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3" r:id="rId2"/>
    <p:sldId id="651" r:id="rId3"/>
    <p:sldId id="629" r:id="rId4"/>
    <p:sldId id="650" r:id="rId5"/>
    <p:sldId id="652" r:id="rId6"/>
    <p:sldId id="648" r:id="rId7"/>
    <p:sldId id="656" r:id="rId8"/>
    <p:sldId id="657" r:id="rId9"/>
    <p:sldId id="658" r:id="rId10"/>
    <p:sldId id="556" r:id="rId11"/>
    <p:sldId id="606" r:id="rId12"/>
    <p:sldId id="646" r:id="rId13"/>
    <p:sldId id="659" r:id="rId14"/>
    <p:sldId id="660" r:id="rId15"/>
    <p:sldId id="664" r:id="rId16"/>
    <p:sldId id="665" r:id="rId17"/>
    <p:sldId id="666" r:id="rId18"/>
    <p:sldId id="667" r:id="rId19"/>
    <p:sldId id="662" r:id="rId20"/>
    <p:sldId id="663" r:id="rId21"/>
    <p:sldId id="668" r:id="rId22"/>
    <p:sldId id="669" r:id="rId23"/>
    <p:sldId id="670" r:id="rId24"/>
    <p:sldId id="671" r:id="rId25"/>
    <p:sldId id="672" r:id="rId26"/>
    <p:sldId id="6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2105" autoAdjust="0"/>
  </p:normalViewPr>
  <p:slideViewPr>
    <p:cSldViewPr snapToGrid="0" showGuides="1">
      <p:cViewPr varScale="1">
        <p:scale>
          <a:sx n="60" d="100"/>
          <a:sy n="60" d="100"/>
        </p:scale>
        <p:origin x="222" y="90"/>
      </p:cViewPr>
      <p:guideLst>
        <p:guide orient="horz" pos="3936"/>
        <p:guide pos="7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5B8940-1F79-43F7-9D6E-949FDC878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AA0C-7D5D-4CA4-9C6B-4A1C8E718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321C-E271-4BA5-8456-990A7DD7F8B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F528-9BC4-47B6-8378-2C762E88D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D970-DE91-41C3-B3C0-348AB7DCA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4D85-77B6-4DC7-97B0-2694D7932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3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2C-9F3E-4B4A-92FD-4672096EA95E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BE75E-8E77-4E38-B17F-1A0E5CA37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6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2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8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6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6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2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8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4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BE75E-8E77-4E38-B17F-1A0E5CA370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1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0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5827A0-EBB0-4F42-A750-F2ABF8477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711" y="1882256"/>
            <a:ext cx="13619748" cy="22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6" name="Group 1215">
            <a:extLst>
              <a:ext uri="{FF2B5EF4-FFF2-40B4-BE49-F238E27FC236}">
                <a16:creationId xmlns:a16="http://schemas.microsoft.com/office/drawing/2014/main" id="{7F96F804-1D5C-45AD-8EA1-826CE2C053B9}"/>
              </a:ext>
            </a:extLst>
          </p:cNvPr>
          <p:cNvGrpSpPr/>
          <p:nvPr userDrawn="1"/>
        </p:nvGrpSpPr>
        <p:grpSpPr>
          <a:xfrm>
            <a:off x="-773299" y="2098321"/>
            <a:ext cx="13087630" cy="2345950"/>
            <a:chOff x="-14568" y="1754843"/>
            <a:chExt cx="13087630" cy="2345950"/>
          </a:xfrm>
        </p:grpSpPr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5AFC4F61-90D8-46CF-B2E4-B48B8D25605D}"/>
                </a:ext>
              </a:extLst>
            </p:cNvPr>
            <p:cNvSpPr/>
            <p:nvPr userDrawn="1"/>
          </p:nvSpPr>
          <p:spPr>
            <a:xfrm>
              <a:off x="-14568" y="2235200"/>
              <a:ext cx="13087630" cy="850447"/>
            </a:xfrm>
            <a:custGeom>
              <a:avLst/>
              <a:gdLst>
                <a:gd name="connsiteX0" fmla="*/ 0 w 12801600"/>
                <a:gd name="connsiteY0" fmla="*/ 814387 h 814387"/>
                <a:gd name="connsiteX1" fmla="*/ 271462 w 12801600"/>
                <a:gd name="connsiteY1" fmla="*/ 271462 h 814387"/>
                <a:gd name="connsiteX2" fmla="*/ 3500437 w 12801600"/>
                <a:gd name="connsiteY2" fmla="*/ 0 h 814387"/>
                <a:gd name="connsiteX3" fmla="*/ 4657725 w 12801600"/>
                <a:gd name="connsiteY3" fmla="*/ 328612 h 814387"/>
                <a:gd name="connsiteX4" fmla="*/ 5572125 w 12801600"/>
                <a:gd name="connsiteY4" fmla="*/ 214312 h 814387"/>
                <a:gd name="connsiteX5" fmla="*/ 6600825 w 12801600"/>
                <a:gd name="connsiteY5" fmla="*/ 442912 h 814387"/>
                <a:gd name="connsiteX6" fmla="*/ 7386637 w 12801600"/>
                <a:gd name="connsiteY6" fmla="*/ 328612 h 814387"/>
                <a:gd name="connsiteX7" fmla="*/ 8115300 w 12801600"/>
                <a:gd name="connsiteY7" fmla="*/ 514350 h 814387"/>
                <a:gd name="connsiteX8" fmla="*/ 8586787 w 12801600"/>
                <a:gd name="connsiteY8" fmla="*/ 585787 h 814387"/>
                <a:gd name="connsiteX9" fmla="*/ 9144000 w 12801600"/>
                <a:gd name="connsiteY9" fmla="*/ 585787 h 814387"/>
                <a:gd name="connsiteX10" fmla="*/ 12144375 w 12801600"/>
                <a:gd name="connsiteY10" fmla="*/ 600075 h 814387"/>
                <a:gd name="connsiteX11" fmla="*/ 12801600 w 12801600"/>
                <a:gd name="connsiteY11" fmla="*/ 628650 h 814387"/>
                <a:gd name="connsiteX12" fmla="*/ 12801600 w 12801600"/>
                <a:gd name="connsiteY12" fmla="*/ 757237 h 814387"/>
                <a:gd name="connsiteX13" fmla="*/ 0 w 12801600"/>
                <a:gd name="connsiteY13" fmla="*/ 814387 h 814387"/>
                <a:gd name="connsiteX0" fmla="*/ 0 w 13062857"/>
                <a:gd name="connsiteY0" fmla="*/ 785359 h 785359"/>
                <a:gd name="connsiteX1" fmla="*/ 532719 w 13062857"/>
                <a:gd name="connsiteY1" fmla="*/ 271462 h 785359"/>
                <a:gd name="connsiteX2" fmla="*/ 3761694 w 13062857"/>
                <a:gd name="connsiteY2" fmla="*/ 0 h 785359"/>
                <a:gd name="connsiteX3" fmla="*/ 4918982 w 13062857"/>
                <a:gd name="connsiteY3" fmla="*/ 328612 h 785359"/>
                <a:gd name="connsiteX4" fmla="*/ 5833382 w 13062857"/>
                <a:gd name="connsiteY4" fmla="*/ 214312 h 785359"/>
                <a:gd name="connsiteX5" fmla="*/ 6862082 w 13062857"/>
                <a:gd name="connsiteY5" fmla="*/ 442912 h 785359"/>
                <a:gd name="connsiteX6" fmla="*/ 7647894 w 13062857"/>
                <a:gd name="connsiteY6" fmla="*/ 328612 h 785359"/>
                <a:gd name="connsiteX7" fmla="*/ 8376557 w 13062857"/>
                <a:gd name="connsiteY7" fmla="*/ 514350 h 785359"/>
                <a:gd name="connsiteX8" fmla="*/ 8848044 w 13062857"/>
                <a:gd name="connsiteY8" fmla="*/ 585787 h 785359"/>
                <a:gd name="connsiteX9" fmla="*/ 9405257 w 13062857"/>
                <a:gd name="connsiteY9" fmla="*/ 585787 h 785359"/>
                <a:gd name="connsiteX10" fmla="*/ 12405632 w 13062857"/>
                <a:gd name="connsiteY10" fmla="*/ 600075 h 785359"/>
                <a:gd name="connsiteX11" fmla="*/ 13062857 w 13062857"/>
                <a:gd name="connsiteY11" fmla="*/ 628650 h 785359"/>
                <a:gd name="connsiteX12" fmla="*/ 13062857 w 13062857"/>
                <a:gd name="connsiteY12" fmla="*/ 757237 h 785359"/>
                <a:gd name="connsiteX13" fmla="*/ 0 w 13062857"/>
                <a:gd name="connsiteY13" fmla="*/ 785359 h 785359"/>
                <a:gd name="connsiteX0" fmla="*/ 0 w 13062857"/>
                <a:gd name="connsiteY0" fmla="*/ 785359 h 785359"/>
                <a:gd name="connsiteX1" fmla="*/ 338138 w 13062857"/>
                <a:gd name="connsiteY1" fmla="*/ 428398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48044 w 13062857"/>
                <a:gd name="connsiteY9" fmla="*/ 585787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9405257 w 13062857"/>
                <a:gd name="connsiteY10" fmla="*/ 5857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405632 w 13062857"/>
                <a:gd name="connsiteY11" fmla="*/ 600075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2710432 w 13062857"/>
                <a:gd name="connsiteY11" fmla="*/ 382360 h 785359"/>
                <a:gd name="connsiteX12" fmla="*/ 13062857 w 13062857"/>
                <a:gd name="connsiteY12" fmla="*/ 628650 h 785359"/>
                <a:gd name="connsiteX13" fmla="*/ 13062857 w 13062857"/>
                <a:gd name="connsiteY13" fmla="*/ 757237 h 785359"/>
                <a:gd name="connsiteX14" fmla="*/ 0 w 13062857"/>
                <a:gd name="connsiteY14" fmla="*/ 785359 h 785359"/>
                <a:gd name="connsiteX0" fmla="*/ 0 w 13062857"/>
                <a:gd name="connsiteY0" fmla="*/ 785359 h 785359"/>
                <a:gd name="connsiteX1" fmla="*/ 4309 w 13062857"/>
                <a:gd name="connsiteY1" fmla="*/ 573541 h 785359"/>
                <a:gd name="connsiteX2" fmla="*/ 532719 w 13062857"/>
                <a:gd name="connsiteY2" fmla="*/ 271462 h 785359"/>
                <a:gd name="connsiteX3" fmla="*/ 3761694 w 13062857"/>
                <a:gd name="connsiteY3" fmla="*/ 0 h 785359"/>
                <a:gd name="connsiteX4" fmla="*/ 4918982 w 13062857"/>
                <a:gd name="connsiteY4" fmla="*/ 328612 h 785359"/>
                <a:gd name="connsiteX5" fmla="*/ 5833382 w 13062857"/>
                <a:gd name="connsiteY5" fmla="*/ 214312 h 785359"/>
                <a:gd name="connsiteX6" fmla="*/ 6862082 w 13062857"/>
                <a:gd name="connsiteY6" fmla="*/ 442912 h 785359"/>
                <a:gd name="connsiteX7" fmla="*/ 7647894 w 13062857"/>
                <a:gd name="connsiteY7" fmla="*/ 328612 h 785359"/>
                <a:gd name="connsiteX8" fmla="*/ 8376557 w 13062857"/>
                <a:gd name="connsiteY8" fmla="*/ 514350 h 785359"/>
                <a:gd name="connsiteX9" fmla="*/ 8833530 w 13062857"/>
                <a:gd name="connsiteY9" fmla="*/ 440644 h 785359"/>
                <a:gd name="connsiteX10" fmla="*/ 10218057 w 13062857"/>
                <a:gd name="connsiteY10" fmla="*/ 179387 h 785359"/>
                <a:gd name="connsiteX11" fmla="*/ 11514138 w 13062857"/>
                <a:gd name="connsiteY11" fmla="*/ 297769 h 785359"/>
                <a:gd name="connsiteX12" fmla="*/ 12710432 w 13062857"/>
                <a:gd name="connsiteY12" fmla="*/ 382360 h 785359"/>
                <a:gd name="connsiteX13" fmla="*/ 13062857 w 13062857"/>
                <a:gd name="connsiteY13" fmla="*/ 628650 h 785359"/>
                <a:gd name="connsiteX14" fmla="*/ 13062857 w 13062857"/>
                <a:gd name="connsiteY14" fmla="*/ 757237 h 785359"/>
                <a:gd name="connsiteX15" fmla="*/ 0 w 13062857"/>
                <a:gd name="connsiteY15" fmla="*/ 785359 h 785359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4474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0 w 13062857"/>
                <a:gd name="connsiteY0" fmla="*/ 850447 h 850447"/>
                <a:gd name="connsiteX1" fmla="*/ 4309 w 13062857"/>
                <a:gd name="connsiteY1" fmla="*/ 638629 h 850447"/>
                <a:gd name="connsiteX2" fmla="*/ 532719 w 13062857"/>
                <a:gd name="connsiteY2" fmla="*/ 336550 h 850447"/>
                <a:gd name="connsiteX3" fmla="*/ 3761694 w 13062857"/>
                <a:gd name="connsiteY3" fmla="*/ 65088 h 850447"/>
                <a:gd name="connsiteX4" fmla="*/ 4918982 w 13062857"/>
                <a:gd name="connsiteY4" fmla="*/ 393700 h 850447"/>
                <a:gd name="connsiteX5" fmla="*/ 5833382 w 13062857"/>
                <a:gd name="connsiteY5" fmla="*/ 279400 h 850447"/>
                <a:gd name="connsiteX6" fmla="*/ 6862082 w 13062857"/>
                <a:gd name="connsiteY6" fmla="*/ 508000 h 850447"/>
                <a:gd name="connsiteX7" fmla="*/ 7647894 w 13062857"/>
                <a:gd name="connsiteY7" fmla="*/ 393700 h 850447"/>
                <a:gd name="connsiteX8" fmla="*/ 8376557 w 13062857"/>
                <a:gd name="connsiteY8" fmla="*/ 579438 h 850447"/>
                <a:gd name="connsiteX9" fmla="*/ 8833530 w 13062857"/>
                <a:gd name="connsiteY9" fmla="*/ 505732 h 850447"/>
                <a:gd name="connsiteX10" fmla="*/ 10218057 w 13062857"/>
                <a:gd name="connsiteY10" fmla="*/ 244475 h 850447"/>
                <a:gd name="connsiteX11" fmla="*/ 12094710 w 13062857"/>
                <a:gd name="connsiteY11" fmla="*/ 0 h 850447"/>
                <a:gd name="connsiteX12" fmla="*/ 12710432 w 13062857"/>
                <a:gd name="connsiteY12" fmla="*/ 345848 h 850447"/>
                <a:gd name="connsiteX13" fmla="*/ 13062857 w 13062857"/>
                <a:gd name="connsiteY13" fmla="*/ 693738 h 850447"/>
                <a:gd name="connsiteX14" fmla="*/ 13062857 w 13062857"/>
                <a:gd name="connsiteY14" fmla="*/ 822325 h 850447"/>
                <a:gd name="connsiteX15" fmla="*/ 0 w 13062857"/>
                <a:gd name="connsiteY15" fmla="*/ 850447 h 850447"/>
                <a:gd name="connsiteX0" fmla="*/ 24773 w 13087630"/>
                <a:gd name="connsiteY0" fmla="*/ 850447 h 850447"/>
                <a:gd name="connsiteX1" fmla="*/ 54 w 13087630"/>
                <a:gd name="connsiteY1" fmla="*/ 711201 h 850447"/>
                <a:gd name="connsiteX2" fmla="*/ 557492 w 13087630"/>
                <a:gd name="connsiteY2" fmla="*/ 336550 h 850447"/>
                <a:gd name="connsiteX3" fmla="*/ 3786467 w 13087630"/>
                <a:gd name="connsiteY3" fmla="*/ 65088 h 850447"/>
                <a:gd name="connsiteX4" fmla="*/ 4943755 w 13087630"/>
                <a:gd name="connsiteY4" fmla="*/ 393700 h 850447"/>
                <a:gd name="connsiteX5" fmla="*/ 5858155 w 13087630"/>
                <a:gd name="connsiteY5" fmla="*/ 279400 h 850447"/>
                <a:gd name="connsiteX6" fmla="*/ 6886855 w 13087630"/>
                <a:gd name="connsiteY6" fmla="*/ 508000 h 850447"/>
                <a:gd name="connsiteX7" fmla="*/ 7672667 w 13087630"/>
                <a:gd name="connsiteY7" fmla="*/ 393700 h 850447"/>
                <a:gd name="connsiteX8" fmla="*/ 8401330 w 13087630"/>
                <a:gd name="connsiteY8" fmla="*/ 579438 h 850447"/>
                <a:gd name="connsiteX9" fmla="*/ 8858303 w 13087630"/>
                <a:gd name="connsiteY9" fmla="*/ 505732 h 850447"/>
                <a:gd name="connsiteX10" fmla="*/ 10242830 w 13087630"/>
                <a:gd name="connsiteY10" fmla="*/ 244475 h 850447"/>
                <a:gd name="connsiteX11" fmla="*/ 12119483 w 13087630"/>
                <a:gd name="connsiteY11" fmla="*/ 0 h 850447"/>
                <a:gd name="connsiteX12" fmla="*/ 12735205 w 13087630"/>
                <a:gd name="connsiteY12" fmla="*/ 345848 h 850447"/>
                <a:gd name="connsiteX13" fmla="*/ 13087630 w 13087630"/>
                <a:gd name="connsiteY13" fmla="*/ 693738 h 850447"/>
                <a:gd name="connsiteX14" fmla="*/ 13087630 w 13087630"/>
                <a:gd name="connsiteY14" fmla="*/ 822325 h 850447"/>
                <a:gd name="connsiteX15" fmla="*/ 24773 w 13087630"/>
                <a:gd name="connsiteY15" fmla="*/ 850447 h 85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87630" h="850447">
                  <a:moveTo>
                    <a:pt x="24773" y="850447"/>
                  </a:moveTo>
                  <a:cubicBezTo>
                    <a:pt x="26209" y="779841"/>
                    <a:pt x="-1382" y="781807"/>
                    <a:pt x="54" y="711201"/>
                  </a:cubicBezTo>
                  <a:cubicBezTo>
                    <a:pt x="88841" y="625552"/>
                    <a:pt x="-68739" y="432140"/>
                    <a:pt x="557492" y="336550"/>
                  </a:cubicBezTo>
                  <a:cubicBezTo>
                    <a:pt x="1183723" y="240960"/>
                    <a:pt x="3055423" y="55563"/>
                    <a:pt x="3786467" y="65088"/>
                  </a:cubicBezTo>
                  <a:lnTo>
                    <a:pt x="4943755" y="393700"/>
                  </a:lnTo>
                  <a:cubicBezTo>
                    <a:pt x="5289036" y="429419"/>
                    <a:pt x="5534305" y="260350"/>
                    <a:pt x="5858155" y="279400"/>
                  </a:cubicBezTo>
                  <a:cubicBezTo>
                    <a:pt x="6182005" y="298450"/>
                    <a:pt x="6584436" y="488950"/>
                    <a:pt x="6886855" y="508000"/>
                  </a:cubicBezTo>
                  <a:lnTo>
                    <a:pt x="7672667" y="393700"/>
                  </a:lnTo>
                  <a:lnTo>
                    <a:pt x="8401330" y="579438"/>
                  </a:lnTo>
                  <a:lnTo>
                    <a:pt x="8858303" y="505732"/>
                  </a:lnTo>
                  <a:lnTo>
                    <a:pt x="10242830" y="244475"/>
                  </a:lnTo>
                  <a:lnTo>
                    <a:pt x="12119483" y="0"/>
                  </a:lnTo>
                  <a:cubicBezTo>
                    <a:pt x="12534879" y="16895"/>
                    <a:pt x="12573847" y="230225"/>
                    <a:pt x="12735205" y="345848"/>
                  </a:cubicBezTo>
                  <a:cubicBezTo>
                    <a:pt x="12896563" y="461471"/>
                    <a:pt x="13028893" y="614325"/>
                    <a:pt x="13087630" y="693738"/>
                  </a:cubicBezTo>
                  <a:lnTo>
                    <a:pt x="13087630" y="822325"/>
                  </a:lnTo>
                  <a:lnTo>
                    <a:pt x="24773" y="850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8" name="Group 1217">
              <a:extLst>
                <a:ext uri="{FF2B5EF4-FFF2-40B4-BE49-F238E27FC236}">
                  <a16:creationId xmlns:a16="http://schemas.microsoft.com/office/drawing/2014/main" id="{AE142823-1C15-471D-AF3E-2F03DFFDED60}"/>
                </a:ext>
              </a:extLst>
            </p:cNvPr>
            <p:cNvGrpSpPr/>
            <p:nvPr userDrawn="1"/>
          </p:nvGrpSpPr>
          <p:grpSpPr>
            <a:xfrm>
              <a:off x="2802555" y="2678942"/>
              <a:ext cx="800715" cy="515704"/>
              <a:chOff x="6592888" y="2581275"/>
              <a:chExt cx="1698625" cy="1370013"/>
            </a:xfrm>
          </p:grpSpPr>
          <p:sp>
            <p:nvSpPr>
              <p:cNvPr id="1870" name="Freeform 145">
                <a:extLst>
                  <a:ext uri="{FF2B5EF4-FFF2-40B4-BE49-F238E27FC236}">
                    <a16:creationId xmlns:a16="http://schemas.microsoft.com/office/drawing/2014/main" id="{6EC7CAB5-9EB3-4671-8F55-7B04021C6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1" name="Freeform 146">
                <a:extLst>
                  <a:ext uri="{FF2B5EF4-FFF2-40B4-BE49-F238E27FC236}">
                    <a16:creationId xmlns:a16="http://schemas.microsoft.com/office/drawing/2014/main" id="{54386B85-7548-4EA1-BAA1-EAE343C5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2" name="Freeform 147">
                <a:extLst>
                  <a:ext uri="{FF2B5EF4-FFF2-40B4-BE49-F238E27FC236}">
                    <a16:creationId xmlns:a16="http://schemas.microsoft.com/office/drawing/2014/main" id="{30267F8B-07A3-441B-9AF3-713D00C9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3" name="Freeform 148">
                <a:extLst>
                  <a:ext uri="{FF2B5EF4-FFF2-40B4-BE49-F238E27FC236}">
                    <a16:creationId xmlns:a16="http://schemas.microsoft.com/office/drawing/2014/main" id="{6F507791-51A5-4E1D-A71C-B3B8AF9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4" name="Freeform 149">
                <a:extLst>
                  <a:ext uri="{FF2B5EF4-FFF2-40B4-BE49-F238E27FC236}">
                    <a16:creationId xmlns:a16="http://schemas.microsoft.com/office/drawing/2014/main" id="{F8684B60-C3A2-4270-AFE1-D9852FCFB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5" name="Freeform 150">
                <a:extLst>
                  <a:ext uri="{FF2B5EF4-FFF2-40B4-BE49-F238E27FC236}">
                    <a16:creationId xmlns:a16="http://schemas.microsoft.com/office/drawing/2014/main" id="{2B8B82D9-8F48-4F5A-B483-73431AEA1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6" name="Freeform 151">
                <a:extLst>
                  <a:ext uri="{FF2B5EF4-FFF2-40B4-BE49-F238E27FC236}">
                    <a16:creationId xmlns:a16="http://schemas.microsoft.com/office/drawing/2014/main" id="{74F37FF3-A5A3-4969-8ED1-806708BA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7" name="Freeform 152">
                <a:extLst>
                  <a:ext uri="{FF2B5EF4-FFF2-40B4-BE49-F238E27FC236}">
                    <a16:creationId xmlns:a16="http://schemas.microsoft.com/office/drawing/2014/main" id="{D1941C5E-2F31-434E-9FA9-071C9931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8" name="Freeform 153">
                <a:extLst>
                  <a:ext uri="{FF2B5EF4-FFF2-40B4-BE49-F238E27FC236}">
                    <a16:creationId xmlns:a16="http://schemas.microsoft.com/office/drawing/2014/main" id="{9C3D5CE2-FD28-42C7-9E67-7E7068DDB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9" name="Freeform 154">
                <a:extLst>
                  <a:ext uri="{FF2B5EF4-FFF2-40B4-BE49-F238E27FC236}">
                    <a16:creationId xmlns:a16="http://schemas.microsoft.com/office/drawing/2014/main" id="{2D95B887-A3F3-419D-973D-CAEF8E82B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0" name="Freeform 155">
                <a:extLst>
                  <a:ext uri="{FF2B5EF4-FFF2-40B4-BE49-F238E27FC236}">
                    <a16:creationId xmlns:a16="http://schemas.microsoft.com/office/drawing/2014/main" id="{F1D862AF-300D-4A77-BAC8-1E204AC8C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1" name="Freeform 156">
                <a:extLst>
                  <a:ext uri="{FF2B5EF4-FFF2-40B4-BE49-F238E27FC236}">
                    <a16:creationId xmlns:a16="http://schemas.microsoft.com/office/drawing/2014/main" id="{3A47D2A7-3625-49EB-8885-E652810B7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2" name="Freeform 157">
                <a:extLst>
                  <a:ext uri="{FF2B5EF4-FFF2-40B4-BE49-F238E27FC236}">
                    <a16:creationId xmlns:a16="http://schemas.microsoft.com/office/drawing/2014/main" id="{BB7968A2-8F22-42C5-9F7D-570D1B534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3" name="Freeform 158">
                <a:extLst>
                  <a:ext uri="{FF2B5EF4-FFF2-40B4-BE49-F238E27FC236}">
                    <a16:creationId xmlns:a16="http://schemas.microsoft.com/office/drawing/2014/main" id="{9D48B98E-1E3C-494C-A654-01C6F394C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4" name="Freeform 159">
                <a:extLst>
                  <a:ext uri="{FF2B5EF4-FFF2-40B4-BE49-F238E27FC236}">
                    <a16:creationId xmlns:a16="http://schemas.microsoft.com/office/drawing/2014/main" id="{A46C4F91-2064-4586-BCC8-4F931C10F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5" name="Freeform 160">
                <a:extLst>
                  <a:ext uri="{FF2B5EF4-FFF2-40B4-BE49-F238E27FC236}">
                    <a16:creationId xmlns:a16="http://schemas.microsoft.com/office/drawing/2014/main" id="{438D028C-5DAB-423C-9A82-E622F8557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6" name="Freeform 161">
                <a:extLst>
                  <a:ext uri="{FF2B5EF4-FFF2-40B4-BE49-F238E27FC236}">
                    <a16:creationId xmlns:a16="http://schemas.microsoft.com/office/drawing/2014/main" id="{443AF549-18FE-4204-9592-43FA91087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7" name="Freeform 162">
                <a:extLst>
                  <a:ext uri="{FF2B5EF4-FFF2-40B4-BE49-F238E27FC236}">
                    <a16:creationId xmlns:a16="http://schemas.microsoft.com/office/drawing/2014/main" id="{8D2797DE-7E6D-466B-8E86-7799A8C95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8" name="Freeform 163">
                <a:extLst>
                  <a:ext uri="{FF2B5EF4-FFF2-40B4-BE49-F238E27FC236}">
                    <a16:creationId xmlns:a16="http://schemas.microsoft.com/office/drawing/2014/main" id="{AFBAE231-5DCC-431F-882C-DDF6CAAEC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9" name="Freeform 164">
                <a:extLst>
                  <a:ext uri="{FF2B5EF4-FFF2-40B4-BE49-F238E27FC236}">
                    <a16:creationId xmlns:a16="http://schemas.microsoft.com/office/drawing/2014/main" id="{608A1DE5-4A8E-430D-9B1C-E7C1392B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0" name="Freeform 165">
                <a:extLst>
                  <a:ext uri="{FF2B5EF4-FFF2-40B4-BE49-F238E27FC236}">
                    <a16:creationId xmlns:a16="http://schemas.microsoft.com/office/drawing/2014/main" id="{53E9A79D-78F5-43F5-8320-E1A556AED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1" name="Freeform 166">
                <a:extLst>
                  <a:ext uri="{FF2B5EF4-FFF2-40B4-BE49-F238E27FC236}">
                    <a16:creationId xmlns:a16="http://schemas.microsoft.com/office/drawing/2014/main" id="{F5670EE8-3922-48B5-8C84-55F2D663A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2" name="Freeform 167">
                <a:extLst>
                  <a:ext uri="{FF2B5EF4-FFF2-40B4-BE49-F238E27FC236}">
                    <a16:creationId xmlns:a16="http://schemas.microsoft.com/office/drawing/2014/main" id="{1217D3C5-D118-49C1-A533-A17F463C3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3" name="Freeform 168">
                <a:extLst>
                  <a:ext uri="{FF2B5EF4-FFF2-40B4-BE49-F238E27FC236}">
                    <a16:creationId xmlns:a16="http://schemas.microsoft.com/office/drawing/2014/main" id="{68EC6573-A5AD-4A5E-8E85-80C798C7A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4" name="Freeform 169">
                <a:extLst>
                  <a:ext uri="{FF2B5EF4-FFF2-40B4-BE49-F238E27FC236}">
                    <a16:creationId xmlns:a16="http://schemas.microsoft.com/office/drawing/2014/main" id="{E08678A8-3B03-482D-AC33-8F839613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5" name="Freeform 170">
                <a:extLst>
                  <a:ext uri="{FF2B5EF4-FFF2-40B4-BE49-F238E27FC236}">
                    <a16:creationId xmlns:a16="http://schemas.microsoft.com/office/drawing/2014/main" id="{F91E319F-920D-4413-9AC2-8EED4DE9E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6" name="Freeform 171">
                <a:extLst>
                  <a:ext uri="{FF2B5EF4-FFF2-40B4-BE49-F238E27FC236}">
                    <a16:creationId xmlns:a16="http://schemas.microsoft.com/office/drawing/2014/main" id="{34BD8F72-D226-4934-9057-B37573DF4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7" name="Freeform 172">
                <a:extLst>
                  <a:ext uri="{FF2B5EF4-FFF2-40B4-BE49-F238E27FC236}">
                    <a16:creationId xmlns:a16="http://schemas.microsoft.com/office/drawing/2014/main" id="{E30AA72F-F40D-48CD-A7C6-C2FECAAF1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8" name="Line 173">
                <a:extLst>
                  <a:ext uri="{FF2B5EF4-FFF2-40B4-BE49-F238E27FC236}">
                    <a16:creationId xmlns:a16="http://schemas.microsoft.com/office/drawing/2014/main" id="{9B6ABC3F-3058-4650-8620-C3769CC6B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9" name="Freeform 174">
                <a:extLst>
                  <a:ext uri="{FF2B5EF4-FFF2-40B4-BE49-F238E27FC236}">
                    <a16:creationId xmlns:a16="http://schemas.microsoft.com/office/drawing/2014/main" id="{0294FA57-729F-4265-BA3E-4E92EB7DD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0" name="Freeform 175">
                <a:extLst>
                  <a:ext uri="{FF2B5EF4-FFF2-40B4-BE49-F238E27FC236}">
                    <a16:creationId xmlns:a16="http://schemas.microsoft.com/office/drawing/2014/main" id="{D107071D-F533-452F-95D3-B32ABE784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1" name="Line 176">
                <a:extLst>
                  <a:ext uri="{FF2B5EF4-FFF2-40B4-BE49-F238E27FC236}">
                    <a16:creationId xmlns:a16="http://schemas.microsoft.com/office/drawing/2014/main" id="{F8F0EE86-A376-4E82-BE84-CF67D87AB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2" name="Line 177">
                <a:extLst>
                  <a:ext uri="{FF2B5EF4-FFF2-40B4-BE49-F238E27FC236}">
                    <a16:creationId xmlns:a16="http://schemas.microsoft.com/office/drawing/2014/main" id="{097A00E8-08F0-4E41-A210-CF5D5BD9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3" name="Freeform 178">
                <a:extLst>
                  <a:ext uri="{FF2B5EF4-FFF2-40B4-BE49-F238E27FC236}">
                    <a16:creationId xmlns:a16="http://schemas.microsoft.com/office/drawing/2014/main" id="{42FE9B58-2F1D-45AE-9A0B-8B45E91A7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4" name="Freeform 179">
                <a:extLst>
                  <a:ext uri="{FF2B5EF4-FFF2-40B4-BE49-F238E27FC236}">
                    <a16:creationId xmlns:a16="http://schemas.microsoft.com/office/drawing/2014/main" id="{35F5CA27-10D6-43B6-B165-D8F3116E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5" name="Freeform 180">
                <a:extLst>
                  <a:ext uri="{FF2B5EF4-FFF2-40B4-BE49-F238E27FC236}">
                    <a16:creationId xmlns:a16="http://schemas.microsoft.com/office/drawing/2014/main" id="{A29D67D5-1861-4782-9F71-783F5B9C8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6" name="Freeform 181">
                <a:extLst>
                  <a:ext uri="{FF2B5EF4-FFF2-40B4-BE49-F238E27FC236}">
                    <a16:creationId xmlns:a16="http://schemas.microsoft.com/office/drawing/2014/main" id="{087C6C07-B7D2-4C3C-88F9-49C1DE486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7" name="Line 182">
                <a:extLst>
                  <a:ext uri="{FF2B5EF4-FFF2-40B4-BE49-F238E27FC236}">
                    <a16:creationId xmlns:a16="http://schemas.microsoft.com/office/drawing/2014/main" id="{F0556808-D715-4296-9F72-BA33B6CEF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8" name="Line 183">
                <a:extLst>
                  <a:ext uri="{FF2B5EF4-FFF2-40B4-BE49-F238E27FC236}">
                    <a16:creationId xmlns:a16="http://schemas.microsoft.com/office/drawing/2014/main" id="{FCBE5681-71FD-48CA-8C96-9E5D17FB4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9" name="Line 184">
                <a:extLst>
                  <a:ext uri="{FF2B5EF4-FFF2-40B4-BE49-F238E27FC236}">
                    <a16:creationId xmlns:a16="http://schemas.microsoft.com/office/drawing/2014/main" id="{B9DBB1F7-A9EE-4729-AF60-2F8C638E2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0" name="Line 185">
                <a:extLst>
                  <a:ext uri="{FF2B5EF4-FFF2-40B4-BE49-F238E27FC236}">
                    <a16:creationId xmlns:a16="http://schemas.microsoft.com/office/drawing/2014/main" id="{667F5519-48B6-4105-9969-85FCBF003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1" name="Freeform 186">
                <a:extLst>
                  <a:ext uri="{FF2B5EF4-FFF2-40B4-BE49-F238E27FC236}">
                    <a16:creationId xmlns:a16="http://schemas.microsoft.com/office/drawing/2014/main" id="{FA0F0EE9-2E55-40EA-B7C5-BAD65663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2" name="Freeform 187">
                <a:extLst>
                  <a:ext uri="{FF2B5EF4-FFF2-40B4-BE49-F238E27FC236}">
                    <a16:creationId xmlns:a16="http://schemas.microsoft.com/office/drawing/2014/main" id="{23FA8428-17B8-4245-A4E3-C7A942AC2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3" name="Freeform 188">
                <a:extLst>
                  <a:ext uri="{FF2B5EF4-FFF2-40B4-BE49-F238E27FC236}">
                    <a16:creationId xmlns:a16="http://schemas.microsoft.com/office/drawing/2014/main" id="{86A4F7F3-37AC-4861-A7D7-4034B759B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4" name="Freeform 189">
                <a:extLst>
                  <a:ext uri="{FF2B5EF4-FFF2-40B4-BE49-F238E27FC236}">
                    <a16:creationId xmlns:a16="http://schemas.microsoft.com/office/drawing/2014/main" id="{D9F8B503-0000-4138-9B40-716CDA383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5" name="Freeform 190">
                <a:extLst>
                  <a:ext uri="{FF2B5EF4-FFF2-40B4-BE49-F238E27FC236}">
                    <a16:creationId xmlns:a16="http://schemas.microsoft.com/office/drawing/2014/main" id="{7E7A8CB2-7DE0-4C2C-89DF-C48797B3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6" name="Line 191">
                <a:extLst>
                  <a:ext uri="{FF2B5EF4-FFF2-40B4-BE49-F238E27FC236}">
                    <a16:creationId xmlns:a16="http://schemas.microsoft.com/office/drawing/2014/main" id="{54BE2FF3-1D22-4742-884A-8DD9C1F41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7" name="Line 192">
                <a:extLst>
                  <a:ext uri="{FF2B5EF4-FFF2-40B4-BE49-F238E27FC236}">
                    <a16:creationId xmlns:a16="http://schemas.microsoft.com/office/drawing/2014/main" id="{36E4ADBE-1239-4F0A-9C25-34B9C785E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8" name="Freeform 193">
                <a:extLst>
                  <a:ext uri="{FF2B5EF4-FFF2-40B4-BE49-F238E27FC236}">
                    <a16:creationId xmlns:a16="http://schemas.microsoft.com/office/drawing/2014/main" id="{7A06379C-2C53-433C-84B3-90FD78892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9" name="Line 194">
                <a:extLst>
                  <a:ext uri="{FF2B5EF4-FFF2-40B4-BE49-F238E27FC236}">
                    <a16:creationId xmlns:a16="http://schemas.microsoft.com/office/drawing/2014/main" id="{3DC36257-26AC-463B-8606-2A72AC8D0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0" name="Freeform 195">
                <a:extLst>
                  <a:ext uri="{FF2B5EF4-FFF2-40B4-BE49-F238E27FC236}">
                    <a16:creationId xmlns:a16="http://schemas.microsoft.com/office/drawing/2014/main" id="{4B54B192-EFDA-44B5-A707-38E96504B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1" name="Line 196">
                <a:extLst>
                  <a:ext uri="{FF2B5EF4-FFF2-40B4-BE49-F238E27FC236}">
                    <a16:creationId xmlns:a16="http://schemas.microsoft.com/office/drawing/2014/main" id="{46592808-5521-472D-9BCE-30DB795B6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2" name="Freeform 197">
                <a:extLst>
                  <a:ext uri="{FF2B5EF4-FFF2-40B4-BE49-F238E27FC236}">
                    <a16:creationId xmlns:a16="http://schemas.microsoft.com/office/drawing/2014/main" id="{E987E16A-917A-450E-95F7-C70EFEAC5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3" name="Freeform 198">
                <a:extLst>
                  <a:ext uri="{FF2B5EF4-FFF2-40B4-BE49-F238E27FC236}">
                    <a16:creationId xmlns:a16="http://schemas.microsoft.com/office/drawing/2014/main" id="{59035747-305D-44CC-A63E-37319564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4" name="Freeform 199">
                <a:extLst>
                  <a:ext uri="{FF2B5EF4-FFF2-40B4-BE49-F238E27FC236}">
                    <a16:creationId xmlns:a16="http://schemas.microsoft.com/office/drawing/2014/main" id="{704B6AB0-96BB-4FE1-A09D-7E31E4449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5" name="Freeform 200">
                <a:extLst>
                  <a:ext uri="{FF2B5EF4-FFF2-40B4-BE49-F238E27FC236}">
                    <a16:creationId xmlns:a16="http://schemas.microsoft.com/office/drawing/2014/main" id="{27AF5E27-0DD9-4EE2-8CA6-11EC9D882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6" name="Freeform 201">
                <a:extLst>
                  <a:ext uri="{FF2B5EF4-FFF2-40B4-BE49-F238E27FC236}">
                    <a16:creationId xmlns:a16="http://schemas.microsoft.com/office/drawing/2014/main" id="{AF48A285-2414-4322-87BD-4487C0F9C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7" name="Freeform 202">
                <a:extLst>
                  <a:ext uri="{FF2B5EF4-FFF2-40B4-BE49-F238E27FC236}">
                    <a16:creationId xmlns:a16="http://schemas.microsoft.com/office/drawing/2014/main" id="{DE67640B-3F82-454B-859E-28DD971A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8" name="Freeform 203">
                <a:extLst>
                  <a:ext uri="{FF2B5EF4-FFF2-40B4-BE49-F238E27FC236}">
                    <a16:creationId xmlns:a16="http://schemas.microsoft.com/office/drawing/2014/main" id="{6A9F19E7-D9D2-4148-997B-1BDD6F1C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9" name="Freeform 204">
                <a:extLst>
                  <a:ext uri="{FF2B5EF4-FFF2-40B4-BE49-F238E27FC236}">
                    <a16:creationId xmlns:a16="http://schemas.microsoft.com/office/drawing/2014/main" id="{2571AA6D-68BB-494D-875E-858E012AB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0" name="Freeform 205">
                <a:extLst>
                  <a:ext uri="{FF2B5EF4-FFF2-40B4-BE49-F238E27FC236}">
                    <a16:creationId xmlns:a16="http://schemas.microsoft.com/office/drawing/2014/main" id="{0893246E-2BAF-4D37-8573-F8571B957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1" name="Freeform 206">
                <a:extLst>
                  <a:ext uri="{FF2B5EF4-FFF2-40B4-BE49-F238E27FC236}">
                    <a16:creationId xmlns:a16="http://schemas.microsoft.com/office/drawing/2014/main" id="{EF722D8E-78B0-4191-BF49-05996D89D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2" name="Freeform 207">
                <a:extLst>
                  <a:ext uri="{FF2B5EF4-FFF2-40B4-BE49-F238E27FC236}">
                    <a16:creationId xmlns:a16="http://schemas.microsoft.com/office/drawing/2014/main" id="{26EEC1FE-78DA-4BBC-985E-E457FB2D3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3" name="Freeform 208">
                <a:extLst>
                  <a:ext uri="{FF2B5EF4-FFF2-40B4-BE49-F238E27FC236}">
                    <a16:creationId xmlns:a16="http://schemas.microsoft.com/office/drawing/2014/main" id="{5AA1CA4A-EB45-410E-8660-AE22A1E0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4" name="Freeform 209">
                <a:extLst>
                  <a:ext uri="{FF2B5EF4-FFF2-40B4-BE49-F238E27FC236}">
                    <a16:creationId xmlns:a16="http://schemas.microsoft.com/office/drawing/2014/main" id="{58FB2889-8454-4B21-975F-9693CACC2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5" name="Freeform 210">
                <a:extLst>
                  <a:ext uri="{FF2B5EF4-FFF2-40B4-BE49-F238E27FC236}">
                    <a16:creationId xmlns:a16="http://schemas.microsoft.com/office/drawing/2014/main" id="{9869C07B-AB16-42F5-9ACA-E00B8C5A7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6" name="Line 211">
                <a:extLst>
                  <a:ext uri="{FF2B5EF4-FFF2-40B4-BE49-F238E27FC236}">
                    <a16:creationId xmlns:a16="http://schemas.microsoft.com/office/drawing/2014/main" id="{918219CD-6C0E-425B-86B1-0135B2D84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7" name="Freeform 212">
                <a:extLst>
                  <a:ext uri="{FF2B5EF4-FFF2-40B4-BE49-F238E27FC236}">
                    <a16:creationId xmlns:a16="http://schemas.microsoft.com/office/drawing/2014/main" id="{68E5ED35-A3E1-4C63-BDBA-BB80598E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8" name="Line 213">
                <a:extLst>
                  <a:ext uri="{FF2B5EF4-FFF2-40B4-BE49-F238E27FC236}">
                    <a16:creationId xmlns:a16="http://schemas.microsoft.com/office/drawing/2014/main" id="{343C3AD9-1C4B-491A-B2AB-546B4EF0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9" name="Freeform 214">
                <a:extLst>
                  <a:ext uri="{FF2B5EF4-FFF2-40B4-BE49-F238E27FC236}">
                    <a16:creationId xmlns:a16="http://schemas.microsoft.com/office/drawing/2014/main" id="{EF7AC62F-11ED-4E91-8EF2-6950AFE89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0" name="Freeform 215">
                <a:extLst>
                  <a:ext uri="{FF2B5EF4-FFF2-40B4-BE49-F238E27FC236}">
                    <a16:creationId xmlns:a16="http://schemas.microsoft.com/office/drawing/2014/main" id="{9AE6A9D9-9A6F-47B2-AE76-35BDCD34B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1" name="Freeform 216">
                <a:extLst>
                  <a:ext uri="{FF2B5EF4-FFF2-40B4-BE49-F238E27FC236}">
                    <a16:creationId xmlns:a16="http://schemas.microsoft.com/office/drawing/2014/main" id="{13AE2CF5-11EC-4CF9-BF7D-CEB5D091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2" name="Freeform 217">
                <a:extLst>
                  <a:ext uri="{FF2B5EF4-FFF2-40B4-BE49-F238E27FC236}">
                    <a16:creationId xmlns:a16="http://schemas.microsoft.com/office/drawing/2014/main" id="{B3A5BCA2-6069-412D-B306-4F8EF6C48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3" name="Line 218">
                <a:extLst>
                  <a:ext uri="{FF2B5EF4-FFF2-40B4-BE49-F238E27FC236}">
                    <a16:creationId xmlns:a16="http://schemas.microsoft.com/office/drawing/2014/main" id="{2054A790-61D2-4434-9E0D-7E5B0906C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4" name="Freeform 219">
                <a:extLst>
                  <a:ext uri="{FF2B5EF4-FFF2-40B4-BE49-F238E27FC236}">
                    <a16:creationId xmlns:a16="http://schemas.microsoft.com/office/drawing/2014/main" id="{291ED005-EE97-473F-963D-1B7B7EB2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5" name="Freeform 220">
                <a:extLst>
                  <a:ext uri="{FF2B5EF4-FFF2-40B4-BE49-F238E27FC236}">
                    <a16:creationId xmlns:a16="http://schemas.microsoft.com/office/drawing/2014/main" id="{BBB471B2-5E74-4395-A5D0-068738301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6" name="Freeform 221">
                <a:extLst>
                  <a:ext uri="{FF2B5EF4-FFF2-40B4-BE49-F238E27FC236}">
                    <a16:creationId xmlns:a16="http://schemas.microsoft.com/office/drawing/2014/main" id="{1CCA6FCB-D630-47BB-B393-F5099358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7" name="Freeform 222">
                <a:extLst>
                  <a:ext uri="{FF2B5EF4-FFF2-40B4-BE49-F238E27FC236}">
                    <a16:creationId xmlns:a16="http://schemas.microsoft.com/office/drawing/2014/main" id="{0748A8A3-826D-421D-8FB6-263992A1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8" name="Freeform 223">
                <a:extLst>
                  <a:ext uri="{FF2B5EF4-FFF2-40B4-BE49-F238E27FC236}">
                    <a16:creationId xmlns:a16="http://schemas.microsoft.com/office/drawing/2014/main" id="{7E48ECB9-702D-4EF3-8CFD-16AC8DAB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9" name="Freeform 224">
                <a:extLst>
                  <a:ext uri="{FF2B5EF4-FFF2-40B4-BE49-F238E27FC236}">
                    <a16:creationId xmlns:a16="http://schemas.microsoft.com/office/drawing/2014/main" id="{07D4847C-58CB-43E1-AE15-99C817CAE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0" name="Freeform 225">
                <a:extLst>
                  <a:ext uri="{FF2B5EF4-FFF2-40B4-BE49-F238E27FC236}">
                    <a16:creationId xmlns:a16="http://schemas.microsoft.com/office/drawing/2014/main" id="{623647B3-470D-42E3-AC90-6BEC4FF0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1" name="Freeform 226">
                <a:extLst>
                  <a:ext uri="{FF2B5EF4-FFF2-40B4-BE49-F238E27FC236}">
                    <a16:creationId xmlns:a16="http://schemas.microsoft.com/office/drawing/2014/main" id="{3C423F86-BF34-4A9A-985C-AA1E74BF3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2" name="Freeform 227">
                <a:extLst>
                  <a:ext uri="{FF2B5EF4-FFF2-40B4-BE49-F238E27FC236}">
                    <a16:creationId xmlns:a16="http://schemas.microsoft.com/office/drawing/2014/main" id="{9700EB23-82DA-4D42-9A7E-CC32F66E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3" name="Freeform 228">
                <a:extLst>
                  <a:ext uri="{FF2B5EF4-FFF2-40B4-BE49-F238E27FC236}">
                    <a16:creationId xmlns:a16="http://schemas.microsoft.com/office/drawing/2014/main" id="{244F23F5-A8E3-4D6B-B679-5F7B23A5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4" name="Freeform 229">
                <a:extLst>
                  <a:ext uri="{FF2B5EF4-FFF2-40B4-BE49-F238E27FC236}">
                    <a16:creationId xmlns:a16="http://schemas.microsoft.com/office/drawing/2014/main" id="{C463F6CF-6120-4396-A291-A6DF3E7A0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5" name="Freeform 230">
                <a:extLst>
                  <a:ext uri="{FF2B5EF4-FFF2-40B4-BE49-F238E27FC236}">
                    <a16:creationId xmlns:a16="http://schemas.microsoft.com/office/drawing/2014/main" id="{982FFF27-5361-4E18-AAC4-C9DCA29CB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6" name="Freeform 231">
                <a:extLst>
                  <a:ext uri="{FF2B5EF4-FFF2-40B4-BE49-F238E27FC236}">
                    <a16:creationId xmlns:a16="http://schemas.microsoft.com/office/drawing/2014/main" id="{A656DCD2-82A8-42A4-92B8-4BD70446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7" name="Line 232">
                <a:extLst>
                  <a:ext uri="{FF2B5EF4-FFF2-40B4-BE49-F238E27FC236}">
                    <a16:creationId xmlns:a16="http://schemas.microsoft.com/office/drawing/2014/main" id="{2FB37D8B-9853-4A26-A88C-EA050078F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8" name="Line 233">
                <a:extLst>
                  <a:ext uri="{FF2B5EF4-FFF2-40B4-BE49-F238E27FC236}">
                    <a16:creationId xmlns:a16="http://schemas.microsoft.com/office/drawing/2014/main" id="{D98ECA27-F9D7-4B26-9676-FE1ED3E1A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9" name="Freeform 234">
                <a:extLst>
                  <a:ext uri="{FF2B5EF4-FFF2-40B4-BE49-F238E27FC236}">
                    <a16:creationId xmlns:a16="http://schemas.microsoft.com/office/drawing/2014/main" id="{D309B515-285C-49BB-B808-DBF6A00C4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0" name="Freeform 235">
                <a:extLst>
                  <a:ext uri="{FF2B5EF4-FFF2-40B4-BE49-F238E27FC236}">
                    <a16:creationId xmlns:a16="http://schemas.microsoft.com/office/drawing/2014/main" id="{DA83C5D3-C22A-4E53-8F8D-B3137F808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1" name="Line 236">
                <a:extLst>
                  <a:ext uri="{FF2B5EF4-FFF2-40B4-BE49-F238E27FC236}">
                    <a16:creationId xmlns:a16="http://schemas.microsoft.com/office/drawing/2014/main" id="{6EEC5C04-55BA-4C0A-8DAA-1F84A9B83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2" name="Line 237">
                <a:extLst>
                  <a:ext uri="{FF2B5EF4-FFF2-40B4-BE49-F238E27FC236}">
                    <a16:creationId xmlns:a16="http://schemas.microsoft.com/office/drawing/2014/main" id="{9A5B0EBF-B673-4106-8B3C-ABB427E0C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3" name="Line 238">
                <a:extLst>
                  <a:ext uri="{FF2B5EF4-FFF2-40B4-BE49-F238E27FC236}">
                    <a16:creationId xmlns:a16="http://schemas.microsoft.com/office/drawing/2014/main" id="{37871E19-9D8D-4CEA-B53D-980A11EDB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4" name="Line 239">
                <a:extLst>
                  <a:ext uri="{FF2B5EF4-FFF2-40B4-BE49-F238E27FC236}">
                    <a16:creationId xmlns:a16="http://schemas.microsoft.com/office/drawing/2014/main" id="{9312ADF8-04E3-4A9F-8F84-11E59879D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5" name="Freeform 240">
                <a:extLst>
                  <a:ext uri="{FF2B5EF4-FFF2-40B4-BE49-F238E27FC236}">
                    <a16:creationId xmlns:a16="http://schemas.microsoft.com/office/drawing/2014/main" id="{24CBED95-67B5-4952-948B-345C3C368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6" name="Line 241">
                <a:extLst>
                  <a:ext uri="{FF2B5EF4-FFF2-40B4-BE49-F238E27FC236}">
                    <a16:creationId xmlns:a16="http://schemas.microsoft.com/office/drawing/2014/main" id="{632716DF-2798-45F7-9F90-2B0F661D3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7" name="Line 242">
                <a:extLst>
                  <a:ext uri="{FF2B5EF4-FFF2-40B4-BE49-F238E27FC236}">
                    <a16:creationId xmlns:a16="http://schemas.microsoft.com/office/drawing/2014/main" id="{FF342936-9782-49F4-B6AB-F4BA84BA3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8" name="Line 243">
                <a:extLst>
                  <a:ext uri="{FF2B5EF4-FFF2-40B4-BE49-F238E27FC236}">
                    <a16:creationId xmlns:a16="http://schemas.microsoft.com/office/drawing/2014/main" id="{388FA81D-AE71-48C2-95F4-D9CBD720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9" name="Freeform 244">
                <a:extLst>
                  <a:ext uri="{FF2B5EF4-FFF2-40B4-BE49-F238E27FC236}">
                    <a16:creationId xmlns:a16="http://schemas.microsoft.com/office/drawing/2014/main" id="{33B95647-C992-4AC1-B531-4D46BFC5F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0" name="Line 245">
                <a:extLst>
                  <a:ext uri="{FF2B5EF4-FFF2-40B4-BE49-F238E27FC236}">
                    <a16:creationId xmlns:a16="http://schemas.microsoft.com/office/drawing/2014/main" id="{A544D99F-3BE1-42E6-8D6B-3CBCA276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1" name="Freeform 246">
                <a:extLst>
                  <a:ext uri="{FF2B5EF4-FFF2-40B4-BE49-F238E27FC236}">
                    <a16:creationId xmlns:a16="http://schemas.microsoft.com/office/drawing/2014/main" id="{4300B1FB-1DFA-487B-91E2-A66E28BA4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2" name="Freeform 247">
                <a:extLst>
                  <a:ext uri="{FF2B5EF4-FFF2-40B4-BE49-F238E27FC236}">
                    <a16:creationId xmlns:a16="http://schemas.microsoft.com/office/drawing/2014/main" id="{3F2F32C8-4932-4BDF-AB1C-9B6169ED5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3" name="Freeform 248">
                <a:extLst>
                  <a:ext uri="{FF2B5EF4-FFF2-40B4-BE49-F238E27FC236}">
                    <a16:creationId xmlns:a16="http://schemas.microsoft.com/office/drawing/2014/main" id="{C5D050FA-F11C-446E-85D6-93BDA33AD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4" name="Freeform 249">
                <a:extLst>
                  <a:ext uri="{FF2B5EF4-FFF2-40B4-BE49-F238E27FC236}">
                    <a16:creationId xmlns:a16="http://schemas.microsoft.com/office/drawing/2014/main" id="{66CA89F9-62AC-4865-909B-4BBD21980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5" name="Freeform 250">
                <a:extLst>
                  <a:ext uri="{FF2B5EF4-FFF2-40B4-BE49-F238E27FC236}">
                    <a16:creationId xmlns:a16="http://schemas.microsoft.com/office/drawing/2014/main" id="{99069733-76E3-4C0F-8C0B-ED5DE058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6" name="Freeform 251">
                <a:extLst>
                  <a:ext uri="{FF2B5EF4-FFF2-40B4-BE49-F238E27FC236}">
                    <a16:creationId xmlns:a16="http://schemas.microsoft.com/office/drawing/2014/main" id="{200A6A5F-E428-4AA7-97AB-518EABCC7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7" name="Freeform 252">
                <a:extLst>
                  <a:ext uri="{FF2B5EF4-FFF2-40B4-BE49-F238E27FC236}">
                    <a16:creationId xmlns:a16="http://schemas.microsoft.com/office/drawing/2014/main" id="{D27CDFA7-A240-4EBC-9964-D26677231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8" name="Freeform 253">
                <a:extLst>
                  <a:ext uri="{FF2B5EF4-FFF2-40B4-BE49-F238E27FC236}">
                    <a16:creationId xmlns:a16="http://schemas.microsoft.com/office/drawing/2014/main" id="{8151A6D0-5586-4FC0-9FD4-72B33FB8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9" name="Freeform 254">
                <a:extLst>
                  <a:ext uri="{FF2B5EF4-FFF2-40B4-BE49-F238E27FC236}">
                    <a16:creationId xmlns:a16="http://schemas.microsoft.com/office/drawing/2014/main" id="{3B5F8C49-A3A8-4BD6-B2AF-B62D42157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0" name="Freeform 255">
                <a:extLst>
                  <a:ext uri="{FF2B5EF4-FFF2-40B4-BE49-F238E27FC236}">
                    <a16:creationId xmlns:a16="http://schemas.microsoft.com/office/drawing/2014/main" id="{83D94E4B-446C-4B91-9944-938E86FB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1" name="Freeform 256">
                <a:extLst>
                  <a:ext uri="{FF2B5EF4-FFF2-40B4-BE49-F238E27FC236}">
                    <a16:creationId xmlns:a16="http://schemas.microsoft.com/office/drawing/2014/main" id="{3B1FCD49-392C-4C35-B8DC-6DE5F8A94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2" name="Freeform 257">
                <a:extLst>
                  <a:ext uri="{FF2B5EF4-FFF2-40B4-BE49-F238E27FC236}">
                    <a16:creationId xmlns:a16="http://schemas.microsoft.com/office/drawing/2014/main" id="{71006096-DB74-4E49-B293-F2FF6194F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3" name="Freeform 258">
                <a:extLst>
                  <a:ext uri="{FF2B5EF4-FFF2-40B4-BE49-F238E27FC236}">
                    <a16:creationId xmlns:a16="http://schemas.microsoft.com/office/drawing/2014/main" id="{36AAA3F0-B2BB-4F08-9313-9AE960B9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4" name="Freeform 259">
                <a:extLst>
                  <a:ext uri="{FF2B5EF4-FFF2-40B4-BE49-F238E27FC236}">
                    <a16:creationId xmlns:a16="http://schemas.microsoft.com/office/drawing/2014/main" id="{2175102F-6C88-43A9-B044-7D4B6EEEE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5" name="Freeform 260">
                <a:extLst>
                  <a:ext uri="{FF2B5EF4-FFF2-40B4-BE49-F238E27FC236}">
                    <a16:creationId xmlns:a16="http://schemas.microsoft.com/office/drawing/2014/main" id="{F8D3A8A8-BE89-4FD3-B1DA-B5BC6EF9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6" name="Freeform 261">
                <a:extLst>
                  <a:ext uri="{FF2B5EF4-FFF2-40B4-BE49-F238E27FC236}">
                    <a16:creationId xmlns:a16="http://schemas.microsoft.com/office/drawing/2014/main" id="{883B53C9-1E34-4939-ACF1-35D03F01A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7" name="Freeform 262">
                <a:extLst>
                  <a:ext uri="{FF2B5EF4-FFF2-40B4-BE49-F238E27FC236}">
                    <a16:creationId xmlns:a16="http://schemas.microsoft.com/office/drawing/2014/main" id="{1A4108B8-B82C-45D3-8069-BA42F20DA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8" name="Freeform 263">
                <a:extLst>
                  <a:ext uri="{FF2B5EF4-FFF2-40B4-BE49-F238E27FC236}">
                    <a16:creationId xmlns:a16="http://schemas.microsoft.com/office/drawing/2014/main" id="{E813BAD6-9F08-480B-99FA-85379368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9" name="Freeform 264">
                <a:extLst>
                  <a:ext uri="{FF2B5EF4-FFF2-40B4-BE49-F238E27FC236}">
                    <a16:creationId xmlns:a16="http://schemas.microsoft.com/office/drawing/2014/main" id="{0F33DC7B-C5C6-4C9E-A2A1-2E6E5E36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0" name="Freeform 265">
                <a:extLst>
                  <a:ext uri="{FF2B5EF4-FFF2-40B4-BE49-F238E27FC236}">
                    <a16:creationId xmlns:a16="http://schemas.microsoft.com/office/drawing/2014/main" id="{99EFA464-CDF7-4EDD-AF84-89492EB75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1" name="Freeform 266">
                <a:extLst>
                  <a:ext uri="{FF2B5EF4-FFF2-40B4-BE49-F238E27FC236}">
                    <a16:creationId xmlns:a16="http://schemas.microsoft.com/office/drawing/2014/main" id="{E95C9100-C3DD-4434-BA6D-1C89954D4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2" name="Freeform 267">
                <a:extLst>
                  <a:ext uri="{FF2B5EF4-FFF2-40B4-BE49-F238E27FC236}">
                    <a16:creationId xmlns:a16="http://schemas.microsoft.com/office/drawing/2014/main" id="{032742CC-CCE5-4CE6-AE96-1C379931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3" name="Freeform 268">
                <a:extLst>
                  <a:ext uri="{FF2B5EF4-FFF2-40B4-BE49-F238E27FC236}">
                    <a16:creationId xmlns:a16="http://schemas.microsoft.com/office/drawing/2014/main" id="{99180776-1556-46D9-80B5-A084FDEA3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4" name="Freeform 269">
                <a:extLst>
                  <a:ext uri="{FF2B5EF4-FFF2-40B4-BE49-F238E27FC236}">
                    <a16:creationId xmlns:a16="http://schemas.microsoft.com/office/drawing/2014/main" id="{CE095DA3-0DC4-4906-8878-8592F350D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5" name="Freeform 270">
                <a:extLst>
                  <a:ext uri="{FF2B5EF4-FFF2-40B4-BE49-F238E27FC236}">
                    <a16:creationId xmlns:a16="http://schemas.microsoft.com/office/drawing/2014/main" id="{669D03C1-C5E8-461A-9F43-04B31E572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6" name="Freeform 271">
                <a:extLst>
                  <a:ext uri="{FF2B5EF4-FFF2-40B4-BE49-F238E27FC236}">
                    <a16:creationId xmlns:a16="http://schemas.microsoft.com/office/drawing/2014/main" id="{05D4FFA8-06E6-45F5-911C-B8A3B902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7" name="Freeform 272">
                <a:extLst>
                  <a:ext uri="{FF2B5EF4-FFF2-40B4-BE49-F238E27FC236}">
                    <a16:creationId xmlns:a16="http://schemas.microsoft.com/office/drawing/2014/main" id="{536C8DB8-E2F4-421E-A741-717F8E5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8" name="Freeform 273">
                <a:extLst>
                  <a:ext uri="{FF2B5EF4-FFF2-40B4-BE49-F238E27FC236}">
                    <a16:creationId xmlns:a16="http://schemas.microsoft.com/office/drawing/2014/main" id="{5B76C361-E274-42F2-8490-8CFB64C12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9" name="Freeform 274">
                <a:extLst>
                  <a:ext uri="{FF2B5EF4-FFF2-40B4-BE49-F238E27FC236}">
                    <a16:creationId xmlns:a16="http://schemas.microsoft.com/office/drawing/2014/main" id="{A77275EB-BCA2-4CEA-98B2-3E55F9F5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0" name="Freeform 275">
                <a:extLst>
                  <a:ext uri="{FF2B5EF4-FFF2-40B4-BE49-F238E27FC236}">
                    <a16:creationId xmlns:a16="http://schemas.microsoft.com/office/drawing/2014/main" id="{31F636F1-8E8D-4A19-BB90-51C59E947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1" name="Freeform 276">
                <a:extLst>
                  <a:ext uri="{FF2B5EF4-FFF2-40B4-BE49-F238E27FC236}">
                    <a16:creationId xmlns:a16="http://schemas.microsoft.com/office/drawing/2014/main" id="{D438D145-C686-4D49-B48F-94AAD0BC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2" name="Freeform 277">
                <a:extLst>
                  <a:ext uri="{FF2B5EF4-FFF2-40B4-BE49-F238E27FC236}">
                    <a16:creationId xmlns:a16="http://schemas.microsoft.com/office/drawing/2014/main" id="{0618DEAD-72A8-4A43-B956-F1D8CB95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3" name="Freeform 278">
                <a:extLst>
                  <a:ext uri="{FF2B5EF4-FFF2-40B4-BE49-F238E27FC236}">
                    <a16:creationId xmlns:a16="http://schemas.microsoft.com/office/drawing/2014/main" id="{7E591029-A772-4310-A693-1934DCB43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4" name="Freeform 279">
                <a:extLst>
                  <a:ext uri="{FF2B5EF4-FFF2-40B4-BE49-F238E27FC236}">
                    <a16:creationId xmlns:a16="http://schemas.microsoft.com/office/drawing/2014/main" id="{D9FF709E-935B-4381-8C3F-2BA8B403A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5" name="Freeform 280">
                <a:extLst>
                  <a:ext uri="{FF2B5EF4-FFF2-40B4-BE49-F238E27FC236}">
                    <a16:creationId xmlns:a16="http://schemas.microsoft.com/office/drawing/2014/main" id="{812043FE-270F-4EA5-9A4A-943B1DD5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6" name="Freeform 281">
                <a:extLst>
                  <a:ext uri="{FF2B5EF4-FFF2-40B4-BE49-F238E27FC236}">
                    <a16:creationId xmlns:a16="http://schemas.microsoft.com/office/drawing/2014/main" id="{527F9337-6C68-45EC-B5F9-09FCE737D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7" name="Freeform 282">
                <a:extLst>
                  <a:ext uri="{FF2B5EF4-FFF2-40B4-BE49-F238E27FC236}">
                    <a16:creationId xmlns:a16="http://schemas.microsoft.com/office/drawing/2014/main" id="{CA27977C-A45C-4964-A86E-8406FAED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8" name="Freeform 283">
                <a:extLst>
                  <a:ext uri="{FF2B5EF4-FFF2-40B4-BE49-F238E27FC236}">
                    <a16:creationId xmlns:a16="http://schemas.microsoft.com/office/drawing/2014/main" id="{F5FE891B-FD7E-4D07-98EE-28E7A8E8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9" name="Freeform 284">
                <a:extLst>
                  <a:ext uri="{FF2B5EF4-FFF2-40B4-BE49-F238E27FC236}">
                    <a16:creationId xmlns:a16="http://schemas.microsoft.com/office/drawing/2014/main" id="{7A0AD77A-A2E9-4CDE-8AE2-4D2298B2B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0" name="Freeform 285">
                <a:extLst>
                  <a:ext uri="{FF2B5EF4-FFF2-40B4-BE49-F238E27FC236}">
                    <a16:creationId xmlns:a16="http://schemas.microsoft.com/office/drawing/2014/main" id="{86FB8E58-969C-4211-86FD-BBB3706C8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1" name="Freeform 286">
                <a:extLst>
                  <a:ext uri="{FF2B5EF4-FFF2-40B4-BE49-F238E27FC236}">
                    <a16:creationId xmlns:a16="http://schemas.microsoft.com/office/drawing/2014/main" id="{B126C6E0-DAAB-471D-A62C-61335CA9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2" name="Freeform 287">
                <a:extLst>
                  <a:ext uri="{FF2B5EF4-FFF2-40B4-BE49-F238E27FC236}">
                    <a16:creationId xmlns:a16="http://schemas.microsoft.com/office/drawing/2014/main" id="{2BCF79B9-42FD-4215-9FC7-55849B0AC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3" name="Freeform 288">
                <a:extLst>
                  <a:ext uri="{FF2B5EF4-FFF2-40B4-BE49-F238E27FC236}">
                    <a16:creationId xmlns:a16="http://schemas.microsoft.com/office/drawing/2014/main" id="{D132AE01-A88C-4C8A-9843-7DC6A58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4" name="Freeform 289">
                <a:extLst>
                  <a:ext uri="{FF2B5EF4-FFF2-40B4-BE49-F238E27FC236}">
                    <a16:creationId xmlns:a16="http://schemas.microsoft.com/office/drawing/2014/main" id="{407F9569-5145-4552-83F5-6FCC59C70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5" name="Freeform 290">
                <a:extLst>
                  <a:ext uri="{FF2B5EF4-FFF2-40B4-BE49-F238E27FC236}">
                    <a16:creationId xmlns:a16="http://schemas.microsoft.com/office/drawing/2014/main" id="{FB34CE98-0BF1-48FF-9FDA-8A1FB99F2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6" name="Freeform 291">
                <a:extLst>
                  <a:ext uri="{FF2B5EF4-FFF2-40B4-BE49-F238E27FC236}">
                    <a16:creationId xmlns:a16="http://schemas.microsoft.com/office/drawing/2014/main" id="{0AAE13A6-399E-40E5-95A1-2E2FC882E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7" name="Freeform 292">
                <a:extLst>
                  <a:ext uri="{FF2B5EF4-FFF2-40B4-BE49-F238E27FC236}">
                    <a16:creationId xmlns:a16="http://schemas.microsoft.com/office/drawing/2014/main" id="{F0827350-A9EA-4E0F-8EC7-86CE8C9E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8" name="Freeform 293">
                <a:extLst>
                  <a:ext uri="{FF2B5EF4-FFF2-40B4-BE49-F238E27FC236}">
                    <a16:creationId xmlns:a16="http://schemas.microsoft.com/office/drawing/2014/main" id="{1E1F2844-C82B-4C4B-B8B0-7B6B2D1D2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9" name="Freeform 294">
                <a:extLst>
                  <a:ext uri="{FF2B5EF4-FFF2-40B4-BE49-F238E27FC236}">
                    <a16:creationId xmlns:a16="http://schemas.microsoft.com/office/drawing/2014/main" id="{0BD129B6-B136-479E-8EB8-041B4196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0" name="Freeform 295">
                <a:extLst>
                  <a:ext uri="{FF2B5EF4-FFF2-40B4-BE49-F238E27FC236}">
                    <a16:creationId xmlns:a16="http://schemas.microsoft.com/office/drawing/2014/main" id="{BAA63AAB-B8CC-400F-8174-728437E2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1" name="Line 296">
                <a:extLst>
                  <a:ext uri="{FF2B5EF4-FFF2-40B4-BE49-F238E27FC236}">
                    <a16:creationId xmlns:a16="http://schemas.microsoft.com/office/drawing/2014/main" id="{AC51312D-F533-43BF-B688-0ED974F55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2" name="Line 297">
                <a:extLst>
                  <a:ext uri="{FF2B5EF4-FFF2-40B4-BE49-F238E27FC236}">
                    <a16:creationId xmlns:a16="http://schemas.microsoft.com/office/drawing/2014/main" id="{0CBD7D1F-E922-4AD7-89E1-F65313ECB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3" name="Freeform 298">
                <a:extLst>
                  <a:ext uri="{FF2B5EF4-FFF2-40B4-BE49-F238E27FC236}">
                    <a16:creationId xmlns:a16="http://schemas.microsoft.com/office/drawing/2014/main" id="{A612E419-74A9-4558-BE2D-75C294E63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4" name="Line 299">
                <a:extLst>
                  <a:ext uri="{FF2B5EF4-FFF2-40B4-BE49-F238E27FC236}">
                    <a16:creationId xmlns:a16="http://schemas.microsoft.com/office/drawing/2014/main" id="{B0B43495-CF50-4A39-B74A-1D6800221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5" name="Line 300">
                <a:extLst>
                  <a:ext uri="{FF2B5EF4-FFF2-40B4-BE49-F238E27FC236}">
                    <a16:creationId xmlns:a16="http://schemas.microsoft.com/office/drawing/2014/main" id="{31AE7A51-A603-4EF9-9EE8-AE8B00871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6" name="Freeform 301">
                <a:extLst>
                  <a:ext uri="{FF2B5EF4-FFF2-40B4-BE49-F238E27FC236}">
                    <a16:creationId xmlns:a16="http://schemas.microsoft.com/office/drawing/2014/main" id="{5143FA80-CAE0-4C7C-AF78-565525E24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7" name="Line 302">
                <a:extLst>
                  <a:ext uri="{FF2B5EF4-FFF2-40B4-BE49-F238E27FC236}">
                    <a16:creationId xmlns:a16="http://schemas.microsoft.com/office/drawing/2014/main" id="{6FE8F86B-9A51-48A1-9DBD-F20CDCF61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8" name="Line 303">
                <a:extLst>
                  <a:ext uri="{FF2B5EF4-FFF2-40B4-BE49-F238E27FC236}">
                    <a16:creationId xmlns:a16="http://schemas.microsoft.com/office/drawing/2014/main" id="{20C5EE2A-FB8D-4744-8523-7C02ECB0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9" name="Line 304">
                <a:extLst>
                  <a:ext uri="{FF2B5EF4-FFF2-40B4-BE49-F238E27FC236}">
                    <a16:creationId xmlns:a16="http://schemas.microsoft.com/office/drawing/2014/main" id="{2EA18365-B10A-4FA9-869A-BDA6E4637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0" name="Line 305">
                <a:extLst>
                  <a:ext uri="{FF2B5EF4-FFF2-40B4-BE49-F238E27FC236}">
                    <a16:creationId xmlns:a16="http://schemas.microsoft.com/office/drawing/2014/main" id="{F14749D1-A636-4E8C-AAC3-D10D117BC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1" name="Freeform 306">
                <a:extLst>
                  <a:ext uri="{FF2B5EF4-FFF2-40B4-BE49-F238E27FC236}">
                    <a16:creationId xmlns:a16="http://schemas.microsoft.com/office/drawing/2014/main" id="{F38A0831-DC53-4A24-89A2-B3D174A09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2" name="Freeform 307">
                <a:extLst>
                  <a:ext uri="{FF2B5EF4-FFF2-40B4-BE49-F238E27FC236}">
                    <a16:creationId xmlns:a16="http://schemas.microsoft.com/office/drawing/2014/main" id="{8F4600DE-9F6E-4FD1-8E72-8E077C3A0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3" name="Line 308">
                <a:extLst>
                  <a:ext uri="{FF2B5EF4-FFF2-40B4-BE49-F238E27FC236}">
                    <a16:creationId xmlns:a16="http://schemas.microsoft.com/office/drawing/2014/main" id="{3B2C3214-81AC-40B5-B754-7ED982289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4" name="Freeform 309">
                <a:extLst>
                  <a:ext uri="{FF2B5EF4-FFF2-40B4-BE49-F238E27FC236}">
                    <a16:creationId xmlns:a16="http://schemas.microsoft.com/office/drawing/2014/main" id="{C16A1A04-3C8A-4DC7-8EC4-3019A46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5" name="Line 310">
                <a:extLst>
                  <a:ext uri="{FF2B5EF4-FFF2-40B4-BE49-F238E27FC236}">
                    <a16:creationId xmlns:a16="http://schemas.microsoft.com/office/drawing/2014/main" id="{65E39B06-7272-4F51-B149-EF0AA58F1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6" name="Freeform 311">
                <a:extLst>
                  <a:ext uri="{FF2B5EF4-FFF2-40B4-BE49-F238E27FC236}">
                    <a16:creationId xmlns:a16="http://schemas.microsoft.com/office/drawing/2014/main" id="{023CEA1F-896C-450B-9EC1-77E19241F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7" name="Line 312">
                <a:extLst>
                  <a:ext uri="{FF2B5EF4-FFF2-40B4-BE49-F238E27FC236}">
                    <a16:creationId xmlns:a16="http://schemas.microsoft.com/office/drawing/2014/main" id="{6EF773EE-407E-4575-B634-66D80A645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8" name="Freeform 313">
                <a:extLst>
                  <a:ext uri="{FF2B5EF4-FFF2-40B4-BE49-F238E27FC236}">
                    <a16:creationId xmlns:a16="http://schemas.microsoft.com/office/drawing/2014/main" id="{831B787A-98F3-4811-9CB3-9C609038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9" name="Line 314">
                <a:extLst>
                  <a:ext uri="{FF2B5EF4-FFF2-40B4-BE49-F238E27FC236}">
                    <a16:creationId xmlns:a16="http://schemas.microsoft.com/office/drawing/2014/main" id="{F8409A42-3112-4E91-8A5F-BE35FA6DB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0" name="Line 315">
                <a:extLst>
                  <a:ext uri="{FF2B5EF4-FFF2-40B4-BE49-F238E27FC236}">
                    <a16:creationId xmlns:a16="http://schemas.microsoft.com/office/drawing/2014/main" id="{58C74293-176E-4B30-B654-64707A17F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1" name="Line 316">
                <a:extLst>
                  <a:ext uri="{FF2B5EF4-FFF2-40B4-BE49-F238E27FC236}">
                    <a16:creationId xmlns:a16="http://schemas.microsoft.com/office/drawing/2014/main" id="{4CF56317-B289-424C-AC4F-B732A5C1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2" name="Line 317">
                <a:extLst>
                  <a:ext uri="{FF2B5EF4-FFF2-40B4-BE49-F238E27FC236}">
                    <a16:creationId xmlns:a16="http://schemas.microsoft.com/office/drawing/2014/main" id="{6CFA8B1F-F6D0-4F52-8496-0C03B947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3" name="Line 318">
                <a:extLst>
                  <a:ext uri="{FF2B5EF4-FFF2-40B4-BE49-F238E27FC236}">
                    <a16:creationId xmlns:a16="http://schemas.microsoft.com/office/drawing/2014/main" id="{35CBA21E-41A5-4A41-9156-57F8334F4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4" name="Line 319">
                <a:extLst>
                  <a:ext uri="{FF2B5EF4-FFF2-40B4-BE49-F238E27FC236}">
                    <a16:creationId xmlns:a16="http://schemas.microsoft.com/office/drawing/2014/main" id="{24672698-F778-414B-99FC-A6C2268EC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5" name="Line 320">
                <a:extLst>
                  <a:ext uri="{FF2B5EF4-FFF2-40B4-BE49-F238E27FC236}">
                    <a16:creationId xmlns:a16="http://schemas.microsoft.com/office/drawing/2014/main" id="{361BB2A5-C5DC-4CA5-81B7-D4916F56F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6" name="Line 321">
                <a:extLst>
                  <a:ext uri="{FF2B5EF4-FFF2-40B4-BE49-F238E27FC236}">
                    <a16:creationId xmlns:a16="http://schemas.microsoft.com/office/drawing/2014/main" id="{3CCD6A55-0B42-4740-A953-180F52F8E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7" name="Line 322">
                <a:extLst>
                  <a:ext uri="{FF2B5EF4-FFF2-40B4-BE49-F238E27FC236}">
                    <a16:creationId xmlns:a16="http://schemas.microsoft.com/office/drawing/2014/main" id="{E4062049-D7CE-4D7D-A566-4A1B2A93E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Line 323">
                <a:extLst>
                  <a:ext uri="{FF2B5EF4-FFF2-40B4-BE49-F238E27FC236}">
                    <a16:creationId xmlns:a16="http://schemas.microsoft.com/office/drawing/2014/main" id="{B6488E7F-CCDA-4E84-8CC6-840B148DC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9" name="Line 324">
                <a:extLst>
                  <a:ext uri="{FF2B5EF4-FFF2-40B4-BE49-F238E27FC236}">
                    <a16:creationId xmlns:a16="http://schemas.microsoft.com/office/drawing/2014/main" id="{0529F1D0-9120-41EE-8B8B-1D9FA5437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0" name="Freeform 325">
                <a:extLst>
                  <a:ext uri="{FF2B5EF4-FFF2-40B4-BE49-F238E27FC236}">
                    <a16:creationId xmlns:a16="http://schemas.microsoft.com/office/drawing/2014/main" id="{11EEE984-E566-4B31-BD8C-EA8F7AA8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Line 326">
                <a:extLst>
                  <a:ext uri="{FF2B5EF4-FFF2-40B4-BE49-F238E27FC236}">
                    <a16:creationId xmlns:a16="http://schemas.microsoft.com/office/drawing/2014/main" id="{4CD85621-0176-4227-B94E-699BA2FC9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Line 327">
                <a:extLst>
                  <a:ext uri="{FF2B5EF4-FFF2-40B4-BE49-F238E27FC236}">
                    <a16:creationId xmlns:a16="http://schemas.microsoft.com/office/drawing/2014/main" id="{1A0360FB-38C6-470B-BD42-17A483753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Line 328">
                <a:extLst>
                  <a:ext uri="{FF2B5EF4-FFF2-40B4-BE49-F238E27FC236}">
                    <a16:creationId xmlns:a16="http://schemas.microsoft.com/office/drawing/2014/main" id="{8A334047-9B4F-4013-9F03-CD6469EC1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Line 329">
                <a:extLst>
                  <a:ext uri="{FF2B5EF4-FFF2-40B4-BE49-F238E27FC236}">
                    <a16:creationId xmlns:a16="http://schemas.microsoft.com/office/drawing/2014/main" id="{3A7F4A58-5B23-4A08-9585-A3940CF9C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5" name="Line 330">
                <a:extLst>
                  <a:ext uri="{FF2B5EF4-FFF2-40B4-BE49-F238E27FC236}">
                    <a16:creationId xmlns:a16="http://schemas.microsoft.com/office/drawing/2014/main" id="{D468BA3D-9BAD-452E-A2B7-EFBDF72C6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Line 331">
                <a:extLst>
                  <a:ext uri="{FF2B5EF4-FFF2-40B4-BE49-F238E27FC236}">
                    <a16:creationId xmlns:a16="http://schemas.microsoft.com/office/drawing/2014/main" id="{14B13B99-5A58-433C-B990-D786324FD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7" name="Line 332">
                <a:extLst>
                  <a:ext uri="{FF2B5EF4-FFF2-40B4-BE49-F238E27FC236}">
                    <a16:creationId xmlns:a16="http://schemas.microsoft.com/office/drawing/2014/main" id="{4BB68E8C-6937-406F-B7FE-321262FC3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8" name="Line 333">
                <a:extLst>
                  <a:ext uri="{FF2B5EF4-FFF2-40B4-BE49-F238E27FC236}">
                    <a16:creationId xmlns:a16="http://schemas.microsoft.com/office/drawing/2014/main" id="{35285FDC-B920-430F-A3A0-0C5F1BE94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9" name="Line 334">
                <a:extLst>
                  <a:ext uri="{FF2B5EF4-FFF2-40B4-BE49-F238E27FC236}">
                    <a16:creationId xmlns:a16="http://schemas.microsoft.com/office/drawing/2014/main" id="{404FBE35-A4E8-43FD-BDBB-70D298B3A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0" name="Line 335">
                <a:extLst>
                  <a:ext uri="{FF2B5EF4-FFF2-40B4-BE49-F238E27FC236}">
                    <a16:creationId xmlns:a16="http://schemas.microsoft.com/office/drawing/2014/main" id="{A549FC50-DBF0-4935-A899-013C7DA0A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1" name="Line 336">
                <a:extLst>
                  <a:ext uri="{FF2B5EF4-FFF2-40B4-BE49-F238E27FC236}">
                    <a16:creationId xmlns:a16="http://schemas.microsoft.com/office/drawing/2014/main" id="{3EDEDF2C-E14C-41D0-935C-A41C058B2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2" name="Line 337">
                <a:extLst>
                  <a:ext uri="{FF2B5EF4-FFF2-40B4-BE49-F238E27FC236}">
                    <a16:creationId xmlns:a16="http://schemas.microsoft.com/office/drawing/2014/main" id="{94DA704C-9176-4526-8520-3FC3307DF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3" name="Freeform 338">
                <a:extLst>
                  <a:ext uri="{FF2B5EF4-FFF2-40B4-BE49-F238E27FC236}">
                    <a16:creationId xmlns:a16="http://schemas.microsoft.com/office/drawing/2014/main" id="{3A2DB972-0D0E-4C6D-8D83-6812AC426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4" name="Line 339">
                <a:extLst>
                  <a:ext uri="{FF2B5EF4-FFF2-40B4-BE49-F238E27FC236}">
                    <a16:creationId xmlns:a16="http://schemas.microsoft.com/office/drawing/2014/main" id="{C00F1A93-D6A9-4CD2-827F-EBEE62FB2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5" name="Line 340">
                <a:extLst>
                  <a:ext uri="{FF2B5EF4-FFF2-40B4-BE49-F238E27FC236}">
                    <a16:creationId xmlns:a16="http://schemas.microsoft.com/office/drawing/2014/main" id="{EE4131B8-8830-4965-8B0D-36CC455A9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6" name="Line 341">
                <a:extLst>
                  <a:ext uri="{FF2B5EF4-FFF2-40B4-BE49-F238E27FC236}">
                    <a16:creationId xmlns:a16="http://schemas.microsoft.com/office/drawing/2014/main" id="{B208E356-3207-4690-948E-2A3E3881B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7" name="Line 342">
                <a:extLst>
                  <a:ext uri="{FF2B5EF4-FFF2-40B4-BE49-F238E27FC236}">
                    <a16:creationId xmlns:a16="http://schemas.microsoft.com/office/drawing/2014/main" id="{604ADC40-2D34-4933-A9CE-FF46650DF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Line 343">
                <a:extLst>
                  <a:ext uri="{FF2B5EF4-FFF2-40B4-BE49-F238E27FC236}">
                    <a16:creationId xmlns:a16="http://schemas.microsoft.com/office/drawing/2014/main" id="{301AAE67-21BD-4A2C-941B-CF7823594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9" name="Line 344">
                <a:extLst>
                  <a:ext uri="{FF2B5EF4-FFF2-40B4-BE49-F238E27FC236}">
                    <a16:creationId xmlns:a16="http://schemas.microsoft.com/office/drawing/2014/main" id="{22B794EF-8B97-4E91-BF29-8BD924FB0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Line 346">
                <a:extLst>
                  <a:ext uri="{FF2B5EF4-FFF2-40B4-BE49-F238E27FC236}">
                    <a16:creationId xmlns:a16="http://schemas.microsoft.com/office/drawing/2014/main" id="{3CBCB76D-9255-49E2-827E-9DA089647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Line 347">
                <a:extLst>
                  <a:ext uri="{FF2B5EF4-FFF2-40B4-BE49-F238E27FC236}">
                    <a16:creationId xmlns:a16="http://schemas.microsoft.com/office/drawing/2014/main" id="{E9D50476-3019-4703-8C41-B4D936AEF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Line 348">
                <a:extLst>
                  <a:ext uri="{FF2B5EF4-FFF2-40B4-BE49-F238E27FC236}">
                    <a16:creationId xmlns:a16="http://schemas.microsoft.com/office/drawing/2014/main" id="{5BCE4449-6E16-4298-8A13-62A7B55DB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3" name="Freeform 349">
                <a:extLst>
                  <a:ext uri="{FF2B5EF4-FFF2-40B4-BE49-F238E27FC236}">
                    <a16:creationId xmlns:a16="http://schemas.microsoft.com/office/drawing/2014/main" id="{11BCFB3D-C305-4D63-AF82-652EF894C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Line 350">
                <a:extLst>
                  <a:ext uri="{FF2B5EF4-FFF2-40B4-BE49-F238E27FC236}">
                    <a16:creationId xmlns:a16="http://schemas.microsoft.com/office/drawing/2014/main" id="{D7E4FE34-16FF-4678-B426-48DB34B22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Line 351">
                <a:extLst>
                  <a:ext uri="{FF2B5EF4-FFF2-40B4-BE49-F238E27FC236}">
                    <a16:creationId xmlns:a16="http://schemas.microsoft.com/office/drawing/2014/main" id="{C7F795B5-62BC-44D8-891E-70C42D005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6" name="Freeform 352">
                <a:extLst>
                  <a:ext uri="{FF2B5EF4-FFF2-40B4-BE49-F238E27FC236}">
                    <a16:creationId xmlns:a16="http://schemas.microsoft.com/office/drawing/2014/main" id="{9933371C-DA7D-47F8-BAC6-A02207D27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Line 353">
                <a:extLst>
                  <a:ext uri="{FF2B5EF4-FFF2-40B4-BE49-F238E27FC236}">
                    <a16:creationId xmlns:a16="http://schemas.microsoft.com/office/drawing/2014/main" id="{12A59B5B-972C-42B1-AD83-AF7509822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Line 354">
                <a:extLst>
                  <a:ext uri="{FF2B5EF4-FFF2-40B4-BE49-F238E27FC236}">
                    <a16:creationId xmlns:a16="http://schemas.microsoft.com/office/drawing/2014/main" id="{DF6AD4E4-9DFB-4EBE-A38D-BCD5C88C7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Line 355">
                <a:extLst>
                  <a:ext uri="{FF2B5EF4-FFF2-40B4-BE49-F238E27FC236}">
                    <a16:creationId xmlns:a16="http://schemas.microsoft.com/office/drawing/2014/main" id="{7D2ACB05-C95A-42AD-AB75-97712C33F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Line 356">
                <a:extLst>
                  <a:ext uri="{FF2B5EF4-FFF2-40B4-BE49-F238E27FC236}">
                    <a16:creationId xmlns:a16="http://schemas.microsoft.com/office/drawing/2014/main" id="{AD5FD27E-8E91-40B7-8B67-FADE470D3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Line 357">
                <a:extLst>
                  <a:ext uri="{FF2B5EF4-FFF2-40B4-BE49-F238E27FC236}">
                    <a16:creationId xmlns:a16="http://schemas.microsoft.com/office/drawing/2014/main" id="{1DAB4505-B0C4-47DC-83F5-623EFC5B0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Line 358">
                <a:extLst>
                  <a:ext uri="{FF2B5EF4-FFF2-40B4-BE49-F238E27FC236}">
                    <a16:creationId xmlns:a16="http://schemas.microsoft.com/office/drawing/2014/main" id="{AC0F700F-526C-47FB-9DE2-F1D2489FF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3" name="Line 359">
                <a:extLst>
                  <a:ext uri="{FF2B5EF4-FFF2-40B4-BE49-F238E27FC236}">
                    <a16:creationId xmlns:a16="http://schemas.microsoft.com/office/drawing/2014/main" id="{12DF2D87-57DF-4FE8-952D-99B0B6FD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360">
                <a:extLst>
                  <a:ext uri="{FF2B5EF4-FFF2-40B4-BE49-F238E27FC236}">
                    <a16:creationId xmlns:a16="http://schemas.microsoft.com/office/drawing/2014/main" id="{26ACC392-FCA7-4771-97B1-3F3C4C8B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Line 361">
                <a:extLst>
                  <a:ext uri="{FF2B5EF4-FFF2-40B4-BE49-F238E27FC236}">
                    <a16:creationId xmlns:a16="http://schemas.microsoft.com/office/drawing/2014/main" id="{7BD1F4FF-A91F-4865-B354-9C869D1EB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Line 362">
                <a:extLst>
                  <a:ext uri="{FF2B5EF4-FFF2-40B4-BE49-F238E27FC236}">
                    <a16:creationId xmlns:a16="http://schemas.microsoft.com/office/drawing/2014/main" id="{A8B0F88A-FE54-49C4-9A67-CF72B6E51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Line 363">
                <a:extLst>
                  <a:ext uri="{FF2B5EF4-FFF2-40B4-BE49-F238E27FC236}">
                    <a16:creationId xmlns:a16="http://schemas.microsoft.com/office/drawing/2014/main" id="{10ABD493-9927-439D-BA7B-E01012F6A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364">
                <a:extLst>
                  <a:ext uri="{FF2B5EF4-FFF2-40B4-BE49-F238E27FC236}">
                    <a16:creationId xmlns:a16="http://schemas.microsoft.com/office/drawing/2014/main" id="{D0DA5C4D-F72E-40C8-9EA5-874C2EA94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9" name="Freeform 365">
                <a:extLst>
                  <a:ext uri="{FF2B5EF4-FFF2-40B4-BE49-F238E27FC236}">
                    <a16:creationId xmlns:a16="http://schemas.microsoft.com/office/drawing/2014/main" id="{6910B0FB-F9B1-49E8-8974-F8DE168B2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Line 366">
                <a:extLst>
                  <a:ext uri="{FF2B5EF4-FFF2-40B4-BE49-F238E27FC236}">
                    <a16:creationId xmlns:a16="http://schemas.microsoft.com/office/drawing/2014/main" id="{0AC57EDA-ED90-4D8C-B20C-8C858F2B1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1" name="Line 367">
                <a:extLst>
                  <a:ext uri="{FF2B5EF4-FFF2-40B4-BE49-F238E27FC236}">
                    <a16:creationId xmlns:a16="http://schemas.microsoft.com/office/drawing/2014/main" id="{37456F51-8AF8-4E0E-A69F-C4E3AADDF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19" name="Group 1218">
              <a:extLst>
                <a:ext uri="{FF2B5EF4-FFF2-40B4-BE49-F238E27FC236}">
                  <a16:creationId xmlns:a16="http://schemas.microsoft.com/office/drawing/2014/main" id="{30AC433E-C729-4B33-8A03-37B88600FEA5}"/>
                </a:ext>
              </a:extLst>
            </p:cNvPr>
            <p:cNvGrpSpPr/>
            <p:nvPr userDrawn="1"/>
          </p:nvGrpSpPr>
          <p:grpSpPr>
            <a:xfrm>
              <a:off x="11634520" y="2643870"/>
              <a:ext cx="800715" cy="515704"/>
              <a:chOff x="6592888" y="2581275"/>
              <a:chExt cx="1698625" cy="1370013"/>
            </a:xfrm>
          </p:grpSpPr>
          <p:sp>
            <p:nvSpPr>
              <p:cNvPr id="1648" name="Freeform 145">
                <a:extLst>
                  <a:ext uri="{FF2B5EF4-FFF2-40B4-BE49-F238E27FC236}">
                    <a16:creationId xmlns:a16="http://schemas.microsoft.com/office/drawing/2014/main" id="{15677FF4-A712-43E8-AAC1-D7DE90595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46">
                <a:extLst>
                  <a:ext uri="{FF2B5EF4-FFF2-40B4-BE49-F238E27FC236}">
                    <a16:creationId xmlns:a16="http://schemas.microsoft.com/office/drawing/2014/main" id="{AF85271E-1235-4CAF-A63B-A1483266E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47">
                <a:extLst>
                  <a:ext uri="{FF2B5EF4-FFF2-40B4-BE49-F238E27FC236}">
                    <a16:creationId xmlns:a16="http://schemas.microsoft.com/office/drawing/2014/main" id="{B6529361-5172-4908-8546-F8DE458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48">
                <a:extLst>
                  <a:ext uri="{FF2B5EF4-FFF2-40B4-BE49-F238E27FC236}">
                    <a16:creationId xmlns:a16="http://schemas.microsoft.com/office/drawing/2014/main" id="{C5121C03-D777-45D4-97B3-032FCBF93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49">
                <a:extLst>
                  <a:ext uri="{FF2B5EF4-FFF2-40B4-BE49-F238E27FC236}">
                    <a16:creationId xmlns:a16="http://schemas.microsoft.com/office/drawing/2014/main" id="{E9D62EA9-3A87-45D1-9753-8370C4DCD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Freeform 150">
                <a:extLst>
                  <a:ext uri="{FF2B5EF4-FFF2-40B4-BE49-F238E27FC236}">
                    <a16:creationId xmlns:a16="http://schemas.microsoft.com/office/drawing/2014/main" id="{F8976BE0-D73A-4605-AB17-204D88B52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51">
                <a:extLst>
                  <a:ext uri="{FF2B5EF4-FFF2-40B4-BE49-F238E27FC236}">
                    <a16:creationId xmlns:a16="http://schemas.microsoft.com/office/drawing/2014/main" id="{BB6E0DB9-0752-40C4-BA95-A1258D749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52">
                <a:extLst>
                  <a:ext uri="{FF2B5EF4-FFF2-40B4-BE49-F238E27FC236}">
                    <a16:creationId xmlns:a16="http://schemas.microsoft.com/office/drawing/2014/main" id="{011A583D-4F25-4E5C-9C12-A4697E9B5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53">
                <a:extLst>
                  <a:ext uri="{FF2B5EF4-FFF2-40B4-BE49-F238E27FC236}">
                    <a16:creationId xmlns:a16="http://schemas.microsoft.com/office/drawing/2014/main" id="{7A199494-0AF8-485A-90AA-AF8BFA773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Freeform 154">
                <a:extLst>
                  <a:ext uri="{FF2B5EF4-FFF2-40B4-BE49-F238E27FC236}">
                    <a16:creationId xmlns:a16="http://schemas.microsoft.com/office/drawing/2014/main" id="{D98B4796-4137-4A07-9409-0A156AA8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55">
                <a:extLst>
                  <a:ext uri="{FF2B5EF4-FFF2-40B4-BE49-F238E27FC236}">
                    <a16:creationId xmlns:a16="http://schemas.microsoft.com/office/drawing/2014/main" id="{94537746-CA92-4993-8FC6-144B3E63D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56">
                <a:extLst>
                  <a:ext uri="{FF2B5EF4-FFF2-40B4-BE49-F238E27FC236}">
                    <a16:creationId xmlns:a16="http://schemas.microsoft.com/office/drawing/2014/main" id="{026A1893-ADE5-4B67-8416-C8C5F8380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Freeform 157">
                <a:extLst>
                  <a:ext uri="{FF2B5EF4-FFF2-40B4-BE49-F238E27FC236}">
                    <a16:creationId xmlns:a16="http://schemas.microsoft.com/office/drawing/2014/main" id="{717A4914-F77A-44E4-8C88-B52D17F6F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58">
                <a:extLst>
                  <a:ext uri="{FF2B5EF4-FFF2-40B4-BE49-F238E27FC236}">
                    <a16:creationId xmlns:a16="http://schemas.microsoft.com/office/drawing/2014/main" id="{F648DBB6-43A8-4854-B35C-4FB4947C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59">
                <a:extLst>
                  <a:ext uri="{FF2B5EF4-FFF2-40B4-BE49-F238E27FC236}">
                    <a16:creationId xmlns:a16="http://schemas.microsoft.com/office/drawing/2014/main" id="{845BC325-A244-4459-9884-69AC5FEF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60">
                <a:extLst>
                  <a:ext uri="{FF2B5EF4-FFF2-40B4-BE49-F238E27FC236}">
                    <a16:creationId xmlns:a16="http://schemas.microsoft.com/office/drawing/2014/main" id="{C587D5A9-45F8-439F-A895-6EA99E73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61">
                <a:extLst>
                  <a:ext uri="{FF2B5EF4-FFF2-40B4-BE49-F238E27FC236}">
                    <a16:creationId xmlns:a16="http://schemas.microsoft.com/office/drawing/2014/main" id="{6F3AB899-8E9F-4757-9A83-E2F006CC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62">
                <a:extLst>
                  <a:ext uri="{FF2B5EF4-FFF2-40B4-BE49-F238E27FC236}">
                    <a16:creationId xmlns:a16="http://schemas.microsoft.com/office/drawing/2014/main" id="{79CA1E22-28DB-4B87-84EF-45A8E2299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63">
                <a:extLst>
                  <a:ext uri="{FF2B5EF4-FFF2-40B4-BE49-F238E27FC236}">
                    <a16:creationId xmlns:a16="http://schemas.microsoft.com/office/drawing/2014/main" id="{367685C6-DC57-4929-9B34-C79FE828B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64">
                <a:extLst>
                  <a:ext uri="{FF2B5EF4-FFF2-40B4-BE49-F238E27FC236}">
                    <a16:creationId xmlns:a16="http://schemas.microsoft.com/office/drawing/2014/main" id="{8C9A63AC-63A3-410D-AA26-64A514479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65">
                <a:extLst>
                  <a:ext uri="{FF2B5EF4-FFF2-40B4-BE49-F238E27FC236}">
                    <a16:creationId xmlns:a16="http://schemas.microsoft.com/office/drawing/2014/main" id="{4858A6FF-239F-4205-9CDD-02EA3E19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Freeform 166">
                <a:extLst>
                  <a:ext uri="{FF2B5EF4-FFF2-40B4-BE49-F238E27FC236}">
                    <a16:creationId xmlns:a16="http://schemas.microsoft.com/office/drawing/2014/main" id="{5EEEAB47-A44C-4858-868E-8C9DB0E5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67">
                <a:extLst>
                  <a:ext uri="{FF2B5EF4-FFF2-40B4-BE49-F238E27FC236}">
                    <a16:creationId xmlns:a16="http://schemas.microsoft.com/office/drawing/2014/main" id="{B7F002B2-CB72-48E9-93F0-1ACFB91AA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Freeform 168">
                <a:extLst>
                  <a:ext uri="{FF2B5EF4-FFF2-40B4-BE49-F238E27FC236}">
                    <a16:creationId xmlns:a16="http://schemas.microsoft.com/office/drawing/2014/main" id="{F54982F6-96C6-475B-9EF1-E24197C9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69">
                <a:extLst>
                  <a:ext uri="{FF2B5EF4-FFF2-40B4-BE49-F238E27FC236}">
                    <a16:creationId xmlns:a16="http://schemas.microsoft.com/office/drawing/2014/main" id="{8E924783-2D84-43CD-8CAE-EB7618A9F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70">
                <a:extLst>
                  <a:ext uri="{FF2B5EF4-FFF2-40B4-BE49-F238E27FC236}">
                    <a16:creationId xmlns:a16="http://schemas.microsoft.com/office/drawing/2014/main" id="{F1D9B34C-DDF2-4C0E-9E57-A98D7624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71">
                <a:extLst>
                  <a:ext uri="{FF2B5EF4-FFF2-40B4-BE49-F238E27FC236}">
                    <a16:creationId xmlns:a16="http://schemas.microsoft.com/office/drawing/2014/main" id="{1A9B9FB6-9EC5-4AD1-8DDC-43303504F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72">
                <a:extLst>
                  <a:ext uri="{FF2B5EF4-FFF2-40B4-BE49-F238E27FC236}">
                    <a16:creationId xmlns:a16="http://schemas.microsoft.com/office/drawing/2014/main" id="{4045954F-CE07-4A31-B56A-BAF34C708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Line 173">
                <a:extLst>
                  <a:ext uri="{FF2B5EF4-FFF2-40B4-BE49-F238E27FC236}">
                    <a16:creationId xmlns:a16="http://schemas.microsoft.com/office/drawing/2014/main" id="{2336AA21-5A0E-48F2-9D99-3A4D34CA4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Freeform 174">
                <a:extLst>
                  <a:ext uri="{FF2B5EF4-FFF2-40B4-BE49-F238E27FC236}">
                    <a16:creationId xmlns:a16="http://schemas.microsoft.com/office/drawing/2014/main" id="{E878C784-0773-408B-A1E1-C923194F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75">
                <a:extLst>
                  <a:ext uri="{FF2B5EF4-FFF2-40B4-BE49-F238E27FC236}">
                    <a16:creationId xmlns:a16="http://schemas.microsoft.com/office/drawing/2014/main" id="{C85E751D-4257-4CDB-9643-D15E3A270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Line 176">
                <a:extLst>
                  <a:ext uri="{FF2B5EF4-FFF2-40B4-BE49-F238E27FC236}">
                    <a16:creationId xmlns:a16="http://schemas.microsoft.com/office/drawing/2014/main" id="{51A25855-928D-4F0F-8D94-ADDC8CD7B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Line 177">
                <a:extLst>
                  <a:ext uri="{FF2B5EF4-FFF2-40B4-BE49-F238E27FC236}">
                    <a16:creationId xmlns:a16="http://schemas.microsoft.com/office/drawing/2014/main" id="{4781E81B-EE14-4335-A955-C69CDAE4B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178">
                <a:extLst>
                  <a:ext uri="{FF2B5EF4-FFF2-40B4-BE49-F238E27FC236}">
                    <a16:creationId xmlns:a16="http://schemas.microsoft.com/office/drawing/2014/main" id="{EE9647DF-297C-4EC4-9FF8-244E76067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179">
                <a:extLst>
                  <a:ext uri="{FF2B5EF4-FFF2-40B4-BE49-F238E27FC236}">
                    <a16:creationId xmlns:a16="http://schemas.microsoft.com/office/drawing/2014/main" id="{426D5FCA-620B-40FC-9605-D5422DC8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180">
                <a:extLst>
                  <a:ext uri="{FF2B5EF4-FFF2-40B4-BE49-F238E27FC236}">
                    <a16:creationId xmlns:a16="http://schemas.microsoft.com/office/drawing/2014/main" id="{ECD9F6C4-B2DE-4D5F-B378-EE1625A5F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181">
                <a:extLst>
                  <a:ext uri="{FF2B5EF4-FFF2-40B4-BE49-F238E27FC236}">
                    <a16:creationId xmlns:a16="http://schemas.microsoft.com/office/drawing/2014/main" id="{F4FED259-8EDE-4696-9B13-B02917241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Line 182">
                <a:extLst>
                  <a:ext uri="{FF2B5EF4-FFF2-40B4-BE49-F238E27FC236}">
                    <a16:creationId xmlns:a16="http://schemas.microsoft.com/office/drawing/2014/main" id="{85880087-2C7E-4BF3-9420-F20164AF4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Line 183">
                <a:extLst>
                  <a:ext uri="{FF2B5EF4-FFF2-40B4-BE49-F238E27FC236}">
                    <a16:creationId xmlns:a16="http://schemas.microsoft.com/office/drawing/2014/main" id="{62396EDB-8B1B-42C1-91EF-90C96EC0E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Line 184">
                <a:extLst>
                  <a:ext uri="{FF2B5EF4-FFF2-40B4-BE49-F238E27FC236}">
                    <a16:creationId xmlns:a16="http://schemas.microsoft.com/office/drawing/2014/main" id="{94688799-5639-421C-9301-AFAC80647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Line 185">
                <a:extLst>
                  <a:ext uri="{FF2B5EF4-FFF2-40B4-BE49-F238E27FC236}">
                    <a16:creationId xmlns:a16="http://schemas.microsoft.com/office/drawing/2014/main" id="{C3BE418B-6BBE-4A6C-93C7-CB387D841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Freeform 186">
                <a:extLst>
                  <a:ext uri="{FF2B5EF4-FFF2-40B4-BE49-F238E27FC236}">
                    <a16:creationId xmlns:a16="http://schemas.microsoft.com/office/drawing/2014/main" id="{EA83C775-50E0-4A1C-8DA5-8278B369A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Freeform 187">
                <a:extLst>
                  <a:ext uri="{FF2B5EF4-FFF2-40B4-BE49-F238E27FC236}">
                    <a16:creationId xmlns:a16="http://schemas.microsoft.com/office/drawing/2014/main" id="{984F8F95-E62E-485F-BA03-4A47E9AFA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Freeform 188">
                <a:extLst>
                  <a:ext uri="{FF2B5EF4-FFF2-40B4-BE49-F238E27FC236}">
                    <a16:creationId xmlns:a16="http://schemas.microsoft.com/office/drawing/2014/main" id="{5A9E2AAF-0B50-4D3C-B543-255599A78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Freeform 189">
                <a:extLst>
                  <a:ext uri="{FF2B5EF4-FFF2-40B4-BE49-F238E27FC236}">
                    <a16:creationId xmlns:a16="http://schemas.microsoft.com/office/drawing/2014/main" id="{854E6E04-6B31-4A42-BC53-563A4C66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Freeform 190">
                <a:extLst>
                  <a:ext uri="{FF2B5EF4-FFF2-40B4-BE49-F238E27FC236}">
                    <a16:creationId xmlns:a16="http://schemas.microsoft.com/office/drawing/2014/main" id="{AA2322B2-912A-4BB6-B747-264FC8F49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Line 191">
                <a:extLst>
                  <a:ext uri="{FF2B5EF4-FFF2-40B4-BE49-F238E27FC236}">
                    <a16:creationId xmlns:a16="http://schemas.microsoft.com/office/drawing/2014/main" id="{26F0C67D-1509-40A2-B252-2571C0E87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Line 192">
                <a:extLst>
                  <a:ext uri="{FF2B5EF4-FFF2-40B4-BE49-F238E27FC236}">
                    <a16:creationId xmlns:a16="http://schemas.microsoft.com/office/drawing/2014/main" id="{D14B4B31-3A01-4E73-8830-0AE8284D5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Freeform 193">
                <a:extLst>
                  <a:ext uri="{FF2B5EF4-FFF2-40B4-BE49-F238E27FC236}">
                    <a16:creationId xmlns:a16="http://schemas.microsoft.com/office/drawing/2014/main" id="{1A7A0086-48FB-4522-A4C5-FC42720A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Line 194">
                <a:extLst>
                  <a:ext uri="{FF2B5EF4-FFF2-40B4-BE49-F238E27FC236}">
                    <a16:creationId xmlns:a16="http://schemas.microsoft.com/office/drawing/2014/main" id="{2E5B4240-3CBC-405A-9312-E7C7129A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Freeform 195">
                <a:extLst>
                  <a:ext uri="{FF2B5EF4-FFF2-40B4-BE49-F238E27FC236}">
                    <a16:creationId xmlns:a16="http://schemas.microsoft.com/office/drawing/2014/main" id="{D471EED0-5204-442F-A6A0-F064499BD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Line 196">
                <a:extLst>
                  <a:ext uri="{FF2B5EF4-FFF2-40B4-BE49-F238E27FC236}">
                    <a16:creationId xmlns:a16="http://schemas.microsoft.com/office/drawing/2014/main" id="{61AC9270-144F-4F6A-97D0-D0FC1496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Freeform 197">
                <a:extLst>
                  <a:ext uri="{FF2B5EF4-FFF2-40B4-BE49-F238E27FC236}">
                    <a16:creationId xmlns:a16="http://schemas.microsoft.com/office/drawing/2014/main" id="{08DBAA9A-25F3-4C29-964D-02B4C88DE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Freeform 198">
                <a:extLst>
                  <a:ext uri="{FF2B5EF4-FFF2-40B4-BE49-F238E27FC236}">
                    <a16:creationId xmlns:a16="http://schemas.microsoft.com/office/drawing/2014/main" id="{B4F3BBB1-2A36-481C-87AE-A98727F5E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Freeform 199">
                <a:extLst>
                  <a:ext uri="{FF2B5EF4-FFF2-40B4-BE49-F238E27FC236}">
                    <a16:creationId xmlns:a16="http://schemas.microsoft.com/office/drawing/2014/main" id="{4B9164E9-702D-480A-89D1-99E5FF506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Freeform 200">
                <a:extLst>
                  <a:ext uri="{FF2B5EF4-FFF2-40B4-BE49-F238E27FC236}">
                    <a16:creationId xmlns:a16="http://schemas.microsoft.com/office/drawing/2014/main" id="{5014F3AB-A255-4131-8846-A8A22443C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Freeform 201">
                <a:extLst>
                  <a:ext uri="{FF2B5EF4-FFF2-40B4-BE49-F238E27FC236}">
                    <a16:creationId xmlns:a16="http://schemas.microsoft.com/office/drawing/2014/main" id="{7EA44DEA-B51F-4174-B3E8-E4649AB2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Freeform 202">
                <a:extLst>
                  <a:ext uri="{FF2B5EF4-FFF2-40B4-BE49-F238E27FC236}">
                    <a16:creationId xmlns:a16="http://schemas.microsoft.com/office/drawing/2014/main" id="{BA07D6BB-31CA-4A58-83D5-0C0CB3AE5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Freeform 203">
                <a:extLst>
                  <a:ext uri="{FF2B5EF4-FFF2-40B4-BE49-F238E27FC236}">
                    <a16:creationId xmlns:a16="http://schemas.microsoft.com/office/drawing/2014/main" id="{0C91A2FE-4642-4D69-9E48-0E72F680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Freeform 204">
                <a:extLst>
                  <a:ext uri="{FF2B5EF4-FFF2-40B4-BE49-F238E27FC236}">
                    <a16:creationId xmlns:a16="http://schemas.microsoft.com/office/drawing/2014/main" id="{CD7F4437-35BC-4052-B8B0-F75A9AE2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Freeform 205">
                <a:extLst>
                  <a:ext uri="{FF2B5EF4-FFF2-40B4-BE49-F238E27FC236}">
                    <a16:creationId xmlns:a16="http://schemas.microsoft.com/office/drawing/2014/main" id="{B7E092C4-C359-4D54-B836-DBACA71B0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Freeform 206">
                <a:extLst>
                  <a:ext uri="{FF2B5EF4-FFF2-40B4-BE49-F238E27FC236}">
                    <a16:creationId xmlns:a16="http://schemas.microsoft.com/office/drawing/2014/main" id="{6102ED10-87EA-40DC-BFAE-EB987FBD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Freeform 207">
                <a:extLst>
                  <a:ext uri="{FF2B5EF4-FFF2-40B4-BE49-F238E27FC236}">
                    <a16:creationId xmlns:a16="http://schemas.microsoft.com/office/drawing/2014/main" id="{0FBF696B-F562-4527-BA1D-0F6EDFBF8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Freeform 208">
                <a:extLst>
                  <a:ext uri="{FF2B5EF4-FFF2-40B4-BE49-F238E27FC236}">
                    <a16:creationId xmlns:a16="http://schemas.microsoft.com/office/drawing/2014/main" id="{BB6ECCEB-C9AF-4FE9-9261-0C06A68EE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Freeform 209">
                <a:extLst>
                  <a:ext uri="{FF2B5EF4-FFF2-40B4-BE49-F238E27FC236}">
                    <a16:creationId xmlns:a16="http://schemas.microsoft.com/office/drawing/2014/main" id="{02C41D1F-F757-4AA7-BDCC-7D2D8FFB1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Freeform 210">
                <a:extLst>
                  <a:ext uri="{FF2B5EF4-FFF2-40B4-BE49-F238E27FC236}">
                    <a16:creationId xmlns:a16="http://schemas.microsoft.com/office/drawing/2014/main" id="{92F68DEC-6590-435A-AD50-547F8AC88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Line 211">
                <a:extLst>
                  <a:ext uri="{FF2B5EF4-FFF2-40B4-BE49-F238E27FC236}">
                    <a16:creationId xmlns:a16="http://schemas.microsoft.com/office/drawing/2014/main" id="{BA2D7294-4034-4193-9C2D-C27BAEE5B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Freeform 212">
                <a:extLst>
                  <a:ext uri="{FF2B5EF4-FFF2-40B4-BE49-F238E27FC236}">
                    <a16:creationId xmlns:a16="http://schemas.microsoft.com/office/drawing/2014/main" id="{9576B962-FEE5-4D8F-A3B5-16EE65790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Line 213">
                <a:extLst>
                  <a:ext uri="{FF2B5EF4-FFF2-40B4-BE49-F238E27FC236}">
                    <a16:creationId xmlns:a16="http://schemas.microsoft.com/office/drawing/2014/main" id="{EEFFBD4F-326C-4105-9A93-EF7FB67D5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Freeform 214">
                <a:extLst>
                  <a:ext uri="{FF2B5EF4-FFF2-40B4-BE49-F238E27FC236}">
                    <a16:creationId xmlns:a16="http://schemas.microsoft.com/office/drawing/2014/main" id="{E4905DB1-031F-4528-911A-56A8C6CCC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Freeform 215">
                <a:extLst>
                  <a:ext uri="{FF2B5EF4-FFF2-40B4-BE49-F238E27FC236}">
                    <a16:creationId xmlns:a16="http://schemas.microsoft.com/office/drawing/2014/main" id="{A163695E-69E9-4A25-8335-FC83CD618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Freeform 216">
                <a:extLst>
                  <a:ext uri="{FF2B5EF4-FFF2-40B4-BE49-F238E27FC236}">
                    <a16:creationId xmlns:a16="http://schemas.microsoft.com/office/drawing/2014/main" id="{FDC10C19-85CE-4A93-87B2-8F0E76AD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Freeform 217">
                <a:extLst>
                  <a:ext uri="{FF2B5EF4-FFF2-40B4-BE49-F238E27FC236}">
                    <a16:creationId xmlns:a16="http://schemas.microsoft.com/office/drawing/2014/main" id="{A8E3DF58-4E81-498A-AC37-4BDC6C7B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Line 218">
                <a:extLst>
                  <a:ext uri="{FF2B5EF4-FFF2-40B4-BE49-F238E27FC236}">
                    <a16:creationId xmlns:a16="http://schemas.microsoft.com/office/drawing/2014/main" id="{9E643217-5A04-40A6-9A5A-5B00F9AEB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Freeform 219">
                <a:extLst>
                  <a:ext uri="{FF2B5EF4-FFF2-40B4-BE49-F238E27FC236}">
                    <a16:creationId xmlns:a16="http://schemas.microsoft.com/office/drawing/2014/main" id="{E48B4A19-5502-4E43-9B7B-5B2196D8F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Freeform 220">
                <a:extLst>
                  <a:ext uri="{FF2B5EF4-FFF2-40B4-BE49-F238E27FC236}">
                    <a16:creationId xmlns:a16="http://schemas.microsoft.com/office/drawing/2014/main" id="{0D70C120-C5B1-4635-AD67-D884F1651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Freeform 221">
                <a:extLst>
                  <a:ext uri="{FF2B5EF4-FFF2-40B4-BE49-F238E27FC236}">
                    <a16:creationId xmlns:a16="http://schemas.microsoft.com/office/drawing/2014/main" id="{23A4DC45-65AA-4E56-8742-57354A76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Freeform 222">
                <a:extLst>
                  <a:ext uri="{FF2B5EF4-FFF2-40B4-BE49-F238E27FC236}">
                    <a16:creationId xmlns:a16="http://schemas.microsoft.com/office/drawing/2014/main" id="{867DDA99-EFD0-48D8-AB68-ECAEE43BA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Freeform 223">
                <a:extLst>
                  <a:ext uri="{FF2B5EF4-FFF2-40B4-BE49-F238E27FC236}">
                    <a16:creationId xmlns:a16="http://schemas.microsoft.com/office/drawing/2014/main" id="{66C4F044-96DF-4234-97C9-CC3DBCCA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Freeform 224">
                <a:extLst>
                  <a:ext uri="{FF2B5EF4-FFF2-40B4-BE49-F238E27FC236}">
                    <a16:creationId xmlns:a16="http://schemas.microsoft.com/office/drawing/2014/main" id="{2C1660AA-9AC2-4361-B2CB-F93446ADD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Freeform 225">
                <a:extLst>
                  <a:ext uri="{FF2B5EF4-FFF2-40B4-BE49-F238E27FC236}">
                    <a16:creationId xmlns:a16="http://schemas.microsoft.com/office/drawing/2014/main" id="{D84DCFA1-D650-4D8C-ABD9-2207CF633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Freeform 226">
                <a:extLst>
                  <a:ext uri="{FF2B5EF4-FFF2-40B4-BE49-F238E27FC236}">
                    <a16:creationId xmlns:a16="http://schemas.microsoft.com/office/drawing/2014/main" id="{8C9C50BA-2A2C-4F70-9F89-8F483CBF6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Freeform 227">
                <a:extLst>
                  <a:ext uri="{FF2B5EF4-FFF2-40B4-BE49-F238E27FC236}">
                    <a16:creationId xmlns:a16="http://schemas.microsoft.com/office/drawing/2014/main" id="{A2A12EDB-31EF-47F4-B59E-90DF89BFC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Freeform 228">
                <a:extLst>
                  <a:ext uri="{FF2B5EF4-FFF2-40B4-BE49-F238E27FC236}">
                    <a16:creationId xmlns:a16="http://schemas.microsoft.com/office/drawing/2014/main" id="{F08FC867-C7B4-44B9-885F-0DC15177A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Freeform 229">
                <a:extLst>
                  <a:ext uri="{FF2B5EF4-FFF2-40B4-BE49-F238E27FC236}">
                    <a16:creationId xmlns:a16="http://schemas.microsoft.com/office/drawing/2014/main" id="{F02D08AF-AA6D-47A9-84DF-BC4946CB6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Freeform 230">
                <a:extLst>
                  <a:ext uri="{FF2B5EF4-FFF2-40B4-BE49-F238E27FC236}">
                    <a16:creationId xmlns:a16="http://schemas.microsoft.com/office/drawing/2014/main" id="{A28E90B4-E3E7-49F9-9695-62891BCE4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Freeform 231">
                <a:extLst>
                  <a:ext uri="{FF2B5EF4-FFF2-40B4-BE49-F238E27FC236}">
                    <a16:creationId xmlns:a16="http://schemas.microsoft.com/office/drawing/2014/main" id="{5A065F96-43A4-419D-9BAF-994D92F83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Line 232">
                <a:extLst>
                  <a:ext uri="{FF2B5EF4-FFF2-40B4-BE49-F238E27FC236}">
                    <a16:creationId xmlns:a16="http://schemas.microsoft.com/office/drawing/2014/main" id="{4F911CA7-810B-437E-B2AE-C7C9D975E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Line 233">
                <a:extLst>
                  <a:ext uri="{FF2B5EF4-FFF2-40B4-BE49-F238E27FC236}">
                    <a16:creationId xmlns:a16="http://schemas.microsoft.com/office/drawing/2014/main" id="{0BD44EA7-AFD8-48F0-8AB5-71BC76C00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Freeform 234">
                <a:extLst>
                  <a:ext uri="{FF2B5EF4-FFF2-40B4-BE49-F238E27FC236}">
                    <a16:creationId xmlns:a16="http://schemas.microsoft.com/office/drawing/2014/main" id="{F47131DC-DA6A-4529-8CA7-E0F3C111F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Freeform 235">
                <a:extLst>
                  <a:ext uri="{FF2B5EF4-FFF2-40B4-BE49-F238E27FC236}">
                    <a16:creationId xmlns:a16="http://schemas.microsoft.com/office/drawing/2014/main" id="{1C4774C6-0360-4E35-BB20-DBE9CE7C2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Line 236">
                <a:extLst>
                  <a:ext uri="{FF2B5EF4-FFF2-40B4-BE49-F238E27FC236}">
                    <a16:creationId xmlns:a16="http://schemas.microsoft.com/office/drawing/2014/main" id="{F62693DB-19C3-4F1B-A22E-744A2E88D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Line 237">
                <a:extLst>
                  <a:ext uri="{FF2B5EF4-FFF2-40B4-BE49-F238E27FC236}">
                    <a16:creationId xmlns:a16="http://schemas.microsoft.com/office/drawing/2014/main" id="{ECC662A3-C49B-423B-B9DA-0F863FDAC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Line 238">
                <a:extLst>
                  <a:ext uri="{FF2B5EF4-FFF2-40B4-BE49-F238E27FC236}">
                    <a16:creationId xmlns:a16="http://schemas.microsoft.com/office/drawing/2014/main" id="{8D3BE886-7630-4BC2-B4C2-20F1B7FF2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Line 239">
                <a:extLst>
                  <a:ext uri="{FF2B5EF4-FFF2-40B4-BE49-F238E27FC236}">
                    <a16:creationId xmlns:a16="http://schemas.microsoft.com/office/drawing/2014/main" id="{D33B75C2-B050-4071-8936-40D69829B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Freeform 240">
                <a:extLst>
                  <a:ext uri="{FF2B5EF4-FFF2-40B4-BE49-F238E27FC236}">
                    <a16:creationId xmlns:a16="http://schemas.microsoft.com/office/drawing/2014/main" id="{7ED4C1A7-8783-41BC-A96C-32F600565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Line 241">
                <a:extLst>
                  <a:ext uri="{FF2B5EF4-FFF2-40B4-BE49-F238E27FC236}">
                    <a16:creationId xmlns:a16="http://schemas.microsoft.com/office/drawing/2014/main" id="{C51A0611-900E-4514-A19A-853919524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Line 242">
                <a:extLst>
                  <a:ext uri="{FF2B5EF4-FFF2-40B4-BE49-F238E27FC236}">
                    <a16:creationId xmlns:a16="http://schemas.microsoft.com/office/drawing/2014/main" id="{D6DD8A25-4594-4745-BF1C-D1EC00AC3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Line 243">
                <a:extLst>
                  <a:ext uri="{FF2B5EF4-FFF2-40B4-BE49-F238E27FC236}">
                    <a16:creationId xmlns:a16="http://schemas.microsoft.com/office/drawing/2014/main" id="{84CFE2CE-EDFA-4CD5-861A-E5DBA9719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Freeform 244">
                <a:extLst>
                  <a:ext uri="{FF2B5EF4-FFF2-40B4-BE49-F238E27FC236}">
                    <a16:creationId xmlns:a16="http://schemas.microsoft.com/office/drawing/2014/main" id="{70E96E67-7662-4B46-851D-929DC4863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Line 245">
                <a:extLst>
                  <a:ext uri="{FF2B5EF4-FFF2-40B4-BE49-F238E27FC236}">
                    <a16:creationId xmlns:a16="http://schemas.microsoft.com/office/drawing/2014/main" id="{F7AB4317-279C-4F56-9F31-43D301C29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Freeform 246">
                <a:extLst>
                  <a:ext uri="{FF2B5EF4-FFF2-40B4-BE49-F238E27FC236}">
                    <a16:creationId xmlns:a16="http://schemas.microsoft.com/office/drawing/2014/main" id="{FA353496-DEDB-4B7D-B95D-E1A446A0A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Freeform 247">
                <a:extLst>
                  <a:ext uri="{FF2B5EF4-FFF2-40B4-BE49-F238E27FC236}">
                    <a16:creationId xmlns:a16="http://schemas.microsoft.com/office/drawing/2014/main" id="{0D9B1A61-0133-48F5-97FB-FFF1A9660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Freeform 248">
                <a:extLst>
                  <a:ext uri="{FF2B5EF4-FFF2-40B4-BE49-F238E27FC236}">
                    <a16:creationId xmlns:a16="http://schemas.microsoft.com/office/drawing/2014/main" id="{659F7A1E-503E-4599-95D4-454BE9A68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Freeform 249">
                <a:extLst>
                  <a:ext uri="{FF2B5EF4-FFF2-40B4-BE49-F238E27FC236}">
                    <a16:creationId xmlns:a16="http://schemas.microsoft.com/office/drawing/2014/main" id="{0196C28D-6DD0-4FEC-A16D-22079B99B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Freeform 250">
                <a:extLst>
                  <a:ext uri="{FF2B5EF4-FFF2-40B4-BE49-F238E27FC236}">
                    <a16:creationId xmlns:a16="http://schemas.microsoft.com/office/drawing/2014/main" id="{5DCC11A5-B8BE-4EDA-A9FC-3CFFDBEDE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Freeform 251">
                <a:extLst>
                  <a:ext uri="{FF2B5EF4-FFF2-40B4-BE49-F238E27FC236}">
                    <a16:creationId xmlns:a16="http://schemas.microsoft.com/office/drawing/2014/main" id="{CDD31573-220E-4A72-835C-B366993CA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Freeform 252">
                <a:extLst>
                  <a:ext uri="{FF2B5EF4-FFF2-40B4-BE49-F238E27FC236}">
                    <a16:creationId xmlns:a16="http://schemas.microsoft.com/office/drawing/2014/main" id="{A5983FEA-51BD-484C-81B6-F507BE126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Freeform 253">
                <a:extLst>
                  <a:ext uri="{FF2B5EF4-FFF2-40B4-BE49-F238E27FC236}">
                    <a16:creationId xmlns:a16="http://schemas.microsoft.com/office/drawing/2014/main" id="{D98F9721-D694-4972-9354-16C40667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Freeform 254">
                <a:extLst>
                  <a:ext uri="{FF2B5EF4-FFF2-40B4-BE49-F238E27FC236}">
                    <a16:creationId xmlns:a16="http://schemas.microsoft.com/office/drawing/2014/main" id="{83C8A3E2-7E86-4237-B4AB-ED088F477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Freeform 255">
                <a:extLst>
                  <a:ext uri="{FF2B5EF4-FFF2-40B4-BE49-F238E27FC236}">
                    <a16:creationId xmlns:a16="http://schemas.microsoft.com/office/drawing/2014/main" id="{5B5AEE9E-C617-4061-9FEA-536A45DD1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Freeform 256">
                <a:extLst>
                  <a:ext uri="{FF2B5EF4-FFF2-40B4-BE49-F238E27FC236}">
                    <a16:creationId xmlns:a16="http://schemas.microsoft.com/office/drawing/2014/main" id="{E6D1D081-1219-412F-B74E-53834A07D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Freeform 257">
                <a:extLst>
                  <a:ext uri="{FF2B5EF4-FFF2-40B4-BE49-F238E27FC236}">
                    <a16:creationId xmlns:a16="http://schemas.microsoft.com/office/drawing/2014/main" id="{6ECB351C-D948-4EDB-8176-6A07A0469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Freeform 258">
                <a:extLst>
                  <a:ext uri="{FF2B5EF4-FFF2-40B4-BE49-F238E27FC236}">
                    <a16:creationId xmlns:a16="http://schemas.microsoft.com/office/drawing/2014/main" id="{BD269C7C-F8E1-44DD-AC5F-EA4B7A853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Freeform 259">
                <a:extLst>
                  <a:ext uri="{FF2B5EF4-FFF2-40B4-BE49-F238E27FC236}">
                    <a16:creationId xmlns:a16="http://schemas.microsoft.com/office/drawing/2014/main" id="{F6E1EA52-93A8-45A5-9F25-F02D647A8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Freeform 260">
                <a:extLst>
                  <a:ext uri="{FF2B5EF4-FFF2-40B4-BE49-F238E27FC236}">
                    <a16:creationId xmlns:a16="http://schemas.microsoft.com/office/drawing/2014/main" id="{B68415CA-2502-4EC5-8D0B-A6DF1B739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Freeform 261">
                <a:extLst>
                  <a:ext uri="{FF2B5EF4-FFF2-40B4-BE49-F238E27FC236}">
                    <a16:creationId xmlns:a16="http://schemas.microsoft.com/office/drawing/2014/main" id="{D5111025-402D-4EE5-A4C5-51B25F2C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Freeform 262">
                <a:extLst>
                  <a:ext uri="{FF2B5EF4-FFF2-40B4-BE49-F238E27FC236}">
                    <a16:creationId xmlns:a16="http://schemas.microsoft.com/office/drawing/2014/main" id="{B60919A0-24AC-4805-966B-CA271CEA6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Freeform 263">
                <a:extLst>
                  <a:ext uri="{FF2B5EF4-FFF2-40B4-BE49-F238E27FC236}">
                    <a16:creationId xmlns:a16="http://schemas.microsoft.com/office/drawing/2014/main" id="{DED0F675-98A1-41F0-87CE-9E9787454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Freeform 264">
                <a:extLst>
                  <a:ext uri="{FF2B5EF4-FFF2-40B4-BE49-F238E27FC236}">
                    <a16:creationId xmlns:a16="http://schemas.microsoft.com/office/drawing/2014/main" id="{69086CC2-EEFA-4D1D-BF86-D7792469A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Freeform 265">
                <a:extLst>
                  <a:ext uri="{FF2B5EF4-FFF2-40B4-BE49-F238E27FC236}">
                    <a16:creationId xmlns:a16="http://schemas.microsoft.com/office/drawing/2014/main" id="{C7F067F6-E3FF-4018-B067-0805145A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Freeform 266">
                <a:extLst>
                  <a:ext uri="{FF2B5EF4-FFF2-40B4-BE49-F238E27FC236}">
                    <a16:creationId xmlns:a16="http://schemas.microsoft.com/office/drawing/2014/main" id="{8142A0FF-0C37-412B-8DAA-676C51A66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Freeform 267">
                <a:extLst>
                  <a:ext uri="{FF2B5EF4-FFF2-40B4-BE49-F238E27FC236}">
                    <a16:creationId xmlns:a16="http://schemas.microsoft.com/office/drawing/2014/main" id="{AF1B64F1-A0B4-4576-B4C0-AD1CBC33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Freeform 268">
                <a:extLst>
                  <a:ext uri="{FF2B5EF4-FFF2-40B4-BE49-F238E27FC236}">
                    <a16:creationId xmlns:a16="http://schemas.microsoft.com/office/drawing/2014/main" id="{0A86BD36-434F-448B-8468-BA4D55ED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Freeform 269">
                <a:extLst>
                  <a:ext uri="{FF2B5EF4-FFF2-40B4-BE49-F238E27FC236}">
                    <a16:creationId xmlns:a16="http://schemas.microsoft.com/office/drawing/2014/main" id="{FDDCFA73-BBB4-43FA-AC14-AB2A925ED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Freeform 270">
                <a:extLst>
                  <a:ext uri="{FF2B5EF4-FFF2-40B4-BE49-F238E27FC236}">
                    <a16:creationId xmlns:a16="http://schemas.microsoft.com/office/drawing/2014/main" id="{AD83647C-506E-463D-9076-14B694CCF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Freeform 271">
                <a:extLst>
                  <a:ext uri="{FF2B5EF4-FFF2-40B4-BE49-F238E27FC236}">
                    <a16:creationId xmlns:a16="http://schemas.microsoft.com/office/drawing/2014/main" id="{29C7B41B-EB72-4A83-9456-EE2A5B42F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Freeform 272">
                <a:extLst>
                  <a:ext uri="{FF2B5EF4-FFF2-40B4-BE49-F238E27FC236}">
                    <a16:creationId xmlns:a16="http://schemas.microsoft.com/office/drawing/2014/main" id="{F7EF5830-CB60-4825-A7A8-FC18F67B7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Freeform 273">
                <a:extLst>
                  <a:ext uri="{FF2B5EF4-FFF2-40B4-BE49-F238E27FC236}">
                    <a16:creationId xmlns:a16="http://schemas.microsoft.com/office/drawing/2014/main" id="{CC70C6EF-E677-4B2E-B4BB-2CF11E853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Freeform 274">
                <a:extLst>
                  <a:ext uri="{FF2B5EF4-FFF2-40B4-BE49-F238E27FC236}">
                    <a16:creationId xmlns:a16="http://schemas.microsoft.com/office/drawing/2014/main" id="{FCA50220-01C9-4D8F-A27E-5774339D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Freeform 275">
                <a:extLst>
                  <a:ext uri="{FF2B5EF4-FFF2-40B4-BE49-F238E27FC236}">
                    <a16:creationId xmlns:a16="http://schemas.microsoft.com/office/drawing/2014/main" id="{942D90EF-8554-40B7-A61A-6038F246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Freeform 276">
                <a:extLst>
                  <a:ext uri="{FF2B5EF4-FFF2-40B4-BE49-F238E27FC236}">
                    <a16:creationId xmlns:a16="http://schemas.microsoft.com/office/drawing/2014/main" id="{EF1AE14E-0404-40A8-99F1-602672D7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Freeform 277">
                <a:extLst>
                  <a:ext uri="{FF2B5EF4-FFF2-40B4-BE49-F238E27FC236}">
                    <a16:creationId xmlns:a16="http://schemas.microsoft.com/office/drawing/2014/main" id="{A29CE2E6-476D-40C2-B56C-023A2EC4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Freeform 278">
                <a:extLst>
                  <a:ext uri="{FF2B5EF4-FFF2-40B4-BE49-F238E27FC236}">
                    <a16:creationId xmlns:a16="http://schemas.microsoft.com/office/drawing/2014/main" id="{05E99352-FBBC-4C46-B931-A03B0E4F3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279">
                <a:extLst>
                  <a:ext uri="{FF2B5EF4-FFF2-40B4-BE49-F238E27FC236}">
                    <a16:creationId xmlns:a16="http://schemas.microsoft.com/office/drawing/2014/main" id="{67E5E96E-09F8-4729-95A6-5915F7E45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280">
                <a:extLst>
                  <a:ext uri="{FF2B5EF4-FFF2-40B4-BE49-F238E27FC236}">
                    <a16:creationId xmlns:a16="http://schemas.microsoft.com/office/drawing/2014/main" id="{D6BE069E-46E3-4426-AD5F-5F2E78CFA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281">
                <a:extLst>
                  <a:ext uri="{FF2B5EF4-FFF2-40B4-BE49-F238E27FC236}">
                    <a16:creationId xmlns:a16="http://schemas.microsoft.com/office/drawing/2014/main" id="{B48A675B-B9A3-4512-AE27-DB8A79E5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Freeform 282">
                <a:extLst>
                  <a:ext uri="{FF2B5EF4-FFF2-40B4-BE49-F238E27FC236}">
                    <a16:creationId xmlns:a16="http://schemas.microsoft.com/office/drawing/2014/main" id="{B5E9EEFF-899E-490B-8F1B-4355A7A6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Freeform 283">
                <a:extLst>
                  <a:ext uri="{FF2B5EF4-FFF2-40B4-BE49-F238E27FC236}">
                    <a16:creationId xmlns:a16="http://schemas.microsoft.com/office/drawing/2014/main" id="{90A48795-21D9-4677-A8BC-3EFEEC85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Freeform 284">
                <a:extLst>
                  <a:ext uri="{FF2B5EF4-FFF2-40B4-BE49-F238E27FC236}">
                    <a16:creationId xmlns:a16="http://schemas.microsoft.com/office/drawing/2014/main" id="{7B3585D1-CD15-4021-B43D-C6C5F635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Freeform 285">
                <a:extLst>
                  <a:ext uri="{FF2B5EF4-FFF2-40B4-BE49-F238E27FC236}">
                    <a16:creationId xmlns:a16="http://schemas.microsoft.com/office/drawing/2014/main" id="{AB4717FE-C59B-4425-9A92-C48F1B48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Freeform 286">
                <a:extLst>
                  <a:ext uri="{FF2B5EF4-FFF2-40B4-BE49-F238E27FC236}">
                    <a16:creationId xmlns:a16="http://schemas.microsoft.com/office/drawing/2014/main" id="{C164E185-587B-4054-B133-44081379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Freeform 287">
                <a:extLst>
                  <a:ext uri="{FF2B5EF4-FFF2-40B4-BE49-F238E27FC236}">
                    <a16:creationId xmlns:a16="http://schemas.microsoft.com/office/drawing/2014/main" id="{539E36E2-9F1F-406D-8C4A-A4F788E6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Freeform 288">
                <a:extLst>
                  <a:ext uri="{FF2B5EF4-FFF2-40B4-BE49-F238E27FC236}">
                    <a16:creationId xmlns:a16="http://schemas.microsoft.com/office/drawing/2014/main" id="{1DAF7D6C-899E-46C5-9C23-6C4F6A8D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Freeform 289">
                <a:extLst>
                  <a:ext uri="{FF2B5EF4-FFF2-40B4-BE49-F238E27FC236}">
                    <a16:creationId xmlns:a16="http://schemas.microsoft.com/office/drawing/2014/main" id="{EF8642A5-293B-4FDF-B3D0-8102742C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Freeform 290">
                <a:extLst>
                  <a:ext uri="{FF2B5EF4-FFF2-40B4-BE49-F238E27FC236}">
                    <a16:creationId xmlns:a16="http://schemas.microsoft.com/office/drawing/2014/main" id="{79CE4BD5-BA2E-44F0-A3CC-7968034E8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Freeform 291">
                <a:extLst>
                  <a:ext uri="{FF2B5EF4-FFF2-40B4-BE49-F238E27FC236}">
                    <a16:creationId xmlns:a16="http://schemas.microsoft.com/office/drawing/2014/main" id="{DD17D34B-2ECC-42A4-AFAD-C8F520EF9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Freeform 292">
                <a:extLst>
                  <a:ext uri="{FF2B5EF4-FFF2-40B4-BE49-F238E27FC236}">
                    <a16:creationId xmlns:a16="http://schemas.microsoft.com/office/drawing/2014/main" id="{0760C04C-8897-41D7-85C6-900D2001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Freeform 293">
                <a:extLst>
                  <a:ext uri="{FF2B5EF4-FFF2-40B4-BE49-F238E27FC236}">
                    <a16:creationId xmlns:a16="http://schemas.microsoft.com/office/drawing/2014/main" id="{CF16F222-B1B5-474F-99C2-082428CC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Freeform 294">
                <a:extLst>
                  <a:ext uri="{FF2B5EF4-FFF2-40B4-BE49-F238E27FC236}">
                    <a16:creationId xmlns:a16="http://schemas.microsoft.com/office/drawing/2014/main" id="{A7BFECE4-433E-4AF1-9155-83E3DD54A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Freeform 295">
                <a:extLst>
                  <a:ext uri="{FF2B5EF4-FFF2-40B4-BE49-F238E27FC236}">
                    <a16:creationId xmlns:a16="http://schemas.microsoft.com/office/drawing/2014/main" id="{408091E1-A87A-4FB3-9D12-3BDDA80B4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Line 296">
                <a:extLst>
                  <a:ext uri="{FF2B5EF4-FFF2-40B4-BE49-F238E27FC236}">
                    <a16:creationId xmlns:a16="http://schemas.microsoft.com/office/drawing/2014/main" id="{CFC1DB9E-C043-426B-AD23-E3F8A5F44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Line 297">
                <a:extLst>
                  <a:ext uri="{FF2B5EF4-FFF2-40B4-BE49-F238E27FC236}">
                    <a16:creationId xmlns:a16="http://schemas.microsoft.com/office/drawing/2014/main" id="{12CA9406-5010-47E3-AC82-87AB96488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Freeform 298">
                <a:extLst>
                  <a:ext uri="{FF2B5EF4-FFF2-40B4-BE49-F238E27FC236}">
                    <a16:creationId xmlns:a16="http://schemas.microsoft.com/office/drawing/2014/main" id="{CD87C24B-5638-4357-A9F7-B51D16F58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Line 299">
                <a:extLst>
                  <a:ext uri="{FF2B5EF4-FFF2-40B4-BE49-F238E27FC236}">
                    <a16:creationId xmlns:a16="http://schemas.microsoft.com/office/drawing/2014/main" id="{0516B1F7-CC33-4B2A-9D2B-32B349D1B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Line 300">
                <a:extLst>
                  <a:ext uri="{FF2B5EF4-FFF2-40B4-BE49-F238E27FC236}">
                    <a16:creationId xmlns:a16="http://schemas.microsoft.com/office/drawing/2014/main" id="{54A36C81-6E69-4ACF-A2CB-779DF8A1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Freeform 301">
                <a:extLst>
                  <a:ext uri="{FF2B5EF4-FFF2-40B4-BE49-F238E27FC236}">
                    <a16:creationId xmlns:a16="http://schemas.microsoft.com/office/drawing/2014/main" id="{252256FE-7B91-44C9-AA87-6104C159E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Line 302">
                <a:extLst>
                  <a:ext uri="{FF2B5EF4-FFF2-40B4-BE49-F238E27FC236}">
                    <a16:creationId xmlns:a16="http://schemas.microsoft.com/office/drawing/2014/main" id="{EE531E95-F4B8-4D00-810E-C80EDCE3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Line 303">
                <a:extLst>
                  <a:ext uri="{FF2B5EF4-FFF2-40B4-BE49-F238E27FC236}">
                    <a16:creationId xmlns:a16="http://schemas.microsoft.com/office/drawing/2014/main" id="{8632C43E-6345-4063-9554-8BA90954F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Line 304">
                <a:extLst>
                  <a:ext uri="{FF2B5EF4-FFF2-40B4-BE49-F238E27FC236}">
                    <a16:creationId xmlns:a16="http://schemas.microsoft.com/office/drawing/2014/main" id="{392D7F35-95A8-47CA-BB67-EE0403F36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Line 305">
                <a:extLst>
                  <a:ext uri="{FF2B5EF4-FFF2-40B4-BE49-F238E27FC236}">
                    <a16:creationId xmlns:a16="http://schemas.microsoft.com/office/drawing/2014/main" id="{028A0AE1-F671-4559-9001-916CB1166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Freeform 306">
                <a:extLst>
                  <a:ext uri="{FF2B5EF4-FFF2-40B4-BE49-F238E27FC236}">
                    <a16:creationId xmlns:a16="http://schemas.microsoft.com/office/drawing/2014/main" id="{EC63F967-DE7F-4F00-8070-5EAB48844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Freeform 307">
                <a:extLst>
                  <a:ext uri="{FF2B5EF4-FFF2-40B4-BE49-F238E27FC236}">
                    <a16:creationId xmlns:a16="http://schemas.microsoft.com/office/drawing/2014/main" id="{C52C8FE2-8611-471B-B596-2B87C9EA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Line 308">
                <a:extLst>
                  <a:ext uri="{FF2B5EF4-FFF2-40B4-BE49-F238E27FC236}">
                    <a16:creationId xmlns:a16="http://schemas.microsoft.com/office/drawing/2014/main" id="{766BEFCF-999E-40A9-921E-2EEC4D246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Freeform 309">
                <a:extLst>
                  <a:ext uri="{FF2B5EF4-FFF2-40B4-BE49-F238E27FC236}">
                    <a16:creationId xmlns:a16="http://schemas.microsoft.com/office/drawing/2014/main" id="{E9549A2B-5577-4E5A-9165-2B1C6D75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Line 310">
                <a:extLst>
                  <a:ext uri="{FF2B5EF4-FFF2-40B4-BE49-F238E27FC236}">
                    <a16:creationId xmlns:a16="http://schemas.microsoft.com/office/drawing/2014/main" id="{3335164B-1484-4D86-87B9-87B7D5CF6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Freeform 311">
                <a:extLst>
                  <a:ext uri="{FF2B5EF4-FFF2-40B4-BE49-F238E27FC236}">
                    <a16:creationId xmlns:a16="http://schemas.microsoft.com/office/drawing/2014/main" id="{946B8355-0621-4F34-9E09-985AF3192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Line 312">
                <a:extLst>
                  <a:ext uri="{FF2B5EF4-FFF2-40B4-BE49-F238E27FC236}">
                    <a16:creationId xmlns:a16="http://schemas.microsoft.com/office/drawing/2014/main" id="{ABDD6586-BAE0-4BD8-A920-AF4A3AF8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Freeform 313">
                <a:extLst>
                  <a:ext uri="{FF2B5EF4-FFF2-40B4-BE49-F238E27FC236}">
                    <a16:creationId xmlns:a16="http://schemas.microsoft.com/office/drawing/2014/main" id="{1E6EED8A-62C8-45A6-A8D1-974531B36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Line 314">
                <a:extLst>
                  <a:ext uri="{FF2B5EF4-FFF2-40B4-BE49-F238E27FC236}">
                    <a16:creationId xmlns:a16="http://schemas.microsoft.com/office/drawing/2014/main" id="{BE7CA75C-B88E-4907-915D-A62CB8CBF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Line 315">
                <a:extLst>
                  <a:ext uri="{FF2B5EF4-FFF2-40B4-BE49-F238E27FC236}">
                    <a16:creationId xmlns:a16="http://schemas.microsoft.com/office/drawing/2014/main" id="{21E1AE23-64B2-40AD-BFC4-B6C25E16B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Line 316">
                <a:extLst>
                  <a:ext uri="{FF2B5EF4-FFF2-40B4-BE49-F238E27FC236}">
                    <a16:creationId xmlns:a16="http://schemas.microsoft.com/office/drawing/2014/main" id="{1E1C7F8B-FD1B-459C-84DC-5FA549B70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Line 317">
                <a:extLst>
                  <a:ext uri="{FF2B5EF4-FFF2-40B4-BE49-F238E27FC236}">
                    <a16:creationId xmlns:a16="http://schemas.microsoft.com/office/drawing/2014/main" id="{CA5F7FFD-B487-4BDA-B702-B2225A657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Line 318">
                <a:extLst>
                  <a:ext uri="{FF2B5EF4-FFF2-40B4-BE49-F238E27FC236}">
                    <a16:creationId xmlns:a16="http://schemas.microsoft.com/office/drawing/2014/main" id="{07CFB9AC-23B5-4D98-99CA-A7319839D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Line 319">
                <a:extLst>
                  <a:ext uri="{FF2B5EF4-FFF2-40B4-BE49-F238E27FC236}">
                    <a16:creationId xmlns:a16="http://schemas.microsoft.com/office/drawing/2014/main" id="{C8AF40F0-2057-4DFE-8C2D-77F46078C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Line 320">
                <a:extLst>
                  <a:ext uri="{FF2B5EF4-FFF2-40B4-BE49-F238E27FC236}">
                    <a16:creationId xmlns:a16="http://schemas.microsoft.com/office/drawing/2014/main" id="{9590D347-F51D-40B5-9743-C21B88ABC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Line 321">
                <a:extLst>
                  <a:ext uri="{FF2B5EF4-FFF2-40B4-BE49-F238E27FC236}">
                    <a16:creationId xmlns:a16="http://schemas.microsoft.com/office/drawing/2014/main" id="{3195E6F7-01D1-4439-942B-B0A21657D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Line 322">
                <a:extLst>
                  <a:ext uri="{FF2B5EF4-FFF2-40B4-BE49-F238E27FC236}">
                    <a16:creationId xmlns:a16="http://schemas.microsoft.com/office/drawing/2014/main" id="{F6FA0B4A-0A5F-4A20-9A58-05184F037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Line 323">
                <a:extLst>
                  <a:ext uri="{FF2B5EF4-FFF2-40B4-BE49-F238E27FC236}">
                    <a16:creationId xmlns:a16="http://schemas.microsoft.com/office/drawing/2014/main" id="{99297410-2D06-4B42-B711-67A99B0BD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Line 324">
                <a:extLst>
                  <a:ext uri="{FF2B5EF4-FFF2-40B4-BE49-F238E27FC236}">
                    <a16:creationId xmlns:a16="http://schemas.microsoft.com/office/drawing/2014/main" id="{2431AFE0-0F90-480E-B7B5-E0413F5CE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Freeform 325">
                <a:extLst>
                  <a:ext uri="{FF2B5EF4-FFF2-40B4-BE49-F238E27FC236}">
                    <a16:creationId xmlns:a16="http://schemas.microsoft.com/office/drawing/2014/main" id="{4EFBF842-2F61-4DA0-90A6-9E966DDB4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Line 326">
                <a:extLst>
                  <a:ext uri="{FF2B5EF4-FFF2-40B4-BE49-F238E27FC236}">
                    <a16:creationId xmlns:a16="http://schemas.microsoft.com/office/drawing/2014/main" id="{412D89AF-61CF-40C6-9741-0C5B8320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Line 327">
                <a:extLst>
                  <a:ext uri="{FF2B5EF4-FFF2-40B4-BE49-F238E27FC236}">
                    <a16:creationId xmlns:a16="http://schemas.microsoft.com/office/drawing/2014/main" id="{08933C2E-2185-47DC-9B52-26CE0382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Line 328">
                <a:extLst>
                  <a:ext uri="{FF2B5EF4-FFF2-40B4-BE49-F238E27FC236}">
                    <a16:creationId xmlns:a16="http://schemas.microsoft.com/office/drawing/2014/main" id="{E48CBA0A-3D78-4133-9043-1976B08A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2" name="Line 329">
                <a:extLst>
                  <a:ext uri="{FF2B5EF4-FFF2-40B4-BE49-F238E27FC236}">
                    <a16:creationId xmlns:a16="http://schemas.microsoft.com/office/drawing/2014/main" id="{8A7EE584-5E38-4CF8-A338-4DE96E45C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3" name="Line 330">
                <a:extLst>
                  <a:ext uri="{FF2B5EF4-FFF2-40B4-BE49-F238E27FC236}">
                    <a16:creationId xmlns:a16="http://schemas.microsoft.com/office/drawing/2014/main" id="{32F0E16C-1C92-4467-93A7-E32B813CB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4" name="Line 331">
                <a:extLst>
                  <a:ext uri="{FF2B5EF4-FFF2-40B4-BE49-F238E27FC236}">
                    <a16:creationId xmlns:a16="http://schemas.microsoft.com/office/drawing/2014/main" id="{3E6B3608-535F-49AF-9E34-7C583681A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5" name="Line 332">
                <a:extLst>
                  <a:ext uri="{FF2B5EF4-FFF2-40B4-BE49-F238E27FC236}">
                    <a16:creationId xmlns:a16="http://schemas.microsoft.com/office/drawing/2014/main" id="{747D4358-0CA7-4223-9C22-D6097DBD5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6" name="Line 333">
                <a:extLst>
                  <a:ext uri="{FF2B5EF4-FFF2-40B4-BE49-F238E27FC236}">
                    <a16:creationId xmlns:a16="http://schemas.microsoft.com/office/drawing/2014/main" id="{85857868-DDF0-41F4-BDFA-1BAD747F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7" name="Line 334">
                <a:extLst>
                  <a:ext uri="{FF2B5EF4-FFF2-40B4-BE49-F238E27FC236}">
                    <a16:creationId xmlns:a16="http://schemas.microsoft.com/office/drawing/2014/main" id="{D1BC9C40-FA79-4304-89C3-07AF3A7AF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8" name="Line 335">
                <a:extLst>
                  <a:ext uri="{FF2B5EF4-FFF2-40B4-BE49-F238E27FC236}">
                    <a16:creationId xmlns:a16="http://schemas.microsoft.com/office/drawing/2014/main" id="{E233AC92-796C-4561-9D25-30538156C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9" name="Line 336">
                <a:extLst>
                  <a:ext uri="{FF2B5EF4-FFF2-40B4-BE49-F238E27FC236}">
                    <a16:creationId xmlns:a16="http://schemas.microsoft.com/office/drawing/2014/main" id="{FF0BB191-A99B-4D63-ACF3-EB1626936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0" name="Line 337">
                <a:extLst>
                  <a:ext uri="{FF2B5EF4-FFF2-40B4-BE49-F238E27FC236}">
                    <a16:creationId xmlns:a16="http://schemas.microsoft.com/office/drawing/2014/main" id="{5631F0C5-89DC-4A10-9A5E-AE0DD2F0C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1" name="Freeform 338">
                <a:extLst>
                  <a:ext uri="{FF2B5EF4-FFF2-40B4-BE49-F238E27FC236}">
                    <a16:creationId xmlns:a16="http://schemas.microsoft.com/office/drawing/2014/main" id="{69AA9125-ED5A-48CB-88E8-A51879652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2" name="Line 339">
                <a:extLst>
                  <a:ext uri="{FF2B5EF4-FFF2-40B4-BE49-F238E27FC236}">
                    <a16:creationId xmlns:a16="http://schemas.microsoft.com/office/drawing/2014/main" id="{8F55C1BE-9F5B-49A6-B3EC-D7DCD7709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3" name="Line 340">
                <a:extLst>
                  <a:ext uri="{FF2B5EF4-FFF2-40B4-BE49-F238E27FC236}">
                    <a16:creationId xmlns:a16="http://schemas.microsoft.com/office/drawing/2014/main" id="{F636BBF0-0E2F-4E61-9505-277125E3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4" name="Line 341">
                <a:extLst>
                  <a:ext uri="{FF2B5EF4-FFF2-40B4-BE49-F238E27FC236}">
                    <a16:creationId xmlns:a16="http://schemas.microsoft.com/office/drawing/2014/main" id="{CAAE0B1B-BF5D-4918-82CB-8209A0384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5" name="Line 342">
                <a:extLst>
                  <a:ext uri="{FF2B5EF4-FFF2-40B4-BE49-F238E27FC236}">
                    <a16:creationId xmlns:a16="http://schemas.microsoft.com/office/drawing/2014/main" id="{F48A4501-498C-4FC5-A0C5-AC2A71FB4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6" name="Line 343">
                <a:extLst>
                  <a:ext uri="{FF2B5EF4-FFF2-40B4-BE49-F238E27FC236}">
                    <a16:creationId xmlns:a16="http://schemas.microsoft.com/office/drawing/2014/main" id="{0A74C6AA-2B9B-4626-A158-50ED8ABA5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7" name="Line 344">
                <a:extLst>
                  <a:ext uri="{FF2B5EF4-FFF2-40B4-BE49-F238E27FC236}">
                    <a16:creationId xmlns:a16="http://schemas.microsoft.com/office/drawing/2014/main" id="{886231A7-4150-43A9-8D62-807E72112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8" name="Line 346">
                <a:extLst>
                  <a:ext uri="{FF2B5EF4-FFF2-40B4-BE49-F238E27FC236}">
                    <a16:creationId xmlns:a16="http://schemas.microsoft.com/office/drawing/2014/main" id="{D4FC6822-38BE-476F-ACB6-6B760BFAE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9" name="Line 347">
                <a:extLst>
                  <a:ext uri="{FF2B5EF4-FFF2-40B4-BE49-F238E27FC236}">
                    <a16:creationId xmlns:a16="http://schemas.microsoft.com/office/drawing/2014/main" id="{1E2910F1-8D7F-4EBF-B869-AC333D966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0" name="Line 348">
                <a:extLst>
                  <a:ext uri="{FF2B5EF4-FFF2-40B4-BE49-F238E27FC236}">
                    <a16:creationId xmlns:a16="http://schemas.microsoft.com/office/drawing/2014/main" id="{31B71E94-2160-4C63-8405-4F5C4EC89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1" name="Freeform 349">
                <a:extLst>
                  <a:ext uri="{FF2B5EF4-FFF2-40B4-BE49-F238E27FC236}">
                    <a16:creationId xmlns:a16="http://schemas.microsoft.com/office/drawing/2014/main" id="{441AF2C9-D7BF-459C-9B07-DB7ADCFF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2" name="Line 350">
                <a:extLst>
                  <a:ext uri="{FF2B5EF4-FFF2-40B4-BE49-F238E27FC236}">
                    <a16:creationId xmlns:a16="http://schemas.microsoft.com/office/drawing/2014/main" id="{8DF6D7C0-3C4D-4794-BA0A-C01E4D424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3" name="Line 351">
                <a:extLst>
                  <a:ext uri="{FF2B5EF4-FFF2-40B4-BE49-F238E27FC236}">
                    <a16:creationId xmlns:a16="http://schemas.microsoft.com/office/drawing/2014/main" id="{B92C6387-C5D9-4495-8EA7-9906AC2F3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4" name="Freeform 352">
                <a:extLst>
                  <a:ext uri="{FF2B5EF4-FFF2-40B4-BE49-F238E27FC236}">
                    <a16:creationId xmlns:a16="http://schemas.microsoft.com/office/drawing/2014/main" id="{B2C067C9-C65A-4E72-B7B9-225936328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5" name="Line 353">
                <a:extLst>
                  <a:ext uri="{FF2B5EF4-FFF2-40B4-BE49-F238E27FC236}">
                    <a16:creationId xmlns:a16="http://schemas.microsoft.com/office/drawing/2014/main" id="{20F4BDF5-0740-4BC3-B1BF-E787C9ECA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6" name="Line 354">
                <a:extLst>
                  <a:ext uri="{FF2B5EF4-FFF2-40B4-BE49-F238E27FC236}">
                    <a16:creationId xmlns:a16="http://schemas.microsoft.com/office/drawing/2014/main" id="{29DB2CBD-4699-4384-B42F-0BD1033EE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7" name="Line 355">
                <a:extLst>
                  <a:ext uri="{FF2B5EF4-FFF2-40B4-BE49-F238E27FC236}">
                    <a16:creationId xmlns:a16="http://schemas.microsoft.com/office/drawing/2014/main" id="{7D72BB15-4226-4E2A-B863-4C77BCC72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8" name="Line 356">
                <a:extLst>
                  <a:ext uri="{FF2B5EF4-FFF2-40B4-BE49-F238E27FC236}">
                    <a16:creationId xmlns:a16="http://schemas.microsoft.com/office/drawing/2014/main" id="{F0052CDA-614B-4758-AE80-2127C2D03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9" name="Line 357">
                <a:extLst>
                  <a:ext uri="{FF2B5EF4-FFF2-40B4-BE49-F238E27FC236}">
                    <a16:creationId xmlns:a16="http://schemas.microsoft.com/office/drawing/2014/main" id="{55A0C094-B7DE-4A3E-A6A5-F298B455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0" name="Line 358">
                <a:extLst>
                  <a:ext uri="{FF2B5EF4-FFF2-40B4-BE49-F238E27FC236}">
                    <a16:creationId xmlns:a16="http://schemas.microsoft.com/office/drawing/2014/main" id="{699ABD74-1A6C-418B-AD53-A1EA673F8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1" name="Line 359">
                <a:extLst>
                  <a:ext uri="{FF2B5EF4-FFF2-40B4-BE49-F238E27FC236}">
                    <a16:creationId xmlns:a16="http://schemas.microsoft.com/office/drawing/2014/main" id="{B7A6DAAE-6DBC-4FBD-A2C0-08B3954A7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2" name="Freeform 360">
                <a:extLst>
                  <a:ext uri="{FF2B5EF4-FFF2-40B4-BE49-F238E27FC236}">
                    <a16:creationId xmlns:a16="http://schemas.microsoft.com/office/drawing/2014/main" id="{FE6C4BB8-7BF6-4145-8E1A-247B454C7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3" name="Line 361">
                <a:extLst>
                  <a:ext uri="{FF2B5EF4-FFF2-40B4-BE49-F238E27FC236}">
                    <a16:creationId xmlns:a16="http://schemas.microsoft.com/office/drawing/2014/main" id="{2632D335-2EB8-4179-B890-44F630D3F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4" name="Line 362">
                <a:extLst>
                  <a:ext uri="{FF2B5EF4-FFF2-40B4-BE49-F238E27FC236}">
                    <a16:creationId xmlns:a16="http://schemas.microsoft.com/office/drawing/2014/main" id="{F22D29A7-DA20-4C70-A0B4-5906B001A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5" name="Line 363">
                <a:extLst>
                  <a:ext uri="{FF2B5EF4-FFF2-40B4-BE49-F238E27FC236}">
                    <a16:creationId xmlns:a16="http://schemas.microsoft.com/office/drawing/2014/main" id="{3033F19D-7228-46D6-989C-DE1651CBA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6" name="Freeform 364">
                <a:extLst>
                  <a:ext uri="{FF2B5EF4-FFF2-40B4-BE49-F238E27FC236}">
                    <a16:creationId xmlns:a16="http://schemas.microsoft.com/office/drawing/2014/main" id="{416F6DAD-9532-4F16-BA46-0D2596A3F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7" name="Freeform 365">
                <a:extLst>
                  <a:ext uri="{FF2B5EF4-FFF2-40B4-BE49-F238E27FC236}">
                    <a16:creationId xmlns:a16="http://schemas.microsoft.com/office/drawing/2014/main" id="{636F3B98-71D0-4B75-85DE-9B46F4522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8" name="Line 366">
                <a:extLst>
                  <a:ext uri="{FF2B5EF4-FFF2-40B4-BE49-F238E27FC236}">
                    <a16:creationId xmlns:a16="http://schemas.microsoft.com/office/drawing/2014/main" id="{D2D0B73D-2AFE-4AE9-B973-C321D796C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9" name="Line 367">
                <a:extLst>
                  <a:ext uri="{FF2B5EF4-FFF2-40B4-BE49-F238E27FC236}">
                    <a16:creationId xmlns:a16="http://schemas.microsoft.com/office/drawing/2014/main" id="{09601D18-EAEE-44B5-A6B5-1180B9C69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220" name="Picture 1219">
              <a:extLst>
                <a:ext uri="{FF2B5EF4-FFF2-40B4-BE49-F238E27FC236}">
                  <a16:creationId xmlns:a16="http://schemas.microsoft.com/office/drawing/2014/main" id="{8522F5D6-B74C-4C01-9DB4-F203F2F15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9570" y="1754843"/>
              <a:ext cx="1221477" cy="1671495"/>
            </a:xfrm>
            <a:prstGeom prst="rect">
              <a:avLst/>
            </a:prstGeom>
          </p:spPr>
        </p:pic>
        <p:pic>
          <p:nvPicPr>
            <p:cNvPr id="1221" name="Picture 122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C243AFF-82C8-4335-8463-EF2DD33AF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7864" y="2291537"/>
              <a:ext cx="1546333" cy="1206894"/>
            </a:xfrm>
            <a:prstGeom prst="rect">
              <a:avLst/>
            </a:prstGeom>
          </p:spPr>
        </p:pic>
        <p:pic>
          <p:nvPicPr>
            <p:cNvPr id="1222" name="Picture 1221">
              <a:extLst>
                <a:ext uri="{FF2B5EF4-FFF2-40B4-BE49-F238E27FC236}">
                  <a16:creationId xmlns:a16="http://schemas.microsoft.com/office/drawing/2014/main" id="{87A36074-CAC5-4CCF-8AA8-7B84EF07FC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665881" y="2564844"/>
              <a:ext cx="1825002" cy="1077955"/>
            </a:xfrm>
            <a:prstGeom prst="rect">
              <a:avLst/>
            </a:prstGeom>
          </p:spPr>
        </p:pic>
        <p:pic>
          <p:nvPicPr>
            <p:cNvPr id="1223" name="Picture 1222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43C6C086-EFDA-4703-939E-14880661A4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7209" y="2199205"/>
              <a:ext cx="1825002" cy="1424392"/>
            </a:xfrm>
            <a:prstGeom prst="rect">
              <a:avLst/>
            </a:prstGeom>
          </p:spPr>
        </p:pic>
        <p:pic>
          <p:nvPicPr>
            <p:cNvPr id="1224" name="Picture 12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4B3439-A867-4C79-B477-A3D6E3405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682" y="3126152"/>
              <a:ext cx="1505501" cy="934136"/>
            </a:xfrm>
            <a:prstGeom prst="rect">
              <a:avLst/>
            </a:prstGeom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882EA6DB-F55E-4EBD-98B1-5E3A89998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01369" y="3218562"/>
              <a:ext cx="685740" cy="1078721"/>
            </a:xfrm>
            <a:prstGeom prst="rect">
              <a:avLst/>
            </a:prstGeom>
          </p:spPr>
        </p:pic>
        <p:grpSp>
          <p:nvGrpSpPr>
            <p:cNvPr id="1226" name="Group 1225">
              <a:extLst>
                <a:ext uri="{FF2B5EF4-FFF2-40B4-BE49-F238E27FC236}">
                  <a16:creationId xmlns:a16="http://schemas.microsoft.com/office/drawing/2014/main" id="{C22E053A-A7B5-44F0-8ABC-CCEF7297610F}"/>
                </a:ext>
              </a:extLst>
            </p:cNvPr>
            <p:cNvGrpSpPr/>
            <p:nvPr userDrawn="1"/>
          </p:nvGrpSpPr>
          <p:grpSpPr>
            <a:xfrm>
              <a:off x="6982737" y="2103589"/>
              <a:ext cx="899355" cy="1185362"/>
              <a:chOff x="5706945" y="-882918"/>
              <a:chExt cx="966536" cy="1499090"/>
            </a:xfrm>
          </p:grpSpPr>
          <p:sp>
            <p:nvSpPr>
              <p:cNvPr id="1550" name="Freeform 44">
                <a:extLst>
                  <a:ext uri="{FF2B5EF4-FFF2-40B4-BE49-F238E27FC236}">
                    <a16:creationId xmlns:a16="http://schemas.microsoft.com/office/drawing/2014/main" id="{4C7378F3-FC49-412F-8280-F16753E93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945" y="-882918"/>
                <a:ext cx="966536" cy="1499089"/>
              </a:xfrm>
              <a:custGeom>
                <a:avLst/>
                <a:gdLst>
                  <a:gd name="T0" fmla="*/ 1172 w 3651"/>
                  <a:gd name="T1" fmla="*/ 4201 h 6078"/>
                  <a:gd name="T2" fmla="*/ 942 w 3651"/>
                  <a:gd name="T3" fmla="*/ 4069 h 6078"/>
                  <a:gd name="T4" fmla="*/ 767 w 3651"/>
                  <a:gd name="T5" fmla="*/ 4145 h 6078"/>
                  <a:gd name="T6" fmla="*/ 543 w 3651"/>
                  <a:gd name="T7" fmla="*/ 4197 h 6078"/>
                  <a:gd name="T8" fmla="*/ 478 w 3651"/>
                  <a:gd name="T9" fmla="*/ 3963 h 6078"/>
                  <a:gd name="T10" fmla="*/ 518 w 3651"/>
                  <a:gd name="T11" fmla="*/ 3896 h 6078"/>
                  <a:gd name="T12" fmla="*/ 297 w 3651"/>
                  <a:gd name="T13" fmla="*/ 3703 h 6078"/>
                  <a:gd name="T14" fmla="*/ 272 w 3651"/>
                  <a:gd name="T15" fmla="*/ 3439 h 6078"/>
                  <a:gd name="T16" fmla="*/ 536 w 3651"/>
                  <a:gd name="T17" fmla="*/ 3393 h 6078"/>
                  <a:gd name="T18" fmla="*/ 492 w 3651"/>
                  <a:gd name="T19" fmla="*/ 3163 h 6078"/>
                  <a:gd name="T20" fmla="*/ 763 w 3651"/>
                  <a:gd name="T21" fmla="*/ 2977 h 6078"/>
                  <a:gd name="T22" fmla="*/ 279 w 3651"/>
                  <a:gd name="T23" fmla="*/ 2859 h 6078"/>
                  <a:gd name="T24" fmla="*/ 163 w 3651"/>
                  <a:gd name="T25" fmla="*/ 2387 h 6078"/>
                  <a:gd name="T26" fmla="*/ 251 w 3651"/>
                  <a:gd name="T27" fmla="*/ 2151 h 6078"/>
                  <a:gd name="T28" fmla="*/ 14 w 3651"/>
                  <a:gd name="T29" fmla="*/ 2057 h 6078"/>
                  <a:gd name="T30" fmla="*/ 87 w 3651"/>
                  <a:gd name="T31" fmla="*/ 1774 h 6078"/>
                  <a:gd name="T32" fmla="*/ 303 w 3651"/>
                  <a:gd name="T33" fmla="*/ 1570 h 6078"/>
                  <a:gd name="T34" fmla="*/ 354 w 3651"/>
                  <a:gd name="T35" fmla="*/ 1344 h 6078"/>
                  <a:gd name="T36" fmla="*/ 222 w 3651"/>
                  <a:gd name="T37" fmla="*/ 1087 h 6078"/>
                  <a:gd name="T38" fmla="*/ 330 w 3651"/>
                  <a:gd name="T39" fmla="*/ 894 h 6078"/>
                  <a:gd name="T40" fmla="*/ 533 w 3651"/>
                  <a:gd name="T41" fmla="*/ 788 h 6078"/>
                  <a:gd name="T42" fmla="*/ 668 w 3651"/>
                  <a:gd name="T43" fmla="*/ 527 h 6078"/>
                  <a:gd name="T44" fmla="*/ 1069 w 3651"/>
                  <a:gd name="T45" fmla="*/ 344 h 6078"/>
                  <a:gd name="T46" fmla="*/ 1210 w 3651"/>
                  <a:gd name="T47" fmla="*/ 199 h 6078"/>
                  <a:gd name="T48" fmla="*/ 1379 w 3651"/>
                  <a:gd name="T49" fmla="*/ 59 h 6078"/>
                  <a:gd name="T50" fmla="*/ 1688 w 3651"/>
                  <a:gd name="T51" fmla="*/ 110 h 6078"/>
                  <a:gd name="T52" fmla="*/ 1929 w 3651"/>
                  <a:gd name="T53" fmla="*/ 18 h 6078"/>
                  <a:gd name="T54" fmla="*/ 2170 w 3651"/>
                  <a:gd name="T55" fmla="*/ 263 h 6078"/>
                  <a:gd name="T56" fmla="*/ 2370 w 3651"/>
                  <a:gd name="T57" fmla="*/ 486 h 6078"/>
                  <a:gd name="T58" fmla="*/ 2652 w 3651"/>
                  <a:gd name="T59" fmla="*/ 565 h 6078"/>
                  <a:gd name="T60" fmla="*/ 3064 w 3651"/>
                  <a:gd name="T61" fmla="*/ 664 h 6078"/>
                  <a:gd name="T62" fmla="*/ 3202 w 3651"/>
                  <a:gd name="T63" fmla="*/ 889 h 6078"/>
                  <a:gd name="T64" fmla="*/ 3193 w 3651"/>
                  <a:gd name="T65" fmla="*/ 1109 h 6078"/>
                  <a:gd name="T66" fmla="*/ 3301 w 3651"/>
                  <a:gd name="T67" fmla="*/ 1256 h 6078"/>
                  <a:gd name="T68" fmla="*/ 3466 w 3651"/>
                  <a:gd name="T69" fmla="*/ 1412 h 6078"/>
                  <a:gd name="T70" fmla="*/ 3503 w 3651"/>
                  <a:gd name="T71" fmla="*/ 1699 h 6078"/>
                  <a:gd name="T72" fmla="*/ 3618 w 3651"/>
                  <a:gd name="T73" fmla="*/ 1908 h 6078"/>
                  <a:gd name="T74" fmla="*/ 3629 w 3651"/>
                  <a:gd name="T75" fmla="*/ 2137 h 6078"/>
                  <a:gd name="T76" fmla="*/ 3541 w 3651"/>
                  <a:gd name="T77" fmla="*/ 2321 h 6078"/>
                  <a:gd name="T78" fmla="*/ 3550 w 3651"/>
                  <a:gd name="T79" fmla="*/ 2490 h 6078"/>
                  <a:gd name="T80" fmla="*/ 3462 w 3651"/>
                  <a:gd name="T81" fmla="*/ 2654 h 6078"/>
                  <a:gd name="T82" fmla="*/ 3424 w 3651"/>
                  <a:gd name="T83" fmla="*/ 2838 h 6078"/>
                  <a:gd name="T84" fmla="*/ 3230 w 3651"/>
                  <a:gd name="T85" fmla="*/ 3040 h 6078"/>
                  <a:gd name="T86" fmla="*/ 3234 w 3651"/>
                  <a:gd name="T87" fmla="*/ 3242 h 6078"/>
                  <a:gd name="T88" fmla="*/ 3209 w 3651"/>
                  <a:gd name="T89" fmla="*/ 3458 h 6078"/>
                  <a:gd name="T90" fmla="*/ 2801 w 3651"/>
                  <a:gd name="T91" fmla="*/ 3698 h 6078"/>
                  <a:gd name="T92" fmla="*/ 2565 w 3651"/>
                  <a:gd name="T93" fmla="*/ 3858 h 6078"/>
                  <a:gd name="T94" fmla="*/ 2446 w 3651"/>
                  <a:gd name="T95" fmla="*/ 3759 h 6078"/>
                  <a:gd name="T96" fmla="*/ 2372 w 3651"/>
                  <a:gd name="T97" fmla="*/ 3551 h 6078"/>
                  <a:gd name="T98" fmla="*/ 2155 w 3651"/>
                  <a:gd name="T99" fmla="*/ 3602 h 6078"/>
                  <a:gd name="T100" fmla="*/ 1957 w 3651"/>
                  <a:gd name="T101" fmla="*/ 5748 h 6078"/>
                  <a:gd name="T102" fmla="*/ 1582 w 3651"/>
                  <a:gd name="T103" fmla="*/ 5040 h 6078"/>
                  <a:gd name="T104" fmla="*/ 1624 w 3651"/>
                  <a:gd name="T105" fmla="*/ 4153 h 6078"/>
                  <a:gd name="T106" fmla="*/ 1732 w 3651"/>
                  <a:gd name="T107" fmla="*/ 4464 h 6078"/>
                  <a:gd name="T108" fmla="*/ 1565 w 3651"/>
                  <a:gd name="T109" fmla="*/ 4190 h 6078"/>
                  <a:gd name="T110" fmla="*/ 1419 w 3651"/>
                  <a:gd name="T111" fmla="*/ 3421 h 6078"/>
                  <a:gd name="T112" fmla="*/ 1589 w 3651"/>
                  <a:gd name="T113" fmla="*/ 3865 h 6078"/>
                  <a:gd name="T114" fmla="*/ 1511 w 3651"/>
                  <a:gd name="T115" fmla="*/ 3716 h 6078"/>
                  <a:gd name="T116" fmla="*/ 1670 w 3651"/>
                  <a:gd name="T117" fmla="*/ 3386 h 6078"/>
                  <a:gd name="T118" fmla="*/ 1486 w 3651"/>
                  <a:gd name="T119" fmla="*/ 4206 h 6078"/>
                  <a:gd name="T120" fmla="*/ 2106 w 3651"/>
                  <a:gd name="T121" fmla="*/ 3403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lnTo>
                      <a:pt x="1565" y="4190"/>
                    </a:lnTo>
                    <a:lnTo>
                      <a:pt x="1576" y="4169"/>
                    </a:lnTo>
                    <a:lnTo>
                      <a:pt x="1586" y="4155"/>
                    </a:lnTo>
                    <a:lnTo>
                      <a:pt x="1595" y="4147"/>
                    </a:lnTo>
                    <a:lnTo>
                      <a:pt x="1606" y="4145"/>
                    </a:lnTo>
                    <a:lnTo>
                      <a:pt x="1624" y="4153"/>
                    </a:lnTo>
                    <a:lnTo>
                      <a:pt x="1643" y="4169"/>
                    </a:lnTo>
                    <a:lnTo>
                      <a:pt x="1664" y="4186"/>
                    </a:lnTo>
                    <a:lnTo>
                      <a:pt x="1674" y="4191"/>
                    </a:lnTo>
                    <a:lnTo>
                      <a:pt x="1686" y="4194"/>
                    </a:lnTo>
                    <a:lnTo>
                      <a:pt x="1698" y="4192"/>
                    </a:lnTo>
                    <a:lnTo>
                      <a:pt x="1711" y="4186"/>
                    </a:lnTo>
                    <a:lnTo>
                      <a:pt x="1725" y="4174"/>
                    </a:lnTo>
                    <a:lnTo>
                      <a:pt x="1740" y="4153"/>
                    </a:lnTo>
                    <a:lnTo>
                      <a:pt x="1742" y="4334"/>
                    </a:lnTo>
                    <a:lnTo>
                      <a:pt x="1732" y="4464"/>
                    </a:lnTo>
                    <a:lnTo>
                      <a:pt x="1717" y="4545"/>
                    </a:lnTo>
                    <a:lnTo>
                      <a:pt x="1705" y="4566"/>
                    </a:lnTo>
                    <a:lnTo>
                      <a:pt x="1701" y="4571"/>
                    </a:lnTo>
                    <a:lnTo>
                      <a:pt x="1693" y="4574"/>
                    </a:lnTo>
                    <a:lnTo>
                      <a:pt x="1680" y="4570"/>
                    </a:lnTo>
                    <a:lnTo>
                      <a:pt x="1665" y="4554"/>
                    </a:lnTo>
                    <a:lnTo>
                      <a:pt x="1649" y="4524"/>
                    </a:lnTo>
                    <a:lnTo>
                      <a:pt x="1634" y="4483"/>
                    </a:lnTo>
                    <a:lnTo>
                      <a:pt x="1599" y="4362"/>
                    </a:lnTo>
                    <a:lnTo>
                      <a:pt x="1565" y="4190"/>
                    </a:lnTo>
                    <a:lnTo>
                      <a:pt x="1486" y="4206"/>
                    </a:lnTo>
                    <a:lnTo>
                      <a:pt x="1434" y="3746"/>
                    </a:lnTo>
                    <a:lnTo>
                      <a:pt x="1388" y="3611"/>
                    </a:lnTo>
                    <a:lnTo>
                      <a:pt x="1360" y="3541"/>
                    </a:lnTo>
                    <a:lnTo>
                      <a:pt x="1349" y="3514"/>
                    </a:lnTo>
                    <a:lnTo>
                      <a:pt x="1328" y="3472"/>
                    </a:lnTo>
                    <a:lnTo>
                      <a:pt x="1362" y="3472"/>
                    </a:lnTo>
                    <a:lnTo>
                      <a:pt x="1386" y="3462"/>
                    </a:lnTo>
                    <a:lnTo>
                      <a:pt x="1403" y="3444"/>
                    </a:lnTo>
                    <a:lnTo>
                      <a:pt x="1419" y="3421"/>
                    </a:lnTo>
                    <a:lnTo>
                      <a:pt x="1436" y="3397"/>
                    </a:lnTo>
                    <a:lnTo>
                      <a:pt x="1461" y="3377"/>
                    </a:lnTo>
                    <a:lnTo>
                      <a:pt x="1496" y="3363"/>
                    </a:lnTo>
                    <a:lnTo>
                      <a:pt x="1519" y="3360"/>
                    </a:lnTo>
                    <a:lnTo>
                      <a:pt x="1546" y="3359"/>
                    </a:lnTo>
                    <a:lnTo>
                      <a:pt x="1630" y="3604"/>
                    </a:lnTo>
                    <a:lnTo>
                      <a:pt x="1668" y="3725"/>
                    </a:lnTo>
                    <a:lnTo>
                      <a:pt x="1700" y="3848"/>
                    </a:lnTo>
                    <a:lnTo>
                      <a:pt x="1636" y="3861"/>
                    </a:lnTo>
                    <a:lnTo>
                      <a:pt x="1589" y="3865"/>
                    </a:lnTo>
                    <a:lnTo>
                      <a:pt x="1556" y="3862"/>
                    </a:lnTo>
                    <a:lnTo>
                      <a:pt x="1535" y="3852"/>
                    </a:lnTo>
                    <a:lnTo>
                      <a:pt x="1524" y="3838"/>
                    </a:lnTo>
                    <a:lnTo>
                      <a:pt x="1520" y="3822"/>
                    </a:lnTo>
                    <a:lnTo>
                      <a:pt x="1528" y="3782"/>
                    </a:lnTo>
                    <a:lnTo>
                      <a:pt x="1540" y="3745"/>
                    </a:lnTo>
                    <a:lnTo>
                      <a:pt x="1543" y="3730"/>
                    </a:lnTo>
                    <a:lnTo>
                      <a:pt x="1540" y="3719"/>
                    </a:lnTo>
                    <a:lnTo>
                      <a:pt x="1529" y="3714"/>
                    </a:lnTo>
                    <a:lnTo>
                      <a:pt x="1511" y="3716"/>
                    </a:lnTo>
                    <a:lnTo>
                      <a:pt x="1479" y="3726"/>
                    </a:lnTo>
                    <a:lnTo>
                      <a:pt x="1434" y="3746"/>
                    </a:lnTo>
                    <a:lnTo>
                      <a:pt x="1486" y="4206"/>
                    </a:lnTo>
                    <a:lnTo>
                      <a:pt x="1780" y="3810"/>
                    </a:lnTo>
                    <a:lnTo>
                      <a:pt x="1775" y="3813"/>
                    </a:lnTo>
                    <a:lnTo>
                      <a:pt x="1768" y="3810"/>
                    </a:lnTo>
                    <a:lnTo>
                      <a:pt x="1755" y="3785"/>
                    </a:lnTo>
                    <a:lnTo>
                      <a:pt x="1721" y="3680"/>
                    </a:lnTo>
                    <a:lnTo>
                      <a:pt x="1640" y="3362"/>
                    </a:lnTo>
                    <a:lnTo>
                      <a:pt x="1670" y="3386"/>
                    </a:lnTo>
                    <a:lnTo>
                      <a:pt x="1690" y="3393"/>
                    </a:lnTo>
                    <a:lnTo>
                      <a:pt x="1711" y="3399"/>
                    </a:lnTo>
                    <a:lnTo>
                      <a:pt x="1732" y="3401"/>
                    </a:lnTo>
                    <a:lnTo>
                      <a:pt x="1754" y="3399"/>
                    </a:lnTo>
                    <a:lnTo>
                      <a:pt x="1793" y="3387"/>
                    </a:lnTo>
                    <a:lnTo>
                      <a:pt x="1797" y="3569"/>
                    </a:lnTo>
                    <a:lnTo>
                      <a:pt x="1794" y="3696"/>
                    </a:lnTo>
                    <a:lnTo>
                      <a:pt x="1789" y="3774"/>
                    </a:lnTo>
                    <a:lnTo>
                      <a:pt x="1780" y="3810"/>
                    </a:lnTo>
                    <a:lnTo>
                      <a:pt x="1486" y="4206"/>
                    </a:lnTo>
                    <a:lnTo>
                      <a:pt x="1858" y="3905"/>
                    </a:lnTo>
                    <a:lnTo>
                      <a:pt x="1878" y="3399"/>
                    </a:lnTo>
                    <a:lnTo>
                      <a:pt x="1907" y="3410"/>
                    </a:lnTo>
                    <a:lnTo>
                      <a:pt x="1936" y="3411"/>
                    </a:lnTo>
                    <a:lnTo>
                      <a:pt x="1965" y="3407"/>
                    </a:lnTo>
                    <a:lnTo>
                      <a:pt x="1994" y="3399"/>
                    </a:lnTo>
                    <a:lnTo>
                      <a:pt x="2023" y="3391"/>
                    </a:lnTo>
                    <a:lnTo>
                      <a:pt x="2052" y="3387"/>
                    </a:lnTo>
                    <a:lnTo>
                      <a:pt x="2079" y="3390"/>
                    </a:lnTo>
                    <a:lnTo>
                      <a:pt x="2106" y="3403"/>
                    </a:lnTo>
                    <a:lnTo>
                      <a:pt x="2056" y="3626"/>
                    </a:lnTo>
                    <a:lnTo>
                      <a:pt x="1998" y="3858"/>
                    </a:lnTo>
                    <a:lnTo>
                      <a:pt x="1926" y="4090"/>
                    </a:lnTo>
                    <a:lnTo>
                      <a:pt x="1886" y="4203"/>
                    </a:lnTo>
                    <a:lnTo>
                      <a:pt x="1841" y="4312"/>
                    </a:lnTo>
                    <a:lnTo>
                      <a:pt x="1858" y="3905"/>
                    </a:lnTo>
                    <a:lnTo>
                      <a:pt x="1486" y="4206"/>
                    </a:lnTo>
                    <a:close/>
                  </a:path>
                </a:pathLst>
              </a:custGeom>
              <a:solidFill>
                <a:srgbClr val="7CBF33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45">
                <a:extLst>
                  <a:ext uri="{FF2B5EF4-FFF2-40B4-BE49-F238E27FC236}">
                    <a16:creationId xmlns:a16="http://schemas.microsoft.com/office/drawing/2014/main" id="{A0B463BF-1F82-4C15-9A8B-0FD0CE28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945" y="-882918"/>
                <a:ext cx="966536" cy="1499089"/>
              </a:xfrm>
              <a:custGeom>
                <a:avLst/>
                <a:gdLst>
                  <a:gd name="T0" fmla="*/ 1193 w 3651"/>
                  <a:gd name="T1" fmla="*/ 4212 h 6078"/>
                  <a:gd name="T2" fmla="*/ 966 w 3651"/>
                  <a:gd name="T3" fmla="*/ 4080 h 6078"/>
                  <a:gd name="T4" fmla="*/ 828 w 3651"/>
                  <a:gd name="T5" fmla="*/ 4181 h 6078"/>
                  <a:gd name="T6" fmla="*/ 631 w 3651"/>
                  <a:gd name="T7" fmla="*/ 4179 h 6078"/>
                  <a:gd name="T8" fmla="*/ 425 w 3651"/>
                  <a:gd name="T9" fmla="*/ 4083 h 6078"/>
                  <a:gd name="T10" fmla="*/ 593 w 3651"/>
                  <a:gd name="T11" fmla="*/ 3871 h 6078"/>
                  <a:gd name="T12" fmla="*/ 471 w 3651"/>
                  <a:gd name="T13" fmla="*/ 3899 h 6078"/>
                  <a:gd name="T14" fmla="*/ 275 w 3651"/>
                  <a:gd name="T15" fmla="*/ 3607 h 6078"/>
                  <a:gd name="T16" fmla="*/ 295 w 3651"/>
                  <a:gd name="T17" fmla="*/ 3420 h 6078"/>
                  <a:gd name="T18" fmla="*/ 536 w 3651"/>
                  <a:gd name="T19" fmla="*/ 3393 h 6078"/>
                  <a:gd name="T20" fmla="*/ 490 w 3651"/>
                  <a:gd name="T21" fmla="*/ 3190 h 6078"/>
                  <a:gd name="T22" fmla="*/ 692 w 3651"/>
                  <a:gd name="T23" fmla="*/ 2994 h 6078"/>
                  <a:gd name="T24" fmla="*/ 409 w 3651"/>
                  <a:gd name="T25" fmla="*/ 2928 h 6078"/>
                  <a:gd name="T26" fmla="*/ 89 w 3651"/>
                  <a:gd name="T27" fmla="*/ 2551 h 6078"/>
                  <a:gd name="T28" fmla="*/ 324 w 3651"/>
                  <a:gd name="T29" fmla="*/ 2272 h 6078"/>
                  <a:gd name="T30" fmla="*/ 119 w 3651"/>
                  <a:gd name="T31" fmla="*/ 2162 h 6078"/>
                  <a:gd name="T32" fmla="*/ 40 w 3651"/>
                  <a:gd name="T33" fmla="*/ 2000 h 6078"/>
                  <a:gd name="T34" fmla="*/ 138 w 3651"/>
                  <a:gd name="T35" fmla="*/ 1731 h 6078"/>
                  <a:gd name="T36" fmla="*/ 320 w 3651"/>
                  <a:gd name="T37" fmla="*/ 1556 h 6078"/>
                  <a:gd name="T38" fmla="*/ 354 w 3651"/>
                  <a:gd name="T39" fmla="*/ 1344 h 6078"/>
                  <a:gd name="T40" fmla="*/ 246 w 3651"/>
                  <a:gd name="T41" fmla="*/ 1119 h 6078"/>
                  <a:gd name="T42" fmla="*/ 322 w 3651"/>
                  <a:gd name="T43" fmla="*/ 931 h 6078"/>
                  <a:gd name="T44" fmla="*/ 396 w 3651"/>
                  <a:gd name="T45" fmla="*/ 797 h 6078"/>
                  <a:gd name="T46" fmla="*/ 682 w 3651"/>
                  <a:gd name="T47" fmla="*/ 611 h 6078"/>
                  <a:gd name="T48" fmla="*/ 886 w 3651"/>
                  <a:gd name="T49" fmla="*/ 421 h 6078"/>
                  <a:gd name="T50" fmla="*/ 1135 w 3651"/>
                  <a:gd name="T51" fmla="*/ 340 h 6078"/>
                  <a:gd name="T52" fmla="*/ 1280 w 3651"/>
                  <a:gd name="T53" fmla="*/ 189 h 6078"/>
                  <a:gd name="T54" fmla="*/ 1457 w 3651"/>
                  <a:gd name="T55" fmla="*/ 34 h 6078"/>
                  <a:gd name="T56" fmla="*/ 1700 w 3651"/>
                  <a:gd name="T57" fmla="*/ 79 h 6078"/>
                  <a:gd name="T58" fmla="*/ 1929 w 3651"/>
                  <a:gd name="T59" fmla="*/ 18 h 6078"/>
                  <a:gd name="T60" fmla="*/ 2127 w 3651"/>
                  <a:gd name="T61" fmla="*/ 225 h 6078"/>
                  <a:gd name="T62" fmla="*/ 2298 w 3651"/>
                  <a:gd name="T63" fmla="*/ 439 h 6078"/>
                  <a:gd name="T64" fmla="*/ 2535 w 3651"/>
                  <a:gd name="T65" fmla="*/ 560 h 6078"/>
                  <a:gd name="T66" fmla="*/ 2909 w 3651"/>
                  <a:gd name="T67" fmla="*/ 577 h 6078"/>
                  <a:gd name="T68" fmla="*/ 3190 w 3651"/>
                  <a:gd name="T69" fmla="*/ 783 h 6078"/>
                  <a:gd name="T70" fmla="*/ 3265 w 3651"/>
                  <a:gd name="T71" fmla="*/ 960 h 6078"/>
                  <a:gd name="T72" fmla="*/ 3141 w 3651"/>
                  <a:gd name="T73" fmla="*/ 1159 h 6078"/>
                  <a:gd name="T74" fmla="*/ 3354 w 3651"/>
                  <a:gd name="T75" fmla="*/ 1267 h 6078"/>
                  <a:gd name="T76" fmla="*/ 3455 w 3651"/>
                  <a:gd name="T77" fmla="*/ 1434 h 6078"/>
                  <a:gd name="T78" fmla="*/ 3503 w 3651"/>
                  <a:gd name="T79" fmla="*/ 1699 h 6078"/>
                  <a:gd name="T80" fmla="*/ 3596 w 3651"/>
                  <a:gd name="T81" fmla="*/ 1888 h 6078"/>
                  <a:gd name="T82" fmla="*/ 3631 w 3651"/>
                  <a:gd name="T83" fmla="*/ 2091 h 6078"/>
                  <a:gd name="T84" fmla="*/ 3582 w 3651"/>
                  <a:gd name="T85" fmla="*/ 2267 h 6078"/>
                  <a:gd name="T86" fmla="*/ 3548 w 3651"/>
                  <a:gd name="T87" fmla="*/ 2440 h 6078"/>
                  <a:gd name="T88" fmla="*/ 3578 w 3651"/>
                  <a:gd name="T89" fmla="*/ 2569 h 6078"/>
                  <a:gd name="T90" fmla="*/ 3459 w 3651"/>
                  <a:gd name="T91" fmla="*/ 2739 h 6078"/>
                  <a:gd name="T92" fmla="*/ 3360 w 3651"/>
                  <a:gd name="T93" fmla="*/ 2880 h 6078"/>
                  <a:gd name="T94" fmla="*/ 3199 w 3651"/>
                  <a:gd name="T95" fmla="*/ 3089 h 6078"/>
                  <a:gd name="T96" fmla="*/ 3256 w 3651"/>
                  <a:gd name="T97" fmla="*/ 3266 h 6078"/>
                  <a:gd name="T98" fmla="*/ 3209 w 3651"/>
                  <a:gd name="T99" fmla="*/ 3458 h 6078"/>
                  <a:gd name="T100" fmla="*/ 2864 w 3651"/>
                  <a:gd name="T101" fmla="*/ 3672 h 6078"/>
                  <a:gd name="T102" fmla="*/ 2593 w 3651"/>
                  <a:gd name="T103" fmla="*/ 3861 h 6078"/>
                  <a:gd name="T104" fmla="*/ 2511 w 3651"/>
                  <a:gd name="T105" fmla="*/ 3760 h 6078"/>
                  <a:gd name="T106" fmla="*/ 2380 w 3651"/>
                  <a:gd name="T107" fmla="*/ 3642 h 6078"/>
                  <a:gd name="T108" fmla="*/ 2306 w 3651"/>
                  <a:gd name="T109" fmla="*/ 3420 h 6078"/>
                  <a:gd name="T110" fmla="*/ 1950 w 3651"/>
                  <a:gd name="T111" fmla="*/ 4752 h 6078"/>
                  <a:gd name="T112" fmla="*/ 1508 w 3651"/>
                  <a:gd name="T113" fmla="*/ 6078 h 6078"/>
                  <a:gd name="T114" fmla="*/ 1546 w 3651"/>
                  <a:gd name="T115" fmla="*/ 4607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46">
                <a:extLst>
                  <a:ext uri="{FF2B5EF4-FFF2-40B4-BE49-F238E27FC236}">
                    <a16:creationId xmlns:a16="http://schemas.microsoft.com/office/drawing/2014/main" id="{96075192-2A46-426D-8884-A755E5CD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516" y="138919"/>
                <a:ext cx="46857" cy="105809"/>
              </a:xfrm>
              <a:custGeom>
                <a:avLst/>
                <a:gdLst>
                  <a:gd name="T0" fmla="*/ 0 w 177"/>
                  <a:gd name="T1" fmla="*/ 45 h 429"/>
                  <a:gd name="T2" fmla="*/ 11 w 177"/>
                  <a:gd name="T3" fmla="*/ 24 h 429"/>
                  <a:gd name="T4" fmla="*/ 21 w 177"/>
                  <a:gd name="T5" fmla="*/ 10 h 429"/>
                  <a:gd name="T6" fmla="*/ 30 w 177"/>
                  <a:gd name="T7" fmla="*/ 2 h 429"/>
                  <a:gd name="T8" fmla="*/ 41 w 177"/>
                  <a:gd name="T9" fmla="*/ 0 h 429"/>
                  <a:gd name="T10" fmla="*/ 59 w 177"/>
                  <a:gd name="T11" fmla="*/ 8 h 429"/>
                  <a:gd name="T12" fmla="*/ 78 w 177"/>
                  <a:gd name="T13" fmla="*/ 24 h 429"/>
                  <a:gd name="T14" fmla="*/ 99 w 177"/>
                  <a:gd name="T15" fmla="*/ 41 h 429"/>
                  <a:gd name="T16" fmla="*/ 109 w 177"/>
                  <a:gd name="T17" fmla="*/ 46 h 429"/>
                  <a:gd name="T18" fmla="*/ 121 w 177"/>
                  <a:gd name="T19" fmla="*/ 49 h 429"/>
                  <a:gd name="T20" fmla="*/ 133 w 177"/>
                  <a:gd name="T21" fmla="*/ 47 h 429"/>
                  <a:gd name="T22" fmla="*/ 146 w 177"/>
                  <a:gd name="T23" fmla="*/ 41 h 429"/>
                  <a:gd name="T24" fmla="*/ 160 w 177"/>
                  <a:gd name="T25" fmla="*/ 29 h 429"/>
                  <a:gd name="T26" fmla="*/ 175 w 177"/>
                  <a:gd name="T27" fmla="*/ 8 h 429"/>
                  <a:gd name="T28" fmla="*/ 177 w 177"/>
                  <a:gd name="T29" fmla="*/ 189 h 429"/>
                  <a:gd name="T30" fmla="*/ 167 w 177"/>
                  <a:gd name="T31" fmla="*/ 319 h 429"/>
                  <a:gd name="T32" fmla="*/ 152 w 177"/>
                  <a:gd name="T33" fmla="*/ 400 h 429"/>
                  <a:gd name="T34" fmla="*/ 140 w 177"/>
                  <a:gd name="T35" fmla="*/ 421 h 429"/>
                  <a:gd name="T36" fmla="*/ 136 w 177"/>
                  <a:gd name="T37" fmla="*/ 426 h 429"/>
                  <a:gd name="T38" fmla="*/ 128 w 177"/>
                  <a:gd name="T39" fmla="*/ 429 h 429"/>
                  <a:gd name="T40" fmla="*/ 115 w 177"/>
                  <a:gd name="T41" fmla="*/ 425 h 429"/>
                  <a:gd name="T42" fmla="*/ 100 w 177"/>
                  <a:gd name="T43" fmla="*/ 409 h 429"/>
                  <a:gd name="T44" fmla="*/ 84 w 177"/>
                  <a:gd name="T45" fmla="*/ 379 h 429"/>
                  <a:gd name="T46" fmla="*/ 69 w 177"/>
                  <a:gd name="T47" fmla="*/ 338 h 429"/>
                  <a:gd name="T48" fmla="*/ 34 w 177"/>
                  <a:gd name="T49" fmla="*/ 217 h 429"/>
                  <a:gd name="T50" fmla="*/ 0 w 177"/>
                  <a:gd name="T51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429">
                    <a:moveTo>
                      <a:pt x="0" y="45"/>
                    </a:moveTo>
                    <a:lnTo>
                      <a:pt x="11" y="24"/>
                    </a:lnTo>
                    <a:lnTo>
                      <a:pt x="21" y="10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9" y="8"/>
                    </a:lnTo>
                    <a:lnTo>
                      <a:pt x="78" y="24"/>
                    </a:lnTo>
                    <a:lnTo>
                      <a:pt x="99" y="41"/>
                    </a:lnTo>
                    <a:lnTo>
                      <a:pt x="109" y="46"/>
                    </a:lnTo>
                    <a:lnTo>
                      <a:pt x="121" y="49"/>
                    </a:lnTo>
                    <a:lnTo>
                      <a:pt x="133" y="47"/>
                    </a:lnTo>
                    <a:lnTo>
                      <a:pt x="146" y="41"/>
                    </a:lnTo>
                    <a:lnTo>
                      <a:pt x="160" y="29"/>
                    </a:lnTo>
                    <a:lnTo>
                      <a:pt x="175" y="8"/>
                    </a:lnTo>
                    <a:lnTo>
                      <a:pt x="177" y="189"/>
                    </a:lnTo>
                    <a:lnTo>
                      <a:pt x="167" y="319"/>
                    </a:lnTo>
                    <a:lnTo>
                      <a:pt x="152" y="400"/>
                    </a:lnTo>
                    <a:lnTo>
                      <a:pt x="140" y="421"/>
                    </a:lnTo>
                    <a:lnTo>
                      <a:pt x="136" y="426"/>
                    </a:lnTo>
                    <a:lnTo>
                      <a:pt x="128" y="429"/>
                    </a:lnTo>
                    <a:lnTo>
                      <a:pt x="115" y="425"/>
                    </a:lnTo>
                    <a:lnTo>
                      <a:pt x="100" y="409"/>
                    </a:lnTo>
                    <a:lnTo>
                      <a:pt x="84" y="379"/>
                    </a:lnTo>
                    <a:lnTo>
                      <a:pt x="69" y="338"/>
                    </a:lnTo>
                    <a:lnTo>
                      <a:pt x="34" y="21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47">
                <a:extLst>
                  <a:ext uri="{FF2B5EF4-FFF2-40B4-BE49-F238E27FC236}">
                    <a16:creationId xmlns:a16="http://schemas.microsoft.com/office/drawing/2014/main" id="{B0C5E1DF-2CA2-4065-A4C5-E58E3A120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774" y="-54941"/>
                <a:ext cx="98480" cy="125047"/>
              </a:xfrm>
              <a:custGeom>
                <a:avLst/>
                <a:gdLst>
                  <a:gd name="T0" fmla="*/ 106 w 372"/>
                  <a:gd name="T1" fmla="*/ 387 h 506"/>
                  <a:gd name="T2" fmla="*/ 60 w 372"/>
                  <a:gd name="T3" fmla="*/ 252 h 506"/>
                  <a:gd name="T4" fmla="*/ 32 w 372"/>
                  <a:gd name="T5" fmla="*/ 182 h 506"/>
                  <a:gd name="T6" fmla="*/ 21 w 372"/>
                  <a:gd name="T7" fmla="*/ 155 h 506"/>
                  <a:gd name="T8" fmla="*/ 0 w 372"/>
                  <a:gd name="T9" fmla="*/ 113 h 506"/>
                  <a:gd name="T10" fmla="*/ 34 w 372"/>
                  <a:gd name="T11" fmla="*/ 113 h 506"/>
                  <a:gd name="T12" fmla="*/ 58 w 372"/>
                  <a:gd name="T13" fmla="*/ 103 h 506"/>
                  <a:gd name="T14" fmla="*/ 75 w 372"/>
                  <a:gd name="T15" fmla="*/ 85 h 506"/>
                  <a:gd name="T16" fmla="*/ 91 w 372"/>
                  <a:gd name="T17" fmla="*/ 62 h 506"/>
                  <a:gd name="T18" fmla="*/ 108 w 372"/>
                  <a:gd name="T19" fmla="*/ 38 h 506"/>
                  <a:gd name="T20" fmla="*/ 133 w 372"/>
                  <a:gd name="T21" fmla="*/ 18 h 506"/>
                  <a:gd name="T22" fmla="*/ 168 w 372"/>
                  <a:gd name="T23" fmla="*/ 4 h 506"/>
                  <a:gd name="T24" fmla="*/ 191 w 372"/>
                  <a:gd name="T25" fmla="*/ 1 h 506"/>
                  <a:gd name="T26" fmla="*/ 218 w 372"/>
                  <a:gd name="T27" fmla="*/ 0 h 506"/>
                  <a:gd name="T28" fmla="*/ 302 w 372"/>
                  <a:gd name="T29" fmla="*/ 245 h 506"/>
                  <a:gd name="T30" fmla="*/ 340 w 372"/>
                  <a:gd name="T31" fmla="*/ 366 h 506"/>
                  <a:gd name="T32" fmla="*/ 372 w 372"/>
                  <a:gd name="T33" fmla="*/ 489 h 506"/>
                  <a:gd name="T34" fmla="*/ 308 w 372"/>
                  <a:gd name="T35" fmla="*/ 502 h 506"/>
                  <a:gd name="T36" fmla="*/ 261 w 372"/>
                  <a:gd name="T37" fmla="*/ 506 h 506"/>
                  <a:gd name="T38" fmla="*/ 228 w 372"/>
                  <a:gd name="T39" fmla="*/ 503 h 506"/>
                  <a:gd name="T40" fmla="*/ 207 w 372"/>
                  <a:gd name="T41" fmla="*/ 493 h 506"/>
                  <a:gd name="T42" fmla="*/ 196 w 372"/>
                  <a:gd name="T43" fmla="*/ 479 h 506"/>
                  <a:gd name="T44" fmla="*/ 192 w 372"/>
                  <a:gd name="T45" fmla="*/ 463 h 506"/>
                  <a:gd name="T46" fmla="*/ 200 w 372"/>
                  <a:gd name="T47" fmla="*/ 423 h 506"/>
                  <a:gd name="T48" fmla="*/ 212 w 372"/>
                  <a:gd name="T49" fmla="*/ 386 h 506"/>
                  <a:gd name="T50" fmla="*/ 215 w 372"/>
                  <a:gd name="T51" fmla="*/ 371 h 506"/>
                  <a:gd name="T52" fmla="*/ 212 w 372"/>
                  <a:gd name="T53" fmla="*/ 360 h 506"/>
                  <a:gd name="T54" fmla="*/ 201 w 372"/>
                  <a:gd name="T55" fmla="*/ 355 h 506"/>
                  <a:gd name="T56" fmla="*/ 183 w 372"/>
                  <a:gd name="T57" fmla="*/ 357 h 506"/>
                  <a:gd name="T58" fmla="*/ 151 w 372"/>
                  <a:gd name="T59" fmla="*/ 367 h 506"/>
                  <a:gd name="T60" fmla="*/ 106 w 372"/>
                  <a:gd name="T61" fmla="*/ 3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506">
                    <a:moveTo>
                      <a:pt x="106" y="387"/>
                    </a:moveTo>
                    <a:lnTo>
                      <a:pt x="60" y="252"/>
                    </a:lnTo>
                    <a:lnTo>
                      <a:pt x="32" y="182"/>
                    </a:lnTo>
                    <a:lnTo>
                      <a:pt x="21" y="155"/>
                    </a:lnTo>
                    <a:lnTo>
                      <a:pt x="0" y="113"/>
                    </a:lnTo>
                    <a:lnTo>
                      <a:pt x="34" y="113"/>
                    </a:lnTo>
                    <a:lnTo>
                      <a:pt x="58" y="103"/>
                    </a:lnTo>
                    <a:lnTo>
                      <a:pt x="75" y="85"/>
                    </a:lnTo>
                    <a:lnTo>
                      <a:pt x="91" y="62"/>
                    </a:lnTo>
                    <a:lnTo>
                      <a:pt x="108" y="38"/>
                    </a:lnTo>
                    <a:lnTo>
                      <a:pt x="133" y="18"/>
                    </a:lnTo>
                    <a:lnTo>
                      <a:pt x="168" y="4"/>
                    </a:lnTo>
                    <a:lnTo>
                      <a:pt x="191" y="1"/>
                    </a:lnTo>
                    <a:lnTo>
                      <a:pt x="218" y="0"/>
                    </a:lnTo>
                    <a:lnTo>
                      <a:pt x="302" y="245"/>
                    </a:lnTo>
                    <a:lnTo>
                      <a:pt x="340" y="366"/>
                    </a:lnTo>
                    <a:lnTo>
                      <a:pt x="372" y="489"/>
                    </a:lnTo>
                    <a:lnTo>
                      <a:pt x="308" y="502"/>
                    </a:lnTo>
                    <a:lnTo>
                      <a:pt x="261" y="506"/>
                    </a:lnTo>
                    <a:lnTo>
                      <a:pt x="228" y="503"/>
                    </a:lnTo>
                    <a:lnTo>
                      <a:pt x="207" y="493"/>
                    </a:lnTo>
                    <a:lnTo>
                      <a:pt x="196" y="479"/>
                    </a:lnTo>
                    <a:lnTo>
                      <a:pt x="192" y="463"/>
                    </a:lnTo>
                    <a:lnTo>
                      <a:pt x="200" y="423"/>
                    </a:lnTo>
                    <a:lnTo>
                      <a:pt x="212" y="386"/>
                    </a:lnTo>
                    <a:lnTo>
                      <a:pt x="215" y="371"/>
                    </a:lnTo>
                    <a:lnTo>
                      <a:pt x="212" y="360"/>
                    </a:lnTo>
                    <a:lnTo>
                      <a:pt x="201" y="355"/>
                    </a:lnTo>
                    <a:lnTo>
                      <a:pt x="183" y="357"/>
                    </a:lnTo>
                    <a:lnTo>
                      <a:pt x="151" y="367"/>
                    </a:lnTo>
                    <a:lnTo>
                      <a:pt x="106" y="38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48">
                <a:extLst>
                  <a:ext uri="{FF2B5EF4-FFF2-40B4-BE49-F238E27FC236}">
                    <a16:creationId xmlns:a16="http://schemas.microsoft.com/office/drawing/2014/main" id="{06BCBEA0-6746-4343-BCEB-DC033EDF2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1370" y="-54201"/>
                <a:ext cx="41298" cy="111729"/>
              </a:xfrm>
              <a:custGeom>
                <a:avLst/>
                <a:gdLst>
                  <a:gd name="T0" fmla="*/ 140 w 157"/>
                  <a:gd name="T1" fmla="*/ 448 h 451"/>
                  <a:gd name="T2" fmla="*/ 135 w 157"/>
                  <a:gd name="T3" fmla="*/ 451 h 451"/>
                  <a:gd name="T4" fmla="*/ 128 w 157"/>
                  <a:gd name="T5" fmla="*/ 448 h 451"/>
                  <a:gd name="T6" fmla="*/ 115 w 157"/>
                  <a:gd name="T7" fmla="*/ 423 h 451"/>
                  <a:gd name="T8" fmla="*/ 81 w 157"/>
                  <a:gd name="T9" fmla="*/ 318 h 451"/>
                  <a:gd name="T10" fmla="*/ 0 w 157"/>
                  <a:gd name="T11" fmla="*/ 0 h 451"/>
                  <a:gd name="T12" fmla="*/ 30 w 157"/>
                  <a:gd name="T13" fmla="*/ 24 h 451"/>
                  <a:gd name="T14" fmla="*/ 50 w 157"/>
                  <a:gd name="T15" fmla="*/ 31 h 451"/>
                  <a:gd name="T16" fmla="*/ 71 w 157"/>
                  <a:gd name="T17" fmla="*/ 37 h 451"/>
                  <a:gd name="T18" fmla="*/ 92 w 157"/>
                  <a:gd name="T19" fmla="*/ 39 h 451"/>
                  <a:gd name="T20" fmla="*/ 114 w 157"/>
                  <a:gd name="T21" fmla="*/ 37 h 451"/>
                  <a:gd name="T22" fmla="*/ 153 w 157"/>
                  <a:gd name="T23" fmla="*/ 25 h 451"/>
                  <a:gd name="T24" fmla="*/ 157 w 157"/>
                  <a:gd name="T25" fmla="*/ 207 h 451"/>
                  <a:gd name="T26" fmla="*/ 154 w 157"/>
                  <a:gd name="T27" fmla="*/ 334 h 451"/>
                  <a:gd name="T28" fmla="*/ 149 w 157"/>
                  <a:gd name="T29" fmla="*/ 412 h 451"/>
                  <a:gd name="T30" fmla="*/ 140 w 157"/>
                  <a:gd name="T3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51">
                    <a:moveTo>
                      <a:pt x="140" y="448"/>
                    </a:moveTo>
                    <a:lnTo>
                      <a:pt x="135" y="451"/>
                    </a:lnTo>
                    <a:lnTo>
                      <a:pt x="128" y="448"/>
                    </a:lnTo>
                    <a:lnTo>
                      <a:pt x="115" y="423"/>
                    </a:lnTo>
                    <a:lnTo>
                      <a:pt x="81" y="318"/>
                    </a:lnTo>
                    <a:lnTo>
                      <a:pt x="0" y="0"/>
                    </a:lnTo>
                    <a:lnTo>
                      <a:pt x="30" y="24"/>
                    </a:lnTo>
                    <a:lnTo>
                      <a:pt x="50" y="31"/>
                    </a:lnTo>
                    <a:lnTo>
                      <a:pt x="71" y="37"/>
                    </a:lnTo>
                    <a:lnTo>
                      <a:pt x="92" y="39"/>
                    </a:lnTo>
                    <a:lnTo>
                      <a:pt x="114" y="37"/>
                    </a:lnTo>
                    <a:lnTo>
                      <a:pt x="153" y="25"/>
                    </a:lnTo>
                    <a:lnTo>
                      <a:pt x="157" y="207"/>
                    </a:lnTo>
                    <a:lnTo>
                      <a:pt x="154" y="334"/>
                    </a:lnTo>
                    <a:lnTo>
                      <a:pt x="149" y="412"/>
                    </a:lnTo>
                    <a:lnTo>
                      <a:pt x="140" y="44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49">
                <a:extLst>
                  <a:ext uri="{FF2B5EF4-FFF2-40B4-BE49-F238E27FC236}">
                    <a16:creationId xmlns:a16="http://schemas.microsoft.com/office/drawing/2014/main" id="{FD9DB5D2-0F98-4F2E-B7D2-60FFDA00D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582" y="-47542"/>
                <a:ext cx="69889" cy="227897"/>
              </a:xfrm>
              <a:custGeom>
                <a:avLst/>
                <a:gdLst>
                  <a:gd name="T0" fmla="*/ 17 w 265"/>
                  <a:gd name="T1" fmla="*/ 518 h 925"/>
                  <a:gd name="T2" fmla="*/ 37 w 265"/>
                  <a:gd name="T3" fmla="*/ 12 h 925"/>
                  <a:gd name="T4" fmla="*/ 66 w 265"/>
                  <a:gd name="T5" fmla="*/ 23 h 925"/>
                  <a:gd name="T6" fmla="*/ 95 w 265"/>
                  <a:gd name="T7" fmla="*/ 24 h 925"/>
                  <a:gd name="T8" fmla="*/ 124 w 265"/>
                  <a:gd name="T9" fmla="*/ 20 h 925"/>
                  <a:gd name="T10" fmla="*/ 153 w 265"/>
                  <a:gd name="T11" fmla="*/ 12 h 925"/>
                  <a:gd name="T12" fmla="*/ 182 w 265"/>
                  <a:gd name="T13" fmla="*/ 4 h 925"/>
                  <a:gd name="T14" fmla="*/ 211 w 265"/>
                  <a:gd name="T15" fmla="*/ 0 h 925"/>
                  <a:gd name="T16" fmla="*/ 238 w 265"/>
                  <a:gd name="T17" fmla="*/ 3 h 925"/>
                  <a:gd name="T18" fmla="*/ 265 w 265"/>
                  <a:gd name="T19" fmla="*/ 16 h 925"/>
                  <a:gd name="T20" fmla="*/ 215 w 265"/>
                  <a:gd name="T21" fmla="*/ 239 h 925"/>
                  <a:gd name="T22" fmla="*/ 157 w 265"/>
                  <a:gd name="T23" fmla="*/ 471 h 925"/>
                  <a:gd name="T24" fmla="*/ 85 w 265"/>
                  <a:gd name="T25" fmla="*/ 703 h 925"/>
                  <a:gd name="T26" fmla="*/ 45 w 265"/>
                  <a:gd name="T27" fmla="*/ 816 h 925"/>
                  <a:gd name="T28" fmla="*/ 0 w 265"/>
                  <a:gd name="T29" fmla="*/ 925 h 925"/>
                  <a:gd name="T30" fmla="*/ 17 w 265"/>
                  <a:gd name="T31" fmla="*/ 51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925">
                    <a:moveTo>
                      <a:pt x="17" y="518"/>
                    </a:moveTo>
                    <a:lnTo>
                      <a:pt x="37" y="12"/>
                    </a:lnTo>
                    <a:lnTo>
                      <a:pt x="66" y="23"/>
                    </a:lnTo>
                    <a:lnTo>
                      <a:pt x="95" y="24"/>
                    </a:lnTo>
                    <a:lnTo>
                      <a:pt x="124" y="20"/>
                    </a:lnTo>
                    <a:lnTo>
                      <a:pt x="153" y="12"/>
                    </a:lnTo>
                    <a:lnTo>
                      <a:pt x="182" y="4"/>
                    </a:lnTo>
                    <a:lnTo>
                      <a:pt x="211" y="0"/>
                    </a:lnTo>
                    <a:lnTo>
                      <a:pt x="238" y="3"/>
                    </a:lnTo>
                    <a:lnTo>
                      <a:pt x="265" y="16"/>
                    </a:lnTo>
                    <a:lnTo>
                      <a:pt x="215" y="239"/>
                    </a:lnTo>
                    <a:lnTo>
                      <a:pt x="157" y="471"/>
                    </a:lnTo>
                    <a:lnTo>
                      <a:pt x="85" y="703"/>
                    </a:lnTo>
                    <a:lnTo>
                      <a:pt x="45" y="816"/>
                    </a:lnTo>
                    <a:lnTo>
                      <a:pt x="0" y="925"/>
                    </a:lnTo>
                    <a:lnTo>
                      <a:pt x="17" y="5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50">
                <a:extLst>
                  <a:ext uri="{FF2B5EF4-FFF2-40B4-BE49-F238E27FC236}">
                    <a16:creationId xmlns:a16="http://schemas.microsoft.com/office/drawing/2014/main" id="{BFE08F49-5A43-4027-9B90-3D3488CA0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919" y="-20164"/>
                <a:ext cx="61153" cy="174622"/>
              </a:xfrm>
              <a:custGeom>
                <a:avLst/>
                <a:gdLst>
                  <a:gd name="T0" fmla="*/ 232 w 232"/>
                  <a:gd name="T1" fmla="*/ 706 h 706"/>
                  <a:gd name="T2" fmla="*/ 196 w 232"/>
                  <a:gd name="T3" fmla="*/ 566 h 706"/>
                  <a:gd name="T4" fmla="*/ 134 w 232"/>
                  <a:gd name="T5" fmla="*/ 352 h 706"/>
                  <a:gd name="T6" fmla="*/ 62 w 232"/>
                  <a:gd name="T7" fmla="*/ 140 h 706"/>
                  <a:gd name="T8" fmla="*/ 29 w 232"/>
                  <a:gd name="T9" fmla="*/ 56 h 706"/>
                  <a:gd name="T10" fmla="*/ 17 w 232"/>
                  <a:gd name="T11" fmla="*/ 29 h 706"/>
                  <a:gd name="T12" fmla="*/ 0 w 232"/>
                  <a:gd name="T13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06">
                    <a:moveTo>
                      <a:pt x="232" y="706"/>
                    </a:moveTo>
                    <a:lnTo>
                      <a:pt x="196" y="566"/>
                    </a:lnTo>
                    <a:lnTo>
                      <a:pt x="134" y="352"/>
                    </a:lnTo>
                    <a:lnTo>
                      <a:pt x="62" y="140"/>
                    </a:lnTo>
                    <a:lnTo>
                      <a:pt x="29" y="56"/>
                    </a:lnTo>
                    <a:lnTo>
                      <a:pt x="17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51">
                <a:extLst>
                  <a:ext uri="{FF2B5EF4-FFF2-40B4-BE49-F238E27FC236}">
                    <a16:creationId xmlns:a16="http://schemas.microsoft.com/office/drawing/2014/main" id="{772B07CC-6311-41C9-AE01-E5B35E74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571" y="40510"/>
                <a:ext cx="34945" cy="109509"/>
              </a:xfrm>
              <a:custGeom>
                <a:avLst/>
                <a:gdLst>
                  <a:gd name="T0" fmla="*/ 0 w 131"/>
                  <a:gd name="T1" fmla="*/ 0 h 444"/>
                  <a:gd name="T2" fmla="*/ 74 w 131"/>
                  <a:gd name="T3" fmla="*/ 221 h 444"/>
                  <a:gd name="T4" fmla="*/ 106 w 131"/>
                  <a:gd name="T5" fmla="*/ 333 h 444"/>
                  <a:gd name="T6" fmla="*/ 118 w 131"/>
                  <a:gd name="T7" fmla="*/ 375 h 444"/>
                  <a:gd name="T8" fmla="*/ 131 w 131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4">
                    <a:moveTo>
                      <a:pt x="0" y="0"/>
                    </a:moveTo>
                    <a:lnTo>
                      <a:pt x="74" y="221"/>
                    </a:lnTo>
                    <a:lnTo>
                      <a:pt x="106" y="333"/>
                    </a:lnTo>
                    <a:lnTo>
                      <a:pt x="118" y="375"/>
                    </a:lnTo>
                    <a:lnTo>
                      <a:pt x="131" y="44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52">
                <a:extLst>
                  <a:ext uri="{FF2B5EF4-FFF2-40B4-BE49-F238E27FC236}">
                    <a16:creationId xmlns:a16="http://schemas.microsoft.com/office/drawing/2014/main" id="{C9B5E6D3-9524-4A76-AD1C-0D131E66C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54" y="65667"/>
                <a:ext cx="10324" cy="75472"/>
              </a:xfrm>
              <a:custGeom>
                <a:avLst/>
                <a:gdLst>
                  <a:gd name="T0" fmla="*/ 40 w 40"/>
                  <a:gd name="T1" fmla="*/ 305 h 305"/>
                  <a:gd name="T2" fmla="*/ 36 w 40"/>
                  <a:gd name="T3" fmla="*/ 228 h 305"/>
                  <a:gd name="T4" fmla="*/ 27 w 40"/>
                  <a:gd name="T5" fmla="*/ 152 h 305"/>
                  <a:gd name="T6" fmla="*/ 0 w 40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5">
                    <a:moveTo>
                      <a:pt x="40" y="305"/>
                    </a:moveTo>
                    <a:lnTo>
                      <a:pt x="36" y="228"/>
                    </a:lnTo>
                    <a:lnTo>
                      <a:pt x="2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53">
                <a:extLst>
                  <a:ext uri="{FF2B5EF4-FFF2-40B4-BE49-F238E27FC236}">
                    <a16:creationId xmlns:a16="http://schemas.microsoft.com/office/drawing/2014/main" id="{BF735CB1-E12F-4DB7-8AA0-633F06B18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1080" y="180355"/>
                <a:ext cx="13501" cy="82872"/>
              </a:xfrm>
              <a:custGeom>
                <a:avLst/>
                <a:gdLst>
                  <a:gd name="T0" fmla="*/ 50 w 51"/>
                  <a:gd name="T1" fmla="*/ 0 h 335"/>
                  <a:gd name="T2" fmla="*/ 51 w 51"/>
                  <a:gd name="T3" fmla="*/ 172 h 335"/>
                  <a:gd name="T4" fmla="*/ 46 w 51"/>
                  <a:gd name="T5" fmla="*/ 214 h 335"/>
                  <a:gd name="T6" fmla="*/ 38 w 51"/>
                  <a:gd name="T7" fmla="*/ 256 h 335"/>
                  <a:gd name="T8" fmla="*/ 29 w 51"/>
                  <a:gd name="T9" fmla="*/ 287 h 335"/>
                  <a:gd name="T10" fmla="*/ 0 w 51"/>
                  <a:gd name="T11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5">
                    <a:moveTo>
                      <a:pt x="50" y="0"/>
                    </a:moveTo>
                    <a:lnTo>
                      <a:pt x="51" y="172"/>
                    </a:lnTo>
                    <a:lnTo>
                      <a:pt x="46" y="214"/>
                    </a:lnTo>
                    <a:lnTo>
                      <a:pt x="38" y="256"/>
                    </a:lnTo>
                    <a:lnTo>
                      <a:pt x="29" y="287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54">
                <a:extLst>
                  <a:ext uri="{FF2B5EF4-FFF2-40B4-BE49-F238E27FC236}">
                    <a16:creationId xmlns:a16="http://schemas.microsoft.com/office/drawing/2014/main" id="{DDA94B87-56BF-4084-8463-CD47D8D96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534" y="-27564"/>
                <a:ext cx="49240" cy="7399"/>
              </a:xfrm>
              <a:custGeom>
                <a:avLst/>
                <a:gdLst>
                  <a:gd name="T0" fmla="*/ 185 w 185"/>
                  <a:gd name="T1" fmla="*/ 2 h 30"/>
                  <a:gd name="T2" fmla="*/ 163 w 185"/>
                  <a:gd name="T3" fmla="*/ 18 h 30"/>
                  <a:gd name="T4" fmla="*/ 141 w 185"/>
                  <a:gd name="T5" fmla="*/ 26 h 30"/>
                  <a:gd name="T6" fmla="*/ 117 w 185"/>
                  <a:gd name="T7" fmla="*/ 30 h 30"/>
                  <a:gd name="T8" fmla="*/ 92 w 185"/>
                  <a:gd name="T9" fmla="*/ 29 h 30"/>
                  <a:gd name="T10" fmla="*/ 45 w 185"/>
                  <a:gd name="T11" fmla="*/ 18 h 30"/>
                  <a:gd name="T12" fmla="*/ 0 w 18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0">
                    <a:moveTo>
                      <a:pt x="185" y="2"/>
                    </a:moveTo>
                    <a:lnTo>
                      <a:pt x="163" y="18"/>
                    </a:lnTo>
                    <a:lnTo>
                      <a:pt x="141" y="26"/>
                    </a:lnTo>
                    <a:lnTo>
                      <a:pt x="117" y="30"/>
                    </a:lnTo>
                    <a:lnTo>
                      <a:pt x="92" y="29"/>
                    </a:lnTo>
                    <a:lnTo>
                      <a:pt x="45" y="1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55">
                <a:extLst>
                  <a:ext uri="{FF2B5EF4-FFF2-40B4-BE49-F238E27FC236}">
                    <a16:creationId xmlns:a16="http://schemas.microsoft.com/office/drawing/2014/main" id="{AE653FA1-4807-4EBD-9574-629A275E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44" y="-17945"/>
                <a:ext cx="38121" cy="35516"/>
              </a:xfrm>
              <a:custGeom>
                <a:avLst/>
                <a:gdLst>
                  <a:gd name="T0" fmla="*/ 0 w 145"/>
                  <a:gd name="T1" fmla="*/ 2 h 142"/>
                  <a:gd name="T2" fmla="*/ 21 w 145"/>
                  <a:gd name="T3" fmla="*/ 0 h 142"/>
                  <a:gd name="T4" fmla="*/ 41 w 145"/>
                  <a:gd name="T5" fmla="*/ 2 h 142"/>
                  <a:gd name="T6" fmla="*/ 58 w 145"/>
                  <a:gd name="T7" fmla="*/ 8 h 142"/>
                  <a:gd name="T8" fmla="*/ 71 w 145"/>
                  <a:gd name="T9" fmla="*/ 17 h 142"/>
                  <a:gd name="T10" fmla="*/ 78 w 145"/>
                  <a:gd name="T11" fmla="*/ 28 h 142"/>
                  <a:gd name="T12" fmla="*/ 78 w 145"/>
                  <a:gd name="T13" fmla="*/ 41 h 142"/>
                  <a:gd name="T14" fmla="*/ 68 w 145"/>
                  <a:gd name="T15" fmla="*/ 54 h 142"/>
                  <a:gd name="T16" fmla="*/ 49 w 145"/>
                  <a:gd name="T17" fmla="*/ 68 h 142"/>
                  <a:gd name="T18" fmla="*/ 75 w 145"/>
                  <a:gd name="T19" fmla="*/ 61 h 142"/>
                  <a:gd name="T20" fmla="*/ 100 w 145"/>
                  <a:gd name="T21" fmla="*/ 59 h 142"/>
                  <a:gd name="T22" fmla="*/ 120 w 145"/>
                  <a:gd name="T23" fmla="*/ 64 h 142"/>
                  <a:gd name="T24" fmla="*/ 134 w 145"/>
                  <a:gd name="T25" fmla="*/ 73 h 142"/>
                  <a:gd name="T26" fmla="*/ 144 w 145"/>
                  <a:gd name="T27" fmla="*/ 86 h 142"/>
                  <a:gd name="T28" fmla="*/ 145 w 145"/>
                  <a:gd name="T29" fmla="*/ 103 h 142"/>
                  <a:gd name="T30" fmla="*/ 138 w 145"/>
                  <a:gd name="T31" fmla="*/ 122 h 142"/>
                  <a:gd name="T32" fmla="*/ 124 w 145"/>
                  <a:gd name="T3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42">
                    <a:moveTo>
                      <a:pt x="0" y="2"/>
                    </a:moveTo>
                    <a:lnTo>
                      <a:pt x="21" y="0"/>
                    </a:lnTo>
                    <a:lnTo>
                      <a:pt x="41" y="2"/>
                    </a:lnTo>
                    <a:lnTo>
                      <a:pt x="58" y="8"/>
                    </a:lnTo>
                    <a:lnTo>
                      <a:pt x="71" y="17"/>
                    </a:lnTo>
                    <a:lnTo>
                      <a:pt x="78" y="28"/>
                    </a:lnTo>
                    <a:lnTo>
                      <a:pt x="78" y="41"/>
                    </a:lnTo>
                    <a:lnTo>
                      <a:pt x="68" y="54"/>
                    </a:lnTo>
                    <a:lnTo>
                      <a:pt x="49" y="68"/>
                    </a:lnTo>
                    <a:lnTo>
                      <a:pt x="75" y="61"/>
                    </a:lnTo>
                    <a:lnTo>
                      <a:pt x="100" y="59"/>
                    </a:lnTo>
                    <a:lnTo>
                      <a:pt x="120" y="64"/>
                    </a:lnTo>
                    <a:lnTo>
                      <a:pt x="134" y="73"/>
                    </a:lnTo>
                    <a:lnTo>
                      <a:pt x="144" y="86"/>
                    </a:lnTo>
                    <a:lnTo>
                      <a:pt x="145" y="103"/>
                    </a:lnTo>
                    <a:lnTo>
                      <a:pt x="138" y="122"/>
                    </a:lnTo>
                    <a:lnTo>
                      <a:pt x="124" y="1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56">
                <a:extLst>
                  <a:ext uri="{FF2B5EF4-FFF2-40B4-BE49-F238E27FC236}">
                    <a16:creationId xmlns:a16="http://schemas.microsoft.com/office/drawing/2014/main" id="{D07EF02B-00F5-4D53-B1F1-51CE444BB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260" y="122641"/>
                <a:ext cx="8736" cy="16278"/>
              </a:xfrm>
              <a:custGeom>
                <a:avLst/>
                <a:gdLst>
                  <a:gd name="T0" fmla="*/ 28 w 33"/>
                  <a:gd name="T1" fmla="*/ 0 h 68"/>
                  <a:gd name="T2" fmla="*/ 33 w 33"/>
                  <a:gd name="T3" fmla="*/ 16 h 68"/>
                  <a:gd name="T4" fmla="*/ 28 w 33"/>
                  <a:gd name="T5" fmla="*/ 38 h 68"/>
                  <a:gd name="T6" fmla="*/ 14 w 33"/>
                  <a:gd name="T7" fmla="*/ 57 h 68"/>
                  <a:gd name="T8" fmla="*/ 0 w 3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28" y="0"/>
                    </a:moveTo>
                    <a:lnTo>
                      <a:pt x="33" y="16"/>
                    </a:lnTo>
                    <a:lnTo>
                      <a:pt x="28" y="38"/>
                    </a:lnTo>
                    <a:lnTo>
                      <a:pt x="14" y="57"/>
                    </a:lnTo>
                    <a:lnTo>
                      <a:pt x="0" y="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57">
                <a:extLst>
                  <a:ext uri="{FF2B5EF4-FFF2-40B4-BE49-F238E27FC236}">
                    <a16:creationId xmlns:a16="http://schemas.microsoft.com/office/drawing/2014/main" id="{8A550143-695B-4FE4-BC5E-E2BEB3A6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961" y="115982"/>
                <a:ext cx="11913" cy="24417"/>
              </a:xfrm>
              <a:custGeom>
                <a:avLst/>
                <a:gdLst>
                  <a:gd name="T0" fmla="*/ 43 w 43"/>
                  <a:gd name="T1" fmla="*/ 97 h 97"/>
                  <a:gd name="T2" fmla="*/ 29 w 43"/>
                  <a:gd name="T3" fmla="*/ 84 h 97"/>
                  <a:gd name="T4" fmla="*/ 10 w 43"/>
                  <a:gd name="T5" fmla="*/ 66 h 97"/>
                  <a:gd name="T6" fmla="*/ 3 w 43"/>
                  <a:gd name="T7" fmla="*/ 54 h 97"/>
                  <a:gd name="T8" fmla="*/ 0 w 43"/>
                  <a:gd name="T9" fmla="*/ 39 h 97"/>
                  <a:gd name="T10" fmla="*/ 0 w 43"/>
                  <a:gd name="T11" fmla="*/ 21 h 97"/>
                  <a:gd name="T12" fmla="*/ 5 w 43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7">
                    <a:moveTo>
                      <a:pt x="43" y="97"/>
                    </a:moveTo>
                    <a:lnTo>
                      <a:pt x="29" y="84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58">
                <a:extLst>
                  <a:ext uri="{FF2B5EF4-FFF2-40B4-BE49-F238E27FC236}">
                    <a16:creationId xmlns:a16="http://schemas.microsoft.com/office/drawing/2014/main" id="{5B58E8E7-6CB3-48AC-8B83-B33AF14D9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747" y="-43102"/>
                <a:ext cx="19855" cy="8139"/>
              </a:xfrm>
              <a:custGeom>
                <a:avLst/>
                <a:gdLst>
                  <a:gd name="T0" fmla="*/ 0 w 76"/>
                  <a:gd name="T1" fmla="*/ 13 h 31"/>
                  <a:gd name="T2" fmla="*/ 13 w 76"/>
                  <a:gd name="T3" fmla="*/ 3 h 31"/>
                  <a:gd name="T4" fmla="*/ 25 w 76"/>
                  <a:gd name="T5" fmla="*/ 0 h 31"/>
                  <a:gd name="T6" fmla="*/ 45 w 76"/>
                  <a:gd name="T7" fmla="*/ 5 h 31"/>
                  <a:gd name="T8" fmla="*/ 60 w 76"/>
                  <a:gd name="T9" fmla="*/ 19 h 31"/>
                  <a:gd name="T10" fmla="*/ 76 w 7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1">
                    <a:moveTo>
                      <a:pt x="0" y="13"/>
                    </a:moveTo>
                    <a:lnTo>
                      <a:pt x="13" y="3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0" y="19"/>
                    </a:lnTo>
                    <a:lnTo>
                      <a:pt x="76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59">
                <a:extLst>
                  <a:ext uri="{FF2B5EF4-FFF2-40B4-BE49-F238E27FC236}">
                    <a16:creationId xmlns:a16="http://schemas.microsoft.com/office/drawing/2014/main" id="{642D123C-F34D-4E20-AE1C-5696C23E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260" y="-159270"/>
                <a:ext cx="95303" cy="34037"/>
              </a:xfrm>
              <a:custGeom>
                <a:avLst/>
                <a:gdLst>
                  <a:gd name="T0" fmla="*/ 0 w 361"/>
                  <a:gd name="T1" fmla="*/ 41 h 139"/>
                  <a:gd name="T2" fmla="*/ 30 w 361"/>
                  <a:gd name="T3" fmla="*/ 18 h 139"/>
                  <a:gd name="T4" fmla="*/ 58 w 361"/>
                  <a:gd name="T5" fmla="*/ 4 h 139"/>
                  <a:gd name="T6" fmla="*/ 83 w 361"/>
                  <a:gd name="T7" fmla="*/ 0 h 139"/>
                  <a:gd name="T8" fmla="*/ 107 w 361"/>
                  <a:gd name="T9" fmla="*/ 3 h 139"/>
                  <a:gd name="T10" fmla="*/ 129 w 361"/>
                  <a:gd name="T11" fmla="*/ 12 h 139"/>
                  <a:gd name="T12" fmla="*/ 152 w 361"/>
                  <a:gd name="T13" fmla="*/ 25 h 139"/>
                  <a:gd name="T14" fmla="*/ 191 w 361"/>
                  <a:gd name="T15" fmla="*/ 62 h 139"/>
                  <a:gd name="T16" fmla="*/ 229 w 361"/>
                  <a:gd name="T17" fmla="*/ 99 h 139"/>
                  <a:gd name="T18" fmla="*/ 249 w 361"/>
                  <a:gd name="T19" fmla="*/ 117 h 139"/>
                  <a:gd name="T20" fmla="*/ 269 w 361"/>
                  <a:gd name="T21" fmla="*/ 129 h 139"/>
                  <a:gd name="T22" fmla="*/ 290 w 361"/>
                  <a:gd name="T23" fmla="*/ 137 h 139"/>
                  <a:gd name="T24" fmla="*/ 313 w 361"/>
                  <a:gd name="T25" fmla="*/ 139 h 139"/>
                  <a:gd name="T26" fmla="*/ 336 w 361"/>
                  <a:gd name="T27" fmla="*/ 133 h 139"/>
                  <a:gd name="T28" fmla="*/ 361 w 361"/>
                  <a:gd name="T2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139">
                    <a:moveTo>
                      <a:pt x="0" y="41"/>
                    </a:moveTo>
                    <a:lnTo>
                      <a:pt x="30" y="18"/>
                    </a:lnTo>
                    <a:lnTo>
                      <a:pt x="58" y="4"/>
                    </a:lnTo>
                    <a:lnTo>
                      <a:pt x="83" y="0"/>
                    </a:lnTo>
                    <a:lnTo>
                      <a:pt x="107" y="3"/>
                    </a:lnTo>
                    <a:lnTo>
                      <a:pt x="129" y="12"/>
                    </a:lnTo>
                    <a:lnTo>
                      <a:pt x="152" y="25"/>
                    </a:lnTo>
                    <a:lnTo>
                      <a:pt x="191" y="62"/>
                    </a:lnTo>
                    <a:lnTo>
                      <a:pt x="229" y="99"/>
                    </a:lnTo>
                    <a:lnTo>
                      <a:pt x="249" y="117"/>
                    </a:lnTo>
                    <a:lnTo>
                      <a:pt x="269" y="129"/>
                    </a:lnTo>
                    <a:lnTo>
                      <a:pt x="290" y="137"/>
                    </a:lnTo>
                    <a:lnTo>
                      <a:pt x="313" y="139"/>
                    </a:lnTo>
                    <a:lnTo>
                      <a:pt x="336" y="133"/>
                    </a:lnTo>
                    <a:lnTo>
                      <a:pt x="361" y="1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60">
                <a:extLst>
                  <a:ext uri="{FF2B5EF4-FFF2-40B4-BE49-F238E27FC236}">
                    <a16:creationId xmlns:a16="http://schemas.microsoft.com/office/drawing/2014/main" id="{ED578185-EA88-4928-BA2D-EA40325D3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238" y="-239922"/>
                <a:ext cx="80214" cy="121348"/>
              </a:xfrm>
              <a:custGeom>
                <a:avLst/>
                <a:gdLst>
                  <a:gd name="T0" fmla="*/ 301 w 301"/>
                  <a:gd name="T1" fmla="*/ 490 h 490"/>
                  <a:gd name="T2" fmla="*/ 236 w 301"/>
                  <a:gd name="T3" fmla="*/ 408 h 490"/>
                  <a:gd name="T4" fmla="*/ 189 w 301"/>
                  <a:gd name="T5" fmla="*/ 334 h 490"/>
                  <a:gd name="T6" fmla="*/ 153 w 301"/>
                  <a:gd name="T7" fmla="*/ 267 h 490"/>
                  <a:gd name="T8" fmla="*/ 125 w 301"/>
                  <a:gd name="T9" fmla="*/ 206 h 490"/>
                  <a:gd name="T10" fmla="*/ 74 w 301"/>
                  <a:gd name="T11" fmla="*/ 97 h 490"/>
                  <a:gd name="T12" fmla="*/ 42 w 301"/>
                  <a:gd name="T13" fmla="*/ 47 h 490"/>
                  <a:gd name="T14" fmla="*/ 29 w 301"/>
                  <a:gd name="T15" fmla="*/ 29 h 490"/>
                  <a:gd name="T16" fmla="*/ 0 w 301"/>
                  <a:gd name="T1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490">
                    <a:moveTo>
                      <a:pt x="301" y="490"/>
                    </a:moveTo>
                    <a:lnTo>
                      <a:pt x="236" y="408"/>
                    </a:lnTo>
                    <a:lnTo>
                      <a:pt x="189" y="334"/>
                    </a:lnTo>
                    <a:lnTo>
                      <a:pt x="153" y="267"/>
                    </a:lnTo>
                    <a:lnTo>
                      <a:pt x="125" y="206"/>
                    </a:lnTo>
                    <a:lnTo>
                      <a:pt x="74" y="97"/>
                    </a:lnTo>
                    <a:lnTo>
                      <a:pt x="42" y="47"/>
                    </a:lnTo>
                    <a:lnTo>
                      <a:pt x="29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61">
                <a:extLst>
                  <a:ext uri="{FF2B5EF4-FFF2-40B4-BE49-F238E27FC236}">
                    <a16:creationId xmlns:a16="http://schemas.microsoft.com/office/drawing/2014/main" id="{DE96ADD8-3B17-4D99-958B-B6EBA787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505" y="-252501"/>
                <a:ext cx="66712" cy="105809"/>
              </a:xfrm>
              <a:custGeom>
                <a:avLst/>
                <a:gdLst>
                  <a:gd name="T0" fmla="*/ 0 w 252"/>
                  <a:gd name="T1" fmla="*/ 0 h 431"/>
                  <a:gd name="T2" fmla="*/ 41 w 252"/>
                  <a:gd name="T3" fmla="*/ 51 h 431"/>
                  <a:gd name="T4" fmla="*/ 72 w 252"/>
                  <a:gd name="T5" fmla="*/ 104 h 431"/>
                  <a:gd name="T6" fmla="*/ 95 w 252"/>
                  <a:gd name="T7" fmla="*/ 160 h 431"/>
                  <a:gd name="T8" fmla="*/ 116 w 252"/>
                  <a:gd name="T9" fmla="*/ 217 h 431"/>
                  <a:gd name="T10" fmla="*/ 139 w 252"/>
                  <a:gd name="T11" fmla="*/ 274 h 431"/>
                  <a:gd name="T12" fmla="*/ 167 w 252"/>
                  <a:gd name="T13" fmla="*/ 329 h 431"/>
                  <a:gd name="T14" fmla="*/ 203 w 252"/>
                  <a:gd name="T15" fmla="*/ 382 h 431"/>
                  <a:gd name="T16" fmla="*/ 252 w 252"/>
                  <a:gd name="T17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431">
                    <a:moveTo>
                      <a:pt x="0" y="0"/>
                    </a:moveTo>
                    <a:lnTo>
                      <a:pt x="41" y="51"/>
                    </a:lnTo>
                    <a:lnTo>
                      <a:pt x="72" y="104"/>
                    </a:lnTo>
                    <a:lnTo>
                      <a:pt x="95" y="160"/>
                    </a:lnTo>
                    <a:lnTo>
                      <a:pt x="116" y="217"/>
                    </a:lnTo>
                    <a:lnTo>
                      <a:pt x="139" y="274"/>
                    </a:lnTo>
                    <a:lnTo>
                      <a:pt x="167" y="329"/>
                    </a:lnTo>
                    <a:lnTo>
                      <a:pt x="203" y="382"/>
                    </a:lnTo>
                    <a:lnTo>
                      <a:pt x="252" y="4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62">
                <a:extLst>
                  <a:ext uri="{FF2B5EF4-FFF2-40B4-BE49-F238E27FC236}">
                    <a16:creationId xmlns:a16="http://schemas.microsoft.com/office/drawing/2014/main" id="{9A7E3C93-7760-4196-AFED-ECA2C6F85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510" y="-274699"/>
                <a:ext cx="15089" cy="139846"/>
              </a:xfrm>
              <a:custGeom>
                <a:avLst/>
                <a:gdLst>
                  <a:gd name="T0" fmla="*/ 38 w 57"/>
                  <a:gd name="T1" fmla="*/ 566 h 566"/>
                  <a:gd name="T2" fmla="*/ 54 w 57"/>
                  <a:gd name="T3" fmla="*/ 459 h 566"/>
                  <a:gd name="T4" fmla="*/ 57 w 57"/>
                  <a:gd name="T5" fmla="*/ 390 h 566"/>
                  <a:gd name="T6" fmla="*/ 55 w 57"/>
                  <a:gd name="T7" fmla="*/ 313 h 566"/>
                  <a:gd name="T8" fmla="*/ 50 w 57"/>
                  <a:gd name="T9" fmla="*/ 233 h 566"/>
                  <a:gd name="T10" fmla="*/ 39 w 57"/>
                  <a:gd name="T11" fmla="*/ 153 h 566"/>
                  <a:gd name="T12" fmla="*/ 22 w 57"/>
                  <a:gd name="T13" fmla="*/ 75 h 566"/>
                  <a:gd name="T14" fmla="*/ 0 w 57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66">
                    <a:moveTo>
                      <a:pt x="38" y="566"/>
                    </a:moveTo>
                    <a:lnTo>
                      <a:pt x="54" y="459"/>
                    </a:lnTo>
                    <a:lnTo>
                      <a:pt x="57" y="390"/>
                    </a:lnTo>
                    <a:lnTo>
                      <a:pt x="55" y="313"/>
                    </a:lnTo>
                    <a:lnTo>
                      <a:pt x="50" y="233"/>
                    </a:lnTo>
                    <a:lnTo>
                      <a:pt x="39" y="153"/>
                    </a:lnTo>
                    <a:lnTo>
                      <a:pt x="22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63">
                <a:extLst>
                  <a:ext uri="{FF2B5EF4-FFF2-40B4-BE49-F238E27FC236}">
                    <a16:creationId xmlns:a16="http://schemas.microsoft.com/office/drawing/2014/main" id="{AE0EA1D3-69A8-4CDB-87F9-4DF6879F8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53" y="-277658"/>
                <a:ext cx="11913" cy="156864"/>
              </a:xfrm>
              <a:custGeom>
                <a:avLst/>
                <a:gdLst>
                  <a:gd name="T0" fmla="*/ 0 w 43"/>
                  <a:gd name="T1" fmla="*/ 0 h 635"/>
                  <a:gd name="T2" fmla="*/ 29 w 43"/>
                  <a:gd name="T3" fmla="*/ 158 h 635"/>
                  <a:gd name="T4" fmla="*/ 38 w 43"/>
                  <a:gd name="T5" fmla="*/ 237 h 635"/>
                  <a:gd name="T6" fmla="*/ 43 w 43"/>
                  <a:gd name="T7" fmla="*/ 317 h 635"/>
                  <a:gd name="T8" fmla="*/ 42 w 43"/>
                  <a:gd name="T9" fmla="*/ 477 h 635"/>
                  <a:gd name="T10" fmla="*/ 27 w 43"/>
                  <a:gd name="T1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35">
                    <a:moveTo>
                      <a:pt x="0" y="0"/>
                    </a:moveTo>
                    <a:lnTo>
                      <a:pt x="29" y="158"/>
                    </a:lnTo>
                    <a:lnTo>
                      <a:pt x="38" y="237"/>
                    </a:lnTo>
                    <a:lnTo>
                      <a:pt x="43" y="317"/>
                    </a:lnTo>
                    <a:lnTo>
                      <a:pt x="42" y="477"/>
                    </a:lnTo>
                    <a:lnTo>
                      <a:pt x="27" y="6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64">
                <a:extLst>
                  <a:ext uri="{FF2B5EF4-FFF2-40B4-BE49-F238E27FC236}">
                    <a16:creationId xmlns:a16="http://schemas.microsoft.com/office/drawing/2014/main" id="{E7D9CD6F-1CE0-4CBE-8BEC-5372A8314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845" y="-173329"/>
                <a:ext cx="6354" cy="48095"/>
              </a:xfrm>
              <a:custGeom>
                <a:avLst/>
                <a:gdLst>
                  <a:gd name="T0" fmla="*/ 0 w 23"/>
                  <a:gd name="T1" fmla="*/ 195 h 195"/>
                  <a:gd name="T2" fmla="*/ 14 w 23"/>
                  <a:gd name="T3" fmla="*/ 149 h 195"/>
                  <a:gd name="T4" fmla="*/ 23 w 23"/>
                  <a:gd name="T5" fmla="*/ 100 h 195"/>
                  <a:gd name="T6" fmla="*/ 20 w 23"/>
                  <a:gd name="T7" fmla="*/ 48 h 195"/>
                  <a:gd name="T8" fmla="*/ 15 w 23"/>
                  <a:gd name="T9" fmla="*/ 23 h 195"/>
                  <a:gd name="T10" fmla="*/ 4 w 23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5">
                    <a:moveTo>
                      <a:pt x="0" y="195"/>
                    </a:moveTo>
                    <a:lnTo>
                      <a:pt x="14" y="149"/>
                    </a:lnTo>
                    <a:lnTo>
                      <a:pt x="23" y="100"/>
                    </a:lnTo>
                    <a:lnTo>
                      <a:pt x="20" y="48"/>
                    </a:lnTo>
                    <a:lnTo>
                      <a:pt x="15" y="23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65">
                <a:extLst>
                  <a:ext uri="{FF2B5EF4-FFF2-40B4-BE49-F238E27FC236}">
                    <a16:creationId xmlns:a16="http://schemas.microsoft.com/office/drawing/2014/main" id="{803FAC19-C279-4943-B76A-650692CE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959" y="-174069"/>
                <a:ext cx="74654" cy="58454"/>
              </a:xfrm>
              <a:custGeom>
                <a:avLst/>
                <a:gdLst>
                  <a:gd name="T0" fmla="*/ 272 w 280"/>
                  <a:gd name="T1" fmla="*/ 0 h 236"/>
                  <a:gd name="T2" fmla="*/ 280 w 280"/>
                  <a:gd name="T3" fmla="*/ 55 h 236"/>
                  <a:gd name="T4" fmla="*/ 276 w 280"/>
                  <a:gd name="T5" fmla="*/ 118 h 236"/>
                  <a:gd name="T6" fmla="*/ 264 w 280"/>
                  <a:gd name="T7" fmla="*/ 181 h 236"/>
                  <a:gd name="T8" fmla="*/ 248 w 280"/>
                  <a:gd name="T9" fmla="*/ 236 h 236"/>
                  <a:gd name="T10" fmla="*/ 240 w 280"/>
                  <a:gd name="T11" fmla="*/ 218 h 236"/>
                  <a:gd name="T12" fmla="*/ 227 w 280"/>
                  <a:gd name="T13" fmla="*/ 206 h 236"/>
                  <a:gd name="T14" fmla="*/ 210 w 280"/>
                  <a:gd name="T15" fmla="*/ 200 h 236"/>
                  <a:gd name="T16" fmla="*/ 190 w 280"/>
                  <a:gd name="T17" fmla="*/ 198 h 236"/>
                  <a:gd name="T18" fmla="*/ 143 w 280"/>
                  <a:gd name="T19" fmla="*/ 202 h 236"/>
                  <a:gd name="T20" fmla="*/ 94 w 280"/>
                  <a:gd name="T21" fmla="*/ 213 h 236"/>
                  <a:gd name="T22" fmla="*/ 49 w 280"/>
                  <a:gd name="T23" fmla="*/ 221 h 236"/>
                  <a:gd name="T24" fmla="*/ 30 w 280"/>
                  <a:gd name="T25" fmla="*/ 222 h 236"/>
                  <a:gd name="T26" fmla="*/ 16 w 280"/>
                  <a:gd name="T27" fmla="*/ 221 h 236"/>
                  <a:gd name="T28" fmla="*/ 5 w 280"/>
                  <a:gd name="T29" fmla="*/ 215 h 236"/>
                  <a:gd name="T30" fmla="*/ 0 w 280"/>
                  <a:gd name="T31" fmla="*/ 204 h 236"/>
                  <a:gd name="T32" fmla="*/ 1 w 280"/>
                  <a:gd name="T33" fmla="*/ 187 h 236"/>
                  <a:gd name="T34" fmla="*/ 9 w 280"/>
                  <a:gd name="T35" fmla="*/ 1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236">
                    <a:moveTo>
                      <a:pt x="272" y="0"/>
                    </a:moveTo>
                    <a:lnTo>
                      <a:pt x="280" y="55"/>
                    </a:lnTo>
                    <a:lnTo>
                      <a:pt x="276" y="118"/>
                    </a:lnTo>
                    <a:lnTo>
                      <a:pt x="264" y="181"/>
                    </a:lnTo>
                    <a:lnTo>
                      <a:pt x="248" y="236"/>
                    </a:lnTo>
                    <a:lnTo>
                      <a:pt x="240" y="218"/>
                    </a:lnTo>
                    <a:lnTo>
                      <a:pt x="227" y="206"/>
                    </a:lnTo>
                    <a:lnTo>
                      <a:pt x="210" y="200"/>
                    </a:lnTo>
                    <a:lnTo>
                      <a:pt x="190" y="198"/>
                    </a:lnTo>
                    <a:lnTo>
                      <a:pt x="143" y="202"/>
                    </a:lnTo>
                    <a:lnTo>
                      <a:pt x="94" y="213"/>
                    </a:lnTo>
                    <a:lnTo>
                      <a:pt x="49" y="221"/>
                    </a:lnTo>
                    <a:lnTo>
                      <a:pt x="30" y="222"/>
                    </a:lnTo>
                    <a:lnTo>
                      <a:pt x="16" y="221"/>
                    </a:lnTo>
                    <a:lnTo>
                      <a:pt x="5" y="215"/>
                    </a:lnTo>
                    <a:lnTo>
                      <a:pt x="0" y="204"/>
                    </a:lnTo>
                    <a:lnTo>
                      <a:pt x="1" y="187"/>
                    </a:lnTo>
                    <a:lnTo>
                      <a:pt x="9" y="1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66">
                <a:extLst>
                  <a:ext uri="{FF2B5EF4-FFF2-40B4-BE49-F238E27FC236}">
                    <a16:creationId xmlns:a16="http://schemas.microsoft.com/office/drawing/2014/main" id="{2DD341D3-4258-44F3-9FFD-A5C2D78E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7109" y="-175549"/>
                <a:ext cx="59564" cy="2960"/>
              </a:xfrm>
              <a:custGeom>
                <a:avLst/>
                <a:gdLst>
                  <a:gd name="T0" fmla="*/ 0 w 225"/>
                  <a:gd name="T1" fmla="*/ 0 h 12"/>
                  <a:gd name="T2" fmla="*/ 27 w 225"/>
                  <a:gd name="T3" fmla="*/ 9 h 12"/>
                  <a:gd name="T4" fmla="*/ 54 w 225"/>
                  <a:gd name="T5" fmla="*/ 12 h 12"/>
                  <a:gd name="T6" fmla="*/ 111 w 225"/>
                  <a:gd name="T7" fmla="*/ 10 h 12"/>
                  <a:gd name="T8" fmla="*/ 168 w 225"/>
                  <a:gd name="T9" fmla="*/ 6 h 12"/>
                  <a:gd name="T10" fmla="*/ 197 w 225"/>
                  <a:gd name="T11" fmla="*/ 6 h 12"/>
                  <a:gd name="T12" fmla="*/ 225 w 22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7" y="9"/>
                    </a:lnTo>
                    <a:lnTo>
                      <a:pt x="54" y="12"/>
                    </a:lnTo>
                    <a:lnTo>
                      <a:pt x="111" y="10"/>
                    </a:lnTo>
                    <a:lnTo>
                      <a:pt x="168" y="6"/>
                    </a:lnTo>
                    <a:lnTo>
                      <a:pt x="197" y="6"/>
                    </a:lnTo>
                    <a:lnTo>
                      <a:pt x="225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67">
                <a:extLst>
                  <a:ext uri="{FF2B5EF4-FFF2-40B4-BE49-F238E27FC236}">
                    <a16:creationId xmlns:a16="http://schemas.microsoft.com/office/drawing/2014/main" id="{587B5521-6181-4E28-B6D4-9D1B01120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128" y="-120794"/>
                <a:ext cx="54005" cy="23678"/>
              </a:xfrm>
              <a:custGeom>
                <a:avLst/>
                <a:gdLst>
                  <a:gd name="T0" fmla="*/ 204 w 204"/>
                  <a:gd name="T1" fmla="*/ 46 h 98"/>
                  <a:gd name="T2" fmla="*/ 180 w 204"/>
                  <a:gd name="T3" fmla="*/ 24 h 98"/>
                  <a:gd name="T4" fmla="*/ 146 w 204"/>
                  <a:gd name="T5" fmla="*/ 8 h 98"/>
                  <a:gd name="T6" fmla="*/ 108 w 204"/>
                  <a:gd name="T7" fmla="*/ 0 h 98"/>
                  <a:gd name="T8" fmla="*/ 68 w 204"/>
                  <a:gd name="T9" fmla="*/ 1 h 98"/>
                  <a:gd name="T10" fmla="*/ 34 w 204"/>
                  <a:gd name="T11" fmla="*/ 12 h 98"/>
                  <a:gd name="T12" fmla="*/ 19 w 204"/>
                  <a:gd name="T13" fmla="*/ 20 h 98"/>
                  <a:gd name="T14" fmla="*/ 9 w 204"/>
                  <a:gd name="T15" fmla="*/ 30 h 98"/>
                  <a:gd name="T16" fmla="*/ 2 w 204"/>
                  <a:gd name="T17" fmla="*/ 43 h 98"/>
                  <a:gd name="T18" fmla="*/ 0 w 204"/>
                  <a:gd name="T19" fmla="*/ 58 h 98"/>
                  <a:gd name="T20" fmla="*/ 1 w 204"/>
                  <a:gd name="T21" fmla="*/ 77 h 98"/>
                  <a:gd name="T22" fmla="*/ 9 w 204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98">
                    <a:moveTo>
                      <a:pt x="204" y="46"/>
                    </a:moveTo>
                    <a:lnTo>
                      <a:pt x="180" y="24"/>
                    </a:lnTo>
                    <a:lnTo>
                      <a:pt x="146" y="8"/>
                    </a:lnTo>
                    <a:lnTo>
                      <a:pt x="108" y="0"/>
                    </a:lnTo>
                    <a:lnTo>
                      <a:pt x="68" y="1"/>
                    </a:lnTo>
                    <a:lnTo>
                      <a:pt x="34" y="12"/>
                    </a:lnTo>
                    <a:lnTo>
                      <a:pt x="19" y="20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0" y="58"/>
                    </a:lnTo>
                    <a:lnTo>
                      <a:pt x="1" y="77"/>
                    </a:lnTo>
                    <a:lnTo>
                      <a:pt x="9" y="9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68">
                <a:extLst>
                  <a:ext uri="{FF2B5EF4-FFF2-40B4-BE49-F238E27FC236}">
                    <a16:creationId xmlns:a16="http://schemas.microsoft.com/office/drawing/2014/main" id="{B375061B-324B-4BAF-AB55-FBF28AA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824" y="-271739"/>
                <a:ext cx="68301" cy="36996"/>
              </a:xfrm>
              <a:custGeom>
                <a:avLst/>
                <a:gdLst>
                  <a:gd name="T0" fmla="*/ 0 w 258"/>
                  <a:gd name="T1" fmla="*/ 150 h 150"/>
                  <a:gd name="T2" fmla="*/ 53 w 258"/>
                  <a:gd name="T3" fmla="*/ 144 h 150"/>
                  <a:gd name="T4" fmla="*/ 92 w 258"/>
                  <a:gd name="T5" fmla="*/ 132 h 150"/>
                  <a:gd name="T6" fmla="*/ 124 w 258"/>
                  <a:gd name="T7" fmla="*/ 113 h 150"/>
                  <a:gd name="T8" fmla="*/ 149 w 258"/>
                  <a:gd name="T9" fmla="*/ 91 h 150"/>
                  <a:gd name="T10" fmla="*/ 195 w 258"/>
                  <a:gd name="T11" fmla="*/ 43 h 150"/>
                  <a:gd name="T12" fmla="*/ 223 w 258"/>
                  <a:gd name="T13" fmla="*/ 20 h 150"/>
                  <a:gd name="T14" fmla="*/ 235 w 258"/>
                  <a:gd name="T15" fmla="*/ 12 h 150"/>
                  <a:gd name="T16" fmla="*/ 258 w 25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50">
                    <a:moveTo>
                      <a:pt x="0" y="150"/>
                    </a:moveTo>
                    <a:lnTo>
                      <a:pt x="53" y="144"/>
                    </a:lnTo>
                    <a:lnTo>
                      <a:pt x="92" y="132"/>
                    </a:lnTo>
                    <a:lnTo>
                      <a:pt x="124" y="113"/>
                    </a:lnTo>
                    <a:lnTo>
                      <a:pt x="149" y="91"/>
                    </a:lnTo>
                    <a:lnTo>
                      <a:pt x="195" y="43"/>
                    </a:lnTo>
                    <a:lnTo>
                      <a:pt x="223" y="20"/>
                    </a:lnTo>
                    <a:lnTo>
                      <a:pt x="235" y="12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69">
                <a:extLst>
                  <a:ext uri="{FF2B5EF4-FFF2-40B4-BE49-F238E27FC236}">
                    <a16:creationId xmlns:a16="http://schemas.microsoft.com/office/drawing/2014/main" id="{4F3B5C95-8F91-4EA8-B29E-D3C132C7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510" y="-289497"/>
                <a:ext cx="61947" cy="14799"/>
              </a:xfrm>
              <a:custGeom>
                <a:avLst/>
                <a:gdLst>
                  <a:gd name="T0" fmla="*/ 0 w 233"/>
                  <a:gd name="T1" fmla="*/ 59 h 59"/>
                  <a:gd name="T2" fmla="*/ 60 w 233"/>
                  <a:gd name="T3" fmla="*/ 51 h 59"/>
                  <a:gd name="T4" fmla="*/ 121 w 233"/>
                  <a:gd name="T5" fmla="*/ 41 h 59"/>
                  <a:gd name="T6" fmla="*/ 179 w 233"/>
                  <a:gd name="T7" fmla="*/ 25 h 59"/>
                  <a:gd name="T8" fmla="*/ 233 w 2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9">
                    <a:moveTo>
                      <a:pt x="0" y="59"/>
                    </a:moveTo>
                    <a:lnTo>
                      <a:pt x="60" y="51"/>
                    </a:lnTo>
                    <a:lnTo>
                      <a:pt x="121" y="41"/>
                    </a:lnTo>
                    <a:lnTo>
                      <a:pt x="179" y="25"/>
                    </a:lnTo>
                    <a:lnTo>
                      <a:pt x="23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70">
                <a:extLst>
                  <a:ext uri="{FF2B5EF4-FFF2-40B4-BE49-F238E27FC236}">
                    <a16:creationId xmlns:a16="http://schemas.microsoft.com/office/drawing/2014/main" id="{19A642E3-BD05-4201-8AD1-7909A3141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552" y="-305776"/>
                <a:ext cx="10324" cy="101370"/>
              </a:xfrm>
              <a:custGeom>
                <a:avLst/>
                <a:gdLst>
                  <a:gd name="T0" fmla="*/ 0 w 39"/>
                  <a:gd name="T1" fmla="*/ 409 h 409"/>
                  <a:gd name="T2" fmla="*/ 22 w 39"/>
                  <a:gd name="T3" fmla="*/ 205 h 409"/>
                  <a:gd name="T4" fmla="*/ 39 w 39"/>
                  <a:gd name="T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09">
                    <a:moveTo>
                      <a:pt x="0" y="409"/>
                    </a:moveTo>
                    <a:lnTo>
                      <a:pt x="22" y="205"/>
                    </a:lnTo>
                    <a:lnTo>
                      <a:pt x="3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71">
                <a:extLst>
                  <a:ext uri="{FF2B5EF4-FFF2-40B4-BE49-F238E27FC236}">
                    <a16:creationId xmlns:a16="http://schemas.microsoft.com/office/drawing/2014/main" id="{9C33F3E4-58D0-46AD-9C2B-347152F90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99" y="-318355"/>
                <a:ext cx="68301" cy="19238"/>
              </a:xfrm>
              <a:custGeom>
                <a:avLst/>
                <a:gdLst>
                  <a:gd name="T0" fmla="*/ 0 w 257"/>
                  <a:gd name="T1" fmla="*/ 0 h 77"/>
                  <a:gd name="T2" fmla="*/ 24 w 257"/>
                  <a:gd name="T3" fmla="*/ 25 h 77"/>
                  <a:gd name="T4" fmla="*/ 45 w 257"/>
                  <a:gd name="T5" fmla="*/ 41 h 77"/>
                  <a:gd name="T6" fmla="*/ 63 w 257"/>
                  <a:gd name="T7" fmla="*/ 52 h 77"/>
                  <a:gd name="T8" fmla="*/ 82 w 257"/>
                  <a:gd name="T9" fmla="*/ 56 h 77"/>
                  <a:gd name="T10" fmla="*/ 98 w 257"/>
                  <a:gd name="T11" fmla="*/ 56 h 77"/>
                  <a:gd name="T12" fmla="*/ 112 w 257"/>
                  <a:gd name="T13" fmla="*/ 53 h 77"/>
                  <a:gd name="T14" fmla="*/ 140 w 257"/>
                  <a:gd name="T15" fmla="*/ 41 h 77"/>
                  <a:gd name="T16" fmla="*/ 165 w 257"/>
                  <a:gd name="T17" fmla="*/ 28 h 77"/>
                  <a:gd name="T18" fmla="*/ 178 w 257"/>
                  <a:gd name="T19" fmla="*/ 24 h 77"/>
                  <a:gd name="T20" fmla="*/ 193 w 257"/>
                  <a:gd name="T21" fmla="*/ 24 h 77"/>
                  <a:gd name="T22" fmla="*/ 207 w 257"/>
                  <a:gd name="T23" fmla="*/ 28 h 77"/>
                  <a:gd name="T24" fmla="*/ 222 w 257"/>
                  <a:gd name="T25" fmla="*/ 37 h 77"/>
                  <a:gd name="T26" fmla="*/ 239 w 257"/>
                  <a:gd name="T27" fmla="*/ 53 h 77"/>
                  <a:gd name="T28" fmla="*/ 257 w 257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77">
                    <a:moveTo>
                      <a:pt x="0" y="0"/>
                    </a:moveTo>
                    <a:lnTo>
                      <a:pt x="24" y="25"/>
                    </a:lnTo>
                    <a:lnTo>
                      <a:pt x="45" y="41"/>
                    </a:lnTo>
                    <a:lnTo>
                      <a:pt x="63" y="52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12" y="53"/>
                    </a:lnTo>
                    <a:lnTo>
                      <a:pt x="140" y="41"/>
                    </a:lnTo>
                    <a:lnTo>
                      <a:pt x="165" y="28"/>
                    </a:lnTo>
                    <a:lnTo>
                      <a:pt x="178" y="24"/>
                    </a:lnTo>
                    <a:lnTo>
                      <a:pt x="193" y="24"/>
                    </a:lnTo>
                    <a:lnTo>
                      <a:pt x="207" y="28"/>
                    </a:lnTo>
                    <a:lnTo>
                      <a:pt x="222" y="37"/>
                    </a:lnTo>
                    <a:lnTo>
                      <a:pt x="239" y="53"/>
                    </a:lnTo>
                    <a:lnTo>
                      <a:pt x="257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Line 72">
                <a:extLst>
                  <a:ext uri="{FF2B5EF4-FFF2-40B4-BE49-F238E27FC236}">
                    <a16:creationId xmlns:a16="http://schemas.microsoft.com/office/drawing/2014/main" id="{D4811BE8-557A-409E-A689-E5DDC71E7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19996" y="-309475"/>
                <a:ext cx="12707" cy="10950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73">
                <a:extLst>
                  <a:ext uri="{FF2B5EF4-FFF2-40B4-BE49-F238E27FC236}">
                    <a16:creationId xmlns:a16="http://schemas.microsoft.com/office/drawing/2014/main" id="{F7FA1611-A494-40C3-9006-0E40B454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455" y="-262120"/>
                <a:ext cx="61947" cy="15538"/>
              </a:xfrm>
              <a:custGeom>
                <a:avLst/>
                <a:gdLst>
                  <a:gd name="T0" fmla="*/ 234 w 234"/>
                  <a:gd name="T1" fmla="*/ 63 h 63"/>
                  <a:gd name="T2" fmla="*/ 216 w 234"/>
                  <a:gd name="T3" fmla="*/ 37 h 63"/>
                  <a:gd name="T4" fmla="*/ 190 w 234"/>
                  <a:gd name="T5" fmla="*/ 17 h 63"/>
                  <a:gd name="T6" fmla="*/ 157 w 234"/>
                  <a:gd name="T7" fmla="*/ 5 h 63"/>
                  <a:gd name="T8" fmla="*/ 120 w 234"/>
                  <a:gd name="T9" fmla="*/ 0 h 63"/>
                  <a:gd name="T10" fmla="*/ 82 w 234"/>
                  <a:gd name="T11" fmla="*/ 3 h 63"/>
                  <a:gd name="T12" fmla="*/ 48 w 234"/>
                  <a:gd name="T13" fmla="*/ 13 h 63"/>
                  <a:gd name="T14" fmla="*/ 19 w 234"/>
                  <a:gd name="T15" fmla="*/ 33 h 63"/>
                  <a:gd name="T16" fmla="*/ 8 w 234"/>
                  <a:gd name="T17" fmla="*/ 45 h 63"/>
                  <a:gd name="T18" fmla="*/ 0 w 234"/>
                  <a:gd name="T1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3">
                    <a:moveTo>
                      <a:pt x="234" y="63"/>
                    </a:moveTo>
                    <a:lnTo>
                      <a:pt x="216" y="37"/>
                    </a:lnTo>
                    <a:lnTo>
                      <a:pt x="190" y="17"/>
                    </a:lnTo>
                    <a:lnTo>
                      <a:pt x="157" y="5"/>
                    </a:lnTo>
                    <a:lnTo>
                      <a:pt x="120" y="0"/>
                    </a:lnTo>
                    <a:lnTo>
                      <a:pt x="82" y="3"/>
                    </a:lnTo>
                    <a:lnTo>
                      <a:pt x="48" y="13"/>
                    </a:lnTo>
                    <a:lnTo>
                      <a:pt x="19" y="33"/>
                    </a:lnTo>
                    <a:lnTo>
                      <a:pt x="8" y="45"/>
                    </a:lnTo>
                    <a:lnTo>
                      <a:pt x="0" y="5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74">
                <a:extLst>
                  <a:ext uri="{FF2B5EF4-FFF2-40B4-BE49-F238E27FC236}">
                    <a16:creationId xmlns:a16="http://schemas.microsoft.com/office/drawing/2014/main" id="{1DC9A93F-DC00-41DE-A30A-AE1477053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539" y="-396047"/>
                <a:ext cx="79420" cy="44396"/>
              </a:xfrm>
              <a:custGeom>
                <a:avLst/>
                <a:gdLst>
                  <a:gd name="T0" fmla="*/ 292 w 300"/>
                  <a:gd name="T1" fmla="*/ 181 h 181"/>
                  <a:gd name="T2" fmla="*/ 298 w 300"/>
                  <a:gd name="T3" fmla="*/ 158 h 181"/>
                  <a:gd name="T4" fmla="*/ 300 w 300"/>
                  <a:gd name="T5" fmla="*/ 136 h 181"/>
                  <a:gd name="T6" fmla="*/ 294 w 300"/>
                  <a:gd name="T7" fmla="*/ 114 h 181"/>
                  <a:gd name="T8" fmla="*/ 287 w 300"/>
                  <a:gd name="T9" fmla="*/ 94 h 181"/>
                  <a:gd name="T10" fmla="*/ 273 w 300"/>
                  <a:gd name="T11" fmla="*/ 76 h 181"/>
                  <a:gd name="T12" fmla="*/ 258 w 300"/>
                  <a:gd name="T13" fmla="*/ 58 h 181"/>
                  <a:gd name="T14" fmla="*/ 215 w 300"/>
                  <a:gd name="T15" fmla="*/ 29 h 181"/>
                  <a:gd name="T16" fmla="*/ 192 w 300"/>
                  <a:gd name="T17" fmla="*/ 18 h 181"/>
                  <a:gd name="T18" fmla="*/ 165 w 300"/>
                  <a:gd name="T19" fmla="*/ 9 h 181"/>
                  <a:gd name="T20" fmla="*/ 137 w 300"/>
                  <a:gd name="T21" fmla="*/ 3 h 181"/>
                  <a:gd name="T22" fmla="*/ 110 w 300"/>
                  <a:gd name="T23" fmla="*/ 0 h 181"/>
                  <a:gd name="T24" fmla="*/ 53 w 300"/>
                  <a:gd name="T25" fmla="*/ 3 h 181"/>
                  <a:gd name="T26" fmla="*/ 27 w 300"/>
                  <a:gd name="T27" fmla="*/ 10 h 181"/>
                  <a:gd name="T28" fmla="*/ 0 w 300"/>
                  <a:gd name="T2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" h="181">
                    <a:moveTo>
                      <a:pt x="292" y="181"/>
                    </a:moveTo>
                    <a:lnTo>
                      <a:pt x="298" y="158"/>
                    </a:lnTo>
                    <a:lnTo>
                      <a:pt x="300" y="136"/>
                    </a:lnTo>
                    <a:lnTo>
                      <a:pt x="294" y="114"/>
                    </a:lnTo>
                    <a:lnTo>
                      <a:pt x="287" y="94"/>
                    </a:lnTo>
                    <a:lnTo>
                      <a:pt x="273" y="76"/>
                    </a:lnTo>
                    <a:lnTo>
                      <a:pt x="258" y="58"/>
                    </a:lnTo>
                    <a:lnTo>
                      <a:pt x="215" y="29"/>
                    </a:lnTo>
                    <a:lnTo>
                      <a:pt x="192" y="18"/>
                    </a:lnTo>
                    <a:lnTo>
                      <a:pt x="165" y="9"/>
                    </a:lnTo>
                    <a:lnTo>
                      <a:pt x="137" y="3"/>
                    </a:lnTo>
                    <a:lnTo>
                      <a:pt x="110" y="0"/>
                    </a:lnTo>
                    <a:lnTo>
                      <a:pt x="53" y="3"/>
                    </a:lnTo>
                    <a:lnTo>
                      <a:pt x="27" y="1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75">
                <a:extLst>
                  <a:ext uri="{FF2B5EF4-FFF2-40B4-BE49-F238E27FC236}">
                    <a16:creationId xmlns:a16="http://schemas.microsoft.com/office/drawing/2014/main" id="{B5BFCB79-62E7-4DF2-8CE8-52C3AA396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9534" y="-405666"/>
                <a:ext cx="56388" cy="32557"/>
              </a:xfrm>
              <a:custGeom>
                <a:avLst/>
                <a:gdLst>
                  <a:gd name="T0" fmla="*/ 191 w 212"/>
                  <a:gd name="T1" fmla="*/ 132 h 132"/>
                  <a:gd name="T2" fmla="*/ 204 w 212"/>
                  <a:gd name="T3" fmla="*/ 116 h 132"/>
                  <a:gd name="T4" fmla="*/ 211 w 212"/>
                  <a:gd name="T5" fmla="*/ 101 h 132"/>
                  <a:gd name="T6" fmla="*/ 212 w 212"/>
                  <a:gd name="T7" fmla="*/ 84 h 132"/>
                  <a:gd name="T8" fmla="*/ 208 w 212"/>
                  <a:gd name="T9" fmla="*/ 68 h 132"/>
                  <a:gd name="T10" fmla="*/ 191 w 212"/>
                  <a:gd name="T11" fmla="*/ 39 h 132"/>
                  <a:gd name="T12" fmla="*/ 161 w 212"/>
                  <a:gd name="T13" fmla="*/ 16 h 132"/>
                  <a:gd name="T14" fmla="*/ 121 w 212"/>
                  <a:gd name="T15" fmla="*/ 2 h 132"/>
                  <a:gd name="T16" fmla="*/ 100 w 212"/>
                  <a:gd name="T17" fmla="*/ 0 h 132"/>
                  <a:gd name="T18" fmla="*/ 79 w 212"/>
                  <a:gd name="T19" fmla="*/ 0 h 132"/>
                  <a:gd name="T20" fmla="*/ 58 w 212"/>
                  <a:gd name="T21" fmla="*/ 5 h 132"/>
                  <a:gd name="T22" fmla="*/ 37 w 212"/>
                  <a:gd name="T23" fmla="*/ 14 h 132"/>
                  <a:gd name="T24" fmla="*/ 18 w 212"/>
                  <a:gd name="T25" fmla="*/ 28 h 132"/>
                  <a:gd name="T26" fmla="*/ 0 w 212"/>
                  <a:gd name="T27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32">
                    <a:moveTo>
                      <a:pt x="191" y="132"/>
                    </a:moveTo>
                    <a:lnTo>
                      <a:pt x="204" y="116"/>
                    </a:lnTo>
                    <a:lnTo>
                      <a:pt x="211" y="101"/>
                    </a:lnTo>
                    <a:lnTo>
                      <a:pt x="212" y="84"/>
                    </a:lnTo>
                    <a:lnTo>
                      <a:pt x="208" y="68"/>
                    </a:lnTo>
                    <a:lnTo>
                      <a:pt x="191" y="39"/>
                    </a:lnTo>
                    <a:lnTo>
                      <a:pt x="161" y="16"/>
                    </a:lnTo>
                    <a:lnTo>
                      <a:pt x="121" y="2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8" y="5"/>
                    </a:lnTo>
                    <a:lnTo>
                      <a:pt x="37" y="14"/>
                    </a:lnTo>
                    <a:lnTo>
                      <a:pt x="18" y="28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76">
                <a:extLst>
                  <a:ext uri="{FF2B5EF4-FFF2-40B4-BE49-F238E27FC236}">
                    <a16:creationId xmlns:a16="http://schemas.microsoft.com/office/drawing/2014/main" id="{2681B995-6D97-4D35-8332-D6A586EA7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924" y="-396047"/>
                <a:ext cx="226346" cy="88791"/>
              </a:xfrm>
              <a:custGeom>
                <a:avLst/>
                <a:gdLst>
                  <a:gd name="T0" fmla="*/ 854 w 854"/>
                  <a:gd name="T1" fmla="*/ 34 h 361"/>
                  <a:gd name="T2" fmla="*/ 834 w 854"/>
                  <a:gd name="T3" fmla="*/ 16 h 361"/>
                  <a:gd name="T4" fmla="*/ 810 w 854"/>
                  <a:gd name="T5" fmla="*/ 5 h 361"/>
                  <a:gd name="T6" fmla="*/ 787 w 854"/>
                  <a:gd name="T7" fmla="*/ 0 h 361"/>
                  <a:gd name="T8" fmla="*/ 760 w 854"/>
                  <a:gd name="T9" fmla="*/ 0 h 361"/>
                  <a:gd name="T10" fmla="*/ 734 w 854"/>
                  <a:gd name="T11" fmla="*/ 6 h 361"/>
                  <a:gd name="T12" fmla="*/ 707 w 854"/>
                  <a:gd name="T13" fmla="*/ 16 h 361"/>
                  <a:gd name="T14" fmla="*/ 681 w 854"/>
                  <a:gd name="T15" fmla="*/ 30 h 361"/>
                  <a:gd name="T16" fmla="*/ 657 w 854"/>
                  <a:gd name="T17" fmla="*/ 47 h 361"/>
                  <a:gd name="T18" fmla="*/ 612 w 854"/>
                  <a:gd name="T19" fmla="*/ 90 h 361"/>
                  <a:gd name="T20" fmla="*/ 578 w 854"/>
                  <a:gd name="T21" fmla="*/ 139 h 361"/>
                  <a:gd name="T22" fmla="*/ 568 w 854"/>
                  <a:gd name="T23" fmla="*/ 164 h 361"/>
                  <a:gd name="T24" fmla="*/ 561 w 854"/>
                  <a:gd name="T25" fmla="*/ 189 h 361"/>
                  <a:gd name="T26" fmla="*/ 558 w 854"/>
                  <a:gd name="T27" fmla="*/ 213 h 361"/>
                  <a:gd name="T28" fmla="*/ 562 w 854"/>
                  <a:gd name="T29" fmla="*/ 236 h 361"/>
                  <a:gd name="T30" fmla="*/ 550 w 854"/>
                  <a:gd name="T31" fmla="*/ 276 h 361"/>
                  <a:gd name="T32" fmla="*/ 532 w 854"/>
                  <a:gd name="T33" fmla="*/ 299 h 361"/>
                  <a:gd name="T34" fmla="*/ 520 w 854"/>
                  <a:gd name="T35" fmla="*/ 306 h 361"/>
                  <a:gd name="T36" fmla="*/ 507 w 854"/>
                  <a:gd name="T37" fmla="*/ 310 h 361"/>
                  <a:gd name="T38" fmla="*/ 478 w 854"/>
                  <a:gd name="T39" fmla="*/ 309 h 361"/>
                  <a:gd name="T40" fmla="*/ 445 w 854"/>
                  <a:gd name="T41" fmla="*/ 300 h 361"/>
                  <a:gd name="T42" fmla="*/ 408 w 854"/>
                  <a:gd name="T43" fmla="*/ 284 h 361"/>
                  <a:gd name="T44" fmla="*/ 327 w 854"/>
                  <a:gd name="T45" fmla="*/ 244 h 361"/>
                  <a:gd name="T46" fmla="*/ 284 w 854"/>
                  <a:gd name="T47" fmla="*/ 225 h 361"/>
                  <a:gd name="T48" fmla="*/ 240 w 854"/>
                  <a:gd name="T49" fmla="*/ 210 h 361"/>
                  <a:gd name="T50" fmla="*/ 196 w 854"/>
                  <a:gd name="T51" fmla="*/ 200 h 361"/>
                  <a:gd name="T52" fmla="*/ 153 w 854"/>
                  <a:gd name="T53" fmla="*/ 198 h 361"/>
                  <a:gd name="T54" fmla="*/ 111 w 854"/>
                  <a:gd name="T55" fmla="*/ 208 h 361"/>
                  <a:gd name="T56" fmla="*/ 72 w 854"/>
                  <a:gd name="T57" fmla="*/ 230 h 361"/>
                  <a:gd name="T58" fmla="*/ 33 w 854"/>
                  <a:gd name="T59" fmla="*/ 268 h 361"/>
                  <a:gd name="T60" fmla="*/ 0 w 854"/>
                  <a:gd name="T61" fmla="*/ 325 h 361"/>
                  <a:gd name="T62" fmla="*/ 21 w 854"/>
                  <a:gd name="T63" fmla="*/ 327 h 361"/>
                  <a:gd name="T64" fmla="*/ 35 w 854"/>
                  <a:gd name="T65" fmla="*/ 334 h 361"/>
                  <a:gd name="T66" fmla="*/ 43 w 854"/>
                  <a:gd name="T67" fmla="*/ 345 h 361"/>
                  <a:gd name="T68" fmla="*/ 48 w 854"/>
                  <a:gd name="T6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361">
                    <a:moveTo>
                      <a:pt x="854" y="34"/>
                    </a:moveTo>
                    <a:lnTo>
                      <a:pt x="834" y="16"/>
                    </a:lnTo>
                    <a:lnTo>
                      <a:pt x="810" y="5"/>
                    </a:lnTo>
                    <a:lnTo>
                      <a:pt x="787" y="0"/>
                    </a:lnTo>
                    <a:lnTo>
                      <a:pt x="760" y="0"/>
                    </a:lnTo>
                    <a:lnTo>
                      <a:pt x="734" y="6"/>
                    </a:lnTo>
                    <a:lnTo>
                      <a:pt x="707" y="16"/>
                    </a:lnTo>
                    <a:lnTo>
                      <a:pt x="681" y="30"/>
                    </a:lnTo>
                    <a:lnTo>
                      <a:pt x="657" y="47"/>
                    </a:lnTo>
                    <a:lnTo>
                      <a:pt x="612" y="90"/>
                    </a:lnTo>
                    <a:lnTo>
                      <a:pt x="578" y="139"/>
                    </a:lnTo>
                    <a:lnTo>
                      <a:pt x="568" y="164"/>
                    </a:lnTo>
                    <a:lnTo>
                      <a:pt x="561" y="189"/>
                    </a:lnTo>
                    <a:lnTo>
                      <a:pt x="558" y="213"/>
                    </a:lnTo>
                    <a:lnTo>
                      <a:pt x="562" y="236"/>
                    </a:lnTo>
                    <a:lnTo>
                      <a:pt x="550" y="276"/>
                    </a:lnTo>
                    <a:lnTo>
                      <a:pt x="532" y="299"/>
                    </a:lnTo>
                    <a:lnTo>
                      <a:pt x="520" y="306"/>
                    </a:lnTo>
                    <a:lnTo>
                      <a:pt x="507" y="310"/>
                    </a:lnTo>
                    <a:lnTo>
                      <a:pt x="478" y="309"/>
                    </a:lnTo>
                    <a:lnTo>
                      <a:pt x="445" y="300"/>
                    </a:lnTo>
                    <a:lnTo>
                      <a:pt x="408" y="284"/>
                    </a:lnTo>
                    <a:lnTo>
                      <a:pt x="327" y="244"/>
                    </a:lnTo>
                    <a:lnTo>
                      <a:pt x="284" y="225"/>
                    </a:lnTo>
                    <a:lnTo>
                      <a:pt x="240" y="210"/>
                    </a:lnTo>
                    <a:lnTo>
                      <a:pt x="196" y="200"/>
                    </a:lnTo>
                    <a:lnTo>
                      <a:pt x="153" y="198"/>
                    </a:lnTo>
                    <a:lnTo>
                      <a:pt x="111" y="208"/>
                    </a:lnTo>
                    <a:lnTo>
                      <a:pt x="72" y="230"/>
                    </a:lnTo>
                    <a:lnTo>
                      <a:pt x="33" y="268"/>
                    </a:lnTo>
                    <a:lnTo>
                      <a:pt x="0" y="325"/>
                    </a:lnTo>
                    <a:lnTo>
                      <a:pt x="21" y="327"/>
                    </a:lnTo>
                    <a:lnTo>
                      <a:pt x="35" y="334"/>
                    </a:lnTo>
                    <a:lnTo>
                      <a:pt x="43" y="345"/>
                    </a:lnTo>
                    <a:lnTo>
                      <a:pt x="48" y="36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77">
                <a:extLst>
                  <a:ext uri="{FF2B5EF4-FFF2-40B4-BE49-F238E27FC236}">
                    <a16:creationId xmlns:a16="http://schemas.microsoft.com/office/drawing/2014/main" id="{46AA5946-5A47-433B-87BB-DB1068FD8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330" y="-281358"/>
                <a:ext cx="30973" cy="9619"/>
              </a:xfrm>
              <a:custGeom>
                <a:avLst/>
                <a:gdLst>
                  <a:gd name="T0" fmla="*/ 116 w 116"/>
                  <a:gd name="T1" fmla="*/ 39 h 39"/>
                  <a:gd name="T2" fmla="*/ 104 w 116"/>
                  <a:gd name="T3" fmla="*/ 21 h 39"/>
                  <a:gd name="T4" fmla="*/ 90 w 116"/>
                  <a:gd name="T5" fmla="*/ 9 h 39"/>
                  <a:gd name="T6" fmla="*/ 73 w 116"/>
                  <a:gd name="T7" fmla="*/ 2 h 39"/>
                  <a:gd name="T8" fmla="*/ 54 w 116"/>
                  <a:gd name="T9" fmla="*/ 0 h 39"/>
                  <a:gd name="T10" fmla="*/ 36 w 116"/>
                  <a:gd name="T11" fmla="*/ 1 h 39"/>
                  <a:gd name="T12" fmla="*/ 20 w 116"/>
                  <a:gd name="T13" fmla="*/ 6 h 39"/>
                  <a:gd name="T14" fmla="*/ 8 w 116"/>
                  <a:gd name="T15" fmla="*/ 13 h 39"/>
                  <a:gd name="T16" fmla="*/ 0 w 116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9">
                    <a:moveTo>
                      <a:pt x="116" y="39"/>
                    </a:moveTo>
                    <a:lnTo>
                      <a:pt x="104" y="21"/>
                    </a:lnTo>
                    <a:lnTo>
                      <a:pt x="90" y="9"/>
                    </a:lnTo>
                    <a:lnTo>
                      <a:pt x="73" y="2"/>
                    </a:lnTo>
                    <a:lnTo>
                      <a:pt x="54" y="0"/>
                    </a:lnTo>
                    <a:lnTo>
                      <a:pt x="36" y="1"/>
                    </a:lnTo>
                    <a:lnTo>
                      <a:pt x="20" y="6"/>
                    </a:lnTo>
                    <a:lnTo>
                      <a:pt x="8" y="13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Line 78">
                <a:extLst>
                  <a:ext uri="{FF2B5EF4-FFF2-40B4-BE49-F238E27FC236}">
                    <a16:creationId xmlns:a16="http://schemas.microsoft.com/office/drawing/2014/main" id="{29F47044-8BAA-4505-B57B-1F067D6C3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7270" y="-397526"/>
                <a:ext cx="8736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Line 79">
                <a:extLst>
                  <a:ext uri="{FF2B5EF4-FFF2-40B4-BE49-F238E27FC236}">
                    <a16:creationId xmlns:a16="http://schemas.microsoft.com/office/drawing/2014/main" id="{DBD98DB1-89AF-4676-987B-F540368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2070" y="-463380"/>
                <a:ext cx="16678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80">
                <a:extLst>
                  <a:ext uri="{FF2B5EF4-FFF2-40B4-BE49-F238E27FC236}">
                    <a16:creationId xmlns:a16="http://schemas.microsoft.com/office/drawing/2014/main" id="{77876B12-EBFE-4186-B7E5-01B6D626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969" y="-485578"/>
                <a:ext cx="33356" cy="91751"/>
              </a:xfrm>
              <a:custGeom>
                <a:avLst/>
                <a:gdLst>
                  <a:gd name="T0" fmla="*/ 0 w 125"/>
                  <a:gd name="T1" fmla="*/ 0 h 373"/>
                  <a:gd name="T2" fmla="*/ 75 w 125"/>
                  <a:gd name="T3" fmla="*/ 185 h 373"/>
                  <a:gd name="T4" fmla="*/ 106 w 125"/>
                  <a:gd name="T5" fmla="*/ 278 h 373"/>
                  <a:gd name="T6" fmla="*/ 117 w 125"/>
                  <a:gd name="T7" fmla="*/ 313 h 373"/>
                  <a:gd name="T8" fmla="*/ 120 w 125"/>
                  <a:gd name="T9" fmla="*/ 323 h 373"/>
                  <a:gd name="T10" fmla="*/ 125 w 125"/>
                  <a:gd name="T1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3">
                    <a:moveTo>
                      <a:pt x="0" y="0"/>
                    </a:moveTo>
                    <a:lnTo>
                      <a:pt x="75" y="185"/>
                    </a:lnTo>
                    <a:lnTo>
                      <a:pt x="106" y="278"/>
                    </a:lnTo>
                    <a:lnTo>
                      <a:pt x="117" y="313"/>
                    </a:lnTo>
                    <a:lnTo>
                      <a:pt x="120" y="323"/>
                    </a:lnTo>
                    <a:lnTo>
                      <a:pt x="125" y="37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81">
                <a:extLst>
                  <a:ext uri="{FF2B5EF4-FFF2-40B4-BE49-F238E27FC236}">
                    <a16:creationId xmlns:a16="http://schemas.microsoft.com/office/drawing/2014/main" id="{E4988D00-7768-49C3-91B8-A7ABC31C4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6357" y="-555131"/>
                <a:ext cx="28591" cy="160564"/>
              </a:xfrm>
              <a:custGeom>
                <a:avLst/>
                <a:gdLst>
                  <a:gd name="T0" fmla="*/ 11 w 106"/>
                  <a:gd name="T1" fmla="*/ 651 h 651"/>
                  <a:gd name="T2" fmla="*/ 0 w 106"/>
                  <a:gd name="T3" fmla="*/ 569 h 651"/>
                  <a:gd name="T4" fmla="*/ 0 w 106"/>
                  <a:gd name="T5" fmla="*/ 489 h 651"/>
                  <a:gd name="T6" fmla="*/ 7 w 106"/>
                  <a:gd name="T7" fmla="*/ 410 h 651"/>
                  <a:gd name="T8" fmla="*/ 21 w 106"/>
                  <a:gd name="T9" fmla="*/ 331 h 651"/>
                  <a:gd name="T10" fmla="*/ 61 w 106"/>
                  <a:gd name="T11" fmla="*/ 169 h 651"/>
                  <a:gd name="T12" fmla="*/ 106 w 106"/>
                  <a:gd name="T1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651">
                    <a:moveTo>
                      <a:pt x="11" y="651"/>
                    </a:moveTo>
                    <a:lnTo>
                      <a:pt x="0" y="569"/>
                    </a:lnTo>
                    <a:lnTo>
                      <a:pt x="0" y="489"/>
                    </a:lnTo>
                    <a:lnTo>
                      <a:pt x="7" y="410"/>
                    </a:lnTo>
                    <a:lnTo>
                      <a:pt x="21" y="331"/>
                    </a:lnTo>
                    <a:lnTo>
                      <a:pt x="61" y="169"/>
                    </a:lnTo>
                    <a:lnTo>
                      <a:pt x="1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82">
                <a:extLst>
                  <a:ext uri="{FF2B5EF4-FFF2-40B4-BE49-F238E27FC236}">
                    <a16:creationId xmlns:a16="http://schemas.microsoft.com/office/drawing/2014/main" id="{C67B7E5A-AE2E-4115-8C71-867E676DD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412" y="-552911"/>
                <a:ext cx="44475" cy="105069"/>
              </a:xfrm>
              <a:custGeom>
                <a:avLst/>
                <a:gdLst>
                  <a:gd name="T0" fmla="*/ 168 w 168"/>
                  <a:gd name="T1" fmla="*/ 0 h 426"/>
                  <a:gd name="T2" fmla="*/ 112 w 168"/>
                  <a:gd name="T3" fmla="*/ 212 h 426"/>
                  <a:gd name="T4" fmla="*/ 90 w 168"/>
                  <a:gd name="T5" fmla="*/ 318 h 426"/>
                  <a:gd name="T6" fmla="*/ 82 w 168"/>
                  <a:gd name="T7" fmla="*/ 358 h 426"/>
                  <a:gd name="T8" fmla="*/ 78 w 168"/>
                  <a:gd name="T9" fmla="*/ 426 h 426"/>
                  <a:gd name="T10" fmla="*/ 0 w 168"/>
                  <a:gd name="T11" fmla="*/ 2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26">
                    <a:moveTo>
                      <a:pt x="168" y="0"/>
                    </a:moveTo>
                    <a:lnTo>
                      <a:pt x="112" y="212"/>
                    </a:lnTo>
                    <a:lnTo>
                      <a:pt x="90" y="318"/>
                    </a:lnTo>
                    <a:lnTo>
                      <a:pt x="82" y="358"/>
                    </a:lnTo>
                    <a:lnTo>
                      <a:pt x="78" y="426"/>
                    </a:lnTo>
                    <a:lnTo>
                      <a:pt x="0" y="23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83">
                <a:extLst>
                  <a:ext uri="{FF2B5EF4-FFF2-40B4-BE49-F238E27FC236}">
                    <a16:creationId xmlns:a16="http://schemas.microsoft.com/office/drawing/2014/main" id="{856787FF-A19E-4548-A4AC-69300684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887" y="-555131"/>
                <a:ext cx="44475" cy="5919"/>
              </a:xfrm>
              <a:custGeom>
                <a:avLst/>
                <a:gdLst>
                  <a:gd name="T0" fmla="*/ 167 w 167"/>
                  <a:gd name="T1" fmla="*/ 24 h 24"/>
                  <a:gd name="T2" fmla="*/ 126 w 167"/>
                  <a:gd name="T3" fmla="*/ 14 h 24"/>
                  <a:gd name="T4" fmla="*/ 84 w 167"/>
                  <a:gd name="T5" fmla="*/ 4 h 24"/>
                  <a:gd name="T6" fmla="*/ 43 w 167"/>
                  <a:gd name="T7" fmla="*/ 0 h 24"/>
                  <a:gd name="T8" fmla="*/ 21 w 167"/>
                  <a:gd name="T9" fmla="*/ 2 h 24"/>
                  <a:gd name="T10" fmla="*/ 0 w 167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">
                    <a:moveTo>
                      <a:pt x="167" y="24"/>
                    </a:moveTo>
                    <a:lnTo>
                      <a:pt x="126" y="14"/>
                    </a:lnTo>
                    <a:lnTo>
                      <a:pt x="84" y="4"/>
                    </a:lnTo>
                    <a:lnTo>
                      <a:pt x="43" y="0"/>
                    </a:lnTo>
                    <a:lnTo>
                      <a:pt x="21" y="2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84">
                <a:extLst>
                  <a:ext uri="{FF2B5EF4-FFF2-40B4-BE49-F238E27FC236}">
                    <a16:creationId xmlns:a16="http://schemas.microsoft.com/office/drawing/2014/main" id="{A75ADA81-2395-40DD-B0DD-83C9E6D30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02" y="-511475"/>
                <a:ext cx="65918" cy="26637"/>
              </a:xfrm>
              <a:custGeom>
                <a:avLst/>
                <a:gdLst>
                  <a:gd name="T0" fmla="*/ 249 w 249"/>
                  <a:gd name="T1" fmla="*/ 0 h 108"/>
                  <a:gd name="T2" fmla="*/ 237 w 249"/>
                  <a:gd name="T3" fmla="*/ 31 h 108"/>
                  <a:gd name="T4" fmla="*/ 217 w 249"/>
                  <a:gd name="T5" fmla="*/ 56 h 108"/>
                  <a:gd name="T6" fmla="*/ 188 w 249"/>
                  <a:gd name="T7" fmla="*/ 77 h 108"/>
                  <a:gd name="T8" fmla="*/ 155 w 249"/>
                  <a:gd name="T9" fmla="*/ 94 h 108"/>
                  <a:gd name="T10" fmla="*/ 117 w 249"/>
                  <a:gd name="T11" fmla="*/ 104 h 108"/>
                  <a:gd name="T12" fmla="*/ 77 w 249"/>
                  <a:gd name="T13" fmla="*/ 108 h 108"/>
                  <a:gd name="T14" fmla="*/ 38 w 249"/>
                  <a:gd name="T15" fmla="*/ 105 h 108"/>
                  <a:gd name="T16" fmla="*/ 0 w 249"/>
                  <a:gd name="T17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108">
                    <a:moveTo>
                      <a:pt x="249" y="0"/>
                    </a:moveTo>
                    <a:lnTo>
                      <a:pt x="237" y="31"/>
                    </a:lnTo>
                    <a:lnTo>
                      <a:pt x="217" y="56"/>
                    </a:lnTo>
                    <a:lnTo>
                      <a:pt x="188" y="77"/>
                    </a:lnTo>
                    <a:lnTo>
                      <a:pt x="155" y="94"/>
                    </a:lnTo>
                    <a:lnTo>
                      <a:pt x="117" y="104"/>
                    </a:lnTo>
                    <a:lnTo>
                      <a:pt x="77" y="108"/>
                    </a:lnTo>
                    <a:lnTo>
                      <a:pt x="38" y="105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85">
                <a:extLst>
                  <a:ext uri="{FF2B5EF4-FFF2-40B4-BE49-F238E27FC236}">
                    <a16:creationId xmlns:a16="http://schemas.microsoft.com/office/drawing/2014/main" id="{11E48DF1-F88E-4A7C-A9A7-BBC204EEE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637" y="-640962"/>
                <a:ext cx="37327" cy="58454"/>
              </a:xfrm>
              <a:custGeom>
                <a:avLst/>
                <a:gdLst>
                  <a:gd name="T0" fmla="*/ 135 w 140"/>
                  <a:gd name="T1" fmla="*/ 235 h 235"/>
                  <a:gd name="T2" fmla="*/ 103 w 140"/>
                  <a:gd name="T3" fmla="*/ 231 h 235"/>
                  <a:gd name="T4" fmla="*/ 75 w 140"/>
                  <a:gd name="T5" fmla="*/ 223 h 235"/>
                  <a:gd name="T6" fmla="*/ 52 w 140"/>
                  <a:gd name="T7" fmla="*/ 210 h 235"/>
                  <a:gd name="T8" fmla="*/ 33 w 140"/>
                  <a:gd name="T9" fmla="*/ 195 h 235"/>
                  <a:gd name="T10" fmla="*/ 19 w 140"/>
                  <a:gd name="T11" fmla="*/ 177 h 235"/>
                  <a:gd name="T12" fmla="*/ 8 w 140"/>
                  <a:gd name="T13" fmla="*/ 156 h 235"/>
                  <a:gd name="T14" fmla="*/ 3 w 140"/>
                  <a:gd name="T15" fmla="*/ 135 h 235"/>
                  <a:gd name="T16" fmla="*/ 0 w 140"/>
                  <a:gd name="T17" fmla="*/ 114 h 235"/>
                  <a:gd name="T18" fmla="*/ 3 w 140"/>
                  <a:gd name="T19" fmla="*/ 91 h 235"/>
                  <a:gd name="T20" fmla="*/ 10 w 140"/>
                  <a:gd name="T21" fmla="*/ 71 h 235"/>
                  <a:gd name="T22" fmla="*/ 20 w 140"/>
                  <a:gd name="T23" fmla="*/ 51 h 235"/>
                  <a:gd name="T24" fmla="*/ 36 w 140"/>
                  <a:gd name="T25" fmla="*/ 33 h 235"/>
                  <a:gd name="T26" fmla="*/ 56 w 140"/>
                  <a:gd name="T27" fmla="*/ 19 h 235"/>
                  <a:gd name="T28" fmla="*/ 79 w 140"/>
                  <a:gd name="T29" fmla="*/ 8 h 235"/>
                  <a:gd name="T30" fmla="*/ 107 w 140"/>
                  <a:gd name="T31" fmla="*/ 2 h 235"/>
                  <a:gd name="T32" fmla="*/ 140 w 140"/>
                  <a:gd name="T3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235">
                    <a:moveTo>
                      <a:pt x="135" y="235"/>
                    </a:moveTo>
                    <a:lnTo>
                      <a:pt x="103" y="231"/>
                    </a:lnTo>
                    <a:lnTo>
                      <a:pt x="75" y="223"/>
                    </a:lnTo>
                    <a:lnTo>
                      <a:pt x="52" y="210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8" y="156"/>
                    </a:lnTo>
                    <a:lnTo>
                      <a:pt x="3" y="135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0" y="71"/>
                    </a:lnTo>
                    <a:lnTo>
                      <a:pt x="20" y="51"/>
                    </a:lnTo>
                    <a:lnTo>
                      <a:pt x="36" y="33"/>
                    </a:lnTo>
                    <a:lnTo>
                      <a:pt x="56" y="19"/>
                    </a:lnTo>
                    <a:lnTo>
                      <a:pt x="79" y="8"/>
                    </a:lnTo>
                    <a:lnTo>
                      <a:pt x="107" y="2"/>
                    </a:lnTo>
                    <a:lnTo>
                      <a:pt x="14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86">
                <a:extLst>
                  <a:ext uri="{FF2B5EF4-FFF2-40B4-BE49-F238E27FC236}">
                    <a16:creationId xmlns:a16="http://schemas.microsoft.com/office/drawing/2014/main" id="{8C061F6F-7585-40A6-BF85-F624B6042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64" y="-670559"/>
                <a:ext cx="57976" cy="51795"/>
              </a:xfrm>
              <a:custGeom>
                <a:avLst/>
                <a:gdLst>
                  <a:gd name="T0" fmla="*/ 95 w 220"/>
                  <a:gd name="T1" fmla="*/ 208 h 208"/>
                  <a:gd name="T2" fmla="*/ 66 w 220"/>
                  <a:gd name="T3" fmla="*/ 199 h 208"/>
                  <a:gd name="T4" fmla="*/ 42 w 220"/>
                  <a:gd name="T5" fmla="*/ 186 h 208"/>
                  <a:gd name="T6" fmla="*/ 24 w 220"/>
                  <a:gd name="T7" fmla="*/ 170 h 208"/>
                  <a:gd name="T8" fmla="*/ 10 w 220"/>
                  <a:gd name="T9" fmla="*/ 150 h 208"/>
                  <a:gd name="T10" fmla="*/ 2 w 220"/>
                  <a:gd name="T11" fmla="*/ 129 h 208"/>
                  <a:gd name="T12" fmla="*/ 0 w 220"/>
                  <a:gd name="T13" fmla="*/ 108 h 208"/>
                  <a:gd name="T14" fmla="*/ 2 w 220"/>
                  <a:gd name="T15" fmla="*/ 85 h 208"/>
                  <a:gd name="T16" fmla="*/ 9 w 220"/>
                  <a:gd name="T17" fmla="*/ 64 h 208"/>
                  <a:gd name="T18" fmla="*/ 21 w 220"/>
                  <a:gd name="T19" fmla="*/ 45 h 208"/>
                  <a:gd name="T20" fmla="*/ 37 w 220"/>
                  <a:gd name="T21" fmla="*/ 27 h 208"/>
                  <a:gd name="T22" fmla="*/ 58 w 220"/>
                  <a:gd name="T23" fmla="*/ 13 h 208"/>
                  <a:gd name="T24" fmla="*/ 82 w 220"/>
                  <a:gd name="T25" fmla="*/ 4 h 208"/>
                  <a:gd name="T26" fmla="*/ 111 w 220"/>
                  <a:gd name="T27" fmla="*/ 0 h 208"/>
                  <a:gd name="T28" fmla="*/ 144 w 220"/>
                  <a:gd name="T29" fmla="*/ 1 h 208"/>
                  <a:gd name="T30" fmla="*/ 181 w 220"/>
                  <a:gd name="T31" fmla="*/ 9 h 208"/>
                  <a:gd name="T32" fmla="*/ 220 w 220"/>
                  <a:gd name="T33" fmla="*/ 2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208">
                    <a:moveTo>
                      <a:pt x="95" y="208"/>
                    </a:moveTo>
                    <a:lnTo>
                      <a:pt x="66" y="199"/>
                    </a:lnTo>
                    <a:lnTo>
                      <a:pt x="42" y="186"/>
                    </a:lnTo>
                    <a:lnTo>
                      <a:pt x="24" y="170"/>
                    </a:lnTo>
                    <a:lnTo>
                      <a:pt x="10" y="150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5"/>
                    </a:lnTo>
                    <a:lnTo>
                      <a:pt x="9" y="64"/>
                    </a:lnTo>
                    <a:lnTo>
                      <a:pt x="21" y="45"/>
                    </a:lnTo>
                    <a:lnTo>
                      <a:pt x="37" y="27"/>
                    </a:lnTo>
                    <a:lnTo>
                      <a:pt x="58" y="13"/>
                    </a:lnTo>
                    <a:lnTo>
                      <a:pt x="82" y="4"/>
                    </a:lnTo>
                    <a:lnTo>
                      <a:pt x="111" y="0"/>
                    </a:lnTo>
                    <a:lnTo>
                      <a:pt x="144" y="1"/>
                    </a:lnTo>
                    <a:lnTo>
                      <a:pt x="181" y="9"/>
                    </a:lnTo>
                    <a:lnTo>
                      <a:pt x="220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Line 87">
                <a:extLst>
                  <a:ext uri="{FF2B5EF4-FFF2-40B4-BE49-F238E27FC236}">
                    <a16:creationId xmlns:a16="http://schemas.microsoft.com/office/drawing/2014/main" id="{2AFDF9EC-9ADF-4FAB-9D58-19942F1EA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35605" y="-680178"/>
                <a:ext cx="13501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Line 88">
                <a:extLst>
                  <a:ext uri="{FF2B5EF4-FFF2-40B4-BE49-F238E27FC236}">
                    <a16:creationId xmlns:a16="http://schemas.microsoft.com/office/drawing/2014/main" id="{25F3F258-CF6C-4729-90E7-F29BAC721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5964" y="-727533"/>
                <a:ext cx="26208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Line 89">
                <a:extLst>
                  <a:ext uri="{FF2B5EF4-FFF2-40B4-BE49-F238E27FC236}">
                    <a16:creationId xmlns:a16="http://schemas.microsoft.com/office/drawing/2014/main" id="{4A6FC9ED-46C2-4385-818C-330F939AE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001" y="-780808"/>
                <a:ext cx="15089" cy="44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Line 90">
                <a:extLst>
                  <a:ext uri="{FF2B5EF4-FFF2-40B4-BE49-F238E27FC236}">
                    <a16:creationId xmlns:a16="http://schemas.microsoft.com/office/drawing/2014/main" id="{B1639398-6BB4-4D53-AF93-543AB516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7801" y="-817064"/>
                <a:ext cx="10324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Line 91">
                <a:extLst>
                  <a:ext uri="{FF2B5EF4-FFF2-40B4-BE49-F238E27FC236}">
                    <a16:creationId xmlns:a16="http://schemas.microsoft.com/office/drawing/2014/main" id="{2BC6C9F7-BD37-4186-B0AA-A1B34887F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1626" y="-834083"/>
                <a:ext cx="5559" cy="81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92">
                <a:extLst>
                  <a:ext uri="{FF2B5EF4-FFF2-40B4-BE49-F238E27FC236}">
                    <a16:creationId xmlns:a16="http://schemas.microsoft.com/office/drawing/2014/main" id="{C6369E56-F827-46B7-B985-4C43ED774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4077" y="-859240"/>
                <a:ext cx="85773" cy="20718"/>
              </a:xfrm>
              <a:custGeom>
                <a:avLst/>
                <a:gdLst>
                  <a:gd name="T0" fmla="*/ 0 w 324"/>
                  <a:gd name="T1" fmla="*/ 68 h 86"/>
                  <a:gd name="T2" fmla="*/ 0 w 324"/>
                  <a:gd name="T3" fmla="*/ 14 h 86"/>
                  <a:gd name="T4" fmla="*/ 23 w 324"/>
                  <a:gd name="T5" fmla="*/ 3 h 86"/>
                  <a:gd name="T6" fmla="*/ 46 w 324"/>
                  <a:gd name="T7" fmla="*/ 0 h 86"/>
                  <a:gd name="T8" fmla="*/ 68 w 324"/>
                  <a:gd name="T9" fmla="*/ 6 h 86"/>
                  <a:gd name="T10" fmla="*/ 87 w 324"/>
                  <a:gd name="T11" fmla="*/ 17 h 86"/>
                  <a:gd name="T12" fmla="*/ 103 w 324"/>
                  <a:gd name="T13" fmla="*/ 32 h 86"/>
                  <a:gd name="T14" fmla="*/ 114 w 324"/>
                  <a:gd name="T15" fmla="*/ 49 h 86"/>
                  <a:gd name="T16" fmla="*/ 121 w 324"/>
                  <a:gd name="T17" fmla="*/ 69 h 86"/>
                  <a:gd name="T18" fmla="*/ 122 w 324"/>
                  <a:gd name="T19" fmla="*/ 86 h 86"/>
                  <a:gd name="T20" fmla="*/ 145 w 324"/>
                  <a:gd name="T21" fmla="*/ 73 h 86"/>
                  <a:gd name="T22" fmla="*/ 167 w 324"/>
                  <a:gd name="T23" fmla="*/ 64 h 86"/>
                  <a:gd name="T24" fmla="*/ 219 w 324"/>
                  <a:gd name="T25" fmla="*/ 53 h 86"/>
                  <a:gd name="T26" fmla="*/ 271 w 324"/>
                  <a:gd name="T27" fmla="*/ 52 h 86"/>
                  <a:gd name="T28" fmla="*/ 324 w 324"/>
                  <a:gd name="T29" fmla="*/ 5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4" h="86">
                    <a:moveTo>
                      <a:pt x="0" y="68"/>
                    </a:moveTo>
                    <a:lnTo>
                      <a:pt x="0" y="14"/>
                    </a:lnTo>
                    <a:lnTo>
                      <a:pt x="23" y="3"/>
                    </a:lnTo>
                    <a:lnTo>
                      <a:pt x="46" y="0"/>
                    </a:lnTo>
                    <a:lnTo>
                      <a:pt x="68" y="6"/>
                    </a:lnTo>
                    <a:lnTo>
                      <a:pt x="87" y="17"/>
                    </a:lnTo>
                    <a:lnTo>
                      <a:pt x="103" y="32"/>
                    </a:lnTo>
                    <a:lnTo>
                      <a:pt x="114" y="49"/>
                    </a:lnTo>
                    <a:lnTo>
                      <a:pt x="121" y="69"/>
                    </a:lnTo>
                    <a:lnTo>
                      <a:pt x="122" y="86"/>
                    </a:lnTo>
                    <a:lnTo>
                      <a:pt x="145" y="73"/>
                    </a:lnTo>
                    <a:lnTo>
                      <a:pt x="167" y="64"/>
                    </a:lnTo>
                    <a:lnTo>
                      <a:pt x="219" y="53"/>
                    </a:lnTo>
                    <a:lnTo>
                      <a:pt x="271" y="52"/>
                    </a:lnTo>
                    <a:lnTo>
                      <a:pt x="324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Line 93">
                <a:extLst>
                  <a:ext uri="{FF2B5EF4-FFF2-40B4-BE49-F238E27FC236}">
                    <a16:creationId xmlns:a16="http://schemas.microsoft.com/office/drawing/2014/main" id="{84C6722B-12AC-43AA-976A-1A9B7B432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9560" y="-783028"/>
                <a:ext cx="14296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Line 94">
                <a:extLst>
                  <a:ext uri="{FF2B5EF4-FFF2-40B4-BE49-F238E27FC236}">
                    <a16:creationId xmlns:a16="http://schemas.microsoft.com/office/drawing/2014/main" id="{15268BA4-85AE-458B-8805-B526A9BF7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4215" y="-731233"/>
                <a:ext cx="0" cy="1405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95">
                <a:extLst>
                  <a:ext uri="{FF2B5EF4-FFF2-40B4-BE49-F238E27FC236}">
                    <a16:creationId xmlns:a16="http://schemas.microsoft.com/office/drawing/2014/main" id="{0AB2C013-B32D-43B4-818A-DADFEABD1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819" y="-719394"/>
                <a:ext cx="6354" cy="41436"/>
              </a:xfrm>
              <a:custGeom>
                <a:avLst/>
                <a:gdLst>
                  <a:gd name="T0" fmla="*/ 0 w 22"/>
                  <a:gd name="T1" fmla="*/ 0 h 168"/>
                  <a:gd name="T2" fmla="*/ 17 w 22"/>
                  <a:gd name="T3" fmla="*/ 40 h 168"/>
                  <a:gd name="T4" fmla="*/ 22 w 22"/>
                  <a:gd name="T5" fmla="*/ 83 h 168"/>
                  <a:gd name="T6" fmla="*/ 18 w 22"/>
                  <a:gd name="T7" fmla="*/ 127 h 168"/>
                  <a:gd name="T8" fmla="*/ 5 w 2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8">
                    <a:moveTo>
                      <a:pt x="0" y="0"/>
                    </a:moveTo>
                    <a:lnTo>
                      <a:pt x="17" y="40"/>
                    </a:lnTo>
                    <a:lnTo>
                      <a:pt x="22" y="83"/>
                    </a:lnTo>
                    <a:lnTo>
                      <a:pt x="18" y="127"/>
                    </a:lnTo>
                    <a:lnTo>
                      <a:pt x="5" y="1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Line 96">
                <a:extLst>
                  <a:ext uri="{FF2B5EF4-FFF2-40B4-BE49-F238E27FC236}">
                    <a16:creationId xmlns:a16="http://schemas.microsoft.com/office/drawing/2014/main" id="{B41714A7-9422-4871-A451-665743975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8144" y="-668339"/>
                <a:ext cx="11913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97">
                <a:extLst>
                  <a:ext uri="{FF2B5EF4-FFF2-40B4-BE49-F238E27FC236}">
                    <a16:creationId xmlns:a16="http://schemas.microsoft.com/office/drawing/2014/main" id="{1AAD51C8-693D-49D3-8D08-59998A71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6700" y="-570669"/>
                <a:ext cx="46063" cy="21458"/>
              </a:xfrm>
              <a:custGeom>
                <a:avLst/>
                <a:gdLst>
                  <a:gd name="T0" fmla="*/ 174 w 174"/>
                  <a:gd name="T1" fmla="*/ 5 h 88"/>
                  <a:gd name="T2" fmla="*/ 147 w 174"/>
                  <a:gd name="T3" fmla="*/ 0 h 88"/>
                  <a:gd name="T4" fmla="*/ 116 w 174"/>
                  <a:gd name="T5" fmla="*/ 1 h 88"/>
                  <a:gd name="T6" fmla="*/ 87 w 174"/>
                  <a:gd name="T7" fmla="*/ 6 h 88"/>
                  <a:gd name="T8" fmla="*/ 60 w 174"/>
                  <a:gd name="T9" fmla="*/ 15 h 88"/>
                  <a:gd name="T10" fmla="*/ 36 w 174"/>
                  <a:gd name="T11" fmla="*/ 29 h 88"/>
                  <a:gd name="T12" fmla="*/ 17 w 174"/>
                  <a:gd name="T13" fmla="*/ 46 h 88"/>
                  <a:gd name="T14" fmla="*/ 4 w 174"/>
                  <a:gd name="T15" fmla="*/ 65 h 88"/>
                  <a:gd name="T16" fmla="*/ 0 w 174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88">
                    <a:moveTo>
                      <a:pt x="174" y="5"/>
                    </a:moveTo>
                    <a:lnTo>
                      <a:pt x="147" y="0"/>
                    </a:lnTo>
                    <a:lnTo>
                      <a:pt x="116" y="1"/>
                    </a:lnTo>
                    <a:lnTo>
                      <a:pt x="87" y="6"/>
                    </a:lnTo>
                    <a:lnTo>
                      <a:pt x="60" y="15"/>
                    </a:lnTo>
                    <a:lnTo>
                      <a:pt x="36" y="29"/>
                    </a:lnTo>
                    <a:lnTo>
                      <a:pt x="17" y="46"/>
                    </a:lnTo>
                    <a:lnTo>
                      <a:pt x="4" y="65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98">
                <a:extLst>
                  <a:ext uri="{FF2B5EF4-FFF2-40B4-BE49-F238E27FC236}">
                    <a16:creationId xmlns:a16="http://schemas.microsoft.com/office/drawing/2014/main" id="{15619FF9-4740-4579-9C4E-2BC300AC0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787" y="-648361"/>
                <a:ext cx="64330" cy="36256"/>
              </a:xfrm>
              <a:custGeom>
                <a:avLst/>
                <a:gdLst>
                  <a:gd name="T0" fmla="*/ 243 w 243"/>
                  <a:gd name="T1" fmla="*/ 35 h 148"/>
                  <a:gd name="T2" fmla="*/ 223 w 243"/>
                  <a:gd name="T3" fmla="*/ 21 h 148"/>
                  <a:gd name="T4" fmla="*/ 201 w 243"/>
                  <a:gd name="T5" fmla="*/ 10 h 148"/>
                  <a:gd name="T6" fmla="*/ 178 w 243"/>
                  <a:gd name="T7" fmla="*/ 4 h 148"/>
                  <a:gd name="T8" fmla="*/ 155 w 243"/>
                  <a:gd name="T9" fmla="*/ 0 h 148"/>
                  <a:gd name="T10" fmla="*/ 107 w 243"/>
                  <a:gd name="T11" fmla="*/ 3 h 148"/>
                  <a:gd name="T12" fmla="*/ 64 w 243"/>
                  <a:gd name="T13" fmla="*/ 16 h 148"/>
                  <a:gd name="T14" fmla="*/ 29 w 243"/>
                  <a:gd name="T15" fmla="*/ 40 h 148"/>
                  <a:gd name="T16" fmla="*/ 7 w 243"/>
                  <a:gd name="T17" fmla="*/ 70 h 148"/>
                  <a:gd name="T18" fmla="*/ 2 w 243"/>
                  <a:gd name="T19" fmla="*/ 88 h 148"/>
                  <a:gd name="T20" fmla="*/ 0 w 243"/>
                  <a:gd name="T21" fmla="*/ 107 h 148"/>
                  <a:gd name="T22" fmla="*/ 4 w 243"/>
                  <a:gd name="T23" fmla="*/ 127 h 148"/>
                  <a:gd name="T24" fmla="*/ 15 w 243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148">
                    <a:moveTo>
                      <a:pt x="243" y="35"/>
                    </a:moveTo>
                    <a:lnTo>
                      <a:pt x="223" y="21"/>
                    </a:lnTo>
                    <a:lnTo>
                      <a:pt x="201" y="10"/>
                    </a:lnTo>
                    <a:lnTo>
                      <a:pt x="178" y="4"/>
                    </a:lnTo>
                    <a:lnTo>
                      <a:pt x="155" y="0"/>
                    </a:lnTo>
                    <a:lnTo>
                      <a:pt x="107" y="3"/>
                    </a:lnTo>
                    <a:lnTo>
                      <a:pt x="64" y="16"/>
                    </a:lnTo>
                    <a:lnTo>
                      <a:pt x="29" y="40"/>
                    </a:lnTo>
                    <a:lnTo>
                      <a:pt x="7" y="70"/>
                    </a:lnTo>
                    <a:lnTo>
                      <a:pt x="2" y="88"/>
                    </a:lnTo>
                    <a:lnTo>
                      <a:pt x="0" y="107"/>
                    </a:lnTo>
                    <a:lnTo>
                      <a:pt x="4" y="127"/>
                    </a:lnTo>
                    <a:lnTo>
                      <a:pt x="15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99">
                <a:extLst>
                  <a:ext uri="{FF2B5EF4-FFF2-40B4-BE49-F238E27FC236}">
                    <a16:creationId xmlns:a16="http://schemas.microsoft.com/office/drawing/2014/main" id="{AAFAE0D4-5F6C-460F-966C-07AA52848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278" y="-635782"/>
                <a:ext cx="86567" cy="59194"/>
              </a:xfrm>
              <a:custGeom>
                <a:avLst/>
                <a:gdLst>
                  <a:gd name="T0" fmla="*/ 329 w 329"/>
                  <a:gd name="T1" fmla="*/ 6 h 242"/>
                  <a:gd name="T2" fmla="*/ 302 w 329"/>
                  <a:gd name="T3" fmla="*/ 0 h 242"/>
                  <a:gd name="T4" fmla="*/ 279 w 329"/>
                  <a:gd name="T5" fmla="*/ 1 h 242"/>
                  <a:gd name="T6" fmla="*/ 259 w 329"/>
                  <a:gd name="T7" fmla="*/ 9 h 242"/>
                  <a:gd name="T8" fmla="*/ 242 w 329"/>
                  <a:gd name="T9" fmla="*/ 22 h 242"/>
                  <a:gd name="T10" fmla="*/ 215 w 329"/>
                  <a:gd name="T11" fmla="*/ 61 h 242"/>
                  <a:gd name="T12" fmla="*/ 191 w 329"/>
                  <a:gd name="T13" fmla="*/ 111 h 242"/>
                  <a:gd name="T14" fmla="*/ 162 w 329"/>
                  <a:gd name="T15" fmla="*/ 161 h 242"/>
                  <a:gd name="T16" fmla="*/ 145 w 329"/>
                  <a:gd name="T17" fmla="*/ 185 h 242"/>
                  <a:gd name="T18" fmla="*/ 125 w 329"/>
                  <a:gd name="T19" fmla="*/ 205 h 242"/>
                  <a:gd name="T20" fmla="*/ 101 w 329"/>
                  <a:gd name="T21" fmla="*/ 223 h 242"/>
                  <a:gd name="T22" fmla="*/ 72 w 329"/>
                  <a:gd name="T23" fmla="*/ 235 h 242"/>
                  <a:gd name="T24" fmla="*/ 39 w 329"/>
                  <a:gd name="T25" fmla="*/ 242 h 242"/>
                  <a:gd name="T26" fmla="*/ 0 w 329"/>
                  <a:gd name="T2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242">
                    <a:moveTo>
                      <a:pt x="329" y="6"/>
                    </a:moveTo>
                    <a:lnTo>
                      <a:pt x="302" y="0"/>
                    </a:lnTo>
                    <a:lnTo>
                      <a:pt x="279" y="1"/>
                    </a:lnTo>
                    <a:lnTo>
                      <a:pt x="259" y="9"/>
                    </a:lnTo>
                    <a:lnTo>
                      <a:pt x="242" y="22"/>
                    </a:lnTo>
                    <a:lnTo>
                      <a:pt x="215" y="61"/>
                    </a:lnTo>
                    <a:lnTo>
                      <a:pt x="191" y="111"/>
                    </a:lnTo>
                    <a:lnTo>
                      <a:pt x="162" y="161"/>
                    </a:lnTo>
                    <a:lnTo>
                      <a:pt x="145" y="185"/>
                    </a:lnTo>
                    <a:lnTo>
                      <a:pt x="125" y="205"/>
                    </a:lnTo>
                    <a:lnTo>
                      <a:pt x="101" y="223"/>
                    </a:lnTo>
                    <a:lnTo>
                      <a:pt x="72" y="235"/>
                    </a:lnTo>
                    <a:lnTo>
                      <a:pt x="39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00">
                <a:extLst>
                  <a:ext uri="{FF2B5EF4-FFF2-40B4-BE49-F238E27FC236}">
                    <a16:creationId xmlns:a16="http://schemas.microsoft.com/office/drawing/2014/main" id="{63A5327D-C704-41E2-9BDA-E9C2EC9AA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642" y="-501116"/>
                <a:ext cx="11913" cy="100630"/>
              </a:xfrm>
              <a:custGeom>
                <a:avLst/>
                <a:gdLst>
                  <a:gd name="T0" fmla="*/ 9 w 44"/>
                  <a:gd name="T1" fmla="*/ 0 h 406"/>
                  <a:gd name="T2" fmla="*/ 26 w 44"/>
                  <a:gd name="T3" fmla="*/ 24 h 406"/>
                  <a:gd name="T4" fmla="*/ 38 w 44"/>
                  <a:gd name="T5" fmla="*/ 50 h 406"/>
                  <a:gd name="T6" fmla="*/ 43 w 44"/>
                  <a:gd name="T7" fmla="*/ 75 h 406"/>
                  <a:gd name="T8" fmla="*/ 44 w 44"/>
                  <a:gd name="T9" fmla="*/ 100 h 406"/>
                  <a:gd name="T10" fmla="*/ 36 w 44"/>
                  <a:gd name="T11" fmla="*/ 151 h 406"/>
                  <a:gd name="T12" fmla="*/ 22 w 44"/>
                  <a:gd name="T13" fmla="*/ 203 h 406"/>
                  <a:gd name="T14" fmla="*/ 7 w 44"/>
                  <a:gd name="T15" fmla="*/ 254 h 406"/>
                  <a:gd name="T16" fmla="*/ 0 w 44"/>
                  <a:gd name="T17" fmla="*/ 306 h 406"/>
                  <a:gd name="T18" fmla="*/ 1 w 44"/>
                  <a:gd name="T19" fmla="*/ 331 h 406"/>
                  <a:gd name="T20" fmla="*/ 6 w 44"/>
                  <a:gd name="T21" fmla="*/ 356 h 406"/>
                  <a:gd name="T22" fmla="*/ 17 w 44"/>
                  <a:gd name="T23" fmla="*/ 381 h 406"/>
                  <a:gd name="T24" fmla="*/ 34 w 44"/>
                  <a:gd name="T2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6">
                    <a:moveTo>
                      <a:pt x="9" y="0"/>
                    </a:moveTo>
                    <a:lnTo>
                      <a:pt x="26" y="24"/>
                    </a:lnTo>
                    <a:lnTo>
                      <a:pt x="38" y="50"/>
                    </a:lnTo>
                    <a:lnTo>
                      <a:pt x="43" y="75"/>
                    </a:lnTo>
                    <a:lnTo>
                      <a:pt x="44" y="100"/>
                    </a:lnTo>
                    <a:lnTo>
                      <a:pt x="36" y="151"/>
                    </a:lnTo>
                    <a:lnTo>
                      <a:pt x="22" y="203"/>
                    </a:lnTo>
                    <a:lnTo>
                      <a:pt x="7" y="254"/>
                    </a:lnTo>
                    <a:lnTo>
                      <a:pt x="0" y="306"/>
                    </a:lnTo>
                    <a:lnTo>
                      <a:pt x="1" y="331"/>
                    </a:lnTo>
                    <a:lnTo>
                      <a:pt x="6" y="356"/>
                    </a:lnTo>
                    <a:lnTo>
                      <a:pt x="17" y="381"/>
                    </a:lnTo>
                    <a:lnTo>
                      <a:pt x="34" y="4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01">
                <a:extLst>
                  <a:ext uri="{FF2B5EF4-FFF2-40B4-BE49-F238E27FC236}">
                    <a16:creationId xmlns:a16="http://schemas.microsoft.com/office/drawing/2014/main" id="{6E12851E-7870-4D71-984C-84F946D6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381" y="-497417"/>
                <a:ext cx="53211" cy="98410"/>
              </a:xfrm>
              <a:custGeom>
                <a:avLst/>
                <a:gdLst>
                  <a:gd name="T0" fmla="*/ 0 w 201"/>
                  <a:gd name="T1" fmla="*/ 400 h 400"/>
                  <a:gd name="T2" fmla="*/ 104 w 201"/>
                  <a:gd name="T3" fmla="*/ 176 h 400"/>
                  <a:gd name="T4" fmla="*/ 153 w 201"/>
                  <a:gd name="T5" fmla="*/ 77 h 400"/>
                  <a:gd name="T6" fmla="*/ 172 w 201"/>
                  <a:gd name="T7" fmla="*/ 43 h 400"/>
                  <a:gd name="T8" fmla="*/ 201 w 20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400">
                    <a:moveTo>
                      <a:pt x="0" y="400"/>
                    </a:moveTo>
                    <a:lnTo>
                      <a:pt x="104" y="176"/>
                    </a:lnTo>
                    <a:lnTo>
                      <a:pt x="153" y="77"/>
                    </a:lnTo>
                    <a:lnTo>
                      <a:pt x="172" y="43"/>
                    </a:lnTo>
                    <a:lnTo>
                      <a:pt x="20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02">
                <a:extLst>
                  <a:ext uri="{FF2B5EF4-FFF2-40B4-BE49-F238E27FC236}">
                    <a16:creationId xmlns:a16="http://schemas.microsoft.com/office/drawing/2014/main" id="{5260009E-770A-44AC-A475-444238F9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703" y="-508515"/>
                <a:ext cx="54799" cy="92490"/>
              </a:xfrm>
              <a:custGeom>
                <a:avLst/>
                <a:gdLst>
                  <a:gd name="T0" fmla="*/ 19 w 205"/>
                  <a:gd name="T1" fmla="*/ 4 h 375"/>
                  <a:gd name="T2" fmla="*/ 34 w 205"/>
                  <a:gd name="T3" fmla="*/ 28 h 375"/>
                  <a:gd name="T4" fmla="*/ 44 w 205"/>
                  <a:gd name="T5" fmla="*/ 51 h 375"/>
                  <a:gd name="T6" fmla="*/ 49 w 205"/>
                  <a:gd name="T7" fmla="*/ 97 h 375"/>
                  <a:gd name="T8" fmla="*/ 42 w 205"/>
                  <a:gd name="T9" fmla="*/ 143 h 375"/>
                  <a:gd name="T10" fmla="*/ 26 w 205"/>
                  <a:gd name="T11" fmla="*/ 188 h 375"/>
                  <a:gd name="T12" fmla="*/ 11 w 205"/>
                  <a:gd name="T13" fmla="*/ 235 h 375"/>
                  <a:gd name="T14" fmla="*/ 0 w 205"/>
                  <a:gd name="T15" fmla="*/ 281 h 375"/>
                  <a:gd name="T16" fmla="*/ 0 w 205"/>
                  <a:gd name="T17" fmla="*/ 327 h 375"/>
                  <a:gd name="T18" fmla="*/ 7 w 205"/>
                  <a:gd name="T19" fmla="*/ 351 h 375"/>
                  <a:gd name="T20" fmla="*/ 19 w 205"/>
                  <a:gd name="T21" fmla="*/ 375 h 375"/>
                  <a:gd name="T22" fmla="*/ 59 w 205"/>
                  <a:gd name="T23" fmla="*/ 274 h 375"/>
                  <a:gd name="T24" fmla="*/ 107 w 205"/>
                  <a:gd name="T25" fmla="*/ 174 h 375"/>
                  <a:gd name="T26" fmla="*/ 156 w 205"/>
                  <a:gd name="T27" fmla="*/ 82 h 375"/>
                  <a:gd name="T28" fmla="*/ 205 w 205"/>
                  <a:gd name="T2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375">
                    <a:moveTo>
                      <a:pt x="19" y="4"/>
                    </a:moveTo>
                    <a:lnTo>
                      <a:pt x="34" y="28"/>
                    </a:lnTo>
                    <a:lnTo>
                      <a:pt x="44" y="51"/>
                    </a:lnTo>
                    <a:lnTo>
                      <a:pt x="49" y="97"/>
                    </a:lnTo>
                    <a:lnTo>
                      <a:pt x="42" y="143"/>
                    </a:lnTo>
                    <a:lnTo>
                      <a:pt x="26" y="188"/>
                    </a:lnTo>
                    <a:lnTo>
                      <a:pt x="11" y="235"/>
                    </a:lnTo>
                    <a:lnTo>
                      <a:pt x="0" y="281"/>
                    </a:lnTo>
                    <a:lnTo>
                      <a:pt x="0" y="327"/>
                    </a:lnTo>
                    <a:lnTo>
                      <a:pt x="7" y="351"/>
                    </a:lnTo>
                    <a:lnTo>
                      <a:pt x="19" y="375"/>
                    </a:lnTo>
                    <a:lnTo>
                      <a:pt x="59" y="274"/>
                    </a:lnTo>
                    <a:lnTo>
                      <a:pt x="107" y="174"/>
                    </a:lnTo>
                    <a:lnTo>
                      <a:pt x="156" y="82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03">
                <a:extLst>
                  <a:ext uri="{FF2B5EF4-FFF2-40B4-BE49-F238E27FC236}">
                    <a16:creationId xmlns:a16="http://schemas.microsoft.com/office/drawing/2014/main" id="{867EEB5F-3673-495C-A145-EBE328AB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173" y="-402706"/>
                <a:ext cx="52417" cy="20718"/>
              </a:xfrm>
              <a:custGeom>
                <a:avLst/>
                <a:gdLst>
                  <a:gd name="T0" fmla="*/ 200 w 200"/>
                  <a:gd name="T1" fmla="*/ 85 h 85"/>
                  <a:gd name="T2" fmla="*/ 175 w 200"/>
                  <a:gd name="T3" fmla="*/ 73 h 85"/>
                  <a:gd name="T4" fmla="*/ 154 w 200"/>
                  <a:gd name="T5" fmla="*/ 57 h 85"/>
                  <a:gd name="T6" fmla="*/ 112 w 200"/>
                  <a:gd name="T7" fmla="*/ 24 h 85"/>
                  <a:gd name="T8" fmla="*/ 91 w 200"/>
                  <a:gd name="T9" fmla="*/ 10 h 85"/>
                  <a:gd name="T10" fmla="*/ 64 w 200"/>
                  <a:gd name="T11" fmla="*/ 2 h 85"/>
                  <a:gd name="T12" fmla="*/ 35 w 200"/>
                  <a:gd name="T13" fmla="*/ 0 h 85"/>
                  <a:gd name="T14" fmla="*/ 0 w 200"/>
                  <a:gd name="T15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85">
                    <a:moveTo>
                      <a:pt x="200" y="85"/>
                    </a:moveTo>
                    <a:lnTo>
                      <a:pt x="175" y="73"/>
                    </a:lnTo>
                    <a:lnTo>
                      <a:pt x="154" y="57"/>
                    </a:lnTo>
                    <a:lnTo>
                      <a:pt x="112" y="24"/>
                    </a:lnTo>
                    <a:lnTo>
                      <a:pt x="91" y="10"/>
                    </a:lnTo>
                    <a:lnTo>
                      <a:pt x="64" y="2"/>
                    </a:lnTo>
                    <a:lnTo>
                      <a:pt x="35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04">
                <a:extLst>
                  <a:ext uri="{FF2B5EF4-FFF2-40B4-BE49-F238E27FC236}">
                    <a16:creationId xmlns:a16="http://schemas.microsoft.com/office/drawing/2014/main" id="{74CFD280-7B85-4F5C-B02E-507756ABA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170" y="-532193"/>
                <a:ext cx="108011" cy="51055"/>
              </a:xfrm>
              <a:custGeom>
                <a:avLst/>
                <a:gdLst>
                  <a:gd name="T0" fmla="*/ 0 w 406"/>
                  <a:gd name="T1" fmla="*/ 205 h 205"/>
                  <a:gd name="T2" fmla="*/ 19 w 406"/>
                  <a:gd name="T3" fmla="*/ 176 h 205"/>
                  <a:gd name="T4" fmla="*/ 39 w 406"/>
                  <a:gd name="T5" fmla="*/ 152 h 205"/>
                  <a:gd name="T6" fmla="*/ 62 w 406"/>
                  <a:gd name="T7" fmla="*/ 134 h 205"/>
                  <a:gd name="T8" fmla="*/ 85 w 406"/>
                  <a:gd name="T9" fmla="*/ 121 h 205"/>
                  <a:gd name="T10" fmla="*/ 109 w 406"/>
                  <a:gd name="T11" fmla="*/ 111 h 205"/>
                  <a:gd name="T12" fmla="*/ 134 w 406"/>
                  <a:gd name="T13" fmla="*/ 103 h 205"/>
                  <a:gd name="T14" fmla="*/ 187 w 406"/>
                  <a:gd name="T15" fmla="*/ 94 h 205"/>
                  <a:gd name="T16" fmla="*/ 242 w 406"/>
                  <a:gd name="T17" fmla="*/ 86 h 205"/>
                  <a:gd name="T18" fmla="*/ 298 w 406"/>
                  <a:gd name="T19" fmla="*/ 72 h 205"/>
                  <a:gd name="T20" fmla="*/ 325 w 406"/>
                  <a:gd name="T21" fmla="*/ 61 h 205"/>
                  <a:gd name="T22" fmla="*/ 353 w 406"/>
                  <a:gd name="T23" fmla="*/ 45 h 205"/>
                  <a:gd name="T24" fmla="*/ 380 w 406"/>
                  <a:gd name="T25" fmla="*/ 25 h 205"/>
                  <a:gd name="T26" fmla="*/ 406 w 406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205">
                    <a:moveTo>
                      <a:pt x="0" y="205"/>
                    </a:moveTo>
                    <a:lnTo>
                      <a:pt x="19" y="176"/>
                    </a:lnTo>
                    <a:lnTo>
                      <a:pt x="39" y="152"/>
                    </a:lnTo>
                    <a:lnTo>
                      <a:pt x="62" y="134"/>
                    </a:lnTo>
                    <a:lnTo>
                      <a:pt x="85" y="121"/>
                    </a:lnTo>
                    <a:lnTo>
                      <a:pt x="109" y="111"/>
                    </a:lnTo>
                    <a:lnTo>
                      <a:pt x="134" y="103"/>
                    </a:lnTo>
                    <a:lnTo>
                      <a:pt x="187" y="94"/>
                    </a:lnTo>
                    <a:lnTo>
                      <a:pt x="242" y="86"/>
                    </a:lnTo>
                    <a:lnTo>
                      <a:pt x="298" y="72"/>
                    </a:lnTo>
                    <a:lnTo>
                      <a:pt x="325" y="61"/>
                    </a:lnTo>
                    <a:lnTo>
                      <a:pt x="353" y="45"/>
                    </a:lnTo>
                    <a:lnTo>
                      <a:pt x="380" y="25"/>
                    </a:lnTo>
                    <a:lnTo>
                      <a:pt x="4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05">
                <a:extLst>
                  <a:ext uri="{FF2B5EF4-FFF2-40B4-BE49-F238E27FC236}">
                    <a16:creationId xmlns:a16="http://schemas.microsoft.com/office/drawing/2014/main" id="{611BAD95-DD64-476C-8874-1A2E98E38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502" y="-508515"/>
                <a:ext cx="67506" cy="17758"/>
              </a:xfrm>
              <a:custGeom>
                <a:avLst/>
                <a:gdLst>
                  <a:gd name="T0" fmla="*/ 0 w 257"/>
                  <a:gd name="T1" fmla="*/ 0 h 71"/>
                  <a:gd name="T2" fmla="*/ 19 w 257"/>
                  <a:gd name="T3" fmla="*/ 20 h 71"/>
                  <a:gd name="T4" fmla="*/ 46 w 257"/>
                  <a:gd name="T5" fmla="*/ 38 h 71"/>
                  <a:gd name="T6" fmla="*/ 76 w 257"/>
                  <a:gd name="T7" fmla="*/ 54 h 71"/>
                  <a:gd name="T8" fmla="*/ 112 w 257"/>
                  <a:gd name="T9" fmla="*/ 66 h 71"/>
                  <a:gd name="T10" fmla="*/ 149 w 257"/>
                  <a:gd name="T11" fmla="*/ 71 h 71"/>
                  <a:gd name="T12" fmla="*/ 186 w 257"/>
                  <a:gd name="T13" fmla="*/ 69 h 71"/>
                  <a:gd name="T14" fmla="*/ 223 w 257"/>
                  <a:gd name="T15" fmla="*/ 57 h 71"/>
                  <a:gd name="T16" fmla="*/ 257 w 257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1">
                    <a:moveTo>
                      <a:pt x="0" y="0"/>
                    </a:moveTo>
                    <a:lnTo>
                      <a:pt x="19" y="20"/>
                    </a:lnTo>
                    <a:lnTo>
                      <a:pt x="46" y="38"/>
                    </a:lnTo>
                    <a:lnTo>
                      <a:pt x="76" y="54"/>
                    </a:lnTo>
                    <a:lnTo>
                      <a:pt x="112" y="66"/>
                    </a:lnTo>
                    <a:lnTo>
                      <a:pt x="149" y="71"/>
                    </a:lnTo>
                    <a:lnTo>
                      <a:pt x="186" y="69"/>
                    </a:lnTo>
                    <a:lnTo>
                      <a:pt x="223" y="57"/>
                    </a:lnTo>
                    <a:lnTo>
                      <a:pt x="257" y="3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06">
                <a:extLst>
                  <a:ext uri="{FF2B5EF4-FFF2-40B4-BE49-F238E27FC236}">
                    <a16:creationId xmlns:a16="http://schemas.microsoft.com/office/drawing/2014/main" id="{413D15E4-2086-45E1-9C2F-14B48A18E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484" y="-429343"/>
                <a:ext cx="32562" cy="34776"/>
              </a:xfrm>
              <a:custGeom>
                <a:avLst/>
                <a:gdLst>
                  <a:gd name="T0" fmla="*/ 124 w 124"/>
                  <a:gd name="T1" fmla="*/ 0 h 143"/>
                  <a:gd name="T2" fmla="*/ 97 w 124"/>
                  <a:gd name="T3" fmla="*/ 11 h 143"/>
                  <a:gd name="T4" fmla="*/ 74 w 124"/>
                  <a:gd name="T5" fmla="*/ 24 h 143"/>
                  <a:gd name="T6" fmla="*/ 37 w 124"/>
                  <a:gd name="T7" fmla="*/ 58 h 143"/>
                  <a:gd name="T8" fmla="*/ 14 w 124"/>
                  <a:gd name="T9" fmla="*/ 99 h 143"/>
                  <a:gd name="T10" fmla="*/ 0 w 124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3">
                    <a:moveTo>
                      <a:pt x="124" y="0"/>
                    </a:moveTo>
                    <a:lnTo>
                      <a:pt x="97" y="11"/>
                    </a:lnTo>
                    <a:lnTo>
                      <a:pt x="74" y="24"/>
                    </a:lnTo>
                    <a:lnTo>
                      <a:pt x="37" y="58"/>
                    </a:lnTo>
                    <a:lnTo>
                      <a:pt x="14" y="99"/>
                    </a:lnTo>
                    <a:lnTo>
                      <a:pt x="0" y="14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07">
                <a:extLst>
                  <a:ext uri="{FF2B5EF4-FFF2-40B4-BE49-F238E27FC236}">
                    <a16:creationId xmlns:a16="http://schemas.microsoft.com/office/drawing/2014/main" id="{E6DB0A72-38E7-4317-B216-714C52336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4975" y="-399006"/>
                <a:ext cx="37327" cy="43655"/>
              </a:xfrm>
              <a:custGeom>
                <a:avLst/>
                <a:gdLst>
                  <a:gd name="T0" fmla="*/ 141 w 141"/>
                  <a:gd name="T1" fmla="*/ 0 h 177"/>
                  <a:gd name="T2" fmla="*/ 124 w 141"/>
                  <a:gd name="T3" fmla="*/ 23 h 177"/>
                  <a:gd name="T4" fmla="*/ 100 w 141"/>
                  <a:gd name="T5" fmla="*/ 44 h 177"/>
                  <a:gd name="T6" fmla="*/ 48 w 141"/>
                  <a:gd name="T7" fmla="*/ 85 h 177"/>
                  <a:gd name="T8" fmla="*/ 25 w 141"/>
                  <a:gd name="T9" fmla="*/ 105 h 177"/>
                  <a:gd name="T10" fmla="*/ 8 w 141"/>
                  <a:gd name="T11" fmla="*/ 127 h 177"/>
                  <a:gd name="T12" fmla="*/ 0 w 141"/>
                  <a:gd name="T13" fmla="*/ 151 h 177"/>
                  <a:gd name="T14" fmla="*/ 4 w 141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7">
                    <a:moveTo>
                      <a:pt x="141" y="0"/>
                    </a:moveTo>
                    <a:lnTo>
                      <a:pt x="124" y="23"/>
                    </a:lnTo>
                    <a:lnTo>
                      <a:pt x="100" y="44"/>
                    </a:lnTo>
                    <a:lnTo>
                      <a:pt x="48" y="85"/>
                    </a:lnTo>
                    <a:lnTo>
                      <a:pt x="25" y="105"/>
                    </a:lnTo>
                    <a:lnTo>
                      <a:pt x="8" y="127"/>
                    </a:lnTo>
                    <a:lnTo>
                      <a:pt x="0" y="151"/>
                    </a:lnTo>
                    <a:lnTo>
                      <a:pt x="4" y="1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08">
                <a:extLst>
                  <a:ext uri="{FF2B5EF4-FFF2-40B4-BE49-F238E27FC236}">
                    <a16:creationId xmlns:a16="http://schemas.microsoft.com/office/drawing/2014/main" id="{1CFF75DC-6C98-4278-9B1A-72AB5CE5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917" y="-226604"/>
                <a:ext cx="61153" cy="17018"/>
              </a:xfrm>
              <a:custGeom>
                <a:avLst/>
                <a:gdLst>
                  <a:gd name="T0" fmla="*/ 0 w 233"/>
                  <a:gd name="T1" fmla="*/ 0 h 67"/>
                  <a:gd name="T2" fmla="*/ 21 w 233"/>
                  <a:gd name="T3" fmla="*/ 18 h 67"/>
                  <a:gd name="T4" fmla="*/ 46 w 233"/>
                  <a:gd name="T5" fmla="*/ 34 h 67"/>
                  <a:gd name="T6" fmla="*/ 74 w 233"/>
                  <a:gd name="T7" fmla="*/ 48 h 67"/>
                  <a:gd name="T8" fmla="*/ 104 w 233"/>
                  <a:gd name="T9" fmla="*/ 58 h 67"/>
                  <a:gd name="T10" fmla="*/ 136 w 233"/>
                  <a:gd name="T11" fmla="*/ 65 h 67"/>
                  <a:gd name="T12" fmla="*/ 169 w 233"/>
                  <a:gd name="T13" fmla="*/ 67 h 67"/>
                  <a:gd name="T14" fmla="*/ 202 w 233"/>
                  <a:gd name="T15" fmla="*/ 64 h 67"/>
                  <a:gd name="T16" fmla="*/ 233 w 233"/>
                  <a:gd name="T17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67">
                    <a:moveTo>
                      <a:pt x="0" y="0"/>
                    </a:moveTo>
                    <a:lnTo>
                      <a:pt x="21" y="18"/>
                    </a:lnTo>
                    <a:lnTo>
                      <a:pt x="46" y="34"/>
                    </a:lnTo>
                    <a:lnTo>
                      <a:pt x="74" y="48"/>
                    </a:lnTo>
                    <a:lnTo>
                      <a:pt x="104" y="58"/>
                    </a:lnTo>
                    <a:lnTo>
                      <a:pt x="136" y="65"/>
                    </a:lnTo>
                    <a:lnTo>
                      <a:pt x="169" y="67"/>
                    </a:lnTo>
                    <a:lnTo>
                      <a:pt x="202" y="64"/>
                    </a:lnTo>
                    <a:lnTo>
                      <a:pt x="233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09">
                <a:extLst>
                  <a:ext uri="{FF2B5EF4-FFF2-40B4-BE49-F238E27FC236}">
                    <a16:creationId xmlns:a16="http://schemas.microsoft.com/office/drawing/2014/main" id="{25E6A799-2F4D-48AC-8880-EBA422E9E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302" y="-399006"/>
                <a:ext cx="112776" cy="94710"/>
              </a:xfrm>
              <a:custGeom>
                <a:avLst/>
                <a:gdLst>
                  <a:gd name="T0" fmla="*/ 425 w 425"/>
                  <a:gd name="T1" fmla="*/ 129 h 383"/>
                  <a:gd name="T2" fmla="*/ 420 w 425"/>
                  <a:gd name="T3" fmla="*/ 112 h 383"/>
                  <a:gd name="T4" fmla="*/ 408 w 425"/>
                  <a:gd name="T5" fmla="*/ 100 h 383"/>
                  <a:gd name="T6" fmla="*/ 376 w 425"/>
                  <a:gd name="T7" fmla="*/ 84 h 383"/>
                  <a:gd name="T8" fmla="*/ 339 w 425"/>
                  <a:gd name="T9" fmla="*/ 70 h 383"/>
                  <a:gd name="T10" fmla="*/ 324 w 425"/>
                  <a:gd name="T11" fmla="*/ 61 h 383"/>
                  <a:gd name="T12" fmla="*/ 310 w 425"/>
                  <a:gd name="T13" fmla="*/ 49 h 383"/>
                  <a:gd name="T14" fmla="*/ 200 w 425"/>
                  <a:gd name="T15" fmla="*/ 219 h 383"/>
                  <a:gd name="T16" fmla="*/ 141 w 425"/>
                  <a:gd name="T17" fmla="*/ 302 h 383"/>
                  <a:gd name="T18" fmla="*/ 119 w 425"/>
                  <a:gd name="T19" fmla="*/ 334 h 383"/>
                  <a:gd name="T20" fmla="*/ 112 w 425"/>
                  <a:gd name="T21" fmla="*/ 343 h 383"/>
                  <a:gd name="T22" fmla="*/ 77 w 425"/>
                  <a:gd name="T23" fmla="*/ 383 h 383"/>
                  <a:gd name="T24" fmla="*/ 91 w 425"/>
                  <a:gd name="T25" fmla="*/ 285 h 383"/>
                  <a:gd name="T26" fmla="*/ 94 w 425"/>
                  <a:gd name="T27" fmla="*/ 234 h 383"/>
                  <a:gd name="T28" fmla="*/ 93 w 425"/>
                  <a:gd name="T29" fmla="*/ 183 h 383"/>
                  <a:gd name="T30" fmla="*/ 85 w 425"/>
                  <a:gd name="T31" fmla="*/ 133 h 383"/>
                  <a:gd name="T32" fmla="*/ 68 w 425"/>
                  <a:gd name="T33" fmla="*/ 86 h 383"/>
                  <a:gd name="T34" fmla="*/ 40 w 425"/>
                  <a:gd name="T35" fmla="*/ 41 h 383"/>
                  <a:gd name="T36" fmla="*/ 0 w 425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5" h="383">
                    <a:moveTo>
                      <a:pt x="425" y="129"/>
                    </a:moveTo>
                    <a:lnTo>
                      <a:pt x="420" y="112"/>
                    </a:lnTo>
                    <a:lnTo>
                      <a:pt x="408" y="100"/>
                    </a:lnTo>
                    <a:lnTo>
                      <a:pt x="376" y="84"/>
                    </a:lnTo>
                    <a:lnTo>
                      <a:pt x="339" y="70"/>
                    </a:lnTo>
                    <a:lnTo>
                      <a:pt x="324" y="61"/>
                    </a:lnTo>
                    <a:lnTo>
                      <a:pt x="310" y="49"/>
                    </a:lnTo>
                    <a:lnTo>
                      <a:pt x="200" y="219"/>
                    </a:lnTo>
                    <a:lnTo>
                      <a:pt x="141" y="302"/>
                    </a:lnTo>
                    <a:lnTo>
                      <a:pt x="119" y="334"/>
                    </a:lnTo>
                    <a:lnTo>
                      <a:pt x="112" y="343"/>
                    </a:lnTo>
                    <a:lnTo>
                      <a:pt x="77" y="383"/>
                    </a:lnTo>
                    <a:lnTo>
                      <a:pt x="91" y="285"/>
                    </a:lnTo>
                    <a:lnTo>
                      <a:pt x="94" y="234"/>
                    </a:lnTo>
                    <a:lnTo>
                      <a:pt x="93" y="183"/>
                    </a:lnTo>
                    <a:lnTo>
                      <a:pt x="85" y="133"/>
                    </a:lnTo>
                    <a:lnTo>
                      <a:pt x="68" y="86"/>
                    </a:lnTo>
                    <a:lnTo>
                      <a:pt x="40" y="4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10">
                <a:extLst>
                  <a:ext uri="{FF2B5EF4-FFF2-40B4-BE49-F238E27FC236}">
                    <a16:creationId xmlns:a16="http://schemas.microsoft.com/office/drawing/2014/main" id="{9C8C956C-19C5-4A10-8108-5A556CF98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917" y="-389387"/>
                <a:ext cx="38915" cy="162784"/>
              </a:xfrm>
              <a:custGeom>
                <a:avLst/>
                <a:gdLst>
                  <a:gd name="T0" fmla="*/ 80 w 149"/>
                  <a:gd name="T1" fmla="*/ 0 h 662"/>
                  <a:gd name="T2" fmla="*/ 108 w 149"/>
                  <a:gd name="T3" fmla="*/ 30 h 662"/>
                  <a:gd name="T4" fmla="*/ 128 w 149"/>
                  <a:gd name="T5" fmla="*/ 65 h 662"/>
                  <a:gd name="T6" fmla="*/ 141 w 149"/>
                  <a:gd name="T7" fmla="*/ 104 h 662"/>
                  <a:gd name="T8" fmla="*/ 148 w 149"/>
                  <a:gd name="T9" fmla="*/ 145 h 662"/>
                  <a:gd name="T10" fmla="*/ 149 w 149"/>
                  <a:gd name="T11" fmla="*/ 189 h 662"/>
                  <a:gd name="T12" fmla="*/ 144 w 149"/>
                  <a:gd name="T13" fmla="*/ 234 h 662"/>
                  <a:gd name="T14" fmla="*/ 124 w 149"/>
                  <a:gd name="T15" fmla="*/ 328 h 662"/>
                  <a:gd name="T16" fmla="*/ 94 w 149"/>
                  <a:gd name="T17" fmla="*/ 423 h 662"/>
                  <a:gd name="T18" fmla="*/ 59 w 149"/>
                  <a:gd name="T19" fmla="*/ 513 h 662"/>
                  <a:gd name="T20" fmla="*/ 0 w 149"/>
                  <a:gd name="T2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62">
                    <a:moveTo>
                      <a:pt x="80" y="0"/>
                    </a:moveTo>
                    <a:lnTo>
                      <a:pt x="108" y="30"/>
                    </a:lnTo>
                    <a:lnTo>
                      <a:pt x="128" y="65"/>
                    </a:lnTo>
                    <a:lnTo>
                      <a:pt x="141" y="104"/>
                    </a:lnTo>
                    <a:lnTo>
                      <a:pt x="148" y="145"/>
                    </a:lnTo>
                    <a:lnTo>
                      <a:pt x="149" y="189"/>
                    </a:lnTo>
                    <a:lnTo>
                      <a:pt x="144" y="234"/>
                    </a:lnTo>
                    <a:lnTo>
                      <a:pt x="124" y="328"/>
                    </a:lnTo>
                    <a:lnTo>
                      <a:pt x="94" y="423"/>
                    </a:lnTo>
                    <a:lnTo>
                      <a:pt x="59" y="513"/>
                    </a:lnTo>
                    <a:lnTo>
                      <a:pt x="0" y="6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11">
                <a:extLst>
                  <a:ext uri="{FF2B5EF4-FFF2-40B4-BE49-F238E27FC236}">
                    <a16:creationId xmlns:a16="http://schemas.microsoft.com/office/drawing/2014/main" id="{5D1EC8F3-90F6-42FE-BC8E-64C06D292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183" y="-379768"/>
                <a:ext cx="106422" cy="165003"/>
              </a:xfrm>
              <a:custGeom>
                <a:avLst/>
                <a:gdLst>
                  <a:gd name="T0" fmla="*/ 0 w 400"/>
                  <a:gd name="T1" fmla="*/ 669 h 669"/>
                  <a:gd name="T2" fmla="*/ 33 w 400"/>
                  <a:gd name="T3" fmla="*/ 538 h 669"/>
                  <a:gd name="T4" fmla="*/ 67 w 400"/>
                  <a:gd name="T5" fmla="*/ 450 h 669"/>
                  <a:gd name="T6" fmla="*/ 86 w 400"/>
                  <a:gd name="T7" fmla="*/ 417 h 669"/>
                  <a:gd name="T8" fmla="*/ 106 w 400"/>
                  <a:gd name="T9" fmla="*/ 390 h 669"/>
                  <a:gd name="T10" fmla="*/ 149 w 400"/>
                  <a:gd name="T11" fmla="*/ 343 h 669"/>
                  <a:gd name="T12" fmla="*/ 198 w 400"/>
                  <a:gd name="T13" fmla="*/ 295 h 669"/>
                  <a:gd name="T14" fmla="*/ 255 w 400"/>
                  <a:gd name="T15" fmla="*/ 232 h 669"/>
                  <a:gd name="T16" fmla="*/ 322 w 400"/>
                  <a:gd name="T17" fmla="*/ 139 h 669"/>
                  <a:gd name="T18" fmla="*/ 359 w 400"/>
                  <a:gd name="T19" fmla="*/ 76 h 669"/>
                  <a:gd name="T20" fmla="*/ 400 w 400"/>
                  <a:gd name="T2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669">
                    <a:moveTo>
                      <a:pt x="0" y="669"/>
                    </a:moveTo>
                    <a:lnTo>
                      <a:pt x="33" y="538"/>
                    </a:lnTo>
                    <a:lnTo>
                      <a:pt x="67" y="450"/>
                    </a:lnTo>
                    <a:lnTo>
                      <a:pt x="86" y="417"/>
                    </a:lnTo>
                    <a:lnTo>
                      <a:pt x="106" y="390"/>
                    </a:lnTo>
                    <a:lnTo>
                      <a:pt x="149" y="343"/>
                    </a:lnTo>
                    <a:lnTo>
                      <a:pt x="198" y="295"/>
                    </a:lnTo>
                    <a:lnTo>
                      <a:pt x="255" y="232"/>
                    </a:lnTo>
                    <a:lnTo>
                      <a:pt x="322" y="139"/>
                    </a:lnTo>
                    <a:lnTo>
                      <a:pt x="359" y="76"/>
                    </a:lnTo>
                    <a:lnTo>
                      <a:pt x="4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Line 112">
                <a:extLst>
                  <a:ext uri="{FF2B5EF4-FFF2-40B4-BE49-F238E27FC236}">
                    <a16:creationId xmlns:a16="http://schemas.microsoft.com/office/drawing/2014/main" id="{EB551968-6E65-403D-81AC-FC0DF3757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505" y="-469299"/>
                <a:ext cx="19061" cy="51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Line 113">
                <a:extLst>
                  <a:ext uri="{FF2B5EF4-FFF2-40B4-BE49-F238E27FC236}">
                    <a16:creationId xmlns:a16="http://schemas.microsoft.com/office/drawing/2014/main" id="{7D1A22B8-614D-43B1-9665-9CC55DB9A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5360" y="-427864"/>
                <a:ext cx="16678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Line 114">
                <a:extLst>
                  <a:ext uri="{FF2B5EF4-FFF2-40B4-BE49-F238E27FC236}">
                    <a16:creationId xmlns:a16="http://schemas.microsoft.com/office/drawing/2014/main" id="{27265C41-ED64-4CF6-8516-FC9332DA6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3627" y="-386428"/>
                <a:ext cx="8736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15">
                <a:extLst>
                  <a:ext uri="{FF2B5EF4-FFF2-40B4-BE49-F238E27FC236}">
                    <a16:creationId xmlns:a16="http://schemas.microsoft.com/office/drawing/2014/main" id="{781D4765-C5F7-4B59-866E-E9F37DA15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471" y="-316135"/>
                <a:ext cx="66712" cy="11099"/>
              </a:xfrm>
              <a:custGeom>
                <a:avLst/>
                <a:gdLst>
                  <a:gd name="T0" fmla="*/ 253 w 253"/>
                  <a:gd name="T1" fmla="*/ 45 h 45"/>
                  <a:gd name="T2" fmla="*/ 229 w 253"/>
                  <a:gd name="T3" fmla="*/ 25 h 45"/>
                  <a:gd name="T4" fmla="*/ 200 w 253"/>
                  <a:gd name="T5" fmla="*/ 11 h 45"/>
                  <a:gd name="T6" fmla="*/ 167 w 253"/>
                  <a:gd name="T7" fmla="*/ 3 h 45"/>
                  <a:gd name="T8" fmla="*/ 133 w 253"/>
                  <a:gd name="T9" fmla="*/ 0 h 45"/>
                  <a:gd name="T10" fmla="*/ 97 w 253"/>
                  <a:gd name="T11" fmla="*/ 1 h 45"/>
                  <a:gd name="T12" fmla="*/ 62 w 253"/>
                  <a:gd name="T13" fmla="*/ 7 h 45"/>
                  <a:gd name="T14" fmla="*/ 29 w 253"/>
                  <a:gd name="T15" fmla="*/ 17 h 45"/>
                  <a:gd name="T16" fmla="*/ 0 w 253"/>
                  <a:gd name="T17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45"/>
                    </a:moveTo>
                    <a:lnTo>
                      <a:pt x="229" y="25"/>
                    </a:lnTo>
                    <a:lnTo>
                      <a:pt x="200" y="11"/>
                    </a:lnTo>
                    <a:lnTo>
                      <a:pt x="167" y="3"/>
                    </a:lnTo>
                    <a:lnTo>
                      <a:pt x="133" y="0"/>
                    </a:lnTo>
                    <a:lnTo>
                      <a:pt x="97" y="1"/>
                    </a:lnTo>
                    <a:lnTo>
                      <a:pt x="62" y="7"/>
                    </a:lnTo>
                    <a:lnTo>
                      <a:pt x="29" y="17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Freeform 116">
                <a:extLst>
                  <a:ext uri="{FF2B5EF4-FFF2-40B4-BE49-F238E27FC236}">
                    <a16:creationId xmlns:a16="http://schemas.microsoft.com/office/drawing/2014/main" id="{0B674F1B-8A4F-4250-8EC4-A51E242E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023" y="-329453"/>
                <a:ext cx="93715" cy="28857"/>
              </a:xfrm>
              <a:custGeom>
                <a:avLst/>
                <a:gdLst>
                  <a:gd name="T0" fmla="*/ 354 w 354"/>
                  <a:gd name="T1" fmla="*/ 17 h 117"/>
                  <a:gd name="T2" fmla="*/ 308 w 354"/>
                  <a:gd name="T3" fmla="*/ 4 h 117"/>
                  <a:gd name="T4" fmla="*/ 256 w 354"/>
                  <a:gd name="T5" fmla="*/ 0 h 117"/>
                  <a:gd name="T6" fmla="*/ 203 w 354"/>
                  <a:gd name="T7" fmla="*/ 2 h 117"/>
                  <a:gd name="T8" fmla="*/ 149 w 354"/>
                  <a:gd name="T9" fmla="*/ 12 h 117"/>
                  <a:gd name="T10" fmla="*/ 101 w 354"/>
                  <a:gd name="T11" fmla="*/ 29 h 117"/>
                  <a:gd name="T12" fmla="*/ 57 w 354"/>
                  <a:gd name="T13" fmla="*/ 53 h 117"/>
                  <a:gd name="T14" fmla="*/ 23 w 354"/>
                  <a:gd name="T15" fmla="*/ 82 h 117"/>
                  <a:gd name="T16" fmla="*/ 10 w 354"/>
                  <a:gd name="T17" fmla="*/ 98 h 117"/>
                  <a:gd name="T18" fmla="*/ 0 w 354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117">
                    <a:moveTo>
                      <a:pt x="354" y="17"/>
                    </a:moveTo>
                    <a:lnTo>
                      <a:pt x="308" y="4"/>
                    </a:lnTo>
                    <a:lnTo>
                      <a:pt x="256" y="0"/>
                    </a:lnTo>
                    <a:lnTo>
                      <a:pt x="203" y="2"/>
                    </a:lnTo>
                    <a:lnTo>
                      <a:pt x="149" y="12"/>
                    </a:lnTo>
                    <a:lnTo>
                      <a:pt x="101" y="29"/>
                    </a:lnTo>
                    <a:lnTo>
                      <a:pt x="57" y="53"/>
                    </a:lnTo>
                    <a:lnTo>
                      <a:pt x="23" y="82"/>
                    </a:lnTo>
                    <a:lnTo>
                      <a:pt x="10" y="98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17">
                <a:extLst>
                  <a:ext uri="{FF2B5EF4-FFF2-40B4-BE49-F238E27FC236}">
                    <a16:creationId xmlns:a16="http://schemas.microsoft.com/office/drawing/2014/main" id="{B5C30307-3C81-4EA9-8C8B-6EFAABDD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545" y="-310955"/>
                <a:ext cx="57182" cy="21458"/>
              </a:xfrm>
              <a:custGeom>
                <a:avLst/>
                <a:gdLst>
                  <a:gd name="T0" fmla="*/ 215 w 215"/>
                  <a:gd name="T1" fmla="*/ 3 h 87"/>
                  <a:gd name="T2" fmla="*/ 183 w 215"/>
                  <a:gd name="T3" fmla="*/ 0 h 87"/>
                  <a:gd name="T4" fmla="*/ 150 w 215"/>
                  <a:gd name="T5" fmla="*/ 2 h 87"/>
                  <a:gd name="T6" fmla="*/ 120 w 215"/>
                  <a:gd name="T7" fmla="*/ 8 h 87"/>
                  <a:gd name="T8" fmla="*/ 89 w 215"/>
                  <a:gd name="T9" fmla="*/ 17 h 87"/>
                  <a:gd name="T10" fmla="*/ 62 w 215"/>
                  <a:gd name="T11" fmla="*/ 31 h 87"/>
                  <a:gd name="T12" fmla="*/ 38 w 215"/>
                  <a:gd name="T13" fmla="*/ 47 h 87"/>
                  <a:gd name="T14" fmla="*/ 17 w 215"/>
                  <a:gd name="T15" fmla="*/ 66 h 87"/>
                  <a:gd name="T16" fmla="*/ 0 w 215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7">
                    <a:moveTo>
                      <a:pt x="215" y="3"/>
                    </a:moveTo>
                    <a:lnTo>
                      <a:pt x="183" y="0"/>
                    </a:lnTo>
                    <a:lnTo>
                      <a:pt x="150" y="2"/>
                    </a:lnTo>
                    <a:lnTo>
                      <a:pt x="120" y="8"/>
                    </a:lnTo>
                    <a:lnTo>
                      <a:pt x="89" y="17"/>
                    </a:lnTo>
                    <a:lnTo>
                      <a:pt x="62" y="31"/>
                    </a:lnTo>
                    <a:lnTo>
                      <a:pt x="38" y="47"/>
                    </a:lnTo>
                    <a:lnTo>
                      <a:pt x="17" y="66"/>
                    </a:ln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18">
                <a:extLst>
                  <a:ext uri="{FF2B5EF4-FFF2-40B4-BE49-F238E27FC236}">
                    <a16:creationId xmlns:a16="http://schemas.microsoft.com/office/drawing/2014/main" id="{D9F3E4ED-1A6E-4527-BE87-489B731DB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861" y="-262860"/>
                <a:ext cx="26208" cy="28117"/>
              </a:xfrm>
              <a:custGeom>
                <a:avLst/>
                <a:gdLst>
                  <a:gd name="T0" fmla="*/ 100 w 100"/>
                  <a:gd name="T1" fmla="*/ 0 h 114"/>
                  <a:gd name="T2" fmla="*/ 82 w 100"/>
                  <a:gd name="T3" fmla="*/ 32 h 114"/>
                  <a:gd name="T4" fmla="*/ 61 w 100"/>
                  <a:gd name="T5" fmla="*/ 63 h 114"/>
                  <a:gd name="T6" fmla="*/ 34 w 100"/>
                  <a:gd name="T7" fmla="*/ 91 h 114"/>
                  <a:gd name="T8" fmla="*/ 0 w 10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4">
                    <a:moveTo>
                      <a:pt x="100" y="0"/>
                    </a:moveTo>
                    <a:lnTo>
                      <a:pt x="82" y="32"/>
                    </a:lnTo>
                    <a:lnTo>
                      <a:pt x="61" y="63"/>
                    </a:lnTo>
                    <a:lnTo>
                      <a:pt x="34" y="91"/>
                    </a:lnTo>
                    <a:lnTo>
                      <a:pt x="0" y="11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19">
                <a:extLst>
                  <a:ext uri="{FF2B5EF4-FFF2-40B4-BE49-F238E27FC236}">
                    <a16:creationId xmlns:a16="http://schemas.microsoft.com/office/drawing/2014/main" id="{C5B25174-AEBC-4A3A-AC6A-4CC1BC6A9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996" y="-210325"/>
                <a:ext cx="61947" cy="19238"/>
              </a:xfrm>
              <a:custGeom>
                <a:avLst/>
                <a:gdLst>
                  <a:gd name="T0" fmla="*/ 235 w 235"/>
                  <a:gd name="T1" fmla="*/ 0 h 76"/>
                  <a:gd name="T2" fmla="*/ 213 w 235"/>
                  <a:gd name="T3" fmla="*/ 2 h 76"/>
                  <a:gd name="T4" fmla="*/ 193 w 235"/>
                  <a:gd name="T5" fmla="*/ 6 h 76"/>
                  <a:gd name="T6" fmla="*/ 164 w 235"/>
                  <a:gd name="T7" fmla="*/ 21 h 76"/>
                  <a:gd name="T8" fmla="*/ 144 w 235"/>
                  <a:gd name="T9" fmla="*/ 39 h 76"/>
                  <a:gd name="T10" fmla="*/ 127 w 235"/>
                  <a:gd name="T11" fmla="*/ 58 h 76"/>
                  <a:gd name="T12" fmla="*/ 110 w 235"/>
                  <a:gd name="T13" fmla="*/ 72 h 76"/>
                  <a:gd name="T14" fmla="*/ 98 w 235"/>
                  <a:gd name="T15" fmla="*/ 76 h 76"/>
                  <a:gd name="T16" fmla="*/ 86 w 235"/>
                  <a:gd name="T17" fmla="*/ 76 h 76"/>
                  <a:gd name="T18" fmla="*/ 70 w 235"/>
                  <a:gd name="T19" fmla="*/ 74 h 76"/>
                  <a:gd name="T20" fmla="*/ 50 w 235"/>
                  <a:gd name="T21" fmla="*/ 68 h 76"/>
                  <a:gd name="T22" fmla="*/ 0 w 235"/>
                  <a:gd name="T23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76">
                    <a:moveTo>
                      <a:pt x="235" y="0"/>
                    </a:moveTo>
                    <a:lnTo>
                      <a:pt x="213" y="2"/>
                    </a:lnTo>
                    <a:lnTo>
                      <a:pt x="193" y="6"/>
                    </a:lnTo>
                    <a:lnTo>
                      <a:pt x="164" y="21"/>
                    </a:lnTo>
                    <a:lnTo>
                      <a:pt x="144" y="39"/>
                    </a:lnTo>
                    <a:lnTo>
                      <a:pt x="127" y="58"/>
                    </a:lnTo>
                    <a:lnTo>
                      <a:pt x="110" y="72"/>
                    </a:lnTo>
                    <a:lnTo>
                      <a:pt x="98" y="76"/>
                    </a:lnTo>
                    <a:lnTo>
                      <a:pt x="86" y="76"/>
                    </a:lnTo>
                    <a:lnTo>
                      <a:pt x="70" y="74"/>
                    </a:lnTo>
                    <a:lnTo>
                      <a:pt x="50" y="68"/>
                    </a:lnTo>
                    <a:lnTo>
                      <a:pt x="0" y="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20">
                <a:extLst>
                  <a:ext uri="{FF2B5EF4-FFF2-40B4-BE49-F238E27FC236}">
                    <a16:creationId xmlns:a16="http://schemas.microsoft.com/office/drawing/2014/main" id="{E5A08944-483A-4011-A497-F9E4659AF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727" y="-204406"/>
                <a:ext cx="53211" cy="17018"/>
              </a:xfrm>
              <a:custGeom>
                <a:avLst/>
                <a:gdLst>
                  <a:gd name="T0" fmla="*/ 199 w 199"/>
                  <a:gd name="T1" fmla="*/ 68 h 68"/>
                  <a:gd name="T2" fmla="*/ 198 w 199"/>
                  <a:gd name="T3" fmla="*/ 54 h 68"/>
                  <a:gd name="T4" fmla="*/ 194 w 199"/>
                  <a:gd name="T5" fmla="*/ 41 h 68"/>
                  <a:gd name="T6" fmla="*/ 185 w 199"/>
                  <a:gd name="T7" fmla="*/ 29 h 68"/>
                  <a:gd name="T8" fmla="*/ 174 w 199"/>
                  <a:gd name="T9" fmla="*/ 19 h 68"/>
                  <a:gd name="T10" fmla="*/ 144 w 199"/>
                  <a:gd name="T11" fmla="*/ 6 h 68"/>
                  <a:gd name="T12" fmla="*/ 110 w 199"/>
                  <a:gd name="T13" fmla="*/ 0 h 68"/>
                  <a:gd name="T14" fmla="*/ 73 w 199"/>
                  <a:gd name="T15" fmla="*/ 1 h 68"/>
                  <a:gd name="T16" fmla="*/ 40 w 199"/>
                  <a:gd name="T17" fmla="*/ 10 h 68"/>
                  <a:gd name="T18" fmla="*/ 13 w 199"/>
                  <a:gd name="T19" fmla="*/ 27 h 68"/>
                  <a:gd name="T20" fmla="*/ 5 w 199"/>
                  <a:gd name="T21" fmla="*/ 40 h 68"/>
                  <a:gd name="T22" fmla="*/ 0 w 199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68">
                    <a:moveTo>
                      <a:pt x="199" y="68"/>
                    </a:moveTo>
                    <a:lnTo>
                      <a:pt x="198" y="54"/>
                    </a:lnTo>
                    <a:lnTo>
                      <a:pt x="194" y="41"/>
                    </a:lnTo>
                    <a:lnTo>
                      <a:pt x="185" y="29"/>
                    </a:lnTo>
                    <a:lnTo>
                      <a:pt x="174" y="19"/>
                    </a:lnTo>
                    <a:lnTo>
                      <a:pt x="144" y="6"/>
                    </a:lnTo>
                    <a:lnTo>
                      <a:pt x="110" y="0"/>
                    </a:lnTo>
                    <a:lnTo>
                      <a:pt x="73" y="1"/>
                    </a:lnTo>
                    <a:lnTo>
                      <a:pt x="40" y="10"/>
                    </a:lnTo>
                    <a:lnTo>
                      <a:pt x="13" y="27"/>
                    </a:lnTo>
                    <a:lnTo>
                      <a:pt x="5" y="40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Line 121">
                <a:extLst>
                  <a:ext uri="{FF2B5EF4-FFF2-40B4-BE49-F238E27FC236}">
                    <a16:creationId xmlns:a16="http://schemas.microsoft.com/office/drawing/2014/main" id="{CE2FFB2C-F142-4DD1-B2AE-2B87F3E60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956" y="-54941"/>
                <a:ext cx="25414" cy="7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Line 122">
                <a:extLst>
                  <a:ext uri="{FF2B5EF4-FFF2-40B4-BE49-F238E27FC236}">
                    <a16:creationId xmlns:a16="http://schemas.microsoft.com/office/drawing/2014/main" id="{51B209BF-38E2-41F0-BD55-495A06E22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875" y="-47542"/>
                <a:ext cx="22237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Line 123">
                <a:extLst>
                  <a:ext uri="{FF2B5EF4-FFF2-40B4-BE49-F238E27FC236}">
                    <a16:creationId xmlns:a16="http://schemas.microsoft.com/office/drawing/2014/main" id="{D64CA466-3B99-4AA6-B3AB-E3F919BD2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4471" y="-43842"/>
                <a:ext cx="25414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24">
                <a:extLst>
                  <a:ext uri="{FF2B5EF4-FFF2-40B4-BE49-F238E27FC236}">
                    <a16:creationId xmlns:a16="http://schemas.microsoft.com/office/drawing/2014/main" id="{297A094F-B165-46C7-90A8-65E18AF0D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66" y="-157051"/>
                <a:ext cx="15884" cy="73993"/>
              </a:xfrm>
              <a:custGeom>
                <a:avLst/>
                <a:gdLst>
                  <a:gd name="T0" fmla="*/ 0 w 62"/>
                  <a:gd name="T1" fmla="*/ 298 h 298"/>
                  <a:gd name="T2" fmla="*/ 27 w 62"/>
                  <a:gd name="T3" fmla="*/ 148 h 298"/>
                  <a:gd name="T4" fmla="*/ 62 w 62"/>
                  <a:gd name="T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98">
                    <a:moveTo>
                      <a:pt x="0" y="298"/>
                    </a:moveTo>
                    <a:lnTo>
                      <a:pt x="27" y="14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Freeform 125">
                <a:extLst>
                  <a:ext uri="{FF2B5EF4-FFF2-40B4-BE49-F238E27FC236}">
                    <a16:creationId xmlns:a16="http://schemas.microsoft.com/office/drawing/2014/main" id="{59F84B4F-99D1-4A4E-B2C1-417FE6E5B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735" y="-141512"/>
                <a:ext cx="57182" cy="59934"/>
              </a:xfrm>
              <a:custGeom>
                <a:avLst/>
                <a:gdLst>
                  <a:gd name="T0" fmla="*/ 215 w 215"/>
                  <a:gd name="T1" fmla="*/ 0 h 242"/>
                  <a:gd name="T2" fmla="*/ 210 w 215"/>
                  <a:gd name="T3" fmla="*/ 58 h 242"/>
                  <a:gd name="T4" fmla="*/ 198 w 215"/>
                  <a:gd name="T5" fmla="*/ 116 h 242"/>
                  <a:gd name="T6" fmla="*/ 186 w 215"/>
                  <a:gd name="T7" fmla="*/ 174 h 242"/>
                  <a:gd name="T8" fmla="*/ 177 w 215"/>
                  <a:gd name="T9" fmla="*/ 232 h 242"/>
                  <a:gd name="T10" fmla="*/ 120 w 215"/>
                  <a:gd name="T11" fmla="*/ 232 h 242"/>
                  <a:gd name="T12" fmla="*/ 79 w 215"/>
                  <a:gd name="T13" fmla="*/ 237 h 242"/>
                  <a:gd name="T14" fmla="*/ 51 w 215"/>
                  <a:gd name="T15" fmla="*/ 241 h 242"/>
                  <a:gd name="T16" fmla="*/ 33 w 215"/>
                  <a:gd name="T17" fmla="*/ 242 h 242"/>
                  <a:gd name="T18" fmla="*/ 21 w 215"/>
                  <a:gd name="T19" fmla="*/ 235 h 242"/>
                  <a:gd name="T20" fmla="*/ 13 w 215"/>
                  <a:gd name="T21" fmla="*/ 217 h 242"/>
                  <a:gd name="T22" fmla="*/ 0 w 215"/>
                  <a:gd name="T2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5" h="242">
                    <a:moveTo>
                      <a:pt x="215" y="0"/>
                    </a:moveTo>
                    <a:lnTo>
                      <a:pt x="210" y="58"/>
                    </a:lnTo>
                    <a:lnTo>
                      <a:pt x="198" y="116"/>
                    </a:lnTo>
                    <a:lnTo>
                      <a:pt x="186" y="174"/>
                    </a:lnTo>
                    <a:lnTo>
                      <a:pt x="177" y="232"/>
                    </a:lnTo>
                    <a:lnTo>
                      <a:pt x="120" y="232"/>
                    </a:lnTo>
                    <a:lnTo>
                      <a:pt x="79" y="237"/>
                    </a:lnTo>
                    <a:lnTo>
                      <a:pt x="51" y="241"/>
                    </a:lnTo>
                    <a:lnTo>
                      <a:pt x="33" y="242"/>
                    </a:lnTo>
                    <a:lnTo>
                      <a:pt x="21" y="235"/>
                    </a:lnTo>
                    <a:lnTo>
                      <a:pt x="13" y="217"/>
                    </a:lnTo>
                    <a:lnTo>
                      <a:pt x="0" y="13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26">
                <a:extLst>
                  <a:ext uri="{FF2B5EF4-FFF2-40B4-BE49-F238E27FC236}">
                    <a16:creationId xmlns:a16="http://schemas.microsoft.com/office/drawing/2014/main" id="{5A447120-B09D-4AF5-A548-A501002B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650" y="-157051"/>
                <a:ext cx="59564" cy="22198"/>
              </a:xfrm>
              <a:custGeom>
                <a:avLst/>
                <a:gdLst>
                  <a:gd name="T0" fmla="*/ 0 w 224"/>
                  <a:gd name="T1" fmla="*/ 0 h 90"/>
                  <a:gd name="T2" fmla="*/ 17 w 224"/>
                  <a:gd name="T3" fmla="*/ 21 h 90"/>
                  <a:gd name="T4" fmla="*/ 38 w 224"/>
                  <a:gd name="T5" fmla="*/ 43 h 90"/>
                  <a:gd name="T6" fmla="*/ 64 w 224"/>
                  <a:gd name="T7" fmla="*/ 61 h 90"/>
                  <a:gd name="T8" fmla="*/ 92 w 224"/>
                  <a:gd name="T9" fmla="*/ 75 h 90"/>
                  <a:gd name="T10" fmla="*/ 124 w 224"/>
                  <a:gd name="T11" fmla="*/ 86 h 90"/>
                  <a:gd name="T12" fmla="*/ 157 w 224"/>
                  <a:gd name="T13" fmla="*/ 90 h 90"/>
                  <a:gd name="T14" fmla="*/ 190 w 224"/>
                  <a:gd name="T15" fmla="*/ 88 h 90"/>
                  <a:gd name="T16" fmla="*/ 224 w 224"/>
                  <a:gd name="T17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90">
                    <a:moveTo>
                      <a:pt x="0" y="0"/>
                    </a:moveTo>
                    <a:lnTo>
                      <a:pt x="17" y="21"/>
                    </a:lnTo>
                    <a:lnTo>
                      <a:pt x="38" y="43"/>
                    </a:lnTo>
                    <a:lnTo>
                      <a:pt x="64" y="61"/>
                    </a:lnTo>
                    <a:lnTo>
                      <a:pt x="92" y="75"/>
                    </a:lnTo>
                    <a:lnTo>
                      <a:pt x="124" y="86"/>
                    </a:lnTo>
                    <a:lnTo>
                      <a:pt x="157" y="90"/>
                    </a:lnTo>
                    <a:lnTo>
                      <a:pt x="190" y="88"/>
                    </a:lnTo>
                    <a:lnTo>
                      <a:pt x="224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27">
                <a:extLst>
                  <a:ext uri="{FF2B5EF4-FFF2-40B4-BE49-F238E27FC236}">
                    <a16:creationId xmlns:a16="http://schemas.microsoft.com/office/drawing/2014/main" id="{65B3713F-2D62-428E-B610-C4975580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780" y="-182208"/>
                <a:ext cx="134219" cy="69553"/>
              </a:xfrm>
              <a:custGeom>
                <a:avLst/>
                <a:gdLst>
                  <a:gd name="T0" fmla="*/ 0 w 508"/>
                  <a:gd name="T1" fmla="*/ 91 h 282"/>
                  <a:gd name="T2" fmla="*/ 12 w 508"/>
                  <a:gd name="T3" fmla="*/ 65 h 282"/>
                  <a:gd name="T4" fmla="*/ 30 w 508"/>
                  <a:gd name="T5" fmla="*/ 44 h 282"/>
                  <a:gd name="T6" fmla="*/ 53 w 508"/>
                  <a:gd name="T7" fmla="*/ 27 h 282"/>
                  <a:gd name="T8" fmla="*/ 79 w 508"/>
                  <a:gd name="T9" fmla="*/ 15 h 282"/>
                  <a:gd name="T10" fmla="*/ 108 w 508"/>
                  <a:gd name="T11" fmla="*/ 5 h 282"/>
                  <a:gd name="T12" fmla="*/ 140 w 508"/>
                  <a:gd name="T13" fmla="*/ 1 h 282"/>
                  <a:gd name="T14" fmla="*/ 170 w 508"/>
                  <a:gd name="T15" fmla="*/ 0 h 282"/>
                  <a:gd name="T16" fmla="*/ 202 w 508"/>
                  <a:gd name="T17" fmla="*/ 3 h 282"/>
                  <a:gd name="T18" fmla="*/ 231 w 508"/>
                  <a:gd name="T19" fmla="*/ 10 h 282"/>
                  <a:gd name="T20" fmla="*/ 257 w 508"/>
                  <a:gd name="T21" fmla="*/ 21 h 282"/>
                  <a:gd name="T22" fmla="*/ 281 w 508"/>
                  <a:gd name="T23" fmla="*/ 34 h 282"/>
                  <a:gd name="T24" fmla="*/ 300 w 508"/>
                  <a:gd name="T25" fmla="*/ 51 h 282"/>
                  <a:gd name="T26" fmla="*/ 313 w 508"/>
                  <a:gd name="T27" fmla="*/ 72 h 282"/>
                  <a:gd name="T28" fmla="*/ 318 w 508"/>
                  <a:gd name="T29" fmla="*/ 95 h 282"/>
                  <a:gd name="T30" fmla="*/ 317 w 508"/>
                  <a:gd name="T31" fmla="*/ 120 h 282"/>
                  <a:gd name="T32" fmla="*/ 306 w 508"/>
                  <a:gd name="T33" fmla="*/ 150 h 282"/>
                  <a:gd name="T34" fmla="*/ 318 w 508"/>
                  <a:gd name="T35" fmla="*/ 145 h 282"/>
                  <a:gd name="T36" fmla="*/ 333 w 508"/>
                  <a:gd name="T37" fmla="*/ 144 h 282"/>
                  <a:gd name="T38" fmla="*/ 372 w 508"/>
                  <a:gd name="T39" fmla="*/ 150 h 282"/>
                  <a:gd name="T40" fmla="*/ 416 w 508"/>
                  <a:gd name="T41" fmla="*/ 165 h 282"/>
                  <a:gd name="T42" fmla="*/ 458 w 508"/>
                  <a:gd name="T43" fmla="*/ 187 h 282"/>
                  <a:gd name="T44" fmla="*/ 491 w 508"/>
                  <a:gd name="T45" fmla="*/ 214 h 282"/>
                  <a:gd name="T46" fmla="*/ 508 w 508"/>
                  <a:gd name="T47" fmla="*/ 239 h 282"/>
                  <a:gd name="T48" fmla="*/ 508 w 508"/>
                  <a:gd name="T49" fmla="*/ 252 h 282"/>
                  <a:gd name="T50" fmla="*/ 501 w 508"/>
                  <a:gd name="T51" fmla="*/ 264 h 282"/>
                  <a:gd name="T52" fmla="*/ 488 w 508"/>
                  <a:gd name="T53" fmla="*/ 274 h 282"/>
                  <a:gd name="T54" fmla="*/ 467 w 508"/>
                  <a:gd name="T5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8" h="282">
                    <a:moveTo>
                      <a:pt x="0" y="91"/>
                    </a:moveTo>
                    <a:lnTo>
                      <a:pt x="12" y="65"/>
                    </a:lnTo>
                    <a:lnTo>
                      <a:pt x="30" y="44"/>
                    </a:lnTo>
                    <a:lnTo>
                      <a:pt x="53" y="27"/>
                    </a:lnTo>
                    <a:lnTo>
                      <a:pt x="79" y="15"/>
                    </a:lnTo>
                    <a:lnTo>
                      <a:pt x="108" y="5"/>
                    </a:lnTo>
                    <a:lnTo>
                      <a:pt x="140" y="1"/>
                    </a:lnTo>
                    <a:lnTo>
                      <a:pt x="170" y="0"/>
                    </a:lnTo>
                    <a:lnTo>
                      <a:pt x="202" y="3"/>
                    </a:lnTo>
                    <a:lnTo>
                      <a:pt x="231" y="10"/>
                    </a:lnTo>
                    <a:lnTo>
                      <a:pt x="257" y="21"/>
                    </a:lnTo>
                    <a:lnTo>
                      <a:pt x="281" y="34"/>
                    </a:lnTo>
                    <a:lnTo>
                      <a:pt x="300" y="51"/>
                    </a:lnTo>
                    <a:lnTo>
                      <a:pt x="313" y="72"/>
                    </a:lnTo>
                    <a:lnTo>
                      <a:pt x="318" y="95"/>
                    </a:lnTo>
                    <a:lnTo>
                      <a:pt x="317" y="120"/>
                    </a:lnTo>
                    <a:lnTo>
                      <a:pt x="306" y="150"/>
                    </a:lnTo>
                    <a:lnTo>
                      <a:pt x="318" y="145"/>
                    </a:lnTo>
                    <a:lnTo>
                      <a:pt x="333" y="144"/>
                    </a:lnTo>
                    <a:lnTo>
                      <a:pt x="372" y="150"/>
                    </a:lnTo>
                    <a:lnTo>
                      <a:pt x="416" y="165"/>
                    </a:lnTo>
                    <a:lnTo>
                      <a:pt x="458" y="187"/>
                    </a:lnTo>
                    <a:lnTo>
                      <a:pt x="491" y="214"/>
                    </a:lnTo>
                    <a:lnTo>
                      <a:pt x="508" y="239"/>
                    </a:lnTo>
                    <a:lnTo>
                      <a:pt x="508" y="252"/>
                    </a:lnTo>
                    <a:lnTo>
                      <a:pt x="501" y="264"/>
                    </a:lnTo>
                    <a:lnTo>
                      <a:pt x="488" y="274"/>
                    </a:lnTo>
                    <a:lnTo>
                      <a:pt x="467" y="28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Line 128">
                <a:extLst>
                  <a:ext uri="{FF2B5EF4-FFF2-40B4-BE49-F238E27FC236}">
                    <a16:creationId xmlns:a16="http://schemas.microsoft.com/office/drawing/2014/main" id="{44CD6BDB-3664-4D5C-8695-2F65E92B0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0851" y="-94897"/>
                <a:ext cx="15089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Line 129">
                <a:extLst>
                  <a:ext uri="{FF2B5EF4-FFF2-40B4-BE49-F238E27FC236}">
                    <a16:creationId xmlns:a16="http://schemas.microsoft.com/office/drawing/2014/main" id="{BFA8D4C7-11E0-4940-9A0D-436E94D8C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7205" y="-52721"/>
                <a:ext cx="7148" cy="110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Line 130">
                <a:extLst>
                  <a:ext uri="{FF2B5EF4-FFF2-40B4-BE49-F238E27FC236}">
                    <a16:creationId xmlns:a16="http://schemas.microsoft.com/office/drawing/2014/main" id="{A3D4F73C-F740-4F01-AE56-8E37D6A4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7819" y="-27564"/>
                <a:ext cx="9530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31">
                <a:extLst>
                  <a:ext uri="{FF2B5EF4-FFF2-40B4-BE49-F238E27FC236}">
                    <a16:creationId xmlns:a16="http://schemas.microsoft.com/office/drawing/2014/main" id="{DAED0E17-33EC-466D-B91E-52CB6B94C4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969" y="-555131"/>
                <a:ext cx="486842" cy="1171302"/>
              </a:xfrm>
              <a:custGeom>
                <a:avLst/>
                <a:gdLst>
                  <a:gd name="T0" fmla="*/ 646 w 1838"/>
                  <a:gd name="T1" fmla="*/ 4568 h 4748"/>
                  <a:gd name="T2" fmla="*/ 674 w 1838"/>
                  <a:gd name="T3" fmla="*/ 3993 h 4748"/>
                  <a:gd name="T4" fmla="*/ 609 w 1838"/>
                  <a:gd name="T5" fmla="*/ 3137 h 4748"/>
                  <a:gd name="T6" fmla="*/ 397 w 1838"/>
                  <a:gd name="T7" fmla="*/ 2310 h 4748"/>
                  <a:gd name="T8" fmla="*/ 373 w 1838"/>
                  <a:gd name="T9" fmla="*/ 2164 h 4748"/>
                  <a:gd name="T10" fmla="*/ 514 w 1838"/>
                  <a:gd name="T11" fmla="*/ 2416 h 4748"/>
                  <a:gd name="T12" fmla="*/ 646 w 1838"/>
                  <a:gd name="T13" fmla="*/ 2860 h 4748"/>
                  <a:gd name="T14" fmla="*/ 746 w 1838"/>
                  <a:gd name="T15" fmla="*/ 3224 h 4748"/>
                  <a:gd name="T16" fmla="*/ 786 w 1838"/>
                  <a:gd name="T17" fmla="*/ 3236 h 4748"/>
                  <a:gd name="T18" fmla="*/ 819 w 1838"/>
                  <a:gd name="T19" fmla="*/ 3076 h 4748"/>
                  <a:gd name="T20" fmla="*/ 796 w 1838"/>
                  <a:gd name="T21" fmla="*/ 2569 h 4748"/>
                  <a:gd name="T22" fmla="*/ 720 w 1838"/>
                  <a:gd name="T23" fmla="*/ 2033 h 4748"/>
                  <a:gd name="T24" fmla="*/ 839 w 1838"/>
                  <a:gd name="T25" fmla="*/ 2464 h 4748"/>
                  <a:gd name="T26" fmla="*/ 866 w 1838"/>
                  <a:gd name="T27" fmla="*/ 2466 h 4748"/>
                  <a:gd name="T28" fmla="*/ 959 w 1838"/>
                  <a:gd name="T29" fmla="*/ 2069 h 4748"/>
                  <a:gd name="T30" fmla="*/ 1077 w 1838"/>
                  <a:gd name="T31" fmla="*/ 2528 h 4748"/>
                  <a:gd name="T32" fmla="*/ 1234 w 1838"/>
                  <a:gd name="T33" fmla="*/ 2272 h 4748"/>
                  <a:gd name="T34" fmla="*/ 1065 w 1838"/>
                  <a:gd name="T35" fmla="*/ 3092 h 4748"/>
                  <a:gd name="T36" fmla="*/ 1013 w 1838"/>
                  <a:gd name="T37" fmla="*/ 3754 h 4748"/>
                  <a:gd name="T38" fmla="*/ 1036 w 1838"/>
                  <a:gd name="T39" fmla="*/ 4418 h 4748"/>
                  <a:gd name="T40" fmla="*/ 471 w 1838"/>
                  <a:gd name="T41" fmla="*/ 1769 h 4748"/>
                  <a:gd name="T42" fmla="*/ 296 w 1838"/>
                  <a:gd name="T43" fmla="*/ 1485 h 4748"/>
                  <a:gd name="T44" fmla="*/ 171 w 1838"/>
                  <a:gd name="T45" fmla="*/ 1279 h 4748"/>
                  <a:gd name="T46" fmla="*/ 310 w 1838"/>
                  <a:gd name="T47" fmla="*/ 1330 h 4748"/>
                  <a:gd name="T48" fmla="*/ 440 w 1838"/>
                  <a:gd name="T49" fmla="*/ 1608 h 4748"/>
                  <a:gd name="T50" fmla="*/ 489 w 1838"/>
                  <a:gd name="T51" fmla="*/ 1341 h 4748"/>
                  <a:gd name="T52" fmla="*/ 523 w 1838"/>
                  <a:gd name="T53" fmla="*/ 1126 h 4748"/>
                  <a:gd name="T54" fmla="*/ 552 w 1838"/>
                  <a:gd name="T55" fmla="*/ 1762 h 4748"/>
                  <a:gd name="T56" fmla="*/ 117 w 1838"/>
                  <a:gd name="T57" fmla="*/ 606 h 4748"/>
                  <a:gd name="T58" fmla="*/ 43 w 1838"/>
                  <a:gd name="T59" fmla="*/ 269 h 4748"/>
                  <a:gd name="T60" fmla="*/ 192 w 1838"/>
                  <a:gd name="T61" fmla="*/ 222 h 4748"/>
                  <a:gd name="T62" fmla="*/ 274 w 1838"/>
                  <a:gd name="T63" fmla="*/ 171 h 4748"/>
                  <a:gd name="T64" fmla="*/ 213 w 1838"/>
                  <a:gd name="T65" fmla="*/ 571 h 4748"/>
                  <a:gd name="T66" fmla="*/ 150 w 1838"/>
                  <a:gd name="T67" fmla="*/ 647 h 4748"/>
                  <a:gd name="T68" fmla="*/ 1002 w 1838"/>
                  <a:gd name="T69" fmla="*/ 576 h 4748"/>
                  <a:gd name="T70" fmla="*/ 1018 w 1838"/>
                  <a:gd name="T71" fmla="*/ 423 h 4748"/>
                  <a:gd name="T72" fmla="*/ 1032 w 1838"/>
                  <a:gd name="T73" fmla="*/ 270 h 4748"/>
                  <a:gd name="T74" fmla="*/ 1087 w 1838"/>
                  <a:gd name="T75" fmla="*/ 193 h 4748"/>
                  <a:gd name="T76" fmla="*/ 1117 w 1838"/>
                  <a:gd name="T77" fmla="*/ 286 h 4748"/>
                  <a:gd name="T78" fmla="*/ 1068 w 1838"/>
                  <a:gd name="T79" fmla="*/ 470 h 4748"/>
                  <a:gd name="T80" fmla="*/ 1087 w 1838"/>
                  <a:gd name="T81" fmla="*/ 564 h 4748"/>
                  <a:gd name="T82" fmla="*/ 1273 w 1838"/>
                  <a:gd name="T83" fmla="*/ 190 h 4748"/>
                  <a:gd name="T84" fmla="*/ 1233 w 1838"/>
                  <a:gd name="T85" fmla="*/ 409 h 4748"/>
                  <a:gd name="T86" fmla="*/ 1060 w 1838"/>
                  <a:gd name="T87" fmla="*/ 620 h 4748"/>
                  <a:gd name="T88" fmla="*/ 977 w 1838"/>
                  <a:gd name="T89" fmla="*/ 1012 h 4748"/>
                  <a:gd name="T90" fmla="*/ 1019 w 1838"/>
                  <a:gd name="T91" fmla="*/ 1440 h 4748"/>
                  <a:gd name="T92" fmla="*/ 1368 w 1838"/>
                  <a:gd name="T93" fmla="*/ 1333 h 4748"/>
                  <a:gd name="T94" fmla="*/ 1492 w 1838"/>
                  <a:gd name="T95" fmla="*/ 1000 h 4748"/>
                  <a:gd name="T96" fmla="*/ 1510 w 1838"/>
                  <a:gd name="T97" fmla="*/ 775 h 4748"/>
                  <a:gd name="T98" fmla="*/ 1468 w 1838"/>
                  <a:gd name="T99" fmla="*/ 654 h 4748"/>
                  <a:gd name="T100" fmla="*/ 1567 w 1838"/>
                  <a:gd name="T101" fmla="*/ 766 h 4748"/>
                  <a:gd name="T102" fmla="*/ 1559 w 1838"/>
                  <a:gd name="T103" fmla="*/ 1016 h 4748"/>
                  <a:gd name="T104" fmla="*/ 1812 w 1838"/>
                  <a:gd name="T105" fmla="*/ 700 h 4748"/>
                  <a:gd name="T106" fmla="*/ 1638 w 1838"/>
                  <a:gd name="T107" fmla="*/ 1007 h 4748"/>
                  <a:gd name="T108" fmla="*/ 1489 w 1838"/>
                  <a:gd name="T109" fmla="*/ 1200 h 4748"/>
                  <a:gd name="T110" fmla="*/ 1399 w 1838"/>
                  <a:gd name="T111" fmla="*/ 1359 h 4748"/>
                  <a:gd name="T112" fmla="*/ 912 w 1838"/>
                  <a:gd name="T113" fmla="*/ 1649 h 4748"/>
                  <a:gd name="T114" fmla="*/ 948 w 1838"/>
                  <a:gd name="T115" fmla="*/ 1551 h 4748"/>
                  <a:gd name="T116" fmla="*/ 993 w 1838"/>
                  <a:gd name="T117" fmla="*/ 1727 h 4748"/>
                  <a:gd name="T118" fmla="*/ 919 w 1838"/>
                  <a:gd name="T119" fmla="*/ 1742 h 4748"/>
                  <a:gd name="T120" fmla="*/ 1300 w 1838"/>
                  <a:gd name="T121" fmla="*/ 1615 h 4748"/>
                  <a:gd name="T122" fmla="*/ 1350 w 1838"/>
                  <a:gd name="T123" fmla="*/ 1794 h 4748"/>
                  <a:gd name="T124" fmla="*/ 1240 w 1838"/>
                  <a:gd name="T125" fmla="*/ 1913 h 4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8" h="4748">
                    <a:moveTo>
                      <a:pt x="588" y="4748"/>
                    </a:moveTo>
                    <a:lnTo>
                      <a:pt x="610" y="4706"/>
                    </a:lnTo>
                    <a:lnTo>
                      <a:pt x="630" y="4645"/>
                    </a:lnTo>
                    <a:lnTo>
                      <a:pt x="646" y="4568"/>
                    </a:lnTo>
                    <a:lnTo>
                      <a:pt x="658" y="4476"/>
                    </a:lnTo>
                    <a:lnTo>
                      <a:pt x="666" y="4370"/>
                    </a:lnTo>
                    <a:lnTo>
                      <a:pt x="672" y="4253"/>
                    </a:lnTo>
                    <a:lnTo>
                      <a:pt x="674" y="3993"/>
                    </a:lnTo>
                    <a:lnTo>
                      <a:pt x="663" y="3710"/>
                    </a:lnTo>
                    <a:lnTo>
                      <a:pt x="642" y="3420"/>
                    </a:lnTo>
                    <a:lnTo>
                      <a:pt x="627" y="3277"/>
                    </a:lnTo>
                    <a:lnTo>
                      <a:pt x="609" y="3137"/>
                    </a:lnTo>
                    <a:lnTo>
                      <a:pt x="567" y="2876"/>
                    </a:lnTo>
                    <a:lnTo>
                      <a:pt x="531" y="2736"/>
                    </a:lnTo>
                    <a:lnTo>
                      <a:pt x="469" y="2523"/>
                    </a:lnTo>
                    <a:lnTo>
                      <a:pt x="397" y="2310"/>
                    </a:lnTo>
                    <a:lnTo>
                      <a:pt x="364" y="2227"/>
                    </a:lnTo>
                    <a:lnTo>
                      <a:pt x="352" y="2199"/>
                    </a:lnTo>
                    <a:lnTo>
                      <a:pt x="335" y="2170"/>
                    </a:lnTo>
                    <a:lnTo>
                      <a:pt x="373" y="2164"/>
                    </a:lnTo>
                    <a:lnTo>
                      <a:pt x="409" y="2143"/>
                    </a:lnTo>
                    <a:lnTo>
                      <a:pt x="440" y="2212"/>
                    </a:lnTo>
                    <a:lnTo>
                      <a:pt x="468" y="2282"/>
                    </a:lnTo>
                    <a:lnTo>
                      <a:pt x="514" y="2416"/>
                    </a:lnTo>
                    <a:lnTo>
                      <a:pt x="588" y="2637"/>
                    </a:lnTo>
                    <a:lnTo>
                      <a:pt x="621" y="2749"/>
                    </a:lnTo>
                    <a:lnTo>
                      <a:pt x="633" y="2791"/>
                    </a:lnTo>
                    <a:lnTo>
                      <a:pt x="646" y="2860"/>
                    </a:lnTo>
                    <a:lnTo>
                      <a:pt x="680" y="3032"/>
                    </a:lnTo>
                    <a:lnTo>
                      <a:pt x="715" y="3153"/>
                    </a:lnTo>
                    <a:lnTo>
                      <a:pt x="730" y="3194"/>
                    </a:lnTo>
                    <a:lnTo>
                      <a:pt x="746" y="3224"/>
                    </a:lnTo>
                    <a:lnTo>
                      <a:pt x="761" y="3241"/>
                    </a:lnTo>
                    <a:lnTo>
                      <a:pt x="774" y="3245"/>
                    </a:lnTo>
                    <a:lnTo>
                      <a:pt x="781" y="3242"/>
                    </a:lnTo>
                    <a:lnTo>
                      <a:pt x="786" y="3236"/>
                    </a:lnTo>
                    <a:lnTo>
                      <a:pt x="796" y="3216"/>
                    </a:lnTo>
                    <a:lnTo>
                      <a:pt x="806" y="3181"/>
                    </a:lnTo>
                    <a:lnTo>
                      <a:pt x="813" y="3135"/>
                    </a:lnTo>
                    <a:lnTo>
                      <a:pt x="819" y="3076"/>
                    </a:lnTo>
                    <a:lnTo>
                      <a:pt x="823" y="3004"/>
                    </a:lnTo>
                    <a:lnTo>
                      <a:pt x="821" y="2823"/>
                    </a:lnTo>
                    <a:lnTo>
                      <a:pt x="813" y="2696"/>
                    </a:lnTo>
                    <a:lnTo>
                      <a:pt x="796" y="2569"/>
                    </a:lnTo>
                    <a:lnTo>
                      <a:pt x="773" y="2482"/>
                    </a:lnTo>
                    <a:lnTo>
                      <a:pt x="716" y="2302"/>
                    </a:lnTo>
                    <a:lnTo>
                      <a:pt x="626" y="2030"/>
                    </a:lnTo>
                    <a:lnTo>
                      <a:pt x="720" y="2033"/>
                    </a:lnTo>
                    <a:lnTo>
                      <a:pt x="784" y="2288"/>
                    </a:lnTo>
                    <a:lnTo>
                      <a:pt x="813" y="2393"/>
                    </a:lnTo>
                    <a:lnTo>
                      <a:pt x="824" y="2428"/>
                    </a:lnTo>
                    <a:lnTo>
                      <a:pt x="839" y="2464"/>
                    </a:lnTo>
                    <a:lnTo>
                      <a:pt x="849" y="2480"/>
                    </a:lnTo>
                    <a:lnTo>
                      <a:pt x="854" y="2483"/>
                    </a:lnTo>
                    <a:lnTo>
                      <a:pt x="858" y="2482"/>
                    </a:lnTo>
                    <a:lnTo>
                      <a:pt x="866" y="2466"/>
                    </a:lnTo>
                    <a:lnTo>
                      <a:pt x="872" y="2430"/>
                    </a:lnTo>
                    <a:lnTo>
                      <a:pt x="877" y="2295"/>
                    </a:lnTo>
                    <a:lnTo>
                      <a:pt x="874" y="2057"/>
                    </a:lnTo>
                    <a:lnTo>
                      <a:pt x="959" y="2069"/>
                    </a:lnTo>
                    <a:lnTo>
                      <a:pt x="922" y="2982"/>
                    </a:lnTo>
                    <a:lnTo>
                      <a:pt x="967" y="2873"/>
                    </a:lnTo>
                    <a:lnTo>
                      <a:pt x="1007" y="2760"/>
                    </a:lnTo>
                    <a:lnTo>
                      <a:pt x="1077" y="2528"/>
                    </a:lnTo>
                    <a:lnTo>
                      <a:pt x="1135" y="2296"/>
                    </a:lnTo>
                    <a:lnTo>
                      <a:pt x="1187" y="2073"/>
                    </a:lnTo>
                    <a:lnTo>
                      <a:pt x="1280" y="2111"/>
                    </a:lnTo>
                    <a:lnTo>
                      <a:pt x="1234" y="2272"/>
                    </a:lnTo>
                    <a:lnTo>
                      <a:pt x="1192" y="2435"/>
                    </a:lnTo>
                    <a:lnTo>
                      <a:pt x="1120" y="2762"/>
                    </a:lnTo>
                    <a:lnTo>
                      <a:pt x="1091" y="2927"/>
                    </a:lnTo>
                    <a:lnTo>
                      <a:pt x="1065" y="3092"/>
                    </a:lnTo>
                    <a:lnTo>
                      <a:pt x="1046" y="3257"/>
                    </a:lnTo>
                    <a:lnTo>
                      <a:pt x="1030" y="3422"/>
                    </a:lnTo>
                    <a:lnTo>
                      <a:pt x="1018" y="3587"/>
                    </a:lnTo>
                    <a:lnTo>
                      <a:pt x="1013" y="3754"/>
                    </a:lnTo>
                    <a:lnTo>
                      <a:pt x="1010" y="3920"/>
                    </a:lnTo>
                    <a:lnTo>
                      <a:pt x="1014" y="4085"/>
                    </a:lnTo>
                    <a:lnTo>
                      <a:pt x="1023" y="4252"/>
                    </a:lnTo>
                    <a:lnTo>
                      <a:pt x="1036" y="4418"/>
                    </a:lnTo>
                    <a:lnTo>
                      <a:pt x="1056" y="4582"/>
                    </a:lnTo>
                    <a:lnTo>
                      <a:pt x="1080" y="4748"/>
                    </a:lnTo>
                    <a:lnTo>
                      <a:pt x="588" y="4748"/>
                    </a:lnTo>
                    <a:close/>
                    <a:moveTo>
                      <a:pt x="471" y="1769"/>
                    </a:moveTo>
                    <a:lnTo>
                      <a:pt x="407" y="1687"/>
                    </a:lnTo>
                    <a:lnTo>
                      <a:pt x="360" y="1613"/>
                    </a:lnTo>
                    <a:lnTo>
                      <a:pt x="324" y="1546"/>
                    </a:lnTo>
                    <a:lnTo>
                      <a:pt x="296" y="1485"/>
                    </a:lnTo>
                    <a:lnTo>
                      <a:pt x="245" y="1376"/>
                    </a:lnTo>
                    <a:lnTo>
                      <a:pt x="213" y="1326"/>
                    </a:lnTo>
                    <a:lnTo>
                      <a:pt x="200" y="1308"/>
                    </a:lnTo>
                    <a:lnTo>
                      <a:pt x="171" y="1279"/>
                    </a:lnTo>
                    <a:lnTo>
                      <a:pt x="208" y="1255"/>
                    </a:lnTo>
                    <a:lnTo>
                      <a:pt x="238" y="1226"/>
                    </a:lnTo>
                    <a:lnTo>
                      <a:pt x="279" y="1277"/>
                    </a:lnTo>
                    <a:lnTo>
                      <a:pt x="310" y="1330"/>
                    </a:lnTo>
                    <a:lnTo>
                      <a:pt x="354" y="1443"/>
                    </a:lnTo>
                    <a:lnTo>
                      <a:pt x="377" y="1500"/>
                    </a:lnTo>
                    <a:lnTo>
                      <a:pt x="405" y="1555"/>
                    </a:lnTo>
                    <a:lnTo>
                      <a:pt x="440" y="1608"/>
                    </a:lnTo>
                    <a:lnTo>
                      <a:pt x="490" y="1657"/>
                    </a:lnTo>
                    <a:lnTo>
                      <a:pt x="500" y="1545"/>
                    </a:lnTo>
                    <a:lnTo>
                      <a:pt x="496" y="1412"/>
                    </a:lnTo>
                    <a:lnTo>
                      <a:pt x="489" y="1341"/>
                    </a:lnTo>
                    <a:lnTo>
                      <a:pt x="478" y="1271"/>
                    </a:lnTo>
                    <a:lnTo>
                      <a:pt x="463" y="1202"/>
                    </a:lnTo>
                    <a:lnTo>
                      <a:pt x="443" y="1137"/>
                    </a:lnTo>
                    <a:lnTo>
                      <a:pt x="523" y="1126"/>
                    </a:lnTo>
                    <a:lnTo>
                      <a:pt x="552" y="1284"/>
                    </a:lnTo>
                    <a:lnTo>
                      <a:pt x="567" y="1443"/>
                    </a:lnTo>
                    <a:lnTo>
                      <a:pt x="567" y="1603"/>
                    </a:lnTo>
                    <a:lnTo>
                      <a:pt x="552" y="1762"/>
                    </a:lnTo>
                    <a:lnTo>
                      <a:pt x="510" y="1761"/>
                    </a:lnTo>
                    <a:lnTo>
                      <a:pt x="471" y="1769"/>
                    </a:lnTo>
                    <a:close/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  <a:moveTo>
                      <a:pt x="1030" y="627"/>
                    </a:moveTo>
                    <a:lnTo>
                      <a:pt x="1013" y="602"/>
                    </a:lnTo>
                    <a:lnTo>
                      <a:pt x="1002" y="576"/>
                    </a:lnTo>
                    <a:lnTo>
                      <a:pt x="997" y="551"/>
                    </a:lnTo>
                    <a:lnTo>
                      <a:pt x="996" y="526"/>
                    </a:lnTo>
                    <a:lnTo>
                      <a:pt x="1003" y="475"/>
                    </a:lnTo>
                    <a:lnTo>
                      <a:pt x="1018" y="423"/>
                    </a:lnTo>
                    <a:lnTo>
                      <a:pt x="1032" y="372"/>
                    </a:lnTo>
                    <a:lnTo>
                      <a:pt x="1039" y="320"/>
                    </a:lnTo>
                    <a:lnTo>
                      <a:pt x="1038" y="295"/>
                    </a:lnTo>
                    <a:lnTo>
                      <a:pt x="1032" y="270"/>
                    </a:lnTo>
                    <a:lnTo>
                      <a:pt x="1021" y="245"/>
                    </a:lnTo>
                    <a:lnTo>
                      <a:pt x="1003" y="220"/>
                    </a:lnTo>
                    <a:lnTo>
                      <a:pt x="1044" y="203"/>
                    </a:lnTo>
                    <a:lnTo>
                      <a:pt x="1087" y="193"/>
                    </a:lnTo>
                    <a:lnTo>
                      <a:pt x="1102" y="217"/>
                    </a:lnTo>
                    <a:lnTo>
                      <a:pt x="1112" y="240"/>
                    </a:lnTo>
                    <a:lnTo>
                      <a:pt x="1116" y="263"/>
                    </a:lnTo>
                    <a:lnTo>
                      <a:pt x="1117" y="286"/>
                    </a:lnTo>
                    <a:lnTo>
                      <a:pt x="1109" y="332"/>
                    </a:lnTo>
                    <a:lnTo>
                      <a:pt x="1094" y="377"/>
                    </a:lnTo>
                    <a:lnTo>
                      <a:pt x="1079" y="424"/>
                    </a:lnTo>
                    <a:lnTo>
                      <a:pt x="1068" y="470"/>
                    </a:lnTo>
                    <a:lnTo>
                      <a:pt x="1065" y="493"/>
                    </a:lnTo>
                    <a:lnTo>
                      <a:pt x="1068" y="516"/>
                    </a:lnTo>
                    <a:lnTo>
                      <a:pt x="1075" y="540"/>
                    </a:lnTo>
                    <a:lnTo>
                      <a:pt x="1087" y="564"/>
                    </a:lnTo>
                    <a:lnTo>
                      <a:pt x="1126" y="463"/>
                    </a:lnTo>
                    <a:lnTo>
                      <a:pt x="1174" y="364"/>
                    </a:lnTo>
                    <a:lnTo>
                      <a:pt x="1224" y="272"/>
                    </a:lnTo>
                    <a:lnTo>
                      <a:pt x="1273" y="190"/>
                    </a:lnTo>
                    <a:lnTo>
                      <a:pt x="1296" y="213"/>
                    </a:lnTo>
                    <a:lnTo>
                      <a:pt x="1329" y="234"/>
                    </a:lnTo>
                    <a:lnTo>
                      <a:pt x="1282" y="311"/>
                    </a:lnTo>
                    <a:lnTo>
                      <a:pt x="1233" y="409"/>
                    </a:lnTo>
                    <a:lnTo>
                      <a:pt x="1129" y="634"/>
                    </a:lnTo>
                    <a:lnTo>
                      <a:pt x="1109" y="624"/>
                    </a:lnTo>
                    <a:lnTo>
                      <a:pt x="1087" y="619"/>
                    </a:lnTo>
                    <a:lnTo>
                      <a:pt x="1060" y="620"/>
                    </a:lnTo>
                    <a:lnTo>
                      <a:pt x="1030" y="627"/>
                    </a:lnTo>
                    <a:close/>
                    <a:moveTo>
                      <a:pt x="938" y="1422"/>
                    </a:moveTo>
                    <a:lnTo>
                      <a:pt x="960" y="1218"/>
                    </a:lnTo>
                    <a:lnTo>
                      <a:pt x="977" y="1012"/>
                    </a:lnTo>
                    <a:lnTo>
                      <a:pt x="1002" y="1018"/>
                    </a:lnTo>
                    <a:lnTo>
                      <a:pt x="1026" y="1015"/>
                    </a:lnTo>
                    <a:lnTo>
                      <a:pt x="1065" y="996"/>
                    </a:lnTo>
                    <a:lnTo>
                      <a:pt x="1019" y="1440"/>
                    </a:lnTo>
                    <a:lnTo>
                      <a:pt x="1002" y="1432"/>
                    </a:lnTo>
                    <a:lnTo>
                      <a:pt x="981" y="1426"/>
                    </a:lnTo>
                    <a:lnTo>
                      <a:pt x="938" y="1422"/>
                    </a:lnTo>
                    <a:close/>
                    <a:moveTo>
                      <a:pt x="1368" y="1333"/>
                    </a:moveTo>
                    <a:lnTo>
                      <a:pt x="1427" y="1185"/>
                    </a:lnTo>
                    <a:lnTo>
                      <a:pt x="1461" y="1095"/>
                    </a:lnTo>
                    <a:lnTo>
                      <a:pt x="1474" y="1059"/>
                    </a:lnTo>
                    <a:lnTo>
                      <a:pt x="1492" y="1000"/>
                    </a:lnTo>
                    <a:lnTo>
                      <a:pt x="1513" y="906"/>
                    </a:lnTo>
                    <a:lnTo>
                      <a:pt x="1517" y="860"/>
                    </a:lnTo>
                    <a:lnTo>
                      <a:pt x="1515" y="816"/>
                    </a:lnTo>
                    <a:lnTo>
                      <a:pt x="1510" y="775"/>
                    </a:lnTo>
                    <a:lnTo>
                      <a:pt x="1497" y="736"/>
                    </a:lnTo>
                    <a:lnTo>
                      <a:pt x="1477" y="701"/>
                    </a:lnTo>
                    <a:lnTo>
                      <a:pt x="1449" y="671"/>
                    </a:lnTo>
                    <a:lnTo>
                      <a:pt x="1468" y="654"/>
                    </a:lnTo>
                    <a:lnTo>
                      <a:pt x="1482" y="634"/>
                    </a:lnTo>
                    <a:lnTo>
                      <a:pt x="1522" y="675"/>
                    </a:lnTo>
                    <a:lnTo>
                      <a:pt x="1550" y="720"/>
                    </a:lnTo>
                    <a:lnTo>
                      <a:pt x="1567" y="766"/>
                    </a:lnTo>
                    <a:lnTo>
                      <a:pt x="1575" y="816"/>
                    </a:lnTo>
                    <a:lnTo>
                      <a:pt x="1576" y="867"/>
                    </a:lnTo>
                    <a:lnTo>
                      <a:pt x="1572" y="918"/>
                    </a:lnTo>
                    <a:lnTo>
                      <a:pt x="1559" y="1016"/>
                    </a:lnTo>
                    <a:lnTo>
                      <a:pt x="1623" y="935"/>
                    </a:lnTo>
                    <a:lnTo>
                      <a:pt x="1682" y="852"/>
                    </a:lnTo>
                    <a:lnTo>
                      <a:pt x="1792" y="682"/>
                    </a:lnTo>
                    <a:lnTo>
                      <a:pt x="1812" y="700"/>
                    </a:lnTo>
                    <a:lnTo>
                      <a:pt x="1838" y="712"/>
                    </a:lnTo>
                    <a:lnTo>
                      <a:pt x="1761" y="850"/>
                    </a:lnTo>
                    <a:lnTo>
                      <a:pt x="1695" y="944"/>
                    </a:lnTo>
                    <a:lnTo>
                      <a:pt x="1638" y="1007"/>
                    </a:lnTo>
                    <a:lnTo>
                      <a:pt x="1588" y="1054"/>
                    </a:lnTo>
                    <a:lnTo>
                      <a:pt x="1546" y="1101"/>
                    </a:lnTo>
                    <a:lnTo>
                      <a:pt x="1507" y="1161"/>
                    </a:lnTo>
                    <a:lnTo>
                      <a:pt x="1489" y="1200"/>
                    </a:lnTo>
                    <a:lnTo>
                      <a:pt x="1472" y="1249"/>
                    </a:lnTo>
                    <a:lnTo>
                      <a:pt x="1456" y="1308"/>
                    </a:lnTo>
                    <a:lnTo>
                      <a:pt x="1439" y="1380"/>
                    </a:lnTo>
                    <a:lnTo>
                      <a:pt x="1399" y="1359"/>
                    </a:lnTo>
                    <a:lnTo>
                      <a:pt x="1368" y="1333"/>
                    </a:lnTo>
                    <a:close/>
                    <a:moveTo>
                      <a:pt x="890" y="1744"/>
                    </a:moveTo>
                    <a:lnTo>
                      <a:pt x="905" y="1698"/>
                    </a:lnTo>
                    <a:lnTo>
                      <a:pt x="912" y="1649"/>
                    </a:lnTo>
                    <a:lnTo>
                      <a:pt x="911" y="1597"/>
                    </a:lnTo>
                    <a:lnTo>
                      <a:pt x="906" y="1572"/>
                    </a:lnTo>
                    <a:lnTo>
                      <a:pt x="895" y="1549"/>
                    </a:lnTo>
                    <a:lnTo>
                      <a:pt x="948" y="1551"/>
                    </a:lnTo>
                    <a:lnTo>
                      <a:pt x="1000" y="1546"/>
                    </a:lnTo>
                    <a:lnTo>
                      <a:pt x="1007" y="1600"/>
                    </a:lnTo>
                    <a:lnTo>
                      <a:pt x="1005" y="1664"/>
                    </a:lnTo>
                    <a:lnTo>
                      <a:pt x="993" y="1727"/>
                    </a:lnTo>
                    <a:lnTo>
                      <a:pt x="977" y="1781"/>
                    </a:lnTo>
                    <a:lnTo>
                      <a:pt x="965" y="1758"/>
                    </a:lnTo>
                    <a:lnTo>
                      <a:pt x="945" y="1747"/>
                    </a:lnTo>
                    <a:lnTo>
                      <a:pt x="919" y="1742"/>
                    </a:lnTo>
                    <a:lnTo>
                      <a:pt x="890" y="1744"/>
                    </a:lnTo>
                    <a:close/>
                    <a:moveTo>
                      <a:pt x="1240" y="1913"/>
                    </a:moveTo>
                    <a:lnTo>
                      <a:pt x="1266" y="1763"/>
                    </a:lnTo>
                    <a:lnTo>
                      <a:pt x="1300" y="1615"/>
                    </a:lnTo>
                    <a:lnTo>
                      <a:pt x="1329" y="1649"/>
                    </a:lnTo>
                    <a:lnTo>
                      <a:pt x="1368" y="1677"/>
                    </a:lnTo>
                    <a:lnTo>
                      <a:pt x="1362" y="1736"/>
                    </a:lnTo>
                    <a:lnTo>
                      <a:pt x="1350" y="1794"/>
                    </a:lnTo>
                    <a:lnTo>
                      <a:pt x="1339" y="1851"/>
                    </a:lnTo>
                    <a:lnTo>
                      <a:pt x="1329" y="1909"/>
                    </a:lnTo>
                    <a:lnTo>
                      <a:pt x="1278" y="1910"/>
                    </a:lnTo>
                    <a:lnTo>
                      <a:pt x="1240" y="19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32">
                <a:extLst>
                  <a:ext uri="{FF2B5EF4-FFF2-40B4-BE49-F238E27FC236}">
                    <a16:creationId xmlns:a16="http://schemas.microsoft.com/office/drawing/2014/main" id="{F8E12B72-BE0C-448C-BDAE-85CC9149B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919" y="-54201"/>
                <a:ext cx="250171" cy="670373"/>
              </a:xfrm>
              <a:custGeom>
                <a:avLst/>
                <a:gdLst>
                  <a:gd name="T0" fmla="*/ 275 w 945"/>
                  <a:gd name="T1" fmla="*/ 2676 h 2718"/>
                  <a:gd name="T2" fmla="*/ 311 w 945"/>
                  <a:gd name="T3" fmla="*/ 2538 h 2718"/>
                  <a:gd name="T4" fmla="*/ 331 w 945"/>
                  <a:gd name="T5" fmla="*/ 2340 h 2718"/>
                  <a:gd name="T6" fmla="*/ 339 w 945"/>
                  <a:gd name="T7" fmla="*/ 1963 h 2718"/>
                  <a:gd name="T8" fmla="*/ 307 w 945"/>
                  <a:gd name="T9" fmla="*/ 1390 h 2718"/>
                  <a:gd name="T10" fmla="*/ 274 w 945"/>
                  <a:gd name="T11" fmla="*/ 1107 h 2718"/>
                  <a:gd name="T12" fmla="*/ 196 w 945"/>
                  <a:gd name="T13" fmla="*/ 706 h 2718"/>
                  <a:gd name="T14" fmla="*/ 62 w 945"/>
                  <a:gd name="T15" fmla="*/ 280 h 2718"/>
                  <a:gd name="T16" fmla="*/ 17 w 945"/>
                  <a:gd name="T17" fmla="*/ 169 h 2718"/>
                  <a:gd name="T18" fmla="*/ 38 w 945"/>
                  <a:gd name="T19" fmla="*/ 134 h 2718"/>
                  <a:gd name="T20" fmla="*/ 105 w 945"/>
                  <a:gd name="T21" fmla="*/ 182 h 2718"/>
                  <a:gd name="T22" fmla="*/ 179 w 945"/>
                  <a:gd name="T23" fmla="*/ 386 h 2718"/>
                  <a:gd name="T24" fmla="*/ 286 w 945"/>
                  <a:gd name="T25" fmla="*/ 719 h 2718"/>
                  <a:gd name="T26" fmla="*/ 311 w 945"/>
                  <a:gd name="T27" fmla="*/ 830 h 2718"/>
                  <a:gd name="T28" fmla="*/ 380 w 945"/>
                  <a:gd name="T29" fmla="*/ 1123 h 2718"/>
                  <a:gd name="T30" fmla="*/ 411 w 945"/>
                  <a:gd name="T31" fmla="*/ 1194 h 2718"/>
                  <a:gd name="T32" fmla="*/ 439 w 945"/>
                  <a:gd name="T33" fmla="*/ 1215 h 2718"/>
                  <a:gd name="T34" fmla="*/ 451 w 945"/>
                  <a:gd name="T35" fmla="*/ 1206 h 2718"/>
                  <a:gd name="T36" fmla="*/ 471 w 945"/>
                  <a:gd name="T37" fmla="*/ 1151 h 2718"/>
                  <a:gd name="T38" fmla="*/ 484 w 945"/>
                  <a:gd name="T39" fmla="*/ 1046 h 2718"/>
                  <a:gd name="T40" fmla="*/ 486 w 945"/>
                  <a:gd name="T41" fmla="*/ 793 h 2718"/>
                  <a:gd name="T42" fmla="*/ 461 w 945"/>
                  <a:gd name="T43" fmla="*/ 539 h 2718"/>
                  <a:gd name="T44" fmla="*/ 381 w 945"/>
                  <a:gd name="T45" fmla="*/ 272 h 2718"/>
                  <a:gd name="T46" fmla="*/ 385 w 945"/>
                  <a:gd name="T47" fmla="*/ 3 h 2718"/>
                  <a:gd name="T48" fmla="*/ 478 w 945"/>
                  <a:gd name="T49" fmla="*/ 363 h 2718"/>
                  <a:gd name="T50" fmla="*/ 504 w 945"/>
                  <a:gd name="T51" fmla="*/ 434 h 2718"/>
                  <a:gd name="T52" fmla="*/ 519 w 945"/>
                  <a:gd name="T53" fmla="*/ 453 h 2718"/>
                  <a:gd name="T54" fmla="*/ 531 w 945"/>
                  <a:gd name="T55" fmla="*/ 436 h 2718"/>
                  <a:gd name="T56" fmla="*/ 542 w 945"/>
                  <a:gd name="T57" fmla="*/ 265 h 2718"/>
                  <a:gd name="T58" fmla="*/ 624 w 945"/>
                  <a:gd name="T59" fmla="*/ 39 h 2718"/>
                  <a:gd name="T60" fmla="*/ 632 w 945"/>
                  <a:gd name="T61" fmla="*/ 843 h 2718"/>
                  <a:gd name="T62" fmla="*/ 742 w 945"/>
                  <a:gd name="T63" fmla="*/ 498 h 2718"/>
                  <a:gd name="T64" fmla="*/ 852 w 945"/>
                  <a:gd name="T65" fmla="*/ 43 h 2718"/>
                  <a:gd name="T66" fmla="*/ 899 w 945"/>
                  <a:gd name="T67" fmla="*/ 242 h 2718"/>
                  <a:gd name="T68" fmla="*/ 785 w 945"/>
                  <a:gd name="T69" fmla="*/ 732 h 2718"/>
                  <a:gd name="T70" fmla="*/ 730 w 945"/>
                  <a:gd name="T71" fmla="*/ 1062 h 2718"/>
                  <a:gd name="T72" fmla="*/ 695 w 945"/>
                  <a:gd name="T73" fmla="*/ 1392 h 2718"/>
                  <a:gd name="T74" fmla="*/ 678 w 945"/>
                  <a:gd name="T75" fmla="*/ 1724 h 2718"/>
                  <a:gd name="T76" fmla="*/ 679 w 945"/>
                  <a:gd name="T77" fmla="*/ 2055 h 2718"/>
                  <a:gd name="T78" fmla="*/ 701 w 945"/>
                  <a:gd name="T79" fmla="*/ 2388 h 2718"/>
                  <a:gd name="T80" fmla="*/ 745 w 945"/>
                  <a:gd name="T81" fmla="*/ 271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2718">
                    <a:moveTo>
                      <a:pt x="253" y="2718"/>
                    </a:moveTo>
                    <a:lnTo>
                      <a:pt x="275" y="2676"/>
                    </a:lnTo>
                    <a:lnTo>
                      <a:pt x="295" y="2615"/>
                    </a:lnTo>
                    <a:lnTo>
                      <a:pt x="311" y="2538"/>
                    </a:lnTo>
                    <a:lnTo>
                      <a:pt x="323" y="2446"/>
                    </a:lnTo>
                    <a:lnTo>
                      <a:pt x="331" y="2340"/>
                    </a:lnTo>
                    <a:lnTo>
                      <a:pt x="337" y="2223"/>
                    </a:lnTo>
                    <a:lnTo>
                      <a:pt x="339" y="1963"/>
                    </a:lnTo>
                    <a:lnTo>
                      <a:pt x="328" y="1680"/>
                    </a:lnTo>
                    <a:lnTo>
                      <a:pt x="307" y="1390"/>
                    </a:lnTo>
                    <a:lnTo>
                      <a:pt x="292" y="1247"/>
                    </a:lnTo>
                    <a:lnTo>
                      <a:pt x="274" y="1107"/>
                    </a:lnTo>
                    <a:lnTo>
                      <a:pt x="232" y="846"/>
                    </a:lnTo>
                    <a:lnTo>
                      <a:pt x="196" y="706"/>
                    </a:lnTo>
                    <a:lnTo>
                      <a:pt x="134" y="493"/>
                    </a:lnTo>
                    <a:lnTo>
                      <a:pt x="62" y="280"/>
                    </a:lnTo>
                    <a:lnTo>
                      <a:pt x="29" y="197"/>
                    </a:lnTo>
                    <a:lnTo>
                      <a:pt x="17" y="169"/>
                    </a:lnTo>
                    <a:lnTo>
                      <a:pt x="0" y="140"/>
                    </a:lnTo>
                    <a:lnTo>
                      <a:pt x="38" y="134"/>
                    </a:lnTo>
                    <a:lnTo>
                      <a:pt x="74" y="113"/>
                    </a:lnTo>
                    <a:lnTo>
                      <a:pt x="105" y="182"/>
                    </a:lnTo>
                    <a:lnTo>
                      <a:pt x="133" y="252"/>
                    </a:lnTo>
                    <a:lnTo>
                      <a:pt x="179" y="386"/>
                    </a:lnTo>
                    <a:lnTo>
                      <a:pt x="253" y="607"/>
                    </a:lnTo>
                    <a:lnTo>
                      <a:pt x="286" y="719"/>
                    </a:lnTo>
                    <a:lnTo>
                      <a:pt x="298" y="761"/>
                    </a:lnTo>
                    <a:lnTo>
                      <a:pt x="311" y="830"/>
                    </a:lnTo>
                    <a:lnTo>
                      <a:pt x="345" y="1002"/>
                    </a:lnTo>
                    <a:lnTo>
                      <a:pt x="380" y="1123"/>
                    </a:lnTo>
                    <a:lnTo>
                      <a:pt x="395" y="1164"/>
                    </a:lnTo>
                    <a:lnTo>
                      <a:pt x="411" y="1194"/>
                    </a:lnTo>
                    <a:lnTo>
                      <a:pt x="426" y="1211"/>
                    </a:lnTo>
                    <a:lnTo>
                      <a:pt x="439" y="1215"/>
                    </a:lnTo>
                    <a:lnTo>
                      <a:pt x="446" y="1212"/>
                    </a:lnTo>
                    <a:lnTo>
                      <a:pt x="451" y="1206"/>
                    </a:lnTo>
                    <a:lnTo>
                      <a:pt x="461" y="1186"/>
                    </a:lnTo>
                    <a:lnTo>
                      <a:pt x="471" y="1151"/>
                    </a:lnTo>
                    <a:lnTo>
                      <a:pt x="478" y="1105"/>
                    </a:lnTo>
                    <a:lnTo>
                      <a:pt x="484" y="1046"/>
                    </a:lnTo>
                    <a:lnTo>
                      <a:pt x="488" y="974"/>
                    </a:lnTo>
                    <a:lnTo>
                      <a:pt x="486" y="793"/>
                    </a:lnTo>
                    <a:lnTo>
                      <a:pt x="478" y="666"/>
                    </a:lnTo>
                    <a:lnTo>
                      <a:pt x="461" y="539"/>
                    </a:lnTo>
                    <a:lnTo>
                      <a:pt x="438" y="452"/>
                    </a:lnTo>
                    <a:lnTo>
                      <a:pt x="381" y="272"/>
                    </a:lnTo>
                    <a:lnTo>
                      <a:pt x="291" y="0"/>
                    </a:lnTo>
                    <a:lnTo>
                      <a:pt x="385" y="3"/>
                    </a:lnTo>
                    <a:lnTo>
                      <a:pt x="449" y="258"/>
                    </a:lnTo>
                    <a:lnTo>
                      <a:pt x="478" y="363"/>
                    </a:lnTo>
                    <a:lnTo>
                      <a:pt x="489" y="398"/>
                    </a:lnTo>
                    <a:lnTo>
                      <a:pt x="504" y="434"/>
                    </a:lnTo>
                    <a:lnTo>
                      <a:pt x="514" y="450"/>
                    </a:lnTo>
                    <a:lnTo>
                      <a:pt x="519" y="453"/>
                    </a:lnTo>
                    <a:lnTo>
                      <a:pt x="523" y="452"/>
                    </a:lnTo>
                    <a:lnTo>
                      <a:pt x="531" y="436"/>
                    </a:lnTo>
                    <a:lnTo>
                      <a:pt x="537" y="400"/>
                    </a:lnTo>
                    <a:lnTo>
                      <a:pt x="542" y="265"/>
                    </a:lnTo>
                    <a:lnTo>
                      <a:pt x="539" y="27"/>
                    </a:lnTo>
                    <a:lnTo>
                      <a:pt x="624" y="39"/>
                    </a:lnTo>
                    <a:lnTo>
                      <a:pt x="587" y="952"/>
                    </a:lnTo>
                    <a:lnTo>
                      <a:pt x="632" y="843"/>
                    </a:lnTo>
                    <a:lnTo>
                      <a:pt x="672" y="730"/>
                    </a:lnTo>
                    <a:lnTo>
                      <a:pt x="742" y="498"/>
                    </a:lnTo>
                    <a:lnTo>
                      <a:pt x="800" y="266"/>
                    </a:lnTo>
                    <a:lnTo>
                      <a:pt x="852" y="43"/>
                    </a:lnTo>
                    <a:lnTo>
                      <a:pt x="945" y="81"/>
                    </a:lnTo>
                    <a:lnTo>
                      <a:pt x="899" y="242"/>
                    </a:lnTo>
                    <a:lnTo>
                      <a:pt x="857" y="405"/>
                    </a:lnTo>
                    <a:lnTo>
                      <a:pt x="785" y="732"/>
                    </a:lnTo>
                    <a:lnTo>
                      <a:pt x="756" y="897"/>
                    </a:lnTo>
                    <a:lnTo>
                      <a:pt x="730" y="1062"/>
                    </a:lnTo>
                    <a:lnTo>
                      <a:pt x="711" y="1227"/>
                    </a:lnTo>
                    <a:lnTo>
                      <a:pt x="695" y="1392"/>
                    </a:lnTo>
                    <a:lnTo>
                      <a:pt x="683" y="1557"/>
                    </a:lnTo>
                    <a:lnTo>
                      <a:pt x="678" y="1724"/>
                    </a:lnTo>
                    <a:lnTo>
                      <a:pt x="675" y="1890"/>
                    </a:lnTo>
                    <a:lnTo>
                      <a:pt x="679" y="2055"/>
                    </a:lnTo>
                    <a:lnTo>
                      <a:pt x="688" y="2222"/>
                    </a:lnTo>
                    <a:lnTo>
                      <a:pt x="701" y="2388"/>
                    </a:lnTo>
                    <a:lnTo>
                      <a:pt x="721" y="2552"/>
                    </a:lnTo>
                    <a:lnTo>
                      <a:pt x="745" y="2718"/>
                    </a:lnTo>
                    <a:lnTo>
                      <a:pt x="253" y="27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Freeform 133">
                <a:extLst>
                  <a:ext uri="{FF2B5EF4-FFF2-40B4-BE49-F238E27FC236}">
                    <a16:creationId xmlns:a16="http://schemas.microsoft.com/office/drawing/2014/main" id="{E288CF1F-B5AF-46E0-8BF3-21D9D95E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238" y="-277658"/>
                <a:ext cx="104834" cy="159084"/>
              </a:xfrm>
              <a:custGeom>
                <a:avLst/>
                <a:gdLst>
                  <a:gd name="T0" fmla="*/ 300 w 396"/>
                  <a:gd name="T1" fmla="*/ 643 h 643"/>
                  <a:gd name="T2" fmla="*/ 236 w 396"/>
                  <a:gd name="T3" fmla="*/ 561 h 643"/>
                  <a:gd name="T4" fmla="*/ 189 w 396"/>
                  <a:gd name="T5" fmla="*/ 487 h 643"/>
                  <a:gd name="T6" fmla="*/ 153 w 396"/>
                  <a:gd name="T7" fmla="*/ 420 h 643"/>
                  <a:gd name="T8" fmla="*/ 125 w 396"/>
                  <a:gd name="T9" fmla="*/ 359 h 643"/>
                  <a:gd name="T10" fmla="*/ 74 w 396"/>
                  <a:gd name="T11" fmla="*/ 250 h 643"/>
                  <a:gd name="T12" fmla="*/ 42 w 396"/>
                  <a:gd name="T13" fmla="*/ 200 h 643"/>
                  <a:gd name="T14" fmla="*/ 29 w 396"/>
                  <a:gd name="T15" fmla="*/ 182 h 643"/>
                  <a:gd name="T16" fmla="*/ 0 w 396"/>
                  <a:gd name="T17" fmla="*/ 153 h 643"/>
                  <a:gd name="T18" fmla="*/ 37 w 396"/>
                  <a:gd name="T19" fmla="*/ 129 h 643"/>
                  <a:gd name="T20" fmla="*/ 67 w 396"/>
                  <a:gd name="T21" fmla="*/ 100 h 643"/>
                  <a:gd name="T22" fmla="*/ 108 w 396"/>
                  <a:gd name="T23" fmla="*/ 151 h 643"/>
                  <a:gd name="T24" fmla="*/ 139 w 396"/>
                  <a:gd name="T25" fmla="*/ 204 h 643"/>
                  <a:gd name="T26" fmla="*/ 183 w 396"/>
                  <a:gd name="T27" fmla="*/ 317 h 643"/>
                  <a:gd name="T28" fmla="*/ 206 w 396"/>
                  <a:gd name="T29" fmla="*/ 374 h 643"/>
                  <a:gd name="T30" fmla="*/ 234 w 396"/>
                  <a:gd name="T31" fmla="*/ 429 h 643"/>
                  <a:gd name="T32" fmla="*/ 269 w 396"/>
                  <a:gd name="T33" fmla="*/ 482 h 643"/>
                  <a:gd name="T34" fmla="*/ 319 w 396"/>
                  <a:gd name="T35" fmla="*/ 531 h 643"/>
                  <a:gd name="T36" fmla="*/ 329 w 396"/>
                  <a:gd name="T37" fmla="*/ 419 h 643"/>
                  <a:gd name="T38" fmla="*/ 325 w 396"/>
                  <a:gd name="T39" fmla="*/ 286 h 643"/>
                  <a:gd name="T40" fmla="*/ 318 w 396"/>
                  <a:gd name="T41" fmla="*/ 215 h 643"/>
                  <a:gd name="T42" fmla="*/ 307 w 396"/>
                  <a:gd name="T43" fmla="*/ 145 h 643"/>
                  <a:gd name="T44" fmla="*/ 292 w 396"/>
                  <a:gd name="T45" fmla="*/ 76 h 643"/>
                  <a:gd name="T46" fmla="*/ 272 w 396"/>
                  <a:gd name="T47" fmla="*/ 11 h 643"/>
                  <a:gd name="T48" fmla="*/ 352 w 396"/>
                  <a:gd name="T49" fmla="*/ 0 h 643"/>
                  <a:gd name="T50" fmla="*/ 381 w 396"/>
                  <a:gd name="T51" fmla="*/ 158 h 643"/>
                  <a:gd name="T52" fmla="*/ 396 w 396"/>
                  <a:gd name="T53" fmla="*/ 317 h 643"/>
                  <a:gd name="T54" fmla="*/ 396 w 396"/>
                  <a:gd name="T55" fmla="*/ 477 h 643"/>
                  <a:gd name="T56" fmla="*/ 381 w 396"/>
                  <a:gd name="T57" fmla="*/ 636 h 643"/>
                  <a:gd name="T58" fmla="*/ 339 w 396"/>
                  <a:gd name="T59" fmla="*/ 635 h 643"/>
                  <a:gd name="T60" fmla="*/ 300 w 396"/>
                  <a:gd name="T61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6" h="643">
                    <a:moveTo>
                      <a:pt x="300" y="643"/>
                    </a:moveTo>
                    <a:lnTo>
                      <a:pt x="236" y="561"/>
                    </a:lnTo>
                    <a:lnTo>
                      <a:pt x="189" y="487"/>
                    </a:lnTo>
                    <a:lnTo>
                      <a:pt x="153" y="420"/>
                    </a:lnTo>
                    <a:lnTo>
                      <a:pt x="125" y="359"/>
                    </a:lnTo>
                    <a:lnTo>
                      <a:pt x="74" y="250"/>
                    </a:lnTo>
                    <a:lnTo>
                      <a:pt x="42" y="200"/>
                    </a:lnTo>
                    <a:lnTo>
                      <a:pt x="29" y="182"/>
                    </a:lnTo>
                    <a:lnTo>
                      <a:pt x="0" y="153"/>
                    </a:lnTo>
                    <a:lnTo>
                      <a:pt x="37" y="129"/>
                    </a:lnTo>
                    <a:lnTo>
                      <a:pt x="67" y="100"/>
                    </a:lnTo>
                    <a:lnTo>
                      <a:pt x="108" y="151"/>
                    </a:lnTo>
                    <a:lnTo>
                      <a:pt x="139" y="204"/>
                    </a:lnTo>
                    <a:lnTo>
                      <a:pt x="183" y="317"/>
                    </a:lnTo>
                    <a:lnTo>
                      <a:pt x="206" y="374"/>
                    </a:lnTo>
                    <a:lnTo>
                      <a:pt x="234" y="429"/>
                    </a:lnTo>
                    <a:lnTo>
                      <a:pt x="269" y="482"/>
                    </a:lnTo>
                    <a:lnTo>
                      <a:pt x="319" y="531"/>
                    </a:lnTo>
                    <a:lnTo>
                      <a:pt x="329" y="419"/>
                    </a:lnTo>
                    <a:lnTo>
                      <a:pt x="325" y="286"/>
                    </a:lnTo>
                    <a:lnTo>
                      <a:pt x="318" y="215"/>
                    </a:lnTo>
                    <a:lnTo>
                      <a:pt x="307" y="145"/>
                    </a:lnTo>
                    <a:lnTo>
                      <a:pt x="292" y="76"/>
                    </a:lnTo>
                    <a:lnTo>
                      <a:pt x="272" y="11"/>
                    </a:lnTo>
                    <a:lnTo>
                      <a:pt x="352" y="0"/>
                    </a:lnTo>
                    <a:lnTo>
                      <a:pt x="381" y="158"/>
                    </a:lnTo>
                    <a:lnTo>
                      <a:pt x="396" y="317"/>
                    </a:lnTo>
                    <a:lnTo>
                      <a:pt x="396" y="477"/>
                    </a:lnTo>
                    <a:lnTo>
                      <a:pt x="381" y="636"/>
                    </a:lnTo>
                    <a:lnTo>
                      <a:pt x="339" y="635"/>
                    </a:lnTo>
                    <a:lnTo>
                      <a:pt x="300" y="64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34">
                <a:extLst>
                  <a:ext uri="{FF2B5EF4-FFF2-40B4-BE49-F238E27FC236}">
                    <a16:creationId xmlns:a16="http://schemas.microsoft.com/office/drawing/2014/main" id="{2B8B4925-6C1A-475F-BDE1-7FA70281B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969" y="-555131"/>
                <a:ext cx="84979" cy="161304"/>
              </a:xfrm>
              <a:custGeom>
                <a:avLst/>
                <a:gdLst>
                  <a:gd name="T0" fmla="*/ 124 w 319"/>
                  <a:gd name="T1" fmla="*/ 654 h 654"/>
                  <a:gd name="T2" fmla="*/ 117 w 319"/>
                  <a:gd name="T3" fmla="*/ 606 h 654"/>
                  <a:gd name="T4" fmla="*/ 106 w 319"/>
                  <a:gd name="T5" fmla="*/ 559 h 654"/>
                  <a:gd name="T6" fmla="*/ 75 w 319"/>
                  <a:gd name="T7" fmla="*/ 466 h 654"/>
                  <a:gd name="T8" fmla="*/ 0 w 319"/>
                  <a:gd name="T9" fmla="*/ 282 h 654"/>
                  <a:gd name="T10" fmla="*/ 43 w 319"/>
                  <a:gd name="T11" fmla="*/ 269 h 654"/>
                  <a:gd name="T12" fmla="*/ 80 w 319"/>
                  <a:gd name="T13" fmla="*/ 248 h 654"/>
                  <a:gd name="T14" fmla="*/ 158 w 319"/>
                  <a:gd name="T15" fmla="*/ 436 h 654"/>
                  <a:gd name="T16" fmla="*/ 170 w 319"/>
                  <a:gd name="T17" fmla="*/ 328 h 654"/>
                  <a:gd name="T18" fmla="*/ 192 w 319"/>
                  <a:gd name="T19" fmla="*/ 222 h 654"/>
                  <a:gd name="T20" fmla="*/ 248 w 319"/>
                  <a:gd name="T21" fmla="*/ 9 h 654"/>
                  <a:gd name="T22" fmla="*/ 283 w 319"/>
                  <a:gd name="T23" fmla="*/ 0 h 654"/>
                  <a:gd name="T24" fmla="*/ 319 w 319"/>
                  <a:gd name="T25" fmla="*/ 2 h 654"/>
                  <a:gd name="T26" fmla="*/ 274 w 319"/>
                  <a:gd name="T27" fmla="*/ 171 h 654"/>
                  <a:gd name="T28" fmla="*/ 234 w 319"/>
                  <a:gd name="T29" fmla="*/ 332 h 654"/>
                  <a:gd name="T30" fmla="*/ 220 w 319"/>
                  <a:gd name="T31" fmla="*/ 411 h 654"/>
                  <a:gd name="T32" fmla="*/ 213 w 319"/>
                  <a:gd name="T33" fmla="*/ 491 h 654"/>
                  <a:gd name="T34" fmla="*/ 213 w 319"/>
                  <a:gd name="T35" fmla="*/ 571 h 654"/>
                  <a:gd name="T36" fmla="*/ 224 w 319"/>
                  <a:gd name="T37" fmla="*/ 653 h 654"/>
                  <a:gd name="T38" fmla="*/ 200 w 319"/>
                  <a:gd name="T39" fmla="*/ 646 h 654"/>
                  <a:gd name="T40" fmla="*/ 176 w 319"/>
                  <a:gd name="T41" fmla="*/ 644 h 654"/>
                  <a:gd name="T42" fmla="*/ 150 w 319"/>
                  <a:gd name="T43" fmla="*/ 647 h 654"/>
                  <a:gd name="T44" fmla="*/ 124 w 319"/>
                  <a:gd name="T4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9" h="654"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35">
                <a:extLst>
                  <a:ext uri="{FF2B5EF4-FFF2-40B4-BE49-F238E27FC236}">
                    <a16:creationId xmlns:a16="http://schemas.microsoft.com/office/drawing/2014/main" id="{004CE069-2A9A-4C35-91D6-F66118349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642" y="-508515"/>
                <a:ext cx="88155" cy="109509"/>
              </a:xfrm>
              <a:custGeom>
                <a:avLst/>
                <a:gdLst>
                  <a:gd name="T0" fmla="*/ 34 w 333"/>
                  <a:gd name="T1" fmla="*/ 437 h 444"/>
                  <a:gd name="T2" fmla="*/ 17 w 333"/>
                  <a:gd name="T3" fmla="*/ 412 h 444"/>
                  <a:gd name="T4" fmla="*/ 6 w 333"/>
                  <a:gd name="T5" fmla="*/ 386 h 444"/>
                  <a:gd name="T6" fmla="*/ 1 w 333"/>
                  <a:gd name="T7" fmla="*/ 361 h 444"/>
                  <a:gd name="T8" fmla="*/ 0 w 333"/>
                  <a:gd name="T9" fmla="*/ 336 h 444"/>
                  <a:gd name="T10" fmla="*/ 7 w 333"/>
                  <a:gd name="T11" fmla="*/ 285 h 444"/>
                  <a:gd name="T12" fmla="*/ 22 w 333"/>
                  <a:gd name="T13" fmla="*/ 233 h 444"/>
                  <a:gd name="T14" fmla="*/ 36 w 333"/>
                  <a:gd name="T15" fmla="*/ 182 h 444"/>
                  <a:gd name="T16" fmla="*/ 43 w 333"/>
                  <a:gd name="T17" fmla="*/ 130 h 444"/>
                  <a:gd name="T18" fmla="*/ 42 w 333"/>
                  <a:gd name="T19" fmla="*/ 105 h 444"/>
                  <a:gd name="T20" fmla="*/ 36 w 333"/>
                  <a:gd name="T21" fmla="*/ 80 h 444"/>
                  <a:gd name="T22" fmla="*/ 25 w 333"/>
                  <a:gd name="T23" fmla="*/ 55 h 444"/>
                  <a:gd name="T24" fmla="*/ 7 w 333"/>
                  <a:gd name="T25" fmla="*/ 30 h 444"/>
                  <a:gd name="T26" fmla="*/ 48 w 333"/>
                  <a:gd name="T27" fmla="*/ 13 h 444"/>
                  <a:gd name="T28" fmla="*/ 91 w 333"/>
                  <a:gd name="T29" fmla="*/ 3 h 444"/>
                  <a:gd name="T30" fmla="*/ 106 w 333"/>
                  <a:gd name="T31" fmla="*/ 27 h 444"/>
                  <a:gd name="T32" fmla="*/ 116 w 333"/>
                  <a:gd name="T33" fmla="*/ 50 h 444"/>
                  <a:gd name="T34" fmla="*/ 120 w 333"/>
                  <a:gd name="T35" fmla="*/ 73 h 444"/>
                  <a:gd name="T36" fmla="*/ 121 w 333"/>
                  <a:gd name="T37" fmla="*/ 96 h 444"/>
                  <a:gd name="T38" fmla="*/ 113 w 333"/>
                  <a:gd name="T39" fmla="*/ 142 h 444"/>
                  <a:gd name="T40" fmla="*/ 98 w 333"/>
                  <a:gd name="T41" fmla="*/ 187 h 444"/>
                  <a:gd name="T42" fmla="*/ 83 w 333"/>
                  <a:gd name="T43" fmla="*/ 234 h 444"/>
                  <a:gd name="T44" fmla="*/ 72 w 333"/>
                  <a:gd name="T45" fmla="*/ 280 h 444"/>
                  <a:gd name="T46" fmla="*/ 69 w 333"/>
                  <a:gd name="T47" fmla="*/ 303 h 444"/>
                  <a:gd name="T48" fmla="*/ 72 w 333"/>
                  <a:gd name="T49" fmla="*/ 326 h 444"/>
                  <a:gd name="T50" fmla="*/ 79 w 333"/>
                  <a:gd name="T51" fmla="*/ 350 h 444"/>
                  <a:gd name="T52" fmla="*/ 91 w 333"/>
                  <a:gd name="T53" fmla="*/ 374 h 444"/>
                  <a:gd name="T54" fmla="*/ 130 w 333"/>
                  <a:gd name="T55" fmla="*/ 273 h 444"/>
                  <a:gd name="T56" fmla="*/ 178 w 333"/>
                  <a:gd name="T57" fmla="*/ 174 h 444"/>
                  <a:gd name="T58" fmla="*/ 228 w 333"/>
                  <a:gd name="T59" fmla="*/ 82 h 444"/>
                  <a:gd name="T60" fmla="*/ 277 w 333"/>
                  <a:gd name="T61" fmla="*/ 0 h 444"/>
                  <a:gd name="T62" fmla="*/ 300 w 333"/>
                  <a:gd name="T63" fmla="*/ 23 h 444"/>
                  <a:gd name="T64" fmla="*/ 333 w 333"/>
                  <a:gd name="T65" fmla="*/ 44 h 444"/>
                  <a:gd name="T66" fmla="*/ 286 w 333"/>
                  <a:gd name="T67" fmla="*/ 121 h 444"/>
                  <a:gd name="T68" fmla="*/ 237 w 333"/>
                  <a:gd name="T69" fmla="*/ 219 h 444"/>
                  <a:gd name="T70" fmla="*/ 133 w 333"/>
                  <a:gd name="T71" fmla="*/ 444 h 444"/>
                  <a:gd name="T72" fmla="*/ 113 w 333"/>
                  <a:gd name="T73" fmla="*/ 434 h 444"/>
                  <a:gd name="T74" fmla="*/ 91 w 333"/>
                  <a:gd name="T75" fmla="*/ 429 h 444"/>
                  <a:gd name="T76" fmla="*/ 64 w 333"/>
                  <a:gd name="T77" fmla="*/ 430 h 444"/>
                  <a:gd name="T78" fmla="*/ 34 w 333"/>
                  <a:gd name="T79" fmla="*/ 43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3" h="444">
                    <a:moveTo>
                      <a:pt x="34" y="437"/>
                    </a:moveTo>
                    <a:lnTo>
                      <a:pt x="17" y="412"/>
                    </a:lnTo>
                    <a:lnTo>
                      <a:pt x="6" y="386"/>
                    </a:lnTo>
                    <a:lnTo>
                      <a:pt x="1" y="361"/>
                    </a:lnTo>
                    <a:lnTo>
                      <a:pt x="0" y="336"/>
                    </a:lnTo>
                    <a:lnTo>
                      <a:pt x="7" y="285"/>
                    </a:lnTo>
                    <a:lnTo>
                      <a:pt x="22" y="233"/>
                    </a:lnTo>
                    <a:lnTo>
                      <a:pt x="36" y="182"/>
                    </a:lnTo>
                    <a:lnTo>
                      <a:pt x="43" y="130"/>
                    </a:lnTo>
                    <a:lnTo>
                      <a:pt x="42" y="105"/>
                    </a:lnTo>
                    <a:lnTo>
                      <a:pt x="36" y="80"/>
                    </a:lnTo>
                    <a:lnTo>
                      <a:pt x="25" y="55"/>
                    </a:lnTo>
                    <a:lnTo>
                      <a:pt x="7" y="30"/>
                    </a:lnTo>
                    <a:lnTo>
                      <a:pt x="48" y="13"/>
                    </a:lnTo>
                    <a:lnTo>
                      <a:pt x="91" y="3"/>
                    </a:lnTo>
                    <a:lnTo>
                      <a:pt x="106" y="27"/>
                    </a:lnTo>
                    <a:lnTo>
                      <a:pt x="116" y="50"/>
                    </a:lnTo>
                    <a:lnTo>
                      <a:pt x="120" y="73"/>
                    </a:lnTo>
                    <a:lnTo>
                      <a:pt x="121" y="96"/>
                    </a:lnTo>
                    <a:lnTo>
                      <a:pt x="113" y="142"/>
                    </a:lnTo>
                    <a:lnTo>
                      <a:pt x="98" y="187"/>
                    </a:lnTo>
                    <a:lnTo>
                      <a:pt x="83" y="234"/>
                    </a:lnTo>
                    <a:lnTo>
                      <a:pt x="72" y="280"/>
                    </a:lnTo>
                    <a:lnTo>
                      <a:pt x="69" y="303"/>
                    </a:lnTo>
                    <a:lnTo>
                      <a:pt x="72" y="326"/>
                    </a:lnTo>
                    <a:lnTo>
                      <a:pt x="79" y="350"/>
                    </a:lnTo>
                    <a:lnTo>
                      <a:pt x="91" y="374"/>
                    </a:lnTo>
                    <a:lnTo>
                      <a:pt x="130" y="273"/>
                    </a:lnTo>
                    <a:lnTo>
                      <a:pt x="178" y="174"/>
                    </a:lnTo>
                    <a:lnTo>
                      <a:pt x="228" y="82"/>
                    </a:lnTo>
                    <a:lnTo>
                      <a:pt x="277" y="0"/>
                    </a:lnTo>
                    <a:lnTo>
                      <a:pt x="300" y="23"/>
                    </a:lnTo>
                    <a:lnTo>
                      <a:pt x="333" y="44"/>
                    </a:lnTo>
                    <a:lnTo>
                      <a:pt x="286" y="121"/>
                    </a:lnTo>
                    <a:lnTo>
                      <a:pt x="237" y="219"/>
                    </a:lnTo>
                    <a:lnTo>
                      <a:pt x="133" y="444"/>
                    </a:lnTo>
                    <a:lnTo>
                      <a:pt x="113" y="434"/>
                    </a:lnTo>
                    <a:lnTo>
                      <a:pt x="91" y="429"/>
                    </a:lnTo>
                    <a:lnTo>
                      <a:pt x="64" y="430"/>
                    </a:lnTo>
                    <a:lnTo>
                      <a:pt x="34" y="43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36">
                <a:extLst>
                  <a:ext uri="{FF2B5EF4-FFF2-40B4-BE49-F238E27FC236}">
                    <a16:creationId xmlns:a16="http://schemas.microsoft.com/office/drawing/2014/main" id="{5CB49428-EB56-4471-90F2-F7BEF0180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552" y="-309475"/>
                <a:ext cx="33356" cy="109509"/>
              </a:xfrm>
              <a:custGeom>
                <a:avLst/>
                <a:gdLst>
                  <a:gd name="T0" fmla="*/ 0 w 127"/>
                  <a:gd name="T1" fmla="*/ 426 h 444"/>
                  <a:gd name="T2" fmla="*/ 22 w 127"/>
                  <a:gd name="T3" fmla="*/ 222 h 444"/>
                  <a:gd name="T4" fmla="*/ 39 w 127"/>
                  <a:gd name="T5" fmla="*/ 16 h 444"/>
                  <a:gd name="T6" fmla="*/ 64 w 127"/>
                  <a:gd name="T7" fmla="*/ 22 h 444"/>
                  <a:gd name="T8" fmla="*/ 88 w 127"/>
                  <a:gd name="T9" fmla="*/ 19 h 444"/>
                  <a:gd name="T10" fmla="*/ 127 w 127"/>
                  <a:gd name="T11" fmla="*/ 0 h 444"/>
                  <a:gd name="T12" fmla="*/ 81 w 127"/>
                  <a:gd name="T13" fmla="*/ 444 h 444"/>
                  <a:gd name="T14" fmla="*/ 64 w 127"/>
                  <a:gd name="T15" fmla="*/ 436 h 444"/>
                  <a:gd name="T16" fmla="*/ 43 w 127"/>
                  <a:gd name="T17" fmla="*/ 430 h 444"/>
                  <a:gd name="T18" fmla="*/ 0 w 127"/>
                  <a:gd name="T19" fmla="*/ 4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44">
                    <a:moveTo>
                      <a:pt x="0" y="426"/>
                    </a:moveTo>
                    <a:lnTo>
                      <a:pt x="22" y="222"/>
                    </a:lnTo>
                    <a:lnTo>
                      <a:pt x="39" y="16"/>
                    </a:lnTo>
                    <a:lnTo>
                      <a:pt x="64" y="22"/>
                    </a:lnTo>
                    <a:lnTo>
                      <a:pt x="88" y="19"/>
                    </a:lnTo>
                    <a:lnTo>
                      <a:pt x="127" y="0"/>
                    </a:lnTo>
                    <a:lnTo>
                      <a:pt x="81" y="444"/>
                    </a:lnTo>
                    <a:lnTo>
                      <a:pt x="64" y="436"/>
                    </a:lnTo>
                    <a:lnTo>
                      <a:pt x="43" y="430"/>
                    </a:lnTo>
                    <a:lnTo>
                      <a:pt x="0" y="42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37">
                <a:extLst>
                  <a:ext uri="{FF2B5EF4-FFF2-40B4-BE49-F238E27FC236}">
                    <a16:creationId xmlns:a16="http://schemas.microsoft.com/office/drawing/2014/main" id="{96FFCDED-8AB4-4C30-A7CB-DBC20381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123" y="-399006"/>
                <a:ext cx="124688" cy="184241"/>
              </a:xfrm>
              <a:custGeom>
                <a:avLst/>
                <a:gdLst>
                  <a:gd name="T0" fmla="*/ 0 w 470"/>
                  <a:gd name="T1" fmla="*/ 699 h 746"/>
                  <a:gd name="T2" fmla="*/ 59 w 470"/>
                  <a:gd name="T3" fmla="*/ 551 h 746"/>
                  <a:gd name="T4" fmla="*/ 93 w 470"/>
                  <a:gd name="T5" fmla="*/ 461 h 746"/>
                  <a:gd name="T6" fmla="*/ 106 w 470"/>
                  <a:gd name="T7" fmla="*/ 425 h 746"/>
                  <a:gd name="T8" fmla="*/ 124 w 470"/>
                  <a:gd name="T9" fmla="*/ 366 h 746"/>
                  <a:gd name="T10" fmla="*/ 145 w 470"/>
                  <a:gd name="T11" fmla="*/ 272 h 746"/>
                  <a:gd name="T12" fmla="*/ 149 w 470"/>
                  <a:gd name="T13" fmla="*/ 226 h 746"/>
                  <a:gd name="T14" fmla="*/ 147 w 470"/>
                  <a:gd name="T15" fmla="*/ 182 h 746"/>
                  <a:gd name="T16" fmla="*/ 142 w 470"/>
                  <a:gd name="T17" fmla="*/ 141 h 746"/>
                  <a:gd name="T18" fmla="*/ 129 w 470"/>
                  <a:gd name="T19" fmla="*/ 102 h 746"/>
                  <a:gd name="T20" fmla="*/ 109 w 470"/>
                  <a:gd name="T21" fmla="*/ 67 h 746"/>
                  <a:gd name="T22" fmla="*/ 81 w 470"/>
                  <a:gd name="T23" fmla="*/ 37 h 746"/>
                  <a:gd name="T24" fmla="*/ 100 w 470"/>
                  <a:gd name="T25" fmla="*/ 20 h 746"/>
                  <a:gd name="T26" fmla="*/ 114 w 470"/>
                  <a:gd name="T27" fmla="*/ 0 h 746"/>
                  <a:gd name="T28" fmla="*/ 154 w 470"/>
                  <a:gd name="T29" fmla="*/ 41 h 746"/>
                  <a:gd name="T30" fmla="*/ 182 w 470"/>
                  <a:gd name="T31" fmla="*/ 86 h 746"/>
                  <a:gd name="T32" fmla="*/ 199 w 470"/>
                  <a:gd name="T33" fmla="*/ 132 h 746"/>
                  <a:gd name="T34" fmla="*/ 207 w 470"/>
                  <a:gd name="T35" fmla="*/ 182 h 746"/>
                  <a:gd name="T36" fmla="*/ 208 w 470"/>
                  <a:gd name="T37" fmla="*/ 233 h 746"/>
                  <a:gd name="T38" fmla="*/ 204 w 470"/>
                  <a:gd name="T39" fmla="*/ 284 h 746"/>
                  <a:gd name="T40" fmla="*/ 191 w 470"/>
                  <a:gd name="T41" fmla="*/ 382 h 746"/>
                  <a:gd name="T42" fmla="*/ 255 w 470"/>
                  <a:gd name="T43" fmla="*/ 301 h 746"/>
                  <a:gd name="T44" fmla="*/ 314 w 470"/>
                  <a:gd name="T45" fmla="*/ 218 h 746"/>
                  <a:gd name="T46" fmla="*/ 424 w 470"/>
                  <a:gd name="T47" fmla="*/ 48 h 746"/>
                  <a:gd name="T48" fmla="*/ 444 w 470"/>
                  <a:gd name="T49" fmla="*/ 66 h 746"/>
                  <a:gd name="T50" fmla="*/ 470 w 470"/>
                  <a:gd name="T51" fmla="*/ 78 h 746"/>
                  <a:gd name="T52" fmla="*/ 393 w 470"/>
                  <a:gd name="T53" fmla="*/ 216 h 746"/>
                  <a:gd name="T54" fmla="*/ 327 w 470"/>
                  <a:gd name="T55" fmla="*/ 310 h 746"/>
                  <a:gd name="T56" fmla="*/ 270 w 470"/>
                  <a:gd name="T57" fmla="*/ 373 h 746"/>
                  <a:gd name="T58" fmla="*/ 220 w 470"/>
                  <a:gd name="T59" fmla="*/ 420 h 746"/>
                  <a:gd name="T60" fmla="*/ 178 w 470"/>
                  <a:gd name="T61" fmla="*/ 467 h 746"/>
                  <a:gd name="T62" fmla="*/ 139 w 470"/>
                  <a:gd name="T63" fmla="*/ 527 h 746"/>
                  <a:gd name="T64" fmla="*/ 121 w 470"/>
                  <a:gd name="T65" fmla="*/ 566 h 746"/>
                  <a:gd name="T66" fmla="*/ 104 w 470"/>
                  <a:gd name="T67" fmla="*/ 615 h 746"/>
                  <a:gd name="T68" fmla="*/ 88 w 470"/>
                  <a:gd name="T69" fmla="*/ 674 h 746"/>
                  <a:gd name="T70" fmla="*/ 71 w 470"/>
                  <a:gd name="T71" fmla="*/ 746 h 746"/>
                  <a:gd name="T72" fmla="*/ 31 w 470"/>
                  <a:gd name="T73" fmla="*/ 725 h 746"/>
                  <a:gd name="T74" fmla="*/ 0 w 470"/>
                  <a:gd name="T75" fmla="*/ 699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0" h="746">
                    <a:moveTo>
                      <a:pt x="0" y="699"/>
                    </a:moveTo>
                    <a:lnTo>
                      <a:pt x="59" y="551"/>
                    </a:lnTo>
                    <a:lnTo>
                      <a:pt x="93" y="461"/>
                    </a:lnTo>
                    <a:lnTo>
                      <a:pt x="106" y="425"/>
                    </a:lnTo>
                    <a:lnTo>
                      <a:pt x="124" y="366"/>
                    </a:lnTo>
                    <a:lnTo>
                      <a:pt x="145" y="272"/>
                    </a:lnTo>
                    <a:lnTo>
                      <a:pt x="149" y="226"/>
                    </a:lnTo>
                    <a:lnTo>
                      <a:pt x="147" y="182"/>
                    </a:lnTo>
                    <a:lnTo>
                      <a:pt x="142" y="141"/>
                    </a:lnTo>
                    <a:lnTo>
                      <a:pt x="129" y="102"/>
                    </a:lnTo>
                    <a:lnTo>
                      <a:pt x="109" y="67"/>
                    </a:lnTo>
                    <a:lnTo>
                      <a:pt x="81" y="37"/>
                    </a:lnTo>
                    <a:lnTo>
                      <a:pt x="100" y="20"/>
                    </a:lnTo>
                    <a:lnTo>
                      <a:pt x="114" y="0"/>
                    </a:lnTo>
                    <a:lnTo>
                      <a:pt x="154" y="41"/>
                    </a:lnTo>
                    <a:lnTo>
                      <a:pt x="182" y="86"/>
                    </a:lnTo>
                    <a:lnTo>
                      <a:pt x="199" y="132"/>
                    </a:lnTo>
                    <a:lnTo>
                      <a:pt x="207" y="182"/>
                    </a:lnTo>
                    <a:lnTo>
                      <a:pt x="208" y="233"/>
                    </a:lnTo>
                    <a:lnTo>
                      <a:pt x="204" y="284"/>
                    </a:lnTo>
                    <a:lnTo>
                      <a:pt x="191" y="382"/>
                    </a:lnTo>
                    <a:lnTo>
                      <a:pt x="255" y="301"/>
                    </a:lnTo>
                    <a:lnTo>
                      <a:pt x="314" y="218"/>
                    </a:lnTo>
                    <a:lnTo>
                      <a:pt x="424" y="48"/>
                    </a:lnTo>
                    <a:lnTo>
                      <a:pt x="444" y="66"/>
                    </a:lnTo>
                    <a:lnTo>
                      <a:pt x="470" y="78"/>
                    </a:lnTo>
                    <a:lnTo>
                      <a:pt x="393" y="216"/>
                    </a:lnTo>
                    <a:lnTo>
                      <a:pt x="327" y="310"/>
                    </a:lnTo>
                    <a:lnTo>
                      <a:pt x="270" y="373"/>
                    </a:lnTo>
                    <a:lnTo>
                      <a:pt x="220" y="420"/>
                    </a:lnTo>
                    <a:lnTo>
                      <a:pt x="178" y="467"/>
                    </a:lnTo>
                    <a:lnTo>
                      <a:pt x="139" y="527"/>
                    </a:lnTo>
                    <a:lnTo>
                      <a:pt x="121" y="566"/>
                    </a:lnTo>
                    <a:lnTo>
                      <a:pt x="104" y="615"/>
                    </a:lnTo>
                    <a:lnTo>
                      <a:pt x="88" y="674"/>
                    </a:lnTo>
                    <a:lnTo>
                      <a:pt x="71" y="746"/>
                    </a:lnTo>
                    <a:lnTo>
                      <a:pt x="31" y="725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38">
                <a:extLst>
                  <a:ext uri="{FF2B5EF4-FFF2-40B4-BE49-F238E27FC236}">
                    <a16:creationId xmlns:a16="http://schemas.microsoft.com/office/drawing/2014/main" id="{58BA48EB-FFAE-43EB-B64A-967328D2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845" y="-174069"/>
                <a:ext cx="30973" cy="58454"/>
              </a:xfrm>
              <a:custGeom>
                <a:avLst/>
                <a:gdLst>
                  <a:gd name="T0" fmla="*/ 0 w 117"/>
                  <a:gd name="T1" fmla="*/ 198 h 235"/>
                  <a:gd name="T2" fmla="*/ 15 w 117"/>
                  <a:gd name="T3" fmla="*/ 152 h 235"/>
                  <a:gd name="T4" fmla="*/ 22 w 117"/>
                  <a:gd name="T5" fmla="*/ 103 h 235"/>
                  <a:gd name="T6" fmla="*/ 21 w 117"/>
                  <a:gd name="T7" fmla="*/ 51 h 235"/>
                  <a:gd name="T8" fmla="*/ 16 w 117"/>
                  <a:gd name="T9" fmla="*/ 26 h 235"/>
                  <a:gd name="T10" fmla="*/ 5 w 117"/>
                  <a:gd name="T11" fmla="*/ 3 h 235"/>
                  <a:gd name="T12" fmla="*/ 58 w 117"/>
                  <a:gd name="T13" fmla="*/ 5 h 235"/>
                  <a:gd name="T14" fmla="*/ 110 w 117"/>
                  <a:gd name="T15" fmla="*/ 0 h 235"/>
                  <a:gd name="T16" fmla="*/ 117 w 117"/>
                  <a:gd name="T17" fmla="*/ 54 h 235"/>
                  <a:gd name="T18" fmla="*/ 115 w 117"/>
                  <a:gd name="T19" fmla="*/ 118 h 235"/>
                  <a:gd name="T20" fmla="*/ 103 w 117"/>
                  <a:gd name="T21" fmla="*/ 181 h 235"/>
                  <a:gd name="T22" fmla="*/ 87 w 117"/>
                  <a:gd name="T23" fmla="*/ 235 h 235"/>
                  <a:gd name="T24" fmla="*/ 75 w 117"/>
                  <a:gd name="T25" fmla="*/ 212 h 235"/>
                  <a:gd name="T26" fmla="*/ 55 w 117"/>
                  <a:gd name="T27" fmla="*/ 201 h 235"/>
                  <a:gd name="T28" fmla="*/ 29 w 117"/>
                  <a:gd name="T29" fmla="*/ 196 h 235"/>
                  <a:gd name="T30" fmla="*/ 0 w 117"/>
                  <a:gd name="T31" fmla="*/ 19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35">
                    <a:moveTo>
                      <a:pt x="0" y="198"/>
                    </a:moveTo>
                    <a:lnTo>
                      <a:pt x="15" y="152"/>
                    </a:lnTo>
                    <a:lnTo>
                      <a:pt x="22" y="103"/>
                    </a:lnTo>
                    <a:lnTo>
                      <a:pt x="21" y="51"/>
                    </a:lnTo>
                    <a:lnTo>
                      <a:pt x="16" y="26"/>
                    </a:lnTo>
                    <a:lnTo>
                      <a:pt x="5" y="3"/>
                    </a:lnTo>
                    <a:lnTo>
                      <a:pt x="58" y="5"/>
                    </a:lnTo>
                    <a:lnTo>
                      <a:pt x="110" y="0"/>
                    </a:lnTo>
                    <a:lnTo>
                      <a:pt x="117" y="54"/>
                    </a:lnTo>
                    <a:lnTo>
                      <a:pt x="115" y="118"/>
                    </a:lnTo>
                    <a:lnTo>
                      <a:pt x="103" y="181"/>
                    </a:lnTo>
                    <a:lnTo>
                      <a:pt x="87" y="235"/>
                    </a:lnTo>
                    <a:lnTo>
                      <a:pt x="75" y="212"/>
                    </a:lnTo>
                    <a:lnTo>
                      <a:pt x="55" y="201"/>
                    </a:lnTo>
                    <a:lnTo>
                      <a:pt x="29" y="196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39">
                <a:extLst>
                  <a:ext uri="{FF2B5EF4-FFF2-40B4-BE49-F238E27FC236}">
                    <a16:creationId xmlns:a16="http://schemas.microsoft.com/office/drawing/2014/main" id="{02C26C5A-57D2-4596-8CD0-0381CBD87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66" y="-157051"/>
                <a:ext cx="33356" cy="73993"/>
              </a:xfrm>
              <a:custGeom>
                <a:avLst/>
                <a:gdLst>
                  <a:gd name="T0" fmla="*/ 0 w 128"/>
                  <a:gd name="T1" fmla="*/ 298 h 298"/>
                  <a:gd name="T2" fmla="*/ 26 w 128"/>
                  <a:gd name="T3" fmla="*/ 148 h 298"/>
                  <a:gd name="T4" fmla="*/ 60 w 128"/>
                  <a:gd name="T5" fmla="*/ 0 h 298"/>
                  <a:gd name="T6" fmla="*/ 89 w 128"/>
                  <a:gd name="T7" fmla="*/ 34 h 298"/>
                  <a:gd name="T8" fmla="*/ 128 w 128"/>
                  <a:gd name="T9" fmla="*/ 62 h 298"/>
                  <a:gd name="T10" fmla="*/ 122 w 128"/>
                  <a:gd name="T11" fmla="*/ 121 h 298"/>
                  <a:gd name="T12" fmla="*/ 110 w 128"/>
                  <a:gd name="T13" fmla="*/ 179 h 298"/>
                  <a:gd name="T14" fmla="*/ 99 w 128"/>
                  <a:gd name="T15" fmla="*/ 236 h 298"/>
                  <a:gd name="T16" fmla="*/ 89 w 128"/>
                  <a:gd name="T17" fmla="*/ 294 h 298"/>
                  <a:gd name="T18" fmla="*/ 38 w 128"/>
                  <a:gd name="T19" fmla="*/ 295 h 298"/>
                  <a:gd name="T20" fmla="*/ 0 w 128"/>
                  <a:gd name="T2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26" y="148"/>
                    </a:lnTo>
                    <a:lnTo>
                      <a:pt x="60" y="0"/>
                    </a:lnTo>
                    <a:lnTo>
                      <a:pt x="89" y="34"/>
                    </a:lnTo>
                    <a:lnTo>
                      <a:pt x="128" y="62"/>
                    </a:lnTo>
                    <a:lnTo>
                      <a:pt x="122" y="121"/>
                    </a:lnTo>
                    <a:lnTo>
                      <a:pt x="110" y="179"/>
                    </a:lnTo>
                    <a:lnTo>
                      <a:pt x="99" y="236"/>
                    </a:lnTo>
                    <a:lnTo>
                      <a:pt x="89" y="294"/>
                    </a:lnTo>
                    <a:lnTo>
                      <a:pt x="38" y="295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Freeform 140">
                <a:extLst>
                  <a:ext uri="{FF2B5EF4-FFF2-40B4-BE49-F238E27FC236}">
                    <a16:creationId xmlns:a16="http://schemas.microsoft.com/office/drawing/2014/main" id="{E0199AE7-94E7-4671-8519-04DE827BF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286" y="180355"/>
                <a:ext cx="14296" cy="82872"/>
              </a:xfrm>
              <a:custGeom>
                <a:avLst/>
                <a:gdLst>
                  <a:gd name="T0" fmla="*/ 0 w 52"/>
                  <a:gd name="T1" fmla="*/ 335 h 335"/>
                  <a:gd name="T2" fmla="*/ 23 w 52"/>
                  <a:gd name="T3" fmla="*/ 297 h 335"/>
                  <a:gd name="T4" fmla="*/ 38 w 52"/>
                  <a:gd name="T5" fmla="*/ 256 h 335"/>
                  <a:gd name="T6" fmla="*/ 48 w 52"/>
                  <a:gd name="T7" fmla="*/ 214 h 335"/>
                  <a:gd name="T8" fmla="*/ 52 w 52"/>
                  <a:gd name="T9" fmla="*/ 172 h 335"/>
                  <a:gd name="T10" fmla="*/ 52 w 52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5">
                    <a:moveTo>
                      <a:pt x="0" y="335"/>
                    </a:moveTo>
                    <a:lnTo>
                      <a:pt x="23" y="297"/>
                    </a:lnTo>
                    <a:lnTo>
                      <a:pt x="38" y="256"/>
                    </a:lnTo>
                    <a:lnTo>
                      <a:pt x="48" y="214"/>
                    </a:lnTo>
                    <a:lnTo>
                      <a:pt x="52" y="172"/>
                    </a:lnTo>
                    <a:lnTo>
                      <a:pt x="5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Line 141">
                <a:extLst>
                  <a:ext uri="{FF2B5EF4-FFF2-40B4-BE49-F238E27FC236}">
                    <a16:creationId xmlns:a16="http://schemas.microsoft.com/office/drawing/2014/main" id="{28530B3C-AADC-4A09-9617-187BBD996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7835" y="-146692"/>
                <a:ext cx="2382" cy="118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27" name="Group 1226">
              <a:extLst>
                <a:ext uri="{FF2B5EF4-FFF2-40B4-BE49-F238E27FC236}">
                  <a16:creationId xmlns:a16="http://schemas.microsoft.com/office/drawing/2014/main" id="{2F6D1FCB-89F4-48E4-A1D9-499BA1EF5D04}"/>
                </a:ext>
              </a:extLst>
            </p:cNvPr>
            <p:cNvGrpSpPr/>
            <p:nvPr userDrawn="1"/>
          </p:nvGrpSpPr>
          <p:grpSpPr>
            <a:xfrm>
              <a:off x="7681686" y="1870572"/>
              <a:ext cx="966536" cy="1499090"/>
              <a:chOff x="5106862" y="567617"/>
              <a:chExt cx="966536" cy="1499090"/>
            </a:xfrm>
          </p:grpSpPr>
          <p:sp>
            <p:nvSpPr>
              <p:cNvPr id="1452" name="Freeform 44">
                <a:extLst>
                  <a:ext uri="{FF2B5EF4-FFF2-40B4-BE49-F238E27FC236}">
                    <a16:creationId xmlns:a16="http://schemas.microsoft.com/office/drawing/2014/main" id="{DB865873-CF16-43BF-B1E6-B47B2CED4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72 w 3651"/>
                  <a:gd name="T1" fmla="*/ 4201 h 6078"/>
                  <a:gd name="T2" fmla="*/ 942 w 3651"/>
                  <a:gd name="T3" fmla="*/ 4069 h 6078"/>
                  <a:gd name="T4" fmla="*/ 767 w 3651"/>
                  <a:gd name="T5" fmla="*/ 4145 h 6078"/>
                  <a:gd name="T6" fmla="*/ 543 w 3651"/>
                  <a:gd name="T7" fmla="*/ 4197 h 6078"/>
                  <a:gd name="T8" fmla="*/ 478 w 3651"/>
                  <a:gd name="T9" fmla="*/ 3963 h 6078"/>
                  <a:gd name="T10" fmla="*/ 518 w 3651"/>
                  <a:gd name="T11" fmla="*/ 3896 h 6078"/>
                  <a:gd name="T12" fmla="*/ 297 w 3651"/>
                  <a:gd name="T13" fmla="*/ 3703 h 6078"/>
                  <a:gd name="T14" fmla="*/ 272 w 3651"/>
                  <a:gd name="T15" fmla="*/ 3439 h 6078"/>
                  <a:gd name="T16" fmla="*/ 536 w 3651"/>
                  <a:gd name="T17" fmla="*/ 3393 h 6078"/>
                  <a:gd name="T18" fmla="*/ 492 w 3651"/>
                  <a:gd name="T19" fmla="*/ 3163 h 6078"/>
                  <a:gd name="T20" fmla="*/ 763 w 3651"/>
                  <a:gd name="T21" fmla="*/ 2977 h 6078"/>
                  <a:gd name="T22" fmla="*/ 279 w 3651"/>
                  <a:gd name="T23" fmla="*/ 2859 h 6078"/>
                  <a:gd name="T24" fmla="*/ 163 w 3651"/>
                  <a:gd name="T25" fmla="*/ 2387 h 6078"/>
                  <a:gd name="T26" fmla="*/ 251 w 3651"/>
                  <a:gd name="T27" fmla="*/ 2151 h 6078"/>
                  <a:gd name="T28" fmla="*/ 14 w 3651"/>
                  <a:gd name="T29" fmla="*/ 2057 h 6078"/>
                  <a:gd name="T30" fmla="*/ 87 w 3651"/>
                  <a:gd name="T31" fmla="*/ 1774 h 6078"/>
                  <a:gd name="T32" fmla="*/ 303 w 3651"/>
                  <a:gd name="T33" fmla="*/ 1570 h 6078"/>
                  <a:gd name="T34" fmla="*/ 354 w 3651"/>
                  <a:gd name="T35" fmla="*/ 1344 h 6078"/>
                  <a:gd name="T36" fmla="*/ 222 w 3651"/>
                  <a:gd name="T37" fmla="*/ 1087 h 6078"/>
                  <a:gd name="T38" fmla="*/ 330 w 3651"/>
                  <a:gd name="T39" fmla="*/ 894 h 6078"/>
                  <a:gd name="T40" fmla="*/ 533 w 3651"/>
                  <a:gd name="T41" fmla="*/ 788 h 6078"/>
                  <a:gd name="T42" fmla="*/ 668 w 3651"/>
                  <a:gd name="T43" fmla="*/ 527 h 6078"/>
                  <a:gd name="T44" fmla="*/ 1069 w 3651"/>
                  <a:gd name="T45" fmla="*/ 344 h 6078"/>
                  <a:gd name="T46" fmla="*/ 1210 w 3651"/>
                  <a:gd name="T47" fmla="*/ 199 h 6078"/>
                  <a:gd name="T48" fmla="*/ 1379 w 3651"/>
                  <a:gd name="T49" fmla="*/ 59 h 6078"/>
                  <a:gd name="T50" fmla="*/ 1688 w 3651"/>
                  <a:gd name="T51" fmla="*/ 110 h 6078"/>
                  <a:gd name="T52" fmla="*/ 1929 w 3651"/>
                  <a:gd name="T53" fmla="*/ 18 h 6078"/>
                  <a:gd name="T54" fmla="*/ 2170 w 3651"/>
                  <a:gd name="T55" fmla="*/ 263 h 6078"/>
                  <a:gd name="T56" fmla="*/ 2370 w 3651"/>
                  <a:gd name="T57" fmla="*/ 486 h 6078"/>
                  <a:gd name="T58" fmla="*/ 2652 w 3651"/>
                  <a:gd name="T59" fmla="*/ 565 h 6078"/>
                  <a:gd name="T60" fmla="*/ 3064 w 3651"/>
                  <a:gd name="T61" fmla="*/ 664 h 6078"/>
                  <a:gd name="T62" fmla="*/ 3202 w 3651"/>
                  <a:gd name="T63" fmla="*/ 889 h 6078"/>
                  <a:gd name="T64" fmla="*/ 3193 w 3651"/>
                  <a:gd name="T65" fmla="*/ 1109 h 6078"/>
                  <a:gd name="T66" fmla="*/ 3301 w 3651"/>
                  <a:gd name="T67" fmla="*/ 1256 h 6078"/>
                  <a:gd name="T68" fmla="*/ 3466 w 3651"/>
                  <a:gd name="T69" fmla="*/ 1412 h 6078"/>
                  <a:gd name="T70" fmla="*/ 3503 w 3651"/>
                  <a:gd name="T71" fmla="*/ 1699 h 6078"/>
                  <a:gd name="T72" fmla="*/ 3618 w 3651"/>
                  <a:gd name="T73" fmla="*/ 1908 h 6078"/>
                  <a:gd name="T74" fmla="*/ 3629 w 3651"/>
                  <a:gd name="T75" fmla="*/ 2137 h 6078"/>
                  <a:gd name="T76" fmla="*/ 3541 w 3651"/>
                  <a:gd name="T77" fmla="*/ 2321 h 6078"/>
                  <a:gd name="T78" fmla="*/ 3550 w 3651"/>
                  <a:gd name="T79" fmla="*/ 2490 h 6078"/>
                  <a:gd name="T80" fmla="*/ 3462 w 3651"/>
                  <a:gd name="T81" fmla="*/ 2654 h 6078"/>
                  <a:gd name="T82" fmla="*/ 3424 w 3651"/>
                  <a:gd name="T83" fmla="*/ 2838 h 6078"/>
                  <a:gd name="T84" fmla="*/ 3230 w 3651"/>
                  <a:gd name="T85" fmla="*/ 3040 h 6078"/>
                  <a:gd name="T86" fmla="*/ 3234 w 3651"/>
                  <a:gd name="T87" fmla="*/ 3242 h 6078"/>
                  <a:gd name="T88" fmla="*/ 3209 w 3651"/>
                  <a:gd name="T89" fmla="*/ 3458 h 6078"/>
                  <a:gd name="T90" fmla="*/ 2801 w 3651"/>
                  <a:gd name="T91" fmla="*/ 3698 h 6078"/>
                  <a:gd name="T92" fmla="*/ 2565 w 3651"/>
                  <a:gd name="T93" fmla="*/ 3858 h 6078"/>
                  <a:gd name="T94" fmla="*/ 2446 w 3651"/>
                  <a:gd name="T95" fmla="*/ 3759 h 6078"/>
                  <a:gd name="T96" fmla="*/ 2372 w 3651"/>
                  <a:gd name="T97" fmla="*/ 3551 h 6078"/>
                  <a:gd name="T98" fmla="*/ 2155 w 3651"/>
                  <a:gd name="T99" fmla="*/ 3602 h 6078"/>
                  <a:gd name="T100" fmla="*/ 1957 w 3651"/>
                  <a:gd name="T101" fmla="*/ 5748 h 6078"/>
                  <a:gd name="T102" fmla="*/ 1582 w 3651"/>
                  <a:gd name="T103" fmla="*/ 5040 h 6078"/>
                  <a:gd name="T104" fmla="*/ 1624 w 3651"/>
                  <a:gd name="T105" fmla="*/ 4153 h 6078"/>
                  <a:gd name="T106" fmla="*/ 1732 w 3651"/>
                  <a:gd name="T107" fmla="*/ 4464 h 6078"/>
                  <a:gd name="T108" fmla="*/ 1565 w 3651"/>
                  <a:gd name="T109" fmla="*/ 4190 h 6078"/>
                  <a:gd name="T110" fmla="*/ 1419 w 3651"/>
                  <a:gd name="T111" fmla="*/ 3421 h 6078"/>
                  <a:gd name="T112" fmla="*/ 1589 w 3651"/>
                  <a:gd name="T113" fmla="*/ 3865 h 6078"/>
                  <a:gd name="T114" fmla="*/ 1511 w 3651"/>
                  <a:gd name="T115" fmla="*/ 3716 h 6078"/>
                  <a:gd name="T116" fmla="*/ 1670 w 3651"/>
                  <a:gd name="T117" fmla="*/ 3386 h 6078"/>
                  <a:gd name="T118" fmla="*/ 1486 w 3651"/>
                  <a:gd name="T119" fmla="*/ 4206 h 6078"/>
                  <a:gd name="T120" fmla="*/ 2106 w 3651"/>
                  <a:gd name="T121" fmla="*/ 3403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lnTo>
                      <a:pt x="1565" y="4190"/>
                    </a:lnTo>
                    <a:lnTo>
                      <a:pt x="1576" y="4169"/>
                    </a:lnTo>
                    <a:lnTo>
                      <a:pt x="1586" y="4155"/>
                    </a:lnTo>
                    <a:lnTo>
                      <a:pt x="1595" y="4147"/>
                    </a:lnTo>
                    <a:lnTo>
                      <a:pt x="1606" y="4145"/>
                    </a:lnTo>
                    <a:lnTo>
                      <a:pt x="1624" y="4153"/>
                    </a:lnTo>
                    <a:lnTo>
                      <a:pt x="1643" y="4169"/>
                    </a:lnTo>
                    <a:lnTo>
                      <a:pt x="1664" y="4186"/>
                    </a:lnTo>
                    <a:lnTo>
                      <a:pt x="1674" y="4191"/>
                    </a:lnTo>
                    <a:lnTo>
                      <a:pt x="1686" y="4194"/>
                    </a:lnTo>
                    <a:lnTo>
                      <a:pt x="1698" y="4192"/>
                    </a:lnTo>
                    <a:lnTo>
                      <a:pt x="1711" y="4186"/>
                    </a:lnTo>
                    <a:lnTo>
                      <a:pt x="1725" y="4174"/>
                    </a:lnTo>
                    <a:lnTo>
                      <a:pt x="1740" y="4153"/>
                    </a:lnTo>
                    <a:lnTo>
                      <a:pt x="1742" y="4334"/>
                    </a:lnTo>
                    <a:lnTo>
                      <a:pt x="1732" y="4464"/>
                    </a:lnTo>
                    <a:lnTo>
                      <a:pt x="1717" y="4545"/>
                    </a:lnTo>
                    <a:lnTo>
                      <a:pt x="1705" y="4566"/>
                    </a:lnTo>
                    <a:lnTo>
                      <a:pt x="1701" y="4571"/>
                    </a:lnTo>
                    <a:lnTo>
                      <a:pt x="1693" y="4574"/>
                    </a:lnTo>
                    <a:lnTo>
                      <a:pt x="1680" y="4570"/>
                    </a:lnTo>
                    <a:lnTo>
                      <a:pt x="1665" y="4554"/>
                    </a:lnTo>
                    <a:lnTo>
                      <a:pt x="1649" y="4524"/>
                    </a:lnTo>
                    <a:lnTo>
                      <a:pt x="1634" y="4483"/>
                    </a:lnTo>
                    <a:lnTo>
                      <a:pt x="1599" y="4362"/>
                    </a:lnTo>
                    <a:lnTo>
                      <a:pt x="1565" y="4190"/>
                    </a:lnTo>
                    <a:lnTo>
                      <a:pt x="1486" y="4206"/>
                    </a:lnTo>
                    <a:lnTo>
                      <a:pt x="1434" y="3746"/>
                    </a:lnTo>
                    <a:lnTo>
                      <a:pt x="1388" y="3611"/>
                    </a:lnTo>
                    <a:lnTo>
                      <a:pt x="1360" y="3541"/>
                    </a:lnTo>
                    <a:lnTo>
                      <a:pt x="1349" y="3514"/>
                    </a:lnTo>
                    <a:lnTo>
                      <a:pt x="1328" y="3472"/>
                    </a:lnTo>
                    <a:lnTo>
                      <a:pt x="1362" y="3472"/>
                    </a:lnTo>
                    <a:lnTo>
                      <a:pt x="1386" y="3462"/>
                    </a:lnTo>
                    <a:lnTo>
                      <a:pt x="1403" y="3444"/>
                    </a:lnTo>
                    <a:lnTo>
                      <a:pt x="1419" y="3421"/>
                    </a:lnTo>
                    <a:lnTo>
                      <a:pt x="1436" y="3397"/>
                    </a:lnTo>
                    <a:lnTo>
                      <a:pt x="1461" y="3377"/>
                    </a:lnTo>
                    <a:lnTo>
                      <a:pt x="1496" y="3363"/>
                    </a:lnTo>
                    <a:lnTo>
                      <a:pt x="1519" y="3360"/>
                    </a:lnTo>
                    <a:lnTo>
                      <a:pt x="1546" y="3359"/>
                    </a:lnTo>
                    <a:lnTo>
                      <a:pt x="1630" y="3604"/>
                    </a:lnTo>
                    <a:lnTo>
                      <a:pt x="1668" y="3725"/>
                    </a:lnTo>
                    <a:lnTo>
                      <a:pt x="1700" y="3848"/>
                    </a:lnTo>
                    <a:lnTo>
                      <a:pt x="1636" y="3861"/>
                    </a:lnTo>
                    <a:lnTo>
                      <a:pt x="1589" y="3865"/>
                    </a:lnTo>
                    <a:lnTo>
                      <a:pt x="1556" y="3862"/>
                    </a:lnTo>
                    <a:lnTo>
                      <a:pt x="1535" y="3852"/>
                    </a:lnTo>
                    <a:lnTo>
                      <a:pt x="1524" y="3838"/>
                    </a:lnTo>
                    <a:lnTo>
                      <a:pt x="1520" y="3822"/>
                    </a:lnTo>
                    <a:lnTo>
                      <a:pt x="1528" y="3782"/>
                    </a:lnTo>
                    <a:lnTo>
                      <a:pt x="1540" y="3745"/>
                    </a:lnTo>
                    <a:lnTo>
                      <a:pt x="1543" y="3730"/>
                    </a:lnTo>
                    <a:lnTo>
                      <a:pt x="1540" y="3719"/>
                    </a:lnTo>
                    <a:lnTo>
                      <a:pt x="1529" y="3714"/>
                    </a:lnTo>
                    <a:lnTo>
                      <a:pt x="1511" y="3716"/>
                    </a:lnTo>
                    <a:lnTo>
                      <a:pt x="1479" y="3726"/>
                    </a:lnTo>
                    <a:lnTo>
                      <a:pt x="1434" y="3746"/>
                    </a:lnTo>
                    <a:lnTo>
                      <a:pt x="1486" y="4206"/>
                    </a:lnTo>
                    <a:lnTo>
                      <a:pt x="1780" y="3810"/>
                    </a:lnTo>
                    <a:lnTo>
                      <a:pt x="1775" y="3813"/>
                    </a:lnTo>
                    <a:lnTo>
                      <a:pt x="1768" y="3810"/>
                    </a:lnTo>
                    <a:lnTo>
                      <a:pt x="1755" y="3785"/>
                    </a:lnTo>
                    <a:lnTo>
                      <a:pt x="1721" y="3680"/>
                    </a:lnTo>
                    <a:lnTo>
                      <a:pt x="1640" y="3362"/>
                    </a:lnTo>
                    <a:lnTo>
                      <a:pt x="1670" y="3386"/>
                    </a:lnTo>
                    <a:lnTo>
                      <a:pt x="1690" y="3393"/>
                    </a:lnTo>
                    <a:lnTo>
                      <a:pt x="1711" y="3399"/>
                    </a:lnTo>
                    <a:lnTo>
                      <a:pt x="1732" y="3401"/>
                    </a:lnTo>
                    <a:lnTo>
                      <a:pt x="1754" y="3399"/>
                    </a:lnTo>
                    <a:lnTo>
                      <a:pt x="1793" y="3387"/>
                    </a:lnTo>
                    <a:lnTo>
                      <a:pt x="1797" y="3569"/>
                    </a:lnTo>
                    <a:lnTo>
                      <a:pt x="1794" y="3696"/>
                    </a:lnTo>
                    <a:lnTo>
                      <a:pt x="1789" y="3774"/>
                    </a:lnTo>
                    <a:lnTo>
                      <a:pt x="1780" y="3810"/>
                    </a:lnTo>
                    <a:lnTo>
                      <a:pt x="1486" y="4206"/>
                    </a:lnTo>
                    <a:lnTo>
                      <a:pt x="1858" y="3905"/>
                    </a:lnTo>
                    <a:lnTo>
                      <a:pt x="1878" y="3399"/>
                    </a:lnTo>
                    <a:lnTo>
                      <a:pt x="1907" y="3410"/>
                    </a:lnTo>
                    <a:lnTo>
                      <a:pt x="1936" y="3411"/>
                    </a:lnTo>
                    <a:lnTo>
                      <a:pt x="1965" y="3407"/>
                    </a:lnTo>
                    <a:lnTo>
                      <a:pt x="1994" y="3399"/>
                    </a:lnTo>
                    <a:lnTo>
                      <a:pt x="2023" y="3391"/>
                    </a:lnTo>
                    <a:lnTo>
                      <a:pt x="2052" y="3387"/>
                    </a:lnTo>
                    <a:lnTo>
                      <a:pt x="2079" y="3390"/>
                    </a:lnTo>
                    <a:lnTo>
                      <a:pt x="2106" y="3403"/>
                    </a:lnTo>
                    <a:lnTo>
                      <a:pt x="2056" y="3626"/>
                    </a:lnTo>
                    <a:lnTo>
                      <a:pt x="1998" y="3858"/>
                    </a:lnTo>
                    <a:lnTo>
                      <a:pt x="1926" y="4090"/>
                    </a:lnTo>
                    <a:lnTo>
                      <a:pt x="1886" y="4203"/>
                    </a:lnTo>
                    <a:lnTo>
                      <a:pt x="1841" y="4312"/>
                    </a:lnTo>
                    <a:lnTo>
                      <a:pt x="1858" y="3905"/>
                    </a:lnTo>
                    <a:lnTo>
                      <a:pt x="1486" y="4206"/>
                    </a:lnTo>
                    <a:close/>
                  </a:path>
                </a:pathLst>
              </a:custGeom>
              <a:solidFill>
                <a:srgbClr val="7CBF33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45">
                <a:extLst>
                  <a:ext uri="{FF2B5EF4-FFF2-40B4-BE49-F238E27FC236}">
                    <a16:creationId xmlns:a16="http://schemas.microsoft.com/office/drawing/2014/main" id="{04D674B9-288F-4B9C-A9FC-8BCC9F90D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862" y="567617"/>
                <a:ext cx="966536" cy="1499089"/>
              </a:xfrm>
              <a:custGeom>
                <a:avLst/>
                <a:gdLst>
                  <a:gd name="T0" fmla="*/ 1193 w 3651"/>
                  <a:gd name="T1" fmla="*/ 4212 h 6078"/>
                  <a:gd name="T2" fmla="*/ 966 w 3651"/>
                  <a:gd name="T3" fmla="*/ 4080 h 6078"/>
                  <a:gd name="T4" fmla="*/ 828 w 3651"/>
                  <a:gd name="T5" fmla="*/ 4181 h 6078"/>
                  <a:gd name="T6" fmla="*/ 631 w 3651"/>
                  <a:gd name="T7" fmla="*/ 4179 h 6078"/>
                  <a:gd name="T8" fmla="*/ 425 w 3651"/>
                  <a:gd name="T9" fmla="*/ 4083 h 6078"/>
                  <a:gd name="T10" fmla="*/ 593 w 3651"/>
                  <a:gd name="T11" fmla="*/ 3871 h 6078"/>
                  <a:gd name="T12" fmla="*/ 471 w 3651"/>
                  <a:gd name="T13" fmla="*/ 3899 h 6078"/>
                  <a:gd name="T14" fmla="*/ 275 w 3651"/>
                  <a:gd name="T15" fmla="*/ 3607 h 6078"/>
                  <a:gd name="T16" fmla="*/ 295 w 3651"/>
                  <a:gd name="T17" fmla="*/ 3420 h 6078"/>
                  <a:gd name="T18" fmla="*/ 536 w 3651"/>
                  <a:gd name="T19" fmla="*/ 3393 h 6078"/>
                  <a:gd name="T20" fmla="*/ 490 w 3651"/>
                  <a:gd name="T21" fmla="*/ 3190 h 6078"/>
                  <a:gd name="T22" fmla="*/ 692 w 3651"/>
                  <a:gd name="T23" fmla="*/ 2994 h 6078"/>
                  <a:gd name="T24" fmla="*/ 409 w 3651"/>
                  <a:gd name="T25" fmla="*/ 2928 h 6078"/>
                  <a:gd name="T26" fmla="*/ 89 w 3651"/>
                  <a:gd name="T27" fmla="*/ 2551 h 6078"/>
                  <a:gd name="T28" fmla="*/ 324 w 3651"/>
                  <a:gd name="T29" fmla="*/ 2272 h 6078"/>
                  <a:gd name="T30" fmla="*/ 119 w 3651"/>
                  <a:gd name="T31" fmla="*/ 2162 h 6078"/>
                  <a:gd name="T32" fmla="*/ 40 w 3651"/>
                  <a:gd name="T33" fmla="*/ 2000 h 6078"/>
                  <a:gd name="T34" fmla="*/ 138 w 3651"/>
                  <a:gd name="T35" fmla="*/ 1731 h 6078"/>
                  <a:gd name="T36" fmla="*/ 320 w 3651"/>
                  <a:gd name="T37" fmla="*/ 1556 h 6078"/>
                  <a:gd name="T38" fmla="*/ 354 w 3651"/>
                  <a:gd name="T39" fmla="*/ 1344 h 6078"/>
                  <a:gd name="T40" fmla="*/ 246 w 3651"/>
                  <a:gd name="T41" fmla="*/ 1119 h 6078"/>
                  <a:gd name="T42" fmla="*/ 322 w 3651"/>
                  <a:gd name="T43" fmla="*/ 931 h 6078"/>
                  <a:gd name="T44" fmla="*/ 396 w 3651"/>
                  <a:gd name="T45" fmla="*/ 797 h 6078"/>
                  <a:gd name="T46" fmla="*/ 682 w 3651"/>
                  <a:gd name="T47" fmla="*/ 611 h 6078"/>
                  <a:gd name="T48" fmla="*/ 886 w 3651"/>
                  <a:gd name="T49" fmla="*/ 421 h 6078"/>
                  <a:gd name="T50" fmla="*/ 1135 w 3651"/>
                  <a:gd name="T51" fmla="*/ 340 h 6078"/>
                  <a:gd name="T52" fmla="*/ 1280 w 3651"/>
                  <a:gd name="T53" fmla="*/ 189 h 6078"/>
                  <a:gd name="T54" fmla="*/ 1457 w 3651"/>
                  <a:gd name="T55" fmla="*/ 34 h 6078"/>
                  <a:gd name="T56" fmla="*/ 1700 w 3651"/>
                  <a:gd name="T57" fmla="*/ 79 h 6078"/>
                  <a:gd name="T58" fmla="*/ 1929 w 3651"/>
                  <a:gd name="T59" fmla="*/ 18 h 6078"/>
                  <a:gd name="T60" fmla="*/ 2127 w 3651"/>
                  <a:gd name="T61" fmla="*/ 225 h 6078"/>
                  <a:gd name="T62" fmla="*/ 2298 w 3651"/>
                  <a:gd name="T63" fmla="*/ 439 h 6078"/>
                  <a:gd name="T64" fmla="*/ 2535 w 3651"/>
                  <a:gd name="T65" fmla="*/ 560 h 6078"/>
                  <a:gd name="T66" fmla="*/ 2909 w 3651"/>
                  <a:gd name="T67" fmla="*/ 577 h 6078"/>
                  <a:gd name="T68" fmla="*/ 3190 w 3651"/>
                  <a:gd name="T69" fmla="*/ 783 h 6078"/>
                  <a:gd name="T70" fmla="*/ 3265 w 3651"/>
                  <a:gd name="T71" fmla="*/ 960 h 6078"/>
                  <a:gd name="T72" fmla="*/ 3141 w 3651"/>
                  <a:gd name="T73" fmla="*/ 1159 h 6078"/>
                  <a:gd name="T74" fmla="*/ 3354 w 3651"/>
                  <a:gd name="T75" fmla="*/ 1267 h 6078"/>
                  <a:gd name="T76" fmla="*/ 3455 w 3651"/>
                  <a:gd name="T77" fmla="*/ 1434 h 6078"/>
                  <a:gd name="T78" fmla="*/ 3503 w 3651"/>
                  <a:gd name="T79" fmla="*/ 1699 h 6078"/>
                  <a:gd name="T80" fmla="*/ 3596 w 3651"/>
                  <a:gd name="T81" fmla="*/ 1888 h 6078"/>
                  <a:gd name="T82" fmla="*/ 3631 w 3651"/>
                  <a:gd name="T83" fmla="*/ 2091 h 6078"/>
                  <a:gd name="T84" fmla="*/ 3582 w 3651"/>
                  <a:gd name="T85" fmla="*/ 2267 h 6078"/>
                  <a:gd name="T86" fmla="*/ 3548 w 3651"/>
                  <a:gd name="T87" fmla="*/ 2440 h 6078"/>
                  <a:gd name="T88" fmla="*/ 3578 w 3651"/>
                  <a:gd name="T89" fmla="*/ 2569 h 6078"/>
                  <a:gd name="T90" fmla="*/ 3459 w 3651"/>
                  <a:gd name="T91" fmla="*/ 2739 h 6078"/>
                  <a:gd name="T92" fmla="*/ 3360 w 3651"/>
                  <a:gd name="T93" fmla="*/ 2880 h 6078"/>
                  <a:gd name="T94" fmla="*/ 3199 w 3651"/>
                  <a:gd name="T95" fmla="*/ 3089 h 6078"/>
                  <a:gd name="T96" fmla="*/ 3256 w 3651"/>
                  <a:gd name="T97" fmla="*/ 3266 h 6078"/>
                  <a:gd name="T98" fmla="*/ 3209 w 3651"/>
                  <a:gd name="T99" fmla="*/ 3458 h 6078"/>
                  <a:gd name="T100" fmla="*/ 2864 w 3651"/>
                  <a:gd name="T101" fmla="*/ 3672 h 6078"/>
                  <a:gd name="T102" fmla="*/ 2593 w 3651"/>
                  <a:gd name="T103" fmla="*/ 3861 h 6078"/>
                  <a:gd name="T104" fmla="*/ 2511 w 3651"/>
                  <a:gd name="T105" fmla="*/ 3760 h 6078"/>
                  <a:gd name="T106" fmla="*/ 2380 w 3651"/>
                  <a:gd name="T107" fmla="*/ 3642 h 6078"/>
                  <a:gd name="T108" fmla="*/ 2306 w 3651"/>
                  <a:gd name="T109" fmla="*/ 3420 h 6078"/>
                  <a:gd name="T110" fmla="*/ 1950 w 3651"/>
                  <a:gd name="T111" fmla="*/ 4752 h 6078"/>
                  <a:gd name="T112" fmla="*/ 1508 w 3651"/>
                  <a:gd name="T113" fmla="*/ 6078 h 6078"/>
                  <a:gd name="T114" fmla="*/ 1546 w 3651"/>
                  <a:gd name="T115" fmla="*/ 4607 h 6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51" h="6078">
                    <a:moveTo>
                      <a:pt x="1486" y="4206"/>
                    </a:moveTo>
                    <a:lnTo>
                      <a:pt x="1466" y="4200"/>
                    </a:lnTo>
                    <a:lnTo>
                      <a:pt x="1448" y="4197"/>
                    </a:lnTo>
                    <a:lnTo>
                      <a:pt x="1411" y="4198"/>
                    </a:lnTo>
                    <a:lnTo>
                      <a:pt x="1338" y="4216"/>
                    </a:lnTo>
                    <a:lnTo>
                      <a:pt x="1302" y="4226"/>
                    </a:lnTo>
                    <a:lnTo>
                      <a:pt x="1267" y="4232"/>
                    </a:lnTo>
                    <a:lnTo>
                      <a:pt x="1231" y="4228"/>
                    </a:lnTo>
                    <a:lnTo>
                      <a:pt x="1193" y="4212"/>
                    </a:lnTo>
                    <a:lnTo>
                      <a:pt x="1172" y="4201"/>
                    </a:lnTo>
                    <a:lnTo>
                      <a:pt x="1145" y="4193"/>
                    </a:lnTo>
                    <a:lnTo>
                      <a:pt x="1085" y="4182"/>
                    </a:lnTo>
                    <a:lnTo>
                      <a:pt x="1054" y="4176"/>
                    </a:lnTo>
                    <a:lnTo>
                      <a:pt x="1028" y="4166"/>
                    </a:lnTo>
                    <a:lnTo>
                      <a:pt x="1007" y="4152"/>
                    </a:lnTo>
                    <a:lnTo>
                      <a:pt x="994" y="4133"/>
                    </a:lnTo>
                    <a:lnTo>
                      <a:pt x="979" y="4100"/>
                    </a:lnTo>
                    <a:lnTo>
                      <a:pt x="966" y="4080"/>
                    </a:lnTo>
                    <a:lnTo>
                      <a:pt x="954" y="4070"/>
                    </a:lnTo>
                    <a:lnTo>
                      <a:pt x="942" y="4069"/>
                    </a:lnTo>
                    <a:lnTo>
                      <a:pt x="930" y="4074"/>
                    </a:lnTo>
                    <a:lnTo>
                      <a:pt x="920" y="4085"/>
                    </a:lnTo>
                    <a:lnTo>
                      <a:pt x="897" y="4117"/>
                    </a:lnTo>
                    <a:lnTo>
                      <a:pt x="872" y="4151"/>
                    </a:lnTo>
                    <a:lnTo>
                      <a:pt x="858" y="4165"/>
                    </a:lnTo>
                    <a:lnTo>
                      <a:pt x="843" y="4176"/>
                    </a:lnTo>
                    <a:lnTo>
                      <a:pt x="828" y="4181"/>
                    </a:lnTo>
                    <a:lnTo>
                      <a:pt x="809" y="4179"/>
                    </a:lnTo>
                    <a:lnTo>
                      <a:pt x="789" y="4166"/>
                    </a:lnTo>
                    <a:lnTo>
                      <a:pt x="767" y="4145"/>
                    </a:lnTo>
                    <a:lnTo>
                      <a:pt x="710" y="4163"/>
                    </a:lnTo>
                    <a:lnTo>
                      <a:pt x="694" y="4165"/>
                    </a:lnTo>
                    <a:lnTo>
                      <a:pt x="680" y="4164"/>
                    </a:lnTo>
                    <a:lnTo>
                      <a:pt x="669" y="4162"/>
                    </a:lnTo>
                    <a:lnTo>
                      <a:pt x="656" y="4149"/>
                    </a:lnTo>
                    <a:lnTo>
                      <a:pt x="631" y="4179"/>
                    </a:lnTo>
                    <a:lnTo>
                      <a:pt x="618" y="4189"/>
                    </a:lnTo>
                    <a:lnTo>
                      <a:pt x="603" y="4196"/>
                    </a:lnTo>
                    <a:lnTo>
                      <a:pt x="573" y="4201"/>
                    </a:lnTo>
                    <a:lnTo>
                      <a:pt x="543" y="4197"/>
                    </a:lnTo>
                    <a:lnTo>
                      <a:pt x="514" y="4184"/>
                    </a:lnTo>
                    <a:lnTo>
                      <a:pt x="485" y="4165"/>
                    </a:lnTo>
                    <a:lnTo>
                      <a:pt x="461" y="4141"/>
                    </a:lnTo>
                    <a:lnTo>
                      <a:pt x="440" y="4114"/>
                    </a:lnTo>
                    <a:lnTo>
                      <a:pt x="425" y="4083"/>
                    </a:lnTo>
                    <a:lnTo>
                      <a:pt x="417" y="4054"/>
                    </a:lnTo>
                    <a:lnTo>
                      <a:pt x="417" y="4025"/>
                    </a:lnTo>
                    <a:lnTo>
                      <a:pt x="427" y="4000"/>
                    </a:lnTo>
                    <a:lnTo>
                      <a:pt x="446" y="3978"/>
                    </a:lnTo>
                    <a:lnTo>
                      <a:pt x="478" y="3963"/>
                    </a:lnTo>
                    <a:lnTo>
                      <a:pt x="523" y="3956"/>
                    </a:lnTo>
                    <a:lnTo>
                      <a:pt x="551" y="3956"/>
                    </a:lnTo>
                    <a:lnTo>
                      <a:pt x="582" y="3958"/>
                    </a:lnTo>
                    <a:lnTo>
                      <a:pt x="593" y="3871"/>
                    </a:lnTo>
                    <a:lnTo>
                      <a:pt x="593" y="3836"/>
                    </a:lnTo>
                    <a:lnTo>
                      <a:pt x="590" y="3833"/>
                    </a:lnTo>
                    <a:lnTo>
                      <a:pt x="585" y="3837"/>
                    </a:lnTo>
                    <a:lnTo>
                      <a:pt x="566" y="3860"/>
                    </a:lnTo>
                    <a:lnTo>
                      <a:pt x="536" y="3887"/>
                    </a:lnTo>
                    <a:lnTo>
                      <a:pt x="518" y="3896"/>
                    </a:lnTo>
                    <a:lnTo>
                      <a:pt x="511" y="3899"/>
                    </a:lnTo>
                    <a:lnTo>
                      <a:pt x="496" y="3901"/>
                    </a:lnTo>
                    <a:lnTo>
                      <a:pt x="471" y="3899"/>
                    </a:lnTo>
                    <a:lnTo>
                      <a:pt x="445" y="3888"/>
                    </a:lnTo>
                    <a:lnTo>
                      <a:pt x="413" y="3867"/>
                    </a:lnTo>
                    <a:lnTo>
                      <a:pt x="380" y="3831"/>
                    </a:lnTo>
                    <a:lnTo>
                      <a:pt x="342" y="3802"/>
                    </a:lnTo>
                    <a:lnTo>
                      <a:pt x="317" y="3770"/>
                    </a:lnTo>
                    <a:lnTo>
                      <a:pt x="304" y="3738"/>
                    </a:lnTo>
                    <a:lnTo>
                      <a:pt x="297" y="3703"/>
                    </a:lnTo>
                    <a:lnTo>
                      <a:pt x="287" y="3637"/>
                    </a:lnTo>
                    <a:lnTo>
                      <a:pt x="275" y="3607"/>
                    </a:lnTo>
                    <a:lnTo>
                      <a:pt x="270" y="3595"/>
                    </a:lnTo>
                    <a:lnTo>
                      <a:pt x="254" y="3578"/>
                    </a:lnTo>
                    <a:lnTo>
                      <a:pt x="221" y="3526"/>
                    </a:lnTo>
                    <a:lnTo>
                      <a:pt x="209" y="3492"/>
                    </a:lnTo>
                    <a:lnTo>
                      <a:pt x="211" y="3471"/>
                    </a:lnTo>
                    <a:lnTo>
                      <a:pt x="226" y="3459"/>
                    </a:lnTo>
                    <a:lnTo>
                      <a:pt x="247" y="3450"/>
                    </a:lnTo>
                    <a:lnTo>
                      <a:pt x="272" y="3439"/>
                    </a:lnTo>
                    <a:lnTo>
                      <a:pt x="295" y="3420"/>
                    </a:lnTo>
                    <a:lnTo>
                      <a:pt x="312" y="3388"/>
                    </a:lnTo>
                    <a:lnTo>
                      <a:pt x="329" y="3373"/>
                    </a:lnTo>
                    <a:lnTo>
                      <a:pt x="347" y="3364"/>
                    </a:lnTo>
                    <a:lnTo>
                      <a:pt x="370" y="3361"/>
                    </a:lnTo>
                    <a:lnTo>
                      <a:pt x="392" y="3361"/>
                    </a:lnTo>
                    <a:lnTo>
                      <a:pt x="440" y="3371"/>
                    </a:lnTo>
                    <a:lnTo>
                      <a:pt x="485" y="3384"/>
                    </a:lnTo>
                    <a:lnTo>
                      <a:pt x="521" y="3393"/>
                    </a:lnTo>
                    <a:lnTo>
                      <a:pt x="536" y="3393"/>
                    </a:lnTo>
                    <a:lnTo>
                      <a:pt x="545" y="3389"/>
                    </a:lnTo>
                    <a:lnTo>
                      <a:pt x="551" y="3380"/>
                    </a:lnTo>
                    <a:lnTo>
                      <a:pt x="552" y="3364"/>
                    </a:lnTo>
                    <a:lnTo>
                      <a:pt x="545" y="3339"/>
                    </a:lnTo>
                    <a:lnTo>
                      <a:pt x="533" y="3307"/>
                    </a:lnTo>
                    <a:lnTo>
                      <a:pt x="514" y="3276"/>
                    </a:lnTo>
                    <a:lnTo>
                      <a:pt x="500" y="3246"/>
                    </a:lnTo>
                    <a:lnTo>
                      <a:pt x="492" y="3217"/>
                    </a:lnTo>
                    <a:lnTo>
                      <a:pt x="490" y="3190"/>
                    </a:lnTo>
                    <a:lnTo>
                      <a:pt x="492" y="3163"/>
                    </a:lnTo>
                    <a:lnTo>
                      <a:pt x="499" y="3138"/>
                    </a:lnTo>
                    <a:lnTo>
                      <a:pt x="511" y="3115"/>
                    </a:lnTo>
                    <a:lnTo>
                      <a:pt x="527" y="3092"/>
                    </a:lnTo>
                    <a:lnTo>
                      <a:pt x="547" y="3072"/>
                    </a:lnTo>
                    <a:lnTo>
                      <a:pt x="569" y="3053"/>
                    </a:lnTo>
                    <a:lnTo>
                      <a:pt x="595" y="3035"/>
                    </a:lnTo>
                    <a:lnTo>
                      <a:pt x="624" y="3019"/>
                    </a:lnTo>
                    <a:lnTo>
                      <a:pt x="692" y="2994"/>
                    </a:lnTo>
                    <a:lnTo>
                      <a:pt x="767" y="2975"/>
                    </a:lnTo>
                    <a:lnTo>
                      <a:pt x="763" y="2977"/>
                    </a:lnTo>
                    <a:lnTo>
                      <a:pt x="764" y="2975"/>
                    </a:lnTo>
                    <a:lnTo>
                      <a:pt x="767" y="2975"/>
                    </a:lnTo>
                    <a:lnTo>
                      <a:pt x="678" y="2973"/>
                    </a:lnTo>
                    <a:lnTo>
                      <a:pt x="599" y="2968"/>
                    </a:lnTo>
                    <a:lnTo>
                      <a:pt x="528" y="2958"/>
                    </a:lnTo>
                    <a:lnTo>
                      <a:pt x="465" y="2945"/>
                    </a:lnTo>
                    <a:lnTo>
                      <a:pt x="409" y="2928"/>
                    </a:lnTo>
                    <a:lnTo>
                      <a:pt x="359" y="2907"/>
                    </a:lnTo>
                    <a:lnTo>
                      <a:pt x="317" y="2885"/>
                    </a:lnTo>
                    <a:lnTo>
                      <a:pt x="279" y="2859"/>
                    </a:lnTo>
                    <a:lnTo>
                      <a:pt x="246" y="2830"/>
                    </a:lnTo>
                    <a:lnTo>
                      <a:pt x="217" y="2800"/>
                    </a:lnTo>
                    <a:lnTo>
                      <a:pt x="168" y="2732"/>
                    </a:lnTo>
                    <a:lnTo>
                      <a:pt x="127" y="2656"/>
                    </a:lnTo>
                    <a:lnTo>
                      <a:pt x="90" y="2576"/>
                    </a:lnTo>
                    <a:lnTo>
                      <a:pt x="89" y="2551"/>
                    </a:lnTo>
                    <a:lnTo>
                      <a:pt x="91" y="2525"/>
                    </a:lnTo>
                    <a:lnTo>
                      <a:pt x="106" y="2476"/>
                    </a:lnTo>
                    <a:lnTo>
                      <a:pt x="131" y="2429"/>
                    </a:lnTo>
                    <a:lnTo>
                      <a:pt x="163" y="2387"/>
                    </a:lnTo>
                    <a:lnTo>
                      <a:pt x="201" y="2351"/>
                    </a:lnTo>
                    <a:lnTo>
                      <a:pt x="241" y="2323"/>
                    </a:lnTo>
                    <a:lnTo>
                      <a:pt x="283" y="2305"/>
                    </a:lnTo>
                    <a:lnTo>
                      <a:pt x="322" y="2299"/>
                    </a:lnTo>
                    <a:lnTo>
                      <a:pt x="324" y="2272"/>
                    </a:lnTo>
                    <a:lnTo>
                      <a:pt x="320" y="2244"/>
                    </a:lnTo>
                    <a:lnTo>
                      <a:pt x="313" y="2214"/>
                    </a:lnTo>
                    <a:lnTo>
                      <a:pt x="299" y="2188"/>
                    </a:lnTo>
                    <a:lnTo>
                      <a:pt x="279" y="2167"/>
                    </a:lnTo>
                    <a:lnTo>
                      <a:pt x="251" y="2151"/>
                    </a:lnTo>
                    <a:lnTo>
                      <a:pt x="214" y="2145"/>
                    </a:lnTo>
                    <a:lnTo>
                      <a:pt x="193" y="2146"/>
                    </a:lnTo>
                    <a:lnTo>
                      <a:pt x="168" y="2151"/>
                    </a:lnTo>
                    <a:lnTo>
                      <a:pt x="119" y="2162"/>
                    </a:lnTo>
                    <a:lnTo>
                      <a:pt x="98" y="2162"/>
                    </a:lnTo>
                    <a:lnTo>
                      <a:pt x="80" y="2157"/>
                    </a:lnTo>
                    <a:lnTo>
                      <a:pt x="49" y="2142"/>
                    </a:lnTo>
                    <a:lnTo>
                      <a:pt x="27" y="2118"/>
                    </a:lnTo>
                    <a:lnTo>
                      <a:pt x="15" y="2088"/>
                    </a:lnTo>
                    <a:lnTo>
                      <a:pt x="14" y="2057"/>
                    </a:lnTo>
                    <a:lnTo>
                      <a:pt x="22" y="2026"/>
                    </a:lnTo>
                    <a:lnTo>
                      <a:pt x="29" y="2012"/>
                    </a:lnTo>
                    <a:lnTo>
                      <a:pt x="40" y="2000"/>
                    </a:lnTo>
                    <a:lnTo>
                      <a:pt x="20" y="1991"/>
                    </a:lnTo>
                    <a:lnTo>
                      <a:pt x="8" y="1977"/>
                    </a:lnTo>
                    <a:lnTo>
                      <a:pt x="2" y="1957"/>
                    </a:lnTo>
                    <a:lnTo>
                      <a:pt x="0" y="1935"/>
                    </a:lnTo>
                    <a:lnTo>
                      <a:pt x="15" y="1883"/>
                    </a:lnTo>
                    <a:lnTo>
                      <a:pt x="45" y="1827"/>
                    </a:lnTo>
                    <a:lnTo>
                      <a:pt x="87" y="1774"/>
                    </a:lnTo>
                    <a:lnTo>
                      <a:pt x="113" y="1751"/>
                    </a:lnTo>
                    <a:lnTo>
                      <a:pt x="138" y="1731"/>
                    </a:lnTo>
                    <a:lnTo>
                      <a:pt x="165" y="1715"/>
                    </a:lnTo>
                    <a:lnTo>
                      <a:pt x="192" y="1704"/>
                    </a:lnTo>
                    <a:lnTo>
                      <a:pt x="219" y="1699"/>
                    </a:lnTo>
                    <a:lnTo>
                      <a:pt x="246" y="1701"/>
                    </a:lnTo>
                    <a:lnTo>
                      <a:pt x="256" y="1654"/>
                    </a:lnTo>
                    <a:lnTo>
                      <a:pt x="271" y="1619"/>
                    </a:lnTo>
                    <a:lnTo>
                      <a:pt x="287" y="1591"/>
                    </a:lnTo>
                    <a:lnTo>
                      <a:pt x="303" y="1570"/>
                    </a:lnTo>
                    <a:lnTo>
                      <a:pt x="320" y="1556"/>
                    </a:lnTo>
                    <a:lnTo>
                      <a:pt x="337" y="1545"/>
                    </a:lnTo>
                    <a:lnTo>
                      <a:pt x="368" y="1530"/>
                    </a:lnTo>
                    <a:lnTo>
                      <a:pt x="380" y="1523"/>
                    </a:lnTo>
                    <a:lnTo>
                      <a:pt x="391" y="1515"/>
                    </a:lnTo>
                    <a:lnTo>
                      <a:pt x="397" y="1503"/>
                    </a:lnTo>
                    <a:lnTo>
                      <a:pt x="399" y="1487"/>
                    </a:lnTo>
                    <a:lnTo>
                      <a:pt x="397" y="1464"/>
                    </a:lnTo>
                    <a:lnTo>
                      <a:pt x="390" y="1434"/>
                    </a:lnTo>
                    <a:lnTo>
                      <a:pt x="354" y="1344"/>
                    </a:lnTo>
                    <a:lnTo>
                      <a:pt x="329" y="1335"/>
                    </a:lnTo>
                    <a:lnTo>
                      <a:pt x="308" y="1323"/>
                    </a:lnTo>
                    <a:lnTo>
                      <a:pt x="293" y="1310"/>
                    </a:lnTo>
                    <a:lnTo>
                      <a:pt x="281" y="1296"/>
                    </a:lnTo>
                    <a:lnTo>
                      <a:pt x="268" y="1263"/>
                    </a:lnTo>
                    <a:lnTo>
                      <a:pt x="263" y="1228"/>
                    </a:lnTo>
                    <a:lnTo>
                      <a:pt x="262" y="1191"/>
                    </a:lnTo>
                    <a:lnTo>
                      <a:pt x="258" y="1153"/>
                    </a:lnTo>
                    <a:lnTo>
                      <a:pt x="246" y="1119"/>
                    </a:lnTo>
                    <a:lnTo>
                      <a:pt x="222" y="1087"/>
                    </a:lnTo>
                    <a:lnTo>
                      <a:pt x="210" y="1066"/>
                    </a:lnTo>
                    <a:lnTo>
                      <a:pt x="206" y="1047"/>
                    </a:lnTo>
                    <a:lnTo>
                      <a:pt x="208" y="1030"/>
                    </a:lnTo>
                    <a:lnTo>
                      <a:pt x="213" y="1015"/>
                    </a:lnTo>
                    <a:lnTo>
                      <a:pt x="235" y="991"/>
                    </a:lnTo>
                    <a:lnTo>
                      <a:pt x="267" y="970"/>
                    </a:lnTo>
                    <a:lnTo>
                      <a:pt x="297" y="951"/>
                    </a:lnTo>
                    <a:lnTo>
                      <a:pt x="322" y="931"/>
                    </a:lnTo>
                    <a:lnTo>
                      <a:pt x="333" y="908"/>
                    </a:lnTo>
                    <a:lnTo>
                      <a:pt x="330" y="894"/>
                    </a:lnTo>
                    <a:lnTo>
                      <a:pt x="322" y="879"/>
                    </a:lnTo>
                    <a:lnTo>
                      <a:pt x="295" y="852"/>
                    </a:lnTo>
                    <a:lnTo>
                      <a:pt x="288" y="829"/>
                    </a:lnTo>
                    <a:lnTo>
                      <a:pt x="297" y="812"/>
                    </a:lnTo>
                    <a:lnTo>
                      <a:pt x="321" y="801"/>
                    </a:lnTo>
                    <a:lnTo>
                      <a:pt x="355" y="796"/>
                    </a:lnTo>
                    <a:lnTo>
                      <a:pt x="396" y="797"/>
                    </a:lnTo>
                    <a:lnTo>
                      <a:pt x="440" y="806"/>
                    </a:lnTo>
                    <a:lnTo>
                      <a:pt x="485" y="822"/>
                    </a:lnTo>
                    <a:lnTo>
                      <a:pt x="533" y="788"/>
                    </a:lnTo>
                    <a:lnTo>
                      <a:pt x="568" y="766"/>
                    </a:lnTo>
                    <a:lnTo>
                      <a:pt x="615" y="744"/>
                    </a:lnTo>
                    <a:lnTo>
                      <a:pt x="634" y="732"/>
                    </a:lnTo>
                    <a:lnTo>
                      <a:pt x="655" y="711"/>
                    </a:lnTo>
                    <a:lnTo>
                      <a:pt x="714" y="631"/>
                    </a:lnTo>
                    <a:lnTo>
                      <a:pt x="682" y="611"/>
                    </a:lnTo>
                    <a:lnTo>
                      <a:pt x="663" y="589"/>
                    </a:lnTo>
                    <a:lnTo>
                      <a:pt x="655" y="568"/>
                    </a:lnTo>
                    <a:lnTo>
                      <a:pt x="657" y="548"/>
                    </a:lnTo>
                    <a:lnTo>
                      <a:pt x="668" y="527"/>
                    </a:lnTo>
                    <a:lnTo>
                      <a:pt x="686" y="507"/>
                    </a:lnTo>
                    <a:lnTo>
                      <a:pt x="711" y="489"/>
                    </a:lnTo>
                    <a:lnTo>
                      <a:pt x="742" y="472"/>
                    </a:lnTo>
                    <a:lnTo>
                      <a:pt x="812" y="441"/>
                    </a:lnTo>
                    <a:lnTo>
                      <a:pt x="886" y="421"/>
                    </a:lnTo>
                    <a:lnTo>
                      <a:pt x="953" y="411"/>
                    </a:lnTo>
                    <a:lnTo>
                      <a:pt x="982" y="411"/>
                    </a:lnTo>
                    <a:lnTo>
                      <a:pt x="1004" y="415"/>
                    </a:lnTo>
                    <a:lnTo>
                      <a:pt x="1043" y="366"/>
                    </a:lnTo>
                    <a:lnTo>
                      <a:pt x="1069" y="344"/>
                    </a:lnTo>
                    <a:lnTo>
                      <a:pt x="1086" y="338"/>
                    </a:lnTo>
                    <a:lnTo>
                      <a:pt x="1099" y="342"/>
                    </a:lnTo>
                    <a:lnTo>
                      <a:pt x="1114" y="347"/>
                    </a:lnTo>
                    <a:lnTo>
                      <a:pt x="1135" y="340"/>
                    </a:lnTo>
                    <a:lnTo>
                      <a:pt x="1165" y="318"/>
                    </a:lnTo>
                    <a:lnTo>
                      <a:pt x="1211" y="268"/>
                    </a:lnTo>
                    <a:lnTo>
                      <a:pt x="1192" y="248"/>
                    </a:lnTo>
                    <a:lnTo>
                      <a:pt x="1188" y="229"/>
                    </a:lnTo>
                    <a:lnTo>
                      <a:pt x="1194" y="212"/>
                    </a:lnTo>
                    <a:lnTo>
                      <a:pt x="1210" y="199"/>
                    </a:lnTo>
                    <a:lnTo>
                      <a:pt x="1231" y="191"/>
                    </a:lnTo>
                    <a:lnTo>
                      <a:pt x="1256" y="187"/>
                    </a:lnTo>
                    <a:lnTo>
                      <a:pt x="1280" y="189"/>
                    </a:lnTo>
                    <a:lnTo>
                      <a:pt x="1301" y="198"/>
                    </a:lnTo>
                    <a:lnTo>
                      <a:pt x="1289" y="170"/>
                    </a:lnTo>
                    <a:lnTo>
                      <a:pt x="1288" y="143"/>
                    </a:lnTo>
                    <a:lnTo>
                      <a:pt x="1298" y="118"/>
                    </a:lnTo>
                    <a:lnTo>
                      <a:pt x="1318" y="96"/>
                    </a:lnTo>
                    <a:lnTo>
                      <a:pt x="1346" y="75"/>
                    </a:lnTo>
                    <a:lnTo>
                      <a:pt x="1379" y="59"/>
                    </a:lnTo>
                    <a:lnTo>
                      <a:pt x="1416" y="45"/>
                    </a:lnTo>
                    <a:lnTo>
                      <a:pt x="1457" y="34"/>
                    </a:lnTo>
                    <a:lnTo>
                      <a:pt x="1498" y="27"/>
                    </a:lnTo>
                    <a:lnTo>
                      <a:pt x="1539" y="24"/>
                    </a:lnTo>
                    <a:lnTo>
                      <a:pt x="1578" y="26"/>
                    </a:lnTo>
                    <a:lnTo>
                      <a:pt x="1612" y="33"/>
                    </a:lnTo>
                    <a:lnTo>
                      <a:pt x="1643" y="44"/>
                    </a:lnTo>
                    <a:lnTo>
                      <a:pt x="1667" y="60"/>
                    </a:lnTo>
                    <a:lnTo>
                      <a:pt x="1682" y="82"/>
                    </a:lnTo>
                    <a:lnTo>
                      <a:pt x="1688" y="110"/>
                    </a:lnTo>
                    <a:lnTo>
                      <a:pt x="1700" y="79"/>
                    </a:lnTo>
                    <a:lnTo>
                      <a:pt x="1717" y="55"/>
                    </a:lnTo>
                    <a:lnTo>
                      <a:pt x="1738" y="35"/>
                    </a:lnTo>
                    <a:lnTo>
                      <a:pt x="1762" y="19"/>
                    </a:lnTo>
                    <a:lnTo>
                      <a:pt x="1788" y="8"/>
                    </a:lnTo>
                    <a:lnTo>
                      <a:pt x="1817" y="2"/>
                    </a:lnTo>
                    <a:lnTo>
                      <a:pt x="1845" y="0"/>
                    </a:lnTo>
                    <a:lnTo>
                      <a:pt x="1874" y="2"/>
                    </a:lnTo>
                    <a:lnTo>
                      <a:pt x="1903" y="8"/>
                    </a:lnTo>
                    <a:lnTo>
                      <a:pt x="1929" y="18"/>
                    </a:lnTo>
                    <a:lnTo>
                      <a:pt x="1953" y="32"/>
                    </a:lnTo>
                    <a:lnTo>
                      <a:pt x="1974" y="49"/>
                    </a:lnTo>
                    <a:lnTo>
                      <a:pt x="1991" y="69"/>
                    </a:lnTo>
                    <a:lnTo>
                      <a:pt x="2004" y="94"/>
                    </a:lnTo>
                    <a:lnTo>
                      <a:pt x="2011" y="120"/>
                    </a:lnTo>
                    <a:lnTo>
                      <a:pt x="2012" y="150"/>
                    </a:lnTo>
                    <a:lnTo>
                      <a:pt x="2043" y="165"/>
                    </a:lnTo>
                    <a:lnTo>
                      <a:pt x="2083" y="190"/>
                    </a:lnTo>
                    <a:lnTo>
                      <a:pt x="2127" y="225"/>
                    </a:lnTo>
                    <a:lnTo>
                      <a:pt x="2170" y="263"/>
                    </a:lnTo>
                    <a:lnTo>
                      <a:pt x="2206" y="304"/>
                    </a:lnTo>
                    <a:lnTo>
                      <a:pt x="2229" y="344"/>
                    </a:lnTo>
                    <a:lnTo>
                      <a:pt x="2234" y="362"/>
                    </a:lnTo>
                    <a:lnTo>
                      <a:pt x="2234" y="379"/>
                    </a:lnTo>
                    <a:lnTo>
                      <a:pt x="2229" y="394"/>
                    </a:lnTo>
                    <a:lnTo>
                      <a:pt x="2217" y="407"/>
                    </a:lnTo>
                    <a:lnTo>
                      <a:pt x="2259" y="421"/>
                    </a:lnTo>
                    <a:lnTo>
                      <a:pt x="2298" y="439"/>
                    </a:lnTo>
                    <a:lnTo>
                      <a:pt x="2337" y="460"/>
                    </a:lnTo>
                    <a:lnTo>
                      <a:pt x="2370" y="486"/>
                    </a:lnTo>
                    <a:lnTo>
                      <a:pt x="2399" y="514"/>
                    </a:lnTo>
                    <a:lnTo>
                      <a:pt x="2421" y="546"/>
                    </a:lnTo>
                    <a:lnTo>
                      <a:pt x="2437" y="579"/>
                    </a:lnTo>
                    <a:lnTo>
                      <a:pt x="2444" y="615"/>
                    </a:lnTo>
                    <a:lnTo>
                      <a:pt x="2469" y="588"/>
                    </a:lnTo>
                    <a:lnTo>
                      <a:pt x="2499" y="570"/>
                    </a:lnTo>
                    <a:lnTo>
                      <a:pt x="2535" y="560"/>
                    </a:lnTo>
                    <a:lnTo>
                      <a:pt x="2574" y="555"/>
                    </a:lnTo>
                    <a:lnTo>
                      <a:pt x="2612" y="557"/>
                    </a:lnTo>
                    <a:lnTo>
                      <a:pt x="2652" y="565"/>
                    </a:lnTo>
                    <a:lnTo>
                      <a:pt x="2688" y="577"/>
                    </a:lnTo>
                    <a:lnTo>
                      <a:pt x="2719" y="595"/>
                    </a:lnTo>
                    <a:lnTo>
                      <a:pt x="2765" y="578"/>
                    </a:lnTo>
                    <a:lnTo>
                      <a:pt x="2813" y="570"/>
                    </a:lnTo>
                    <a:lnTo>
                      <a:pt x="2862" y="570"/>
                    </a:lnTo>
                    <a:lnTo>
                      <a:pt x="2909" y="577"/>
                    </a:lnTo>
                    <a:lnTo>
                      <a:pt x="2954" y="591"/>
                    </a:lnTo>
                    <a:lnTo>
                      <a:pt x="2996" y="611"/>
                    </a:lnTo>
                    <a:lnTo>
                      <a:pt x="3033" y="635"/>
                    </a:lnTo>
                    <a:lnTo>
                      <a:pt x="3064" y="664"/>
                    </a:lnTo>
                    <a:lnTo>
                      <a:pt x="3103" y="676"/>
                    </a:lnTo>
                    <a:lnTo>
                      <a:pt x="3136" y="695"/>
                    </a:lnTo>
                    <a:lnTo>
                      <a:pt x="3162" y="722"/>
                    </a:lnTo>
                    <a:lnTo>
                      <a:pt x="3181" y="751"/>
                    </a:lnTo>
                    <a:lnTo>
                      <a:pt x="3190" y="783"/>
                    </a:lnTo>
                    <a:lnTo>
                      <a:pt x="3188" y="814"/>
                    </a:lnTo>
                    <a:lnTo>
                      <a:pt x="3174" y="845"/>
                    </a:lnTo>
                    <a:lnTo>
                      <a:pt x="3148" y="872"/>
                    </a:lnTo>
                    <a:lnTo>
                      <a:pt x="3177" y="878"/>
                    </a:lnTo>
                    <a:lnTo>
                      <a:pt x="3202" y="889"/>
                    </a:lnTo>
                    <a:lnTo>
                      <a:pt x="3223" y="903"/>
                    </a:lnTo>
                    <a:lnTo>
                      <a:pt x="3242" y="921"/>
                    </a:lnTo>
                    <a:lnTo>
                      <a:pt x="3255" y="940"/>
                    </a:lnTo>
                    <a:lnTo>
                      <a:pt x="3265" y="960"/>
                    </a:lnTo>
                    <a:lnTo>
                      <a:pt x="3272" y="1005"/>
                    </a:lnTo>
                    <a:lnTo>
                      <a:pt x="3263" y="1048"/>
                    </a:lnTo>
                    <a:lnTo>
                      <a:pt x="3252" y="1067"/>
                    </a:lnTo>
                    <a:lnTo>
                      <a:pt x="3236" y="1084"/>
                    </a:lnTo>
                    <a:lnTo>
                      <a:pt x="3218" y="1098"/>
                    </a:lnTo>
                    <a:lnTo>
                      <a:pt x="3193" y="1109"/>
                    </a:lnTo>
                    <a:lnTo>
                      <a:pt x="3165" y="1115"/>
                    </a:lnTo>
                    <a:lnTo>
                      <a:pt x="3132" y="1116"/>
                    </a:lnTo>
                    <a:lnTo>
                      <a:pt x="3141" y="1159"/>
                    </a:lnTo>
                    <a:lnTo>
                      <a:pt x="3152" y="1197"/>
                    </a:lnTo>
                    <a:lnTo>
                      <a:pt x="3170" y="1234"/>
                    </a:lnTo>
                    <a:lnTo>
                      <a:pt x="3195" y="1271"/>
                    </a:lnTo>
                    <a:lnTo>
                      <a:pt x="3221" y="1262"/>
                    </a:lnTo>
                    <a:lnTo>
                      <a:pt x="3247" y="1257"/>
                    </a:lnTo>
                    <a:lnTo>
                      <a:pt x="3273" y="1255"/>
                    </a:lnTo>
                    <a:lnTo>
                      <a:pt x="3301" y="1256"/>
                    </a:lnTo>
                    <a:lnTo>
                      <a:pt x="3327" y="1260"/>
                    </a:lnTo>
                    <a:lnTo>
                      <a:pt x="3354" y="1267"/>
                    </a:lnTo>
                    <a:lnTo>
                      <a:pt x="3401" y="1288"/>
                    </a:lnTo>
                    <a:lnTo>
                      <a:pt x="3421" y="1301"/>
                    </a:lnTo>
                    <a:lnTo>
                      <a:pt x="3440" y="1315"/>
                    </a:lnTo>
                    <a:lnTo>
                      <a:pt x="3454" y="1332"/>
                    </a:lnTo>
                    <a:lnTo>
                      <a:pt x="3463" y="1351"/>
                    </a:lnTo>
                    <a:lnTo>
                      <a:pt x="3470" y="1370"/>
                    </a:lnTo>
                    <a:lnTo>
                      <a:pt x="3471" y="1390"/>
                    </a:lnTo>
                    <a:lnTo>
                      <a:pt x="3466" y="1412"/>
                    </a:lnTo>
                    <a:lnTo>
                      <a:pt x="3455" y="1434"/>
                    </a:lnTo>
                    <a:lnTo>
                      <a:pt x="3478" y="1444"/>
                    </a:lnTo>
                    <a:lnTo>
                      <a:pt x="3498" y="1456"/>
                    </a:lnTo>
                    <a:lnTo>
                      <a:pt x="3528" y="1486"/>
                    </a:lnTo>
                    <a:lnTo>
                      <a:pt x="3546" y="1519"/>
                    </a:lnTo>
                    <a:lnTo>
                      <a:pt x="3554" y="1556"/>
                    </a:lnTo>
                    <a:lnTo>
                      <a:pt x="3553" y="1594"/>
                    </a:lnTo>
                    <a:lnTo>
                      <a:pt x="3544" y="1632"/>
                    </a:lnTo>
                    <a:lnTo>
                      <a:pt x="3527" y="1668"/>
                    </a:lnTo>
                    <a:lnTo>
                      <a:pt x="3503" y="1699"/>
                    </a:lnTo>
                    <a:lnTo>
                      <a:pt x="3533" y="1711"/>
                    </a:lnTo>
                    <a:lnTo>
                      <a:pt x="3557" y="1730"/>
                    </a:lnTo>
                    <a:lnTo>
                      <a:pt x="3573" y="1751"/>
                    </a:lnTo>
                    <a:lnTo>
                      <a:pt x="3582" y="1774"/>
                    </a:lnTo>
                    <a:lnTo>
                      <a:pt x="3586" y="1800"/>
                    </a:lnTo>
                    <a:lnTo>
                      <a:pt x="3586" y="1825"/>
                    </a:lnTo>
                    <a:lnTo>
                      <a:pt x="3581" y="1851"/>
                    </a:lnTo>
                    <a:lnTo>
                      <a:pt x="3571" y="1874"/>
                    </a:lnTo>
                    <a:lnTo>
                      <a:pt x="3596" y="1888"/>
                    </a:lnTo>
                    <a:lnTo>
                      <a:pt x="3618" y="1908"/>
                    </a:lnTo>
                    <a:lnTo>
                      <a:pt x="3635" y="1932"/>
                    </a:lnTo>
                    <a:lnTo>
                      <a:pt x="3645" y="1958"/>
                    </a:lnTo>
                    <a:lnTo>
                      <a:pt x="3651" y="1985"/>
                    </a:lnTo>
                    <a:lnTo>
                      <a:pt x="3647" y="2009"/>
                    </a:lnTo>
                    <a:lnTo>
                      <a:pt x="3632" y="2031"/>
                    </a:lnTo>
                    <a:lnTo>
                      <a:pt x="3608" y="2050"/>
                    </a:lnTo>
                    <a:lnTo>
                      <a:pt x="3623" y="2069"/>
                    </a:lnTo>
                    <a:lnTo>
                      <a:pt x="3631" y="2091"/>
                    </a:lnTo>
                    <a:lnTo>
                      <a:pt x="3633" y="2115"/>
                    </a:lnTo>
                    <a:lnTo>
                      <a:pt x="3629" y="2137"/>
                    </a:lnTo>
                    <a:lnTo>
                      <a:pt x="3620" y="2159"/>
                    </a:lnTo>
                    <a:lnTo>
                      <a:pt x="3606" y="2179"/>
                    </a:lnTo>
                    <a:lnTo>
                      <a:pt x="3586" y="2195"/>
                    </a:lnTo>
                    <a:lnTo>
                      <a:pt x="3560" y="2206"/>
                    </a:lnTo>
                    <a:lnTo>
                      <a:pt x="3577" y="2226"/>
                    </a:lnTo>
                    <a:lnTo>
                      <a:pt x="3583" y="2247"/>
                    </a:lnTo>
                    <a:lnTo>
                      <a:pt x="3582" y="2267"/>
                    </a:lnTo>
                    <a:lnTo>
                      <a:pt x="3574" y="2288"/>
                    </a:lnTo>
                    <a:lnTo>
                      <a:pt x="3561" y="2306"/>
                    </a:lnTo>
                    <a:lnTo>
                      <a:pt x="3541" y="2321"/>
                    </a:lnTo>
                    <a:lnTo>
                      <a:pt x="3495" y="2343"/>
                    </a:lnTo>
                    <a:lnTo>
                      <a:pt x="3529" y="2369"/>
                    </a:lnTo>
                    <a:lnTo>
                      <a:pt x="3542" y="2386"/>
                    </a:lnTo>
                    <a:lnTo>
                      <a:pt x="3550" y="2403"/>
                    </a:lnTo>
                    <a:lnTo>
                      <a:pt x="3553" y="2422"/>
                    </a:lnTo>
                    <a:lnTo>
                      <a:pt x="3548" y="2440"/>
                    </a:lnTo>
                    <a:lnTo>
                      <a:pt x="3536" y="2456"/>
                    </a:lnTo>
                    <a:lnTo>
                      <a:pt x="3513" y="2469"/>
                    </a:lnTo>
                    <a:lnTo>
                      <a:pt x="3534" y="2478"/>
                    </a:lnTo>
                    <a:lnTo>
                      <a:pt x="3550" y="2490"/>
                    </a:lnTo>
                    <a:lnTo>
                      <a:pt x="3564" y="2503"/>
                    </a:lnTo>
                    <a:lnTo>
                      <a:pt x="3573" y="2518"/>
                    </a:lnTo>
                    <a:lnTo>
                      <a:pt x="3578" y="2534"/>
                    </a:lnTo>
                    <a:lnTo>
                      <a:pt x="3579" y="2552"/>
                    </a:lnTo>
                    <a:lnTo>
                      <a:pt x="3578" y="2569"/>
                    </a:lnTo>
                    <a:lnTo>
                      <a:pt x="3573" y="2586"/>
                    </a:lnTo>
                    <a:lnTo>
                      <a:pt x="3554" y="2617"/>
                    </a:lnTo>
                    <a:lnTo>
                      <a:pt x="3524" y="2640"/>
                    </a:lnTo>
                    <a:lnTo>
                      <a:pt x="3484" y="2653"/>
                    </a:lnTo>
                    <a:lnTo>
                      <a:pt x="3462" y="2654"/>
                    </a:lnTo>
                    <a:lnTo>
                      <a:pt x="3437" y="2650"/>
                    </a:lnTo>
                    <a:lnTo>
                      <a:pt x="3447" y="2683"/>
                    </a:lnTo>
                    <a:lnTo>
                      <a:pt x="3459" y="2720"/>
                    </a:lnTo>
                    <a:lnTo>
                      <a:pt x="3459" y="2739"/>
                    </a:lnTo>
                    <a:lnTo>
                      <a:pt x="3455" y="2754"/>
                    </a:lnTo>
                    <a:lnTo>
                      <a:pt x="3442" y="2767"/>
                    </a:lnTo>
                    <a:lnTo>
                      <a:pt x="3418" y="2776"/>
                    </a:lnTo>
                    <a:lnTo>
                      <a:pt x="3430" y="2799"/>
                    </a:lnTo>
                    <a:lnTo>
                      <a:pt x="3432" y="2819"/>
                    </a:lnTo>
                    <a:lnTo>
                      <a:pt x="3424" y="2838"/>
                    </a:lnTo>
                    <a:lnTo>
                      <a:pt x="3408" y="2856"/>
                    </a:lnTo>
                    <a:lnTo>
                      <a:pt x="3385" y="2870"/>
                    </a:lnTo>
                    <a:lnTo>
                      <a:pt x="3360" y="2880"/>
                    </a:lnTo>
                    <a:lnTo>
                      <a:pt x="3333" y="2885"/>
                    </a:lnTo>
                    <a:lnTo>
                      <a:pt x="3306" y="2886"/>
                    </a:lnTo>
                    <a:lnTo>
                      <a:pt x="3312" y="2916"/>
                    </a:lnTo>
                    <a:lnTo>
                      <a:pt x="3308" y="2944"/>
                    </a:lnTo>
                    <a:lnTo>
                      <a:pt x="3297" y="2970"/>
                    </a:lnTo>
                    <a:lnTo>
                      <a:pt x="3279" y="2995"/>
                    </a:lnTo>
                    <a:lnTo>
                      <a:pt x="3230" y="3040"/>
                    </a:lnTo>
                    <a:lnTo>
                      <a:pt x="3174" y="3077"/>
                    </a:lnTo>
                    <a:lnTo>
                      <a:pt x="3199" y="3089"/>
                    </a:lnTo>
                    <a:lnTo>
                      <a:pt x="3217" y="3105"/>
                    </a:lnTo>
                    <a:lnTo>
                      <a:pt x="3227" y="3123"/>
                    </a:lnTo>
                    <a:lnTo>
                      <a:pt x="3232" y="3143"/>
                    </a:lnTo>
                    <a:lnTo>
                      <a:pt x="3232" y="3165"/>
                    </a:lnTo>
                    <a:lnTo>
                      <a:pt x="3227" y="3186"/>
                    </a:lnTo>
                    <a:lnTo>
                      <a:pt x="3218" y="3205"/>
                    </a:lnTo>
                    <a:lnTo>
                      <a:pt x="3206" y="3223"/>
                    </a:lnTo>
                    <a:lnTo>
                      <a:pt x="3234" y="3242"/>
                    </a:lnTo>
                    <a:lnTo>
                      <a:pt x="3256" y="3266"/>
                    </a:lnTo>
                    <a:lnTo>
                      <a:pt x="3272" y="3294"/>
                    </a:lnTo>
                    <a:lnTo>
                      <a:pt x="3280" y="3322"/>
                    </a:lnTo>
                    <a:lnTo>
                      <a:pt x="3279" y="3350"/>
                    </a:lnTo>
                    <a:lnTo>
                      <a:pt x="3265" y="3377"/>
                    </a:lnTo>
                    <a:lnTo>
                      <a:pt x="3255" y="3388"/>
                    </a:lnTo>
                    <a:lnTo>
                      <a:pt x="3240" y="3397"/>
                    </a:lnTo>
                    <a:lnTo>
                      <a:pt x="3201" y="3411"/>
                    </a:lnTo>
                    <a:lnTo>
                      <a:pt x="3211" y="3437"/>
                    </a:lnTo>
                    <a:lnTo>
                      <a:pt x="3209" y="3458"/>
                    </a:lnTo>
                    <a:lnTo>
                      <a:pt x="3195" y="3476"/>
                    </a:lnTo>
                    <a:lnTo>
                      <a:pt x="3176" y="3492"/>
                    </a:lnTo>
                    <a:lnTo>
                      <a:pt x="3149" y="3503"/>
                    </a:lnTo>
                    <a:lnTo>
                      <a:pt x="3120" y="3512"/>
                    </a:lnTo>
                    <a:lnTo>
                      <a:pt x="3064" y="3521"/>
                    </a:lnTo>
                    <a:lnTo>
                      <a:pt x="3024" y="3567"/>
                    </a:lnTo>
                    <a:lnTo>
                      <a:pt x="2976" y="3607"/>
                    </a:lnTo>
                    <a:lnTo>
                      <a:pt x="2922" y="3641"/>
                    </a:lnTo>
                    <a:lnTo>
                      <a:pt x="2864" y="3672"/>
                    </a:lnTo>
                    <a:lnTo>
                      <a:pt x="2801" y="3698"/>
                    </a:lnTo>
                    <a:lnTo>
                      <a:pt x="2736" y="3721"/>
                    </a:lnTo>
                    <a:lnTo>
                      <a:pt x="2608" y="3766"/>
                    </a:lnTo>
                    <a:lnTo>
                      <a:pt x="2618" y="3794"/>
                    </a:lnTo>
                    <a:lnTo>
                      <a:pt x="2620" y="3817"/>
                    </a:lnTo>
                    <a:lnTo>
                      <a:pt x="2619" y="3834"/>
                    </a:lnTo>
                    <a:lnTo>
                      <a:pt x="2614" y="3847"/>
                    </a:lnTo>
                    <a:lnTo>
                      <a:pt x="2604" y="3856"/>
                    </a:lnTo>
                    <a:lnTo>
                      <a:pt x="2593" y="3861"/>
                    </a:lnTo>
                    <a:lnTo>
                      <a:pt x="2579" y="3861"/>
                    </a:lnTo>
                    <a:lnTo>
                      <a:pt x="2565" y="3858"/>
                    </a:lnTo>
                    <a:lnTo>
                      <a:pt x="2550" y="3851"/>
                    </a:lnTo>
                    <a:lnTo>
                      <a:pt x="2537" y="3842"/>
                    </a:lnTo>
                    <a:lnTo>
                      <a:pt x="2525" y="3830"/>
                    </a:lnTo>
                    <a:lnTo>
                      <a:pt x="2516" y="3816"/>
                    </a:lnTo>
                    <a:lnTo>
                      <a:pt x="2509" y="3799"/>
                    </a:lnTo>
                    <a:lnTo>
                      <a:pt x="2508" y="3780"/>
                    </a:lnTo>
                    <a:lnTo>
                      <a:pt x="2511" y="3760"/>
                    </a:lnTo>
                    <a:lnTo>
                      <a:pt x="2519" y="3738"/>
                    </a:lnTo>
                    <a:lnTo>
                      <a:pt x="2482" y="3756"/>
                    </a:lnTo>
                    <a:lnTo>
                      <a:pt x="2446" y="3759"/>
                    </a:lnTo>
                    <a:lnTo>
                      <a:pt x="2415" y="3750"/>
                    </a:lnTo>
                    <a:lnTo>
                      <a:pt x="2389" y="3733"/>
                    </a:lnTo>
                    <a:lnTo>
                      <a:pt x="2372" y="3708"/>
                    </a:lnTo>
                    <a:lnTo>
                      <a:pt x="2366" y="3682"/>
                    </a:lnTo>
                    <a:lnTo>
                      <a:pt x="2371" y="3654"/>
                    </a:lnTo>
                    <a:lnTo>
                      <a:pt x="2380" y="3642"/>
                    </a:lnTo>
                    <a:lnTo>
                      <a:pt x="2392" y="3631"/>
                    </a:lnTo>
                    <a:lnTo>
                      <a:pt x="2395" y="3594"/>
                    </a:lnTo>
                    <a:lnTo>
                      <a:pt x="2387" y="3569"/>
                    </a:lnTo>
                    <a:lnTo>
                      <a:pt x="2372" y="3551"/>
                    </a:lnTo>
                    <a:lnTo>
                      <a:pt x="2353" y="3534"/>
                    </a:lnTo>
                    <a:lnTo>
                      <a:pt x="2333" y="3517"/>
                    </a:lnTo>
                    <a:lnTo>
                      <a:pt x="2317" y="3495"/>
                    </a:lnTo>
                    <a:lnTo>
                      <a:pt x="2306" y="3463"/>
                    </a:lnTo>
                    <a:lnTo>
                      <a:pt x="2306" y="3420"/>
                    </a:lnTo>
                    <a:lnTo>
                      <a:pt x="2301" y="3408"/>
                    </a:lnTo>
                    <a:lnTo>
                      <a:pt x="2292" y="3403"/>
                    </a:lnTo>
                    <a:lnTo>
                      <a:pt x="2265" y="3408"/>
                    </a:lnTo>
                    <a:lnTo>
                      <a:pt x="2201" y="3441"/>
                    </a:lnTo>
                    <a:lnTo>
                      <a:pt x="2155" y="3602"/>
                    </a:lnTo>
                    <a:lnTo>
                      <a:pt x="2112" y="3765"/>
                    </a:lnTo>
                    <a:lnTo>
                      <a:pt x="2040" y="4092"/>
                    </a:lnTo>
                    <a:lnTo>
                      <a:pt x="1986" y="4422"/>
                    </a:lnTo>
                    <a:lnTo>
                      <a:pt x="1950" y="4752"/>
                    </a:lnTo>
                    <a:lnTo>
                      <a:pt x="1938" y="4917"/>
                    </a:lnTo>
                    <a:lnTo>
                      <a:pt x="1932" y="5083"/>
                    </a:lnTo>
                    <a:lnTo>
                      <a:pt x="1930" y="5250"/>
                    </a:lnTo>
                    <a:lnTo>
                      <a:pt x="1934" y="5415"/>
                    </a:lnTo>
                    <a:lnTo>
                      <a:pt x="1942" y="5581"/>
                    </a:lnTo>
                    <a:lnTo>
                      <a:pt x="1957" y="5748"/>
                    </a:lnTo>
                    <a:lnTo>
                      <a:pt x="1975" y="5912"/>
                    </a:lnTo>
                    <a:lnTo>
                      <a:pt x="1999" y="6078"/>
                    </a:lnTo>
                    <a:lnTo>
                      <a:pt x="1508" y="6078"/>
                    </a:lnTo>
                    <a:lnTo>
                      <a:pt x="1531" y="6036"/>
                    </a:lnTo>
                    <a:lnTo>
                      <a:pt x="1549" y="5975"/>
                    </a:lnTo>
                    <a:lnTo>
                      <a:pt x="1565" y="5898"/>
                    </a:lnTo>
                    <a:lnTo>
                      <a:pt x="1577" y="5806"/>
                    </a:lnTo>
                    <a:lnTo>
                      <a:pt x="1591" y="5583"/>
                    </a:lnTo>
                    <a:lnTo>
                      <a:pt x="1593" y="5323"/>
                    </a:lnTo>
                    <a:lnTo>
                      <a:pt x="1582" y="5040"/>
                    </a:lnTo>
                    <a:lnTo>
                      <a:pt x="1561" y="4750"/>
                    </a:lnTo>
                    <a:lnTo>
                      <a:pt x="1546" y="4607"/>
                    </a:lnTo>
                    <a:lnTo>
                      <a:pt x="1528" y="4467"/>
                    </a:lnTo>
                    <a:lnTo>
                      <a:pt x="1486" y="420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Freeform 46">
                <a:extLst>
                  <a:ext uri="{FF2B5EF4-FFF2-40B4-BE49-F238E27FC236}">
                    <a16:creationId xmlns:a16="http://schemas.microsoft.com/office/drawing/2014/main" id="{C1C73266-2F33-4F94-A6B7-521B2FD5B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433" y="1589454"/>
                <a:ext cx="46857" cy="105809"/>
              </a:xfrm>
              <a:custGeom>
                <a:avLst/>
                <a:gdLst>
                  <a:gd name="T0" fmla="*/ 0 w 177"/>
                  <a:gd name="T1" fmla="*/ 45 h 429"/>
                  <a:gd name="T2" fmla="*/ 11 w 177"/>
                  <a:gd name="T3" fmla="*/ 24 h 429"/>
                  <a:gd name="T4" fmla="*/ 21 w 177"/>
                  <a:gd name="T5" fmla="*/ 10 h 429"/>
                  <a:gd name="T6" fmla="*/ 30 w 177"/>
                  <a:gd name="T7" fmla="*/ 2 h 429"/>
                  <a:gd name="T8" fmla="*/ 41 w 177"/>
                  <a:gd name="T9" fmla="*/ 0 h 429"/>
                  <a:gd name="T10" fmla="*/ 59 w 177"/>
                  <a:gd name="T11" fmla="*/ 8 h 429"/>
                  <a:gd name="T12" fmla="*/ 78 w 177"/>
                  <a:gd name="T13" fmla="*/ 24 h 429"/>
                  <a:gd name="T14" fmla="*/ 99 w 177"/>
                  <a:gd name="T15" fmla="*/ 41 h 429"/>
                  <a:gd name="T16" fmla="*/ 109 w 177"/>
                  <a:gd name="T17" fmla="*/ 46 h 429"/>
                  <a:gd name="T18" fmla="*/ 121 w 177"/>
                  <a:gd name="T19" fmla="*/ 49 h 429"/>
                  <a:gd name="T20" fmla="*/ 133 w 177"/>
                  <a:gd name="T21" fmla="*/ 47 h 429"/>
                  <a:gd name="T22" fmla="*/ 146 w 177"/>
                  <a:gd name="T23" fmla="*/ 41 h 429"/>
                  <a:gd name="T24" fmla="*/ 160 w 177"/>
                  <a:gd name="T25" fmla="*/ 29 h 429"/>
                  <a:gd name="T26" fmla="*/ 175 w 177"/>
                  <a:gd name="T27" fmla="*/ 8 h 429"/>
                  <a:gd name="T28" fmla="*/ 177 w 177"/>
                  <a:gd name="T29" fmla="*/ 189 h 429"/>
                  <a:gd name="T30" fmla="*/ 167 w 177"/>
                  <a:gd name="T31" fmla="*/ 319 h 429"/>
                  <a:gd name="T32" fmla="*/ 152 w 177"/>
                  <a:gd name="T33" fmla="*/ 400 h 429"/>
                  <a:gd name="T34" fmla="*/ 140 w 177"/>
                  <a:gd name="T35" fmla="*/ 421 h 429"/>
                  <a:gd name="T36" fmla="*/ 136 w 177"/>
                  <a:gd name="T37" fmla="*/ 426 h 429"/>
                  <a:gd name="T38" fmla="*/ 128 w 177"/>
                  <a:gd name="T39" fmla="*/ 429 h 429"/>
                  <a:gd name="T40" fmla="*/ 115 w 177"/>
                  <a:gd name="T41" fmla="*/ 425 h 429"/>
                  <a:gd name="T42" fmla="*/ 100 w 177"/>
                  <a:gd name="T43" fmla="*/ 409 h 429"/>
                  <a:gd name="T44" fmla="*/ 84 w 177"/>
                  <a:gd name="T45" fmla="*/ 379 h 429"/>
                  <a:gd name="T46" fmla="*/ 69 w 177"/>
                  <a:gd name="T47" fmla="*/ 338 h 429"/>
                  <a:gd name="T48" fmla="*/ 34 w 177"/>
                  <a:gd name="T49" fmla="*/ 217 h 429"/>
                  <a:gd name="T50" fmla="*/ 0 w 177"/>
                  <a:gd name="T51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429">
                    <a:moveTo>
                      <a:pt x="0" y="45"/>
                    </a:moveTo>
                    <a:lnTo>
                      <a:pt x="11" y="24"/>
                    </a:lnTo>
                    <a:lnTo>
                      <a:pt x="21" y="10"/>
                    </a:lnTo>
                    <a:lnTo>
                      <a:pt x="30" y="2"/>
                    </a:lnTo>
                    <a:lnTo>
                      <a:pt x="41" y="0"/>
                    </a:lnTo>
                    <a:lnTo>
                      <a:pt x="59" y="8"/>
                    </a:lnTo>
                    <a:lnTo>
                      <a:pt x="78" y="24"/>
                    </a:lnTo>
                    <a:lnTo>
                      <a:pt x="99" y="41"/>
                    </a:lnTo>
                    <a:lnTo>
                      <a:pt x="109" y="46"/>
                    </a:lnTo>
                    <a:lnTo>
                      <a:pt x="121" y="49"/>
                    </a:lnTo>
                    <a:lnTo>
                      <a:pt x="133" y="47"/>
                    </a:lnTo>
                    <a:lnTo>
                      <a:pt x="146" y="41"/>
                    </a:lnTo>
                    <a:lnTo>
                      <a:pt x="160" y="29"/>
                    </a:lnTo>
                    <a:lnTo>
                      <a:pt x="175" y="8"/>
                    </a:lnTo>
                    <a:lnTo>
                      <a:pt x="177" y="189"/>
                    </a:lnTo>
                    <a:lnTo>
                      <a:pt x="167" y="319"/>
                    </a:lnTo>
                    <a:lnTo>
                      <a:pt x="152" y="400"/>
                    </a:lnTo>
                    <a:lnTo>
                      <a:pt x="140" y="421"/>
                    </a:lnTo>
                    <a:lnTo>
                      <a:pt x="136" y="426"/>
                    </a:lnTo>
                    <a:lnTo>
                      <a:pt x="128" y="429"/>
                    </a:lnTo>
                    <a:lnTo>
                      <a:pt x="115" y="425"/>
                    </a:lnTo>
                    <a:lnTo>
                      <a:pt x="100" y="409"/>
                    </a:lnTo>
                    <a:lnTo>
                      <a:pt x="84" y="379"/>
                    </a:lnTo>
                    <a:lnTo>
                      <a:pt x="69" y="338"/>
                    </a:lnTo>
                    <a:lnTo>
                      <a:pt x="34" y="217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47">
                <a:extLst>
                  <a:ext uri="{FF2B5EF4-FFF2-40B4-BE49-F238E27FC236}">
                    <a16:creationId xmlns:a16="http://schemas.microsoft.com/office/drawing/2014/main" id="{EA204E12-F031-43DC-8D65-8A6BA085D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691" y="1395594"/>
                <a:ext cx="98480" cy="125047"/>
              </a:xfrm>
              <a:custGeom>
                <a:avLst/>
                <a:gdLst>
                  <a:gd name="T0" fmla="*/ 106 w 372"/>
                  <a:gd name="T1" fmla="*/ 387 h 506"/>
                  <a:gd name="T2" fmla="*/ 60 w 372"/>
                  <a:gd name="T3" fmla="*/ 252 h 506"/>
                  <a:gd name="T4" fmla="*/ 32 w 372"/>
                  <a:gd name="T5" fmla="*/ 182 h 506"/>
                  <a:gd name="T6" fmla="*/ 21 w 372"/>
                  <a:gd name="T7" fmla="*/ 155 h 506"/>
                  <a:gd name="T8" fmla="*/ 0 w 372"/>
                  <a:gd name="T9" fmla="*/ 113 h 506"/>
                  <a:gd name="T10" fmla="*/ 34 w 372"/>
                  <a:gd name="T11" fmla="*/ 113 h 506"/>
                  <a:gd name="T12" fmla="*/ 58 w 372"/>
                  <a:gd name="T13" fmla="*/ 103 h 506"/>
                  <a:gd name="T14" fmla="*/ 75 w 372"/>
                  <a:gd name="T15" fmla="*/ 85 h 506"/>
                  <a:gd name="T16" fmla="*/ 91 w 372"/>
                  <a:gd name="T17" fmla="*/ 62 h 506"/>
                  <a:gd name="T18" fmla="*/ 108 w 372"/>
                  <a:gd name="T19" fmla="*/ 38 h 506"/>
                  <a:gd name="T20" fmla="*/ 133 w 372"/>
                  <a:gd name="T21" fmla="*/ 18 h 506"/>
                  <a:gd name="T22" fmla="*/ 168 w 372"/>
                  <a:gd name="T23" fmla="*/ 4 h 506"/>
                  <a:gd name="T24" fmla="*/ 191 w 372"/>
                  <a:gd name="T25" fmla="*/ 1 h 506"/>
                  <a:gd name="T26" fmla="*/ 218 w 372"/>
                  <a:gd name="T27" fmla="*/ 0 h 506"/>
                  <a:gd name="T28" fmla="*/ 302 w 372"/>
                  <a:gd name="T29" fmla="*/ 245 h 506"/>
                  <a:gd name="T30" fmla="*/ 340 w 372"/>
                  <a:gd name="T31" fmla="*/ 366 h 506"/>
                  <a:gd name="T32" fmla="*/ 372 w 372"/>
                  <a:gd name="T33" fmla="*/ 489 h 506"/>
                  <a:gd name="T34" fmla="*/ 308 w 372"/>
                  <a:gd name="T35" fmla="*/ 502 h 506"/>
                  <a:gd name="T36" fmla="*/ 261 w 372"/>
                  <a:gd name="T37" fmla="*/ 506 h 506"/>
                  <a:gd name="T38" fmla="*/ 228 w 372"/>
                  <a:gd name="T39" fmla="*/ 503 h 506"/>
                  <a:gd name="T40" fmla="*/ 207 w 372"/>
                  <a:gd name="T41" fmla="*/ 493 h 506"/>
                  <a:gd name="T42" fmla="*/ 196 w 372"/>
                  <a:gd name="T43" fmla="*/ 479 h 506"/>
                  <a:gd name="T44" fmla="*/ 192 w 372"/>
                  <a:gd name="T45" fmla="*/ 463 h 506"/>
                  <a:gd name="T46" fmla="*/ 200 w 372"/>
                  <a:gd name="T47" fmla="*/ 423 h 506"/>
                  <a:gd name="T48" fmla="*/ 212 w 372"/>
                  <a:gd name="T49" fmla="*/ 386 h 506"/>
                  <a:gd name="T50" fmla="*/ 215 w 372"/>
                  <a:gd name="T51" fmla="*/ 371 h 506"/>
                  <a:gd name="T52" fmla="*/ 212 w 372"/>
                  <a:gd name="T53" fmla="*/ 360 h 506"/>
                  <a:gd name="T54" fmla="*/ 201 w 372"/>
                  <a:gd name="T55" fmla="*/ 355 h 506"/>
                  <a:gd name="T56" fmla="*/ 183 w 372"/>
                  <a:gd name="T57" fmla="*/ 357 h 506"/>
                  <a:gd name="T58" fmla="*/ 151 w 372"/>
                  <a:gd name="T59" fmla="*/ 367 h 506"/>
                  <a:gd name="T60" fmla="*/ 106 w 372"/>
                  <a:gd name="T61" fmla="*/ 38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506">
                    <a:moveTo>
                      <a:pt x="106" y="387"/>
                    </a:moveTo>
                    <a:lnTo>
                      <a:pt x="60" y="252"/>
                    </a:lnTo>
                    <a:lnTo>
                      <a:pt x="32" y="182"/>
                    </a:lnTo>
                    <a:lnTo>
                      <a:pt x="21" y="155"/>
                    </a:lnTo>
                    <a:lnTo>
                      <a:pt x="0" y="113"/>
                    </a:lnTo>
                    <a:lnTo>
                      <a:pt x="34" y="113"/>
                    </a:lnTo>
                    <a:lnTo>
                      <a:pt x="58" y="103"/>
                    </a:lnTo>
                    <a:lnTo>
                      <a:pt x="75" y="85"/>
                    </a:lnTo>
                    <a:lnTo>
                      <a:pt x="91" y="62"/>
                    </a:lnTo>
                    <a:lnTo>
                      <a:pt x="108" y="38"/>
                    </a:lnTo>
                    <a:lnTo>
                      <a:pt x="133" y="18"/>
                    </a:lnTo>
                    <a:lnTo>
                      <a:pt x="168" y="4"/>
                    </a:lnTo>
                    <a:lnTo>
                      <a:pt x="191" y="1"/>
                    </a:lnTo>
                    <a:lnTo>
                      <a:pt x="218" y="0"/>
                    </a:lnTo>
                    <a:lnTo>
                      <a:pt x="302" y="245"/>
                    </a:lnTo>
                    <a:lnTo>
                      <a:pt x="340" y="366"/>
                    </a:lnTo>
                    <a:lnTo>
                      <a:pt x="372" y="489"/>
                    </a:lnTo>
                    <a:lnTo>
                      <a:pt x="308" y="502"/>
                    </a:lnTo>
                    <a:lnTo>
                      <a:pt x="261" y="506"/>
                    </a:lnTo>
                    <a:lnTo>
                      <a:pt x="228" y="503"/>
                    </a:lnTo>
                    <a:lnTo>
                      <a:pt x="207" y="493"/>
                    </a:lnTo>
                    <a:lnTo>
                      <a:pt x="196" y="479"/>
                    </a:lnTo>
                    <a:lnTo>
                      <a:pt x="192" y="463"/>
                    </a:lnTo>
                    <a:lnTo>
                      <a:pt x="200" y="423"/>
                    </a:lnTo>
                    <a:lnTo>
                      <a:pt x="212" y="386"/>
                    </a:lnTo>
                    <a:lnTo>
                      <a:pt x="215" y="371"/>
                    </a:lnTo>
                    <a:lnTo>
                      <a:pt x="212" y="360"/>
                    </a:lnTo>
                    <a:lnTo>
                      <a:pt x="201" y="355"/>
                    </a:lnTo>
                    <a:lnTo>
                      <a:pt x="183" y="357"/>
                    </a:lnTo>
                    <a:lnTo>
                      <a:pt x="151" y="367"/>
                    </a:lnTo>
                    <a:lnTo>
                      <a:pt x="106" y="38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Freeform 48">
                <a:extLst>
                  <a:ext uri="{FF2B5EF4-FFF2-40B4-BE49-F238E27FC236}">
                    <a16:creationId xmlns:a16="http://schemas.microsoft.com/office/drawing/2014/main" id="{944A309B-BF01-44A8-986A-940011B2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287" y="1396334"/>
                <a:ext cx="41298" cy="111729"/>
              </a:xfrm>
              <a:custGeom>
                <a:avLst/>
                <a:gdLst>
                  <a:gd name="T0" fmla="*/ 140 w 157"/>
                  <a:gd name="T1" fmla="*/ 448 h 451"/>
                  <a:gd name="T2" fmla="*/ 135 w 157"/>
                  <a:gd name="T3" fmla="*/ 451 h 451"/>
                  <a:gd name="T4" fmla="*/ 128 w 157"/>
                  <a:gd name="T5" fmla="*/ 448 h 451"/>
                  <a:gd name="T6" fmla="*/ 115 w 157"/>
                  <a:gd name="T7" fmla="*/ 423 h 451"/>
                  <a:gd name="T8" fmla="*/ 81 w 157"/>
                  <a:gd name="T9" fmla="*/ 318 h 451"/>
                  <a:gd name="T10" fmla="*/ 0 w 157"/>
                  <a:gd name="T11" fmla="*/ 0 h 451"/>
                  <a:gd name="T12" fmla="*/ 30 w 157"/>
                  <a:gd name="T13" fmla="*/ 24 h 451"/>
                  <a:gd name="T14" fmla="*/ 50 w 157"/>
                  <a:gd name="T15" fmla="*/ 31 h 451"/>
                  <a:gd name="T16" fmla="*/ 71 w 157"/>
                  <a:gd name="T17" fmla="*/ 37 h 451"/>
                  <a:gd name="T18" fmla="*/ 92 w 157"/>
                  <a:gd name="T19" fmla="*/ 39 h 451"/>
                  <a:gd name="T20" fmla="*/ 114 w 157"/>
                  <a:gd name="T21" fmla="*/ 37 h 451"/>
                  <a:gd name="T22" fmla="*/ 153 w 157"/>
                  <a:gd name="T23" fmla="*/ 25 h 451"/>
                  <a:gd name="T24" fmla="*/ 157 w 157"/>
                  <a:gd name="T25" fmla="*/ 207 h 451"/>
                  <a:gd name="T26" fmla="*/ 154 w 157"/>
                  <a:gd name="T27" fmla="*/ 334 h 451"/>
                  <a:gd name="T28" fmla="*/ 149 w 157"/>
                  <a:gd name="T29" fmla="*/ 412 h 451"/>
                  <a:gd name="T30" fmla="*/ 140 w 157"/>
                  <a:gd name="T31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51">
                    <a:moveTo>
                      <a:pt x="140" y="448"/>
                    </a:moveTo>
                    <a:lnTo>
                      <a:pt x="135" y="451"/>
                    </a:lnTo>
                    <a:lnTo>
                      <a:pt x="128" y="448"/>
                    </a:lnTo>
                    <a:lnTo>
                      <a:pt x="115" y="423"/>
                    </a:lnTo>
                    <a:lnTo>
                      <a:pt x="81" y="318"/>
                    </a:lnTo>
                    <a:lnTo>
                      <a:pt x="0" y="0"/>
                    </a:lnTo>
                    <a:lnTo>
                      <a:pt x="30" y="24"/>
                    </a:lnTo>
                    <a:lnTo>
                      <a:pt x="50" y="31"/>
                    </a:lnTo>
                    <a:lnTo>
                      <a:pt x="71" y="37"/>
                    </a:lnTo>
                    <a:lnTo>
                      <a:pt x="92" y="39"/>
                    </a:lnTo>
                    <a:lnTo>
                      <a:pt x="114" y="37"/>
                    </a:lnTo>
                    <a:lnTo>
                      <a:pt x="153" y="25"/>
                    </a:lnTo>
                    <a:lnTo>
                      <a:pt x="157" y="207"/>
                    </a:lnTo>
                    <a:lnTo>
                      <a:pt x="154" y="334"/>
                    </a:lnTo>
                    <a:lnTo>
                      <a:pt x="149" y="412"/>
                    </a:lnTo>
                    <a:lnTo>
                      <a:pt x="140" y="44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49">
                <a:extLst>
                  <a:ext uri="{FF2B5EF4-FFF2-40B4-BE49-F238E27FC236}">
                    <a16:creationId xmlns:a16="http://schemas.microsoft.com/office/drawing/2014/main" id="{85A719B1-046D-4C4D-8028-0E8A75551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499" y="1402993"/>
                <a:ext cx="69889" cy="227897"/>
              </a:xfrm>
              <a:custGeom>
                <a:avLst/>
                <a:gdLst>
                  <a:gd name="T0" fmla="*/ 17 w 265"/>
                  <a:gd name="T1" fmla="*/ 518 h 925"/>
                  <a:gd name="T2" fmla="*/ 37 w 265"/>
                  <a:gd name="T3" fmla="*/ 12 h 925"/>
                  <a:gd name="T4" fmla="*/ 66 w 265"/>
                  <a:gd name="T5" fmla="*/ 23 h 925"/>
                  <a:gd name="T6" fmla="*/ 95 w 265"/>
                  <a:gd name="T7" fmla="*/ 24 h 925"/>
                  <a:gd name="T8" fmla="*/ 124 w 265"/>
                  <a:gd name="T9" fmla="*/ 20 h 925"/>
                  <a:gd name="T10" fmla="*/ 153 w 265"/>
                  <a:gd name="T11" fmla="*/ 12 h 925"/>
                  <a:gd name="T12" fmla="*/ 182 w 265"/>
                  <a:gd name="T13" fmla="*/ 4 h 925"/>
                  <a:gd name="T14" fmla="*/ 211 w 265"/>
                  <a:gd name="T15" fmla="*/ 0 h 925"/>
                  <a:gd name="T16" fmla="*/ 238 w 265"/>
                  <a:gd name="T17" fmla="*/ 3 h 925"/>
                  <a:gd name="T18" fmla="*/ 265 w 265"/>
                  <a:gd name="T19" fmla="*/ 16 h 925"/>
                  <a:gd name="T20" fmla="*/ 215 w 265"/>
                  <a:gd name="T21" fmla="*/ 239 h 925"/>
                  <a:gd name="T22" fmla="*/ 157 w 265"/>
                  <a:gd name="T23" fmla="*/ 471 h 925"/>
                  <a:gd name="T24" fmla="*/ 85 w 265"/>
                  <a:gd name="T25" fmla="*/ 703 h 925"/>
                  <a:gd name="T26" fmla="*/ 45 w 265"/>
                  <a:gd name="T27" fmla="*/ 816 h 925"/>
                  <a:gd name="T28" fmla="*/ 0 w 265"/>
                  <a:gd name="T29" fmla="*/ 925 h 925"/>
                  <a:gd name="T30" fmla="*/ 17 w 265"/>
                  <a:gd name="T31" fmla="*/ 51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925">
                    <a:moveTo>
                      <a:pt x="17" y="518"/>
                    </a:moveTo>
                    <a:lnTo>
                      <a:pt x="37" y="12"/>
                    </a:lnTo>
                    <a:lnTo>
                      <a:pt x="66" y="23"/>
                    </a:lnTo>
                    <a:lnTo>
                      <a:pt x="95" y="24"/>
                    </a:lnTo>
                    <a:lnTo>
                      <a:pt x="124" y="20"/>
                    </a:lnTo>
                    <a:lnTo>
                      <a:pt x="153" y="12"/>
                    </a:lnTo>
                    <a:lnTo>
                      <a:pt x="182" y="4"/>
                    </a:lnTo>
                    <a:lnTo>
                      <a:pt x="211" y="0"/>
                    </a:lnTo>
                    <a:lnTo>
                      <a:pt x="238" y="3"/>
                    </a:lnTo>
                    <a:lnTo>
                      <a:pt x="265" y="16"/>
                    </a:lnTo>
                    <a:lnTo>
                      <a:pt x="215" y="239"/>
                    </a:lnTo>
                    <a:lnTo>
                      <a:pt x="157" y="471"/>
                    </a:lnTo>
                    <a:lnTo>
                      <a:pt x="85" y="703"/>
                    </a:lnTo>
                    <a:lnTo>
                      <a:pt x="45" y="816"/>
                    </a:lnTo>
                    <a:lnTo>
                      <a:pt x="0" y="925"/>
                    </a:lnTo>
                    <a:lnTo>
                      <a:pt x="17" y="5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50">
                <a:extLst>
                  <a:ext uri="{FF2B5EF4-FFF2-40B4-BE49-F238E27FC236}">
                    <a16:creationId xmlns:a16="http://schemas.microsoft.com/office/drawing/2014/main" id="{0C7BA04F-FA4E-45DC-9FFE-650A74F5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430371"/>
                <a:ext cx="61153" cy="174622"/>
              </a:xfrm>
              <a:custGeom>
                <a:avLst/>
                <a:gdLst>
                  <a:gd name="T0" fmla="*/ 232 w 232"/>
                  <a:gd name="T1" fmla="*/ 706 h 706"/>
                  <a:gd name="T2" fmla="*/ 196 w 232"/>
                  <a:gd name="T3" fmla="*/ 566 h 706"/>
                  <a:gd name="T4" fmla="*/ 134 w 232"/>
                  <a:gd name="T5" fmla="*/ 352 h 706"/>
                  <a:gd name="T6" fmla="*/ 62 w 232"/>
                  <a:gd name="T7" fmla="*/ 140 h 706"/>
                  <a:gd name="T8" fmla="*/ 29 w 232"/>
                  <a:gd name="T9" fmla="*/ 56 h 706"/>
                  <a:gd name="T10" fmla="*/ 17 w 232"/>
                  <a:gd name="T11" fmla="*/ 29 h 706"/>
                  <a:gd name="T12" fmla="*/ 0 w 232"/>
                  <a:gd name="T13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06">
                    <a:moveTo>
                      <a:pt x="232" y="706"/>
                    </a:moveTo>
                    <a:lnTo>
                      <a:pt x="196" y="566"/>
                    </a:lnTo>
                    <a:lnTo>
                      <a:pt x="134" y="352"/>
                    </a:lnTo>
                    <a:lnTo>
                      <a:pt x="62" y="140"/>
                    </a:lnTo>
                    <a:lnTo>
                      <a:pt x="29" y="56"/>
                    </a:lnTo>
                    <a:lnTo>
                      <a:pt x="17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51">
                <a:extLst>
                  <a:ext uri="{FF2B5EF4-FFF2-40B4-BE49-F238E27FC236}">
                    <a16:creationId xmlns:a16="http://schemas.microsoft.com/office/drawing/2014/main" id="{B993A9FF-DA4E-4AE9-8E06-D0ED0662B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88" y="1491045"/>
                <a:ext cx="34945" cy="109509"/>
              </a:xfrm>
              <a:custGeom>
                <a:avLst/>
                <a:gdLst>
                  <a:gd name="T0" fmla="*/ 0 w 131"/>
                  <a:gd name="T1" fmla="*/ 0 h 444"/>
                  <a:gd name="T2" fmla="*/ 74 w 131"/>
                  <a:gd name="T3" fmla="*/ 221 h 444"/>
                  <a:gd name="T4" fmla="*/ 106 w 131"/>
                  <a:gd name="T5" fmla="*/ 333 h 444"/>
                  <a:gd name="T6" fmla="*/ 118 w 131"/>
                  <a:gd name="T7" fmla="*/ 375 h 444"/>
                  <a:gd name="T8" fmla="*/ 131 w 131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44">
                    <a:moveTo>
                      <a:pt x="0" y="0"/>
                    </a:moveTo>
                    <a:lnTo>
                      <a:pt x="74" y="221"/>
                    </a:lnTo>
                    <a:lnTo>
                      <a:pt x="106" y="333"/>
                    </a:lnTo>
                    <a:lnTo>
                      <a:pt x="118" y="375"/>
                    </a:lnTo>
                    <a:lnTo>
                      <a:pt x="131" y="44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Freeform 52">
                <a:extLst>
                  <a:ext uri="{FF2B5EF4-FFF2-40B4-BE49-F238E27FC236}">
                    <a16:creationId xmlns:a16="http://schemas.microsoft.com/office/drawing/2014/main" id="{0B302AD1-0DBB-4009-B6B5-E71C8D53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171" y="1516202"/>
                <a:ext cx="10324" cy="75472"/>
              </a:xfrm>
              <a:custGeom>
                <a:avLst/>
                <a:gdLst>
                  <a:gd name="T0" fmla="*/ 40 w 40"/>
                  <a:gd name="T1" fmla="*/ 305 h 305"/>
                  <a:gd name="T2" fmla="*/ 36 w 40"/>
                  <a:gd name="T3" fmla="*/ 228 h 305"/>
                  <a:gd name="T4" fmla="*/ 27 w 40"/>
                  <a:gd name="T5" fmla="*/ 152 h 305"/>
                  <a:gd name="T6" fmla="*/ 0 w 40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5">
                    <a:moveTo>
                      <a:pt x="40" y="305"/>
                    </a:moveTo>
                    <a:lnTo>
                      <a:pt x="36" y="228"/>
                    </a:lnTo>
                    <a:lnTo>
                      <a:pt x="2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53">
                <a:extLst>
                  <a:ext uri="{FF2B5EF4-FFF2-40B4-BE49-F238E27FC236}">
                    <a16:creationId xmlns:a16="http://schemas.microsoft.com/office/drawing/2014/main" id="{500CDB43-839E-4006-AC72-E390686BC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997" y="1630890"/>
                <a:ext cx="13501" cy="82872"/>
              </a:xfrm>
              <a:custGeom>
                <a:avLst/>
                <a:gdLst>
                  <a:gd name="T0" fmla="*/ 50 w 51"/>
                  <a:gd name="T1" fmla="*/ 0 h 335"/>
                  <a:gd name="T2" fmla="*/ 51 w 51"/>
                  <a:gd name="T3" fmla="*/ 172 h 335"/>
                  <a:gd name="T4" fmla="*/ 46 w 51"/>
                  <a:gd name="T5" fmla="*/ 214 h 335"/>
                  <a:gd name="T6" fmla="*/ 38 w 51"/>
                  <a:gd name="T7" fmla="*/ 256 h 335"/>
                  <a:gd name="T8" fmla="*/ 29 w 51"/>
                  <a:gd name="T9" fmla="*/ 287 h 335"/>
                  <a:gd name="T10" fmla="*/ 0 w 51"/>
                  <a:gd name="T11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5">
                    <a:moveTo>
                      <a:pt x="50" y="0"/>
                    </a:moveTo>
                    <a:lnTo>
                      <a:pt x="51" y="172"/>
                    </a:lnTo>
                    <a:lnTo>
                      <a:pt x="46" y="214"/>
                    </a:lnTo>
                    <a:lnTo>
                      <a:pt x="38" y="256"/>
                    </a:lnTo>
                    <a:lnTo>
                      <a:pt x="29" y="287"/>
                    </a:lnTo>
                    <a:lnTo>
                      <a:pt x="0" y="3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Freeform 54">
                <a:extLst>
                  <a:ext uri="{FF2B5EF4-FFF2-40B4-BE49-F238E27FC236}">
                    <a16:creationId xmlns:a16="http://schemas.microsoft.com/office/drawing/2014/main" id="{0BDA597C-06C5-4D10-9083-6CE20C3B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422971"/>
                <a:ext cx="49240" cy="7399"/>
              </a:xfrm>
              <a:custGeom>
                <a:avLst/>
                <a:gdLst>
                  <a:gd name="T0" fmla="*/ 185 w 185"/>
                  <a:gd name="T1" fmla="*/ 2 h 30"/>
                  <a:gd name="T2" fmla="*/ 163 w 185"/>
                  <a:gd name="T3" fmla="*/ 18 h 30"/>
                  <a:gd name="T4" fmla="*/ 141 w 185"/>
                  <a:gd name="T5" fmla="*/ 26 h 30"/>
                  <a:gd name="T6" fmla="*/ 117 w 185"/>
                  <a:gd name="T7" fmla="*/ 30 h 30"/>
                  <a:gd name="T8" fmla="*/ 92 w 185"/>
                  <a:gd name="T9" fmla="*/ 29 h 30"/>
                  <a:gd name="T10" fmla="*/ 45 w 185"/>
                  <a:gd name="T11" fmla="*/ 18 h 30"/>
                  <a:gd name="T12" fmla="*/ 0 w 18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0">
                    <a:moveTo>
                      <a:pt x="185" y="2"/>
                    </a:moveTo>
                    <a:lnTo>
                      <a:pt x="163" y="18"/>
                    </a:lnTo>
                    <a:lnTo>
                      <a:pt x="141" y="26"/>
                    </a:lnTo>
                    <a:lnTo>
                      <a:pt x="117" y="30"/>
                    </a:lnTo>
                    <a:lnTo>
                      <a:pt x="92" y="29"/>
                    </a:lnTo>
                    <a:lnTo>
                      <a:pt x="45" y="1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55">
                <a:extLst>
                  <a:ext uri="{FF2B5EF4-FFF2-40B4-BE49-F238E27FC236}">
                    <a16:creationId xmlns:a16="http://schemas.microsoft.com/office/drawing/2014/main" id="{510BC566-F987-40D4-B82B-EA2A18A0C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61" y="1432590"/>
                <a:ext cx="38121" cy="35516"/>
              </a:xfrm>
              <a:custGeom>
                <a:avLst/>
                <a:gdLst>
                  <a:gd name="T0" fmla="*/ 0 w 145"/>
                  <a:gd name="T1" fmla="*/ 2 h 142"/>
                  <a:gd name="T2" fmla="*/ 21 w 145"/>
                  <a:gd name="T3" fmla="*/ 0 h 142"/>
                  <a:gd name="T4" fmla="*/ 41 w 145"/>
                  <a:gd name="T5" fmla="*/ 2 h 142"/>
                  <a:gd name="T6" fmla="*/ 58 w 145"/>
                  <a:gd name="T7" fmla="*/ 8 h 142"/>
                  <a:gd name="T8" fmla="*/ 71 w 145"/>
                  <a:gd name="T9" fmla="*/ 17 h 142"/>
                  <a:gd name="T10" fmla="*/ 78 w 145"/>
                  <a:gd name="T11" fmla="*/ 28 h 142"/>
                  <a:gd name="T12" fmla="*/ 78 w 145"/>
                  <a:gd name="T13" fmla="*/ 41 h 142"/>
                  <a:gd name="T14" fmla="*/ 68 w 145"/>
                  <a:gd name="T15" fmla="*/ 54 h 142"/>
                  <a:gd name="T16" fmla="*/ 49 w 145"/>
                  <a:gd name="T17" fmla="*/ 68 h 142"/>
                  <a:gd name="T18" fmla="*/ 75 w 145"/>
                  <a:gd name="T19" fmla="*/ 61 h 142"/>
                  <a:gd name="T20" fmla="*/ 100 w 145"/>
                  <a:gd name="T21" fmla="*/ 59 h 142"/>
                  <a:gd name="T22" fmla="*/ 120 w 145"/>
                  <a:gd name="T23" fmla="*/ 64 h 142"/>
                  <a:gd name="T24" fmla="*/ 134 w 145"/>
                  <a:gd name="T25" fmla="*/ 73 h 142"/>
                  <a:gd name="T26" fmla="*/ 144 w 145"/>
                  <a:gd name="T27" fmla="*/ 86 h 142"/>
                  <a:gd name="T28" fmla="*/ 145 w 145"/>
                  <a:gd name="T29" fmla="*/ 103 h 142"/>
                  <a:gd name="T30" fmla="*/ 138 w 145"/>
                  <a:gd name="T31" fmla="*/ 122 h 142"/>
                  <a:gd name="T32" fmla="*/ 124 w 145"/>
                  <a:gd name="T3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42">
                    <a:moveTo>
                      <a:pt x="0" y="2"/>
                    </a:moveTo>
                    <a:lnTo>
                      <a:pt x="21" y="0"/>
                    </a:lnTo>
                    <a:lnTo>
                      <a:pt x="41" y="2"/>
                    </a:lnTo>
                    <a:lnTo>
                      <a:pt x="58" y="8"/>
                    </a:lnTo>
                    <a:lnTo>
                      <a:pt x="71" y="17"/>
                    </a:lnTo>
                    <a:lnTo>
                      <a:pt x="78" y="28"/>
                    </a:lnTo>
                    <a:lnTo>
                      <a:pt x="78" y="41"/>
                    </a:lnTo>
                    <a:lnTo>
                      <a:pt x="68" y="54"/>
                    </a:lnTo>
                    <a:lnTo>
                      <a:pt x="49" y="68"/>
                    </a:lnTo>
                    <a:lnTo>
                      <a:pt x="75" y="61"/>
                    </a:lnTo>
                    <a:lnTo>
                      <a:pt x="100" y="59"/>
                    </a:lnTo>
                    <a:lnTo>
                      <a:pt x="120" y="64"/>
                    </a:lnTo>
                    <a:lnTo>
                      <a:pt x="134" y="73"/>
                    </a:lnTo>
                    <a:lnTo>
                      <a:pt x="144" y="86"/>
                    </a:lnTo>
                    <a:lnTo>
                      <a:pt x="145" y="103"/>
                    </a:lnTo>
                    <a:lnTo>
                      <a:pt x="138" y="122"/>
                    </a:lnTo>
                    <a:lnTo>
                      <a:pt x="124" y="1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56">
                <a:extLst>
                  <a:ext uri="{FF2B5EF4-FFF2-40B4-BE49-F238E27FC236}">
                    <a16:creationId xmlns:a16="http://schemas.microsoft.com/office/drawing/2014/main" id="{13FA6384-0799-4A55-A704-9A3A62D3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573176"/>
                <a:ext cx="8736" cy="16278"/>
              </a:xfrm>
              <a:custGeom>
                <a:avLst/>
                <a:gdLst>
                  <a:gd name="T0" fmla="*/ 28 w 33"/>
                  <a:gd name="T1" fmla="*/ 0 h 68"/>
                  <a:gd name="T2" fmla="*/ 33 w 33"/>
                  <a:gd name="T3" fmla="*/ 16 h 68"/>
                  <a:gd name="T4" fmla="*/ 28 w 33"/>
                  <a:gd name="T5" fmla="*/ 38 h 68"/>
                  <a:gd name="T6" fmla="*/ 14 w 33"/>
                  <a:gd name="T7" fmla="*/ 57 h 68"/>
                  <a:gd name="T8" fmla="*/ 0 w 33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28" y="0"/>
                    </a:moveTo>
                    <a:lnTo>
                      <a:pt x="33" y="16"/>
                    </a:lnTo>
                    <a:lnTo>
                      <a:pt x="28" y="38"/>
                    </a:lnTo>
                    <a:lnTo>
                      <a:pt x="14" y="57"/>
                    </a:lnTo>
                    <a:lnTo>
                      <a:pt x="0" y="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57">
                <a:extLst>
                  <a:ext uri="{FF2B5EF4-FFF2-40B4-BE49-F238E27FC236}">
                    <a16:creationId xmlns:a16="http://schemas.microsoft.com/office/drawing/2014/main" id="{768DB631-3B0C-483E-90ED-CF14748F5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878" y="1566517"/>
                <a:ext cx="11913" cy="24417"/>
              </a:xfrm>
              <a:custGeom>
                <a:avLst/>
                <a:gdLst>
                  <a:gd name="T0" fmla="*/ 43 w 43"/>
                  <a:gd name="T1" fmla="*/ 97 h 97"/>
                  <a:gd name="T2" fmla="*/ 29 w 43"/>
                  <a:gd name="T3" fmla="*/ 84 h 97"/>
                  <a:gd name="T4" fmla="*/ 10 w 43"/>
                  <a:gd name="T5" fmla="*/ 66 h 97"/>
                  <a:gd name="T6" fmla="*/ 3 w 43"/>
                  <a:gd name="T7" fmla="*/ 54 h 97"/>
                  <a:gd name="T8" fmla="*/ 0 w 43"/>
                  <a:gd name="T9" fmla="*/ 39 h 97"/>
                  <a:gd name="T10" fmla="*/ 0 w 43"/>
                  <a:gd name="T11" fmla="*/ 21 h 97"/>
                  <a:gd name="T12" fmla="*/ 5 w 43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97">
                    <a:moveTo>
                      <a:pt x="43" y="97"/>
                    </a:moveTo>
                    <a:lnTo>
                      <a:pt x="29" y="84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9"/>
                    </a:lnTo>
                    <a:lnTo>
                      <a:pt x="0" y="21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Freeform 58">
                <a:extLst>
                  <a:ext uri="{FF2B5EF4-FFF2-40B4-BE49-F238E27FC236}">
                    <a16:creationId xmlns:a16="http://schemas.microsoft.com/office/drawing/2014/main" id="{B98D54A0-12B1-45BC-983D-FA58F70F5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664" y="1407433"/>
                <a:ext cx="19855" cy="8139"/>
              </a:xfrm>
              <a:custGeom>
                <a:avLst/>
                <a:gdLst>
                  <a:gd name="T0" fmla="*/ 0 w 76"/>
                  <a:gd name="T1" fmla="*/ 13 h 31"/>
                  <a:gd name="T2" fmla="*/ 13 w 76"/>
                  <a:gd name="T3" fmla="*/ 3 h 31"/>
                  <a:gd name="T4" fmla="*/ 25 w 76"/>
                  <a:gd name="T5" fmla="*/ 0 h 31"/>
                  <a:gd name="T6" fmla="*/ 45 w 76"/>
                  <a:gd name="T7" fmla="*/ 5 h 31"/>
                  <a:gd name="T8" fmla="*/ 60 w 76"/>
                  <a:gd name="T9" fmla="*/ 19 h 31"/>
                  <a:gd name="T10" fmla="*/ 76 w 7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1">
                    <a:moveTo>
                      <a:pt x="0" y="13"/>
                    </a:moveTo>
                    <a:lnTo>
                      <a:pt x="13" y="3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0" y="19"/>
                    </a:lnTo>
                    <a:lnTo>
                      <a:pt x="76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59">
                <a:extLst>
                  <a:ext uri="{FF2B5EF4-FFF2-40B4-BE49-F238E27FC236}">
                    <a16:creationId xmlns:a16="http://schemas.microsoft.com/office/drawing/2014/main" id="{892581DB-3F0C-455C-BC4B-8664B516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77" y="1291265"/>
                <a:ext cx="95303" cy="34037"/>
              </a:xfrm>
              <a:custGeom>
                <a:avLst/>
                <a:gdLst>
                  <a:gd name="T0" fmla="*/ 0 w 361"/>
                  <a:gd name="T1" fmla="*/ 41 h 139"/>
                  <a:gd name="T2" fmla="*/ 30 w 361"/>
                  <a:gd name="T3" fmla="*/ 18 h 139"/>
                  <a:gd name="T4" fmla="*/ 58 w 361"/>
                  <a:gd name="T5" fmla="*/ 4 h 139"/>
                  <a:gd name="T6" fmla="*/ 83 w 361"/>
                  <a:gd name="T7" fmla="*/ 0 h 139"/>
                  <a:gd name="T8" fmla="*/ 107 w 361"/>
                  <a:gd name="T9" fmla="*/ 3 h 139"/>
                  <a:gd name="T10" fmla="*/ 129 w 361"/>
                  <a:gd name="T11" fmla="*/ 12 h 139"/>
                  <a:gd name="T12" fmla="*/ 152 w 361"/>
                  <a:gd name="T13" fmla="*/ 25 h 139"/>
                  <a:gd name="T14" fmla="*/ 191 w 361"/>
                  <a:gd name="T15" fmla="*/ 62 h 139"/>
                  <a:gd name="T16" fmla="*/ 229 w 361"/>
                  <a:gd name="T17" fmla="*/ 99 h 139"/>
                  <a:gd name="T18" fmla="*/ 249 w 361"/>
                  <a:gd name="T19" fmla="*/ 117 h 139"/>
                  <a:gd name="T20" fmla="*/ 269 w 361"/>
                  <a:gd name="T21" fmla="*/ 129 h 139"/>
                  <a:gd name="T22" fmla="*/ 290 w 361"/>
                  <a:gd name="T23" fmla="*/ 137 h 139"/>
                  <a:gd name="T24" fmla="*/ 313 w 361"/>
                  <a:gd name="T25" fmla="*/ 139 h 139"/>
                  <a:gd name="T26" fmla="*/ 336 w 361"/>
                  <a:gd name="T27" fmla="*/ 133 h 139"/>
                  <a:gd name="T28" fmla="*/ 361 w 361"/>
                  <a:gd name="T29" fmla="*/ 11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139">
                    <a:moveTo>
                      <a:pt x="0" y="41"/>
                    </a:moveTo>
                    <a:lnTo>
                      <a:pt x="30" y="18"/>
                    </a:lnTo>
                    <a:lnTo>
                      <a:pt x="58" y="4"/>
                    </a:lnTo>
                    <a:lnTo>
                      <a:pt x="83" y="0"/>
                    </a:lnTo>
                    <a:lnTo>
                      <a:pt x="107" y="3"/>
                    </a:lnTo>
                    <a:lnTo>
                      <a:pt x="129" y="12"/>
                    </a:lnTo>
                    <a:lnTo>
                      <a:pt x="152" y="25"/>
                    </a:lnTo>
                    <a:lnTo>
                      <a:pt x="191" y="62"/>
                    </a:lnTo>
                    <a:lnTo>
                      <a:pt x="229" y="99"/>
                    </a:lnTo>
                    <a:lnTo>
                      <a:pt x="249" y="117"/>
                    </a:lnTo>
                    <a:lnTo>
                      <a:pt x="269" y="129"/>
                    </a:lnTo>
                    <a:lnTo>
                      <a:pt x="290" y="137"/>
                    </a:lnTo>
                    <a:lnTo>
                      <a:pt x="313" y="139"/>
                    </a:lnTo>
                    <a:lnTo>
                      <a:pt x="336" y="133"/>
                    </a:lnTo>
                    <a:lnTo>
                      <a:pt x="361" y="1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60">
                <a:extLst>
                  <a:ext uri="{FF2B5EF4-FFF2-40B4-BE49-F238E27FC236}">
                    <a16:creationId xmlns:a16="http://schemas.microsoft.com/office/drawing/2014/main" id="{99F35679-E112-4590-9DFF-52E8ED089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210613"/>
                <a:ext cx="80214" cy="121348"/>
              </a:xfrm>
              <a:custGeom>
                <a:avLst/>
                <a:gdLst>
                  <a:gd name="T0" fmla="*/ 301 w 301"/>
                  <a:gd name="T1" fmla="*/ 490 h 490"/>
                  <a:gd name="T2" fmla="*/ 236 w 301"/>
                  <a:gd name="T3" fmla="*/ 408 h 490"/>
                  <a:gd name="T4" fmla="*/ 189 w 301"/>
                  <a:gd name="T5" fmla="*/ 334 h 490"/>
                  <a:gd name="T6" fmla="*/ 153 w 301"/>
                  <a:gd name="T7" fmla="*/ 267 h 490"/>
                  <a:gd name="T8" fmla="*/ 125 w 301"/>
                  <a:gd name="T9" fmla="*/ 206 h 490"/>
                  <a:gd name="T10" fmla="*/ 74 w 301"/>
                  <a:gd name="T11" fmla="*/ 97 h 490"/>
                  <a:gd name="T12" fmla="*/ 42 w 301"/>
                  <a:gd name="T13" fmla="*/ 47 h 490"/>
                  <a:gd name="T14" fmla="*/ 29 w 301"/>
                  <a:gd name="T15" fmla="*/ 29 h 490"/>
                  <a:gd name="T16" fmla="*/ 0 w 301"/>
                  <a:gd name="T1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490">
                    <a:moveTo>
                      <a:pt x="301" y="490"/>
                    </a:moveTo>
                    <a:lnTo>
                      <a:pt x="236" y="408"/>
                    </a:lnTo>
                    <a:lnTo>
                      <a:pt x="189" y="334"/>
                    </a:lnTo>
                    <a:lnTo>
                      <a:pt x="153" y="267"/>
                    </a:lnTo>
                    <a:lnTo>
                      <a:pt x="125" y="206"/>
                    </a:lnTo>
                    <a:lnTo>
                      <a:pt x="74" y="97"/>
                    </a:lnTo>
                    <a:lnTo>
                      <a:pt x="42" y="47"/>
                    </a:lnTo>
                    <a:lnTo>
                      <a:pt x="29" y="2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61">
                <a:extLst>
                  <a:ext uri="{FF2B5EF4-FFF2-40B4-BE49-F238E27FC236}">
                    <a16:creationId xmlns:a16="http://schemas.microsoft.com/office/drawing/2014/main" id="{5D151BDF-DD5C-4A34-8A67-40B01BCBD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422" y="1198034"/>
                <a:ext cx="66712" cy="105809"/>
              </a:xfrm>
              <a:custGeom>
                <a:avLst/>
                <a:gdLst>
                  <a:gd name="T0" fmla="*/ 0 w 252"/>
                  <a:gd name="T1" fmla="*/ 0 h 431"/>
                  <a:gd name="T2" fmla="*/ 41 w 252"/>
                  <a:gd name="T3" fmla="*/ 51 h 431"/>
                  <a:gd name="T4" fmla="*/ 72 w 252"/>
                  <a:gd name="T5" fmla="*/ 104 h 431"/>
                  <a:gd name="T6" fmla="*/ 95 w 252"/>
                  <a:gd name="T7" fmla="*/ 160 h 431"/>
                  <a:gd name="T8" fmla="*/ 116 w 252"/>
                  <a:gd name="T9" fmla="*/ 217 h 431"/>
                  <a:gd name="T10" fmla="*/ 139 w 252"/>
                  <a:gd name="T11" fmla="*/ 274 h 431"/>
                  <a:gd name="T12" fmla="*/ 167 w 252"/>
                  <a:gd name="T13" fmla="*/ 329 h 431"/>
                  <a:gd name="T14" fmla="*/ 203 w 252"/>
                  <a:gd name="T15" fmla="*/ 382 h 431"/>
                  <a:gd name="T16" fmla="*/ 252 w 252"/>
                  <a:gd name="T17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431">
                    <a:moveTo>
                      <a:pt x="0" y="0"/>
                    </a:moveTo>
                    <a:lnTo>
                      <a:pt x="41" y="51"/>
                    </a:lnTo>
                    <a:lnTo>
                      <a:pt x="72" y="104"/>
                    </a:lnTo>
                    <a:lnTo>
                      <a:pt x="95" y="160"/>
                    </a:lnTo>
                    <a:lnTo>
                      <a:pt x="116" y="217"/>
                    </a:lnTo>
                    <a:lnTo>
                      <a:pt x="139" y="274"/>
                    </a:lnTo>
                    <a:lnTo>
                      <a:pt x="167" y="329"/>
                    </a:lnTo>
                    <a:lnTo>
                      <a:pt x="203" y="382"/>
                    </a:lnTo>
                    <a:lnTo>
                      <a:pt x="252" y="4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Freeform 62">
                <a:extLst>
                  <a:ext uri="{FF2B5EF4-FFF2-40B4-BE49-F238E27FC236}">
                    <a16:creationId xmlns:a16="http://schemas.microsoft.com/office/drawing/2014/main" id="{9335BD11-ECE9-4F41-8FD4-C28BB5E8F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75836"/>
                <a:ext cx="15089" cy="139846"/>
              </a:xfrm>
              <a:custGeom>
                <a:avLst/>
                <a:gdLst>
                  <a:gd name="T0" fmla="*/ 38 w 57"/>
                  <a:gd name="T1" fmla="*/ 566 h 566"/>
                  <a:gd name="T2" fmla="*/ 54 w 57"/>
                  <a:gd name="T3" fmla="*/ 459 h 566"/>
                  <a:gd name="T4" fmla="*/ 57 w 57"/>
                  <a:gd name="T5" fmla="*/ 390 h 566"/>
                  <a:gd name="T6" fmla="*/ 55 w 57"/>
                  <a:gd name="T7" fmla="*/ 313 h 566"/>
                  <a:gd name="T8" fmla="*/ 50 w 57"/>
                  <a:gd name="T9" fmla="*/ 233 h 566"/>
                  <a:gd name="T10" fmla="*/ 39 w 57"/>
                  <a:gd name="T11" fmla="*/ 153 h 566"/>
                  <a:gd name="T12" fmla="*/ 22 w 57"/>
                  <a:gd name="T13" fmla="*/ 75 h 566"/>
                  <a:gd name="T14" fmla="*/ 0 w 57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66">
                    <a:moveTo>
                      <a:pt x="38" y="566"/>
                    </a:moveTo>
                    <a:lnTo>
                      <a:pt x="54" y="459"/>
                    </a:lnTo>
                    <a:lnTo>
                      <a:pt x="57" y="390"/>
                    </a:lnTo>
                    <a:lnTo>
                      <a:pt x="55" y="313"/>
                    </a:lnTo>
                    <a:lnTo>
                      <a:pt x="50" y="233"/>
                    </a:lnTo>
                    <a:lnTo>
                      <a:pt x="39" y="153"/>
                    </a:lnTo>
                    <a:lnTo>
                      <a:pt x="22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63">
                <a:extLst>
                  <a:ext uri="{FF2B5EF4-FFF2-40B4-BE49-F238E27FC236}">
                    <a16:creationId xmlns:a16="http://schemas.microsoft.com/office/drawing/2014/main" id="{9D4079C3-9C8B-4367-95C7-BEF5E5121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870" y="1172877"/>
                <a:ext cx="11913" cy="156864"/>
              </a:xfrm>
              <a:custGeom>
                <a:avLst/>
                <a:gdLst>
                  <a:gd name="T0" fmla="*/ 0 w 43"/>
                  <a:gd name="T1" fmla="*/ 0 h 635"/>
                  <a:gd name="T2" fmla="*/ 29 w 43"/>
                  <a:gd name="T3" fmla="*/ 158 h 635"/>
                  <a:gd name="T4" fmla="*/ 38 w 43"/>
                  <a:gd name="T5" fmla="*/ 237 h 635"/>
                  <a:gd name="T6" fmla="*/ 43 w 43"/>
                  <a:gd name="T7" fmla="*/ 317 h 635"/>
                  <a:gd name="T8" fmla="*/ 42 w 43"/>
                  <a:gd name="T9" fmla="*/ 477 h 635"/>
                  <a:gd name="T10" fmla="*/ 27 w 43"/>
                  <a:gd name="T11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35">
                    <a:moveTo>
                      <a:pt x="0" y="0"/>
                    </a:moveTo>
                    <a:lnTo>
                      <a:pt x="29" y="158"/>
                    </a:lnTo>
                    <a:lnTo>
                      <a:pt x="38" y="237"/>
                    </a:lnTo>
                    <a:lnTo>
                      <a:pt x="43" y="317"/>
                    </a:lnTo>
                    <a:lnTo>
                      <a:pt x="42" y="477"/>
                    </a:lnTo>
                    <a:lnTo>
                      <a:pt x="27" y="6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Freeform 64">
                <a:extLst>
                  <a:ext uri="{FF2B5EF4-FFF2-40B4-BE49-F238E27FC236}">
                    <a16:creationId xmlns:a16="http://schemas.microsoft.com/office/drawing/2014/main" id="{6698B681-71F8-4AA8-900D-00CDA1BB8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7206"/>
                <a:ext cx="6354" cy="48095"/>
              </a:xfrm>
              <a:custGeom>
                <a:avLst/>
                <a:gdLst>
                  <a:gd name="T0" fmla="*/ 0 w 23"/>
                  <a:gd name="T1" fmla="*/ 195 h 195"/>
                  <a:gd name="T2" fmla="*/ 14 w 23"/>
                  <a:gd name="T3" fmla="*/ 149 h 195"/>
                  <a:gd name="T4" fmla="*/ 23 w 23"/>
                  <a:gd name="T5" fmla="*/ 100 h 195"/>
                  <a:gd name="T6" fmla="*/ 20 w 23"/>
                  <a:gd name="T7" fmla="*/ 48 h 195"/>
                  <a:gd name="T8" fmla="*/ 15 w 23"/>
                  <a:gd name="T9" fmla="*/ 23 h 195"/>
                  <a:gd name="T10" fmla="*/ 4 w 23"/>
                  <a:gd name="T11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95">
                    <a:moveTo>
                      <a:pt x="0" y="195"/>
                    </a:moveTo>
                    <a:lnTo>
                      <a:pt x="14" y="149"/>
                    </a:lnTo>
                    <a:lnTo>
                      <a:pt x="23" y="100"/>
                    </a:lnTo>
                    <a:lnTo>
                      <a:pt x="20" y="48"/>
                    </a:lnTo>
                    <a:lnTo>
                      <a:pt x="15" y="23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65">
                <a:extLst>
                  <a:ext uri="{FF2B5EF4-FFF2-40B4-BE49-F238E27FC236}">
                    <a16:creationId xmlns:a16="http://schemas.microsoft.com/office/drawing/2014/main" id="{1CC2DA11-B933-4C39-AE36-A84D7E31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876" y="1276466"/>
                <a:ext cx="74654" cy="58454"/>
              </a:xfrm>
              <a:custGeom>
                <a:avLst/>
                <a:gdLst>
                  <a:gd name="T0" fmla="*/ 272 w 280"/>
                  <a:gd name="T1" fmla="*/ 0 h 236"/>
                  <a:gd name="T2" fmla="*/ 280 w 280"/>
                  <a:gd name="T3" fmla="*/ 55 h 236"/>
                  <a:gd name="T4" fmla="*/ 276 w 280"/>
                  <a:gd name="T5" fmla="*/ 118 h 236"/>
                  <a:gd name="T6" fmla="*/ 264 w 280"/>
                  <a:gd name="T7" fmla="*/ 181 h 236"/>
                  <a:gd name="T8" fmla="*/ 248 w 280"/>
                  <a:gd name="T9" fmla="*/ 236 h 236"/>
                  <a:gd name="T10" fmla="*/ 240 w 280"/>
                  <a:gd name="T11" fmla="*/ 218 h 236"/>
                  <a:gd name="T12" fmla="*/ 227 w 280"/>
                  <a:gd name="T13" fmla="*/ 206 h 236"/>
                  <a:gd name="T14" fmla="*/ 210 w 280"/>
                  <a:gd name="T15" fmla="*/ 200 h 236"/>
                  <a:gd name="T16" fmla="*/ 190 w 280"/>
                  <a:gd name="T17" fmla="*/ 198 h 236"/>
                  <a:gd name="T18" fmla="*/ 143 w 280"/>
                  <a:gd name="T19" fmla="*/ 202 h 236"/>
                  <a:gd name="T20" fmla="*/ 94 w 280"/>
                  <a:gd name="T21" fmla="*/ 213 h 236"/>
                  <a:gd name="T22" fmla="*/ 49 w 280"/>
                  <a:gd name="T23" fmla="*/ 221 h 236"/>
                  <a:gd name="T24" fmla="*/ 30 w 280"/>
                  <a:gd name="T25" fmla="*/ 222 h 236"/>
                  <a:gd name="T26" fmla="*/ 16 w 280"/>
                  <a:gd name="T27" fmla="*/ 221 h 236"/>
                  <a:gd name="T28" fmla="*/ 5 w 280"/>
                  <a:gd name="T29" fmla="*/ 215 h 236"/>
                  <a:gd name="T30" fmla="*/ 0 w 280"/>
                  <a:gd name="T31" fmla="*/ 204 h 236"/>
                  <a:gd name="T32" fmla="*/ 1 w 280"/>
                  <a:gd name="T33" fmla="*/ 187 h 236"/>
                  <a:gd name="T34" fmla="*/ 9 w 280"/>
                  <a:gd name="T35" fmla="*/ 1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0" h="236">
                    <a:moveTo>
                      <a:pt x="272" y="0"/>
                    </a:moveTo>
                    <a:lnTo>
                      <a:pt x="280" y="55"/>
                    </a:lnTo>
                    <a:lnTo>
                      <a:pt x="276" y="118"/>
                    </a:lnTo>
                    <a:lnTo>
                      <a:pt x="264" y="181"/>
                    </a:lnTo>
                    <a:lnTo>
                      <a:pt x="248" y="236"/>
                    </a:lnTo>
                    <a:lnTo>
                      <a:pt x="240" y="218"/>
                    </a:lnTo>
                    <a:lnTo>
                      <a:pt x="227" y="206"/>
                    </a:lnTo>
                    <a:lnTo>
                      <a:pt x="210" y="200"/>
                    </a:lnTo>
                    <a:lnTo>
                      <a:pt x="190" y="198"/>
                    </a:lnTo>
                    <a:lnTo>
                      <a:pt x="143" y="202"/>
                    </a:lnTo>
                    <a:lnTo>
                      <a:pt x="94" y="213"/>
                    </a:lnTo>
                    <a:lnTo>
                      <a:pt x="49" y="221"/>
                    </a:lnTo>
                    <a:lnTo>
                      <a:pt x="30" y="222"/>
                    </a:lnTo>
                    <a:lnTo>
                      <a:pt x="16" y="221"/>
                    </a:lnTo>
                    <a:lnTo>
                      <a:pt x="5" y="215"/>
                    </a:lnTo>
                    <a:lnTo>
                      <a:pt x="0" y="204"/>
                    </a:lnTo>
                    <a:lnTo>
                      <a:pt x="1" y="187"/>
                    </a:lnTo>
                    <a:lnTo>
                      <a:pt x="9" y="1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66">
                <a:extLst>
                  <a:ext uri="{FF2B5EF4-FFF2-40B4-BE49-F238E27FC236}">
                    <a16:creationId xmlns:a16="http://schemas.microsoft.com/office/drawing/2014/main" id="{03BC347D-450E-40B7-93F5-E2F90B34B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7026" y="1274986"/>
                <a:ext cx="59564" cy="2960"/>
              </a:xfrm>
              <a:custGeom>
                <a:avLst/>
                <a:gdLst>
                  <a:gd name="T0" fmla="*/ 0 w 225"/>
                  <a:gd name="T1" fmla="*/ 0 h 12"/>
                  <a:gd name="T2" fmla="*/ 27 w 225"/>
                  <a:gd name="T3" fmla="*/ 9 h 12"/>
                  <a:gd name="T4" fmla="*/ 54 w 225"/>
                  <a:gd name="T5" fmla="*/ 12 h 12"/>
                  <a:gd name="T6" fmla="*/ 111 w 225"/>
                  <a:gd name="T7" fmla="*/ 10 h 12"/>
                  <a:gd name="T8" fmla="*/ 168 w 225"/>
                  <a:gd name="T9" fmla="*/ 6 h 12"/>
                  <a:gd name="T10" fmla="*/ 197 w 225"/>
                  <a:gd name="T11" fmla="*/ 6 h 12"/>
                  <a:gd name="T12" fmla="*/ 225 w 22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2">
                    <a:moveTo>
                      <a:pt x="0" y="0"/>
                    </a:moveTo>
                    <a:lnTo>
                      <a:pt x="27" y="9"/>
                    </a:lnTo>
                    <a:lnTo>
                      <a:pt x="54" y="12"/>
                    </a:lnTo>
                    <a:lnTo>
                      <a:pt x="111" y="10"/>
                    </a:lnTo>
                    <a:lnTo>
                      <a:pt x="168" y="6"/>
                    </a:lnTo>
                    <a:lnTo>
                      <a:pt x="197" y="6"/>
                    </a:lnTo>
                    <a:lnTo>
                      <a:pt x="225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67">
                <a:extLst>
                  <a:ext uri="{FF2B5EF4-FFF2-40B4-BE49-F238E27FC236}">
                    <a16:creationId xmlns:a16="http://schemas.microsoft.com/office/drawing/2014/main" id="{630A3756-30E0-4E9C-B312-F2DF8382F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045" y="1329741"/>
                <a:ext cx="54005" cy="23678"/>
              </a:xfrm>
              <a:custGeom>
                <a:avLst/>
                <a:gdLst>
                  <a:gd name="T0" fmla="*/ 204 w 204"/>
                  <a:gd name="T1" fmla="*/ 46 h 98"/>
                  <a:gd name="T2" fmla="*/ 180 w 204"/>
                  <a:gd name="T3" fmla="*/ 24 h 98"/>
                  <a:gd name="T4" fmla="*/ 146 w 204"/>
                  <a:gd name="T5" fmla="*/ 8 h 98"/>
                  <a:gd name="T6" fmla="*/ 108 w 204"/>
                  <a:gd name="T7" fmla="*/ 0 h 98"/>
                  <a:gd name="T8" fmla="*/ 68 w 204"/>
                  <a:gd name="T9" fmla="*/ 1 h 98"/>
                  <a:gd name="T10" fmla="*/ 34 w 204"/>
                  <a:gd name="T11" fmla="*/ 12 h 98"/>
                  <a:gd name="T12" fmla="*/ 19 w 204"/>
                  <a:gd name="T13" fmla="*/ 20 h 98"/>
                  <a:gd name="T14" fmla="*/ 9 w 204"/>
                  <a:gd name="T15" fmla="*/ 30 h 98"/>
                  <a:gd name="T16" fmla="*/ 2 w 204"/>
                  <a:gd name="T17" fmla="*/ 43 h 98"/>
                  <a:gd name="T18" fmla="*/ 0 w 204"/>
                  <a:gd name="T19" fmla="*/ 58 h 98"/>
                  <a:gd name="T20" fmla="*/ 1 w 204"/>
                  <a:gd name="T21" fmla="*/ 77 h 98"/>
                  <a:gd name="T22" fmla="*/ 9 w 204"/>
                  <a:gd name="T2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98">
                    <a:moveTo>
                      <a:pt x="204" y="46"/>
                    </a:moveTo>
                    <a:lnTo>
                      <a:pt x="180" y="24"/>
                    </a:lnTo>
                    <a:lnTo>
                      <a:pt x="146" y="8"/>
                    </a:lnTo>
                    <a:lnTo>
                      <a:pt x="108" y="0"/>
                    </a:lnTo>
                    <a:lnTo>
                      <a:pt x="68" y="1"/>
                    </a:lnTo>
                    <a:lnTo>
                      <a:pt x="34" y="12"/>
                    </a:lnTo>
                    <a:lnTo>
                      <a:pt x="19" y="20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0" y="58"/>
                    </a:lnTo>
                    <a:lnTo>
                      <a:pt x="1" y="77"/>
                    </a:lnTo>
                    <a:lnTo>
                      <a:pt x="9" y="9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68">
                <a:extLst>
                  <a:ext uri="{FF2B5EF4-FFF2-40B4-BE49-F238E27FC236}">
                    <a16:creationId xmlns:a16="http://schemas.microsoft.com/office/drawing/2014/main" id="{6F66A9C2-A695-489B-BA78-EF60F91E7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741" y="1178796"/>
                <a:ext cx="68301" cy="36996"/>
              </a:xfrm>
              <a:custGeom>
                <a:avLst/>
                <a:gdLst>
                  <a:gd name="T0" fmla="*/ 0 w 258"/>
                  <a:gd name="T1" fmla="*/ 150 h 150"/>
                  <a:gd name="T2" fmla="*/ 53 w 258"/>
                  <a:gd name="T3" fmla="*/ 144 h 150"/>
                  <a:gd name="T4" fmla="*/ 92 w 258"/>
                  <a:gd name="T5" fmla="*/ 132 h 150"/>
                  <a:gd name="T6" fmla="*/ 124 w 258"/>
                  <a:gd name="T7" fmla="*/ 113 h 150"/>
                  <a:gd name="T8" fmla="*/ 149 w 258"/>
                  <a:gd name="T9" fmla="*/ 91 h 150"/>
                  <a:gd name="T10" fmla="*/ 195 w 258"/>
                  <a:gd name="T11" fmla="*/ 43 h 150"/>
                  <a:gd name="T12" fmla="*/ 223 w 258"/>
                  <a:gd name="T13" fmla="*/ 20 h 150"/>
                  <a:gd name="T14" fmla="*/ 235 w 258"/>
                  <a:gd name="T15" fmla="*/ 12 h 150"/>
                  <a:gd name="T16" fmla="*/ 258 w 25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150">
                    <a:moveTo>
                      <a:pt x="0" y="150"/>
                    </a:moveTo>
                    <a:lnTo>
                      <a:pt x="53" y="144"/>
                    </a:lnTo>
                    <a:lnTo>
                      <a:pt x="92" y="132"/>
                    </a:lnTo>
                    <a:lnTo>
                      <a:pt x="124" y="113"/>
                    </a:lnTo>
                    <a:lnTo>
                      <a:pt x="149" y="91"/>
                    </a:lnTo>
                    <a:lnTo>
                      <a:pt x="195" y="43"/>
                    </a:lnTo>
                    <a:lnTo>
                      <a:pt x="223" y="20"/>
                    </a:lnTo>
                    <a:lnTo>
                      <a:pt x="235" y="12"/>
                    </a:lnTo>
                    <a:lnTo>
                      <a:pt x="25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69">
                <a:extLst>
                  <a:ext uri="{FF2B5EF4-FFF2-40B4-BE49-F238E27FC236}">
                    <a16:creationId xmlns:a16="http://schemas.microsoft.com/office/drawing/2014/main" id="{A690CC54-FFF8-48D4-8681-34D25FC6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427" y="1161038"/>
                <a:ext cx="61947" cy="14799"/>
              </a:xfrm>
              <a:custGeom>
                <a:avLst/>
                <a:gdLst>
                  <a:gd name="T0" fmla="*/ 0 w 233"/>
                  <a:gd name="T1" fmla="*/ 59 h 59"/>
                  <a:gd name="T2" fmla="*/ 60 w 233"/>
                  <a:gd name="T3" fmla="*/ 51 h 59"/>
                  <a:gd name="T4" fmla="*/ 121 w 233"/>
                  <a:gd name="T5" fmla="*/ 41 h 59"/>
                  <a:gd name="T6" fmla="*/ 179 w 233"/>
                  <a:gd name="T7" fmla="*/ 25 h 59"/>
                  <a:gd name="T8" fmla="*/ 233 w 2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9">
                    <a:moveTo>
                      <a:pt x="0" y="59"/>
                    </a:moveTo>
                    <a:lnTo>
                      <a:pt x="60" y="51"/>
                    </a:lnTo>
                    <a:lnTo>
                      <a:pt x="121" y="41"/>
                    </a:lnTo>
                    <a:lnTo>
                      <a:pt x="179" y="25"/>
                    </a:lnTo>
                    <a:lnTo>
                      <a:pt x="23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70">
                <a:extLst>
                  <a:ext uri="{FF2B5EF4-FFF2-40B4-BE49-F238E27FC236}">
                    <a16:creationId xmlns:a16="http://schemas.microsoft.com/office/drawing/2014/main" id="{4E004B5F-3E39-426F-9324-FA701A39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4759"/>
                <a:ext cx="10324" cy="101370"/>
              </a:xfrm>
              <a:custGeom>
                <a:avLst/>
                <a:gdLst>
                  <a:gd name="T0" fmla="*/ 0 w 39"/>
                  <a:gd name="T1" fmla="*/ 409 h 409"/>
                  <a:gd name="T2" fmla="*/ 22 w 39"/>
                  <a:gd name="T3" fmla="*/ 205 h 409"/>
                  <a:gd name="T4" fmla="*/ 39 w 39"/>
                  <a:gd name="T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09">
                    <a:moveTo>
                      <a:pt x="0" y="409"/>
                    </a:moveTo>
                    <a:lnTo>
                      <a:pt x="22" y="205"/>
                    </a:lnTo>
                    <a:lnTo>
                      <a:pt x="3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71">
                <a:extLst>
                  <a:ext uri="{FF2B5EF4-FFF2-40B4-BE49-F238E27FC236}">
                    <a16:creationId xmlns:a16="http://schemas.microsoft.com/office/drawing/2014/main" id="{E6BE8399-0A4F-4A89-937F-EAE0215F4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116" y="1132180"/>
                <a:ext cx="68301" cy="19238"/>
              </a:xfrm>
              <a:custGeom>
                <a:avLst/>
                <a:gdLst>
                  <a:gd name="T0" fmla="*/ 0 w 257"/>
                  <a:gd name="T1" fmla="*/ 0 h 77"/>
                  <a:gd name="T2" fmla="*/ 24 w 257"/>
                  <a:gd name="T3" fmla="*/ 25 h 77"/>
                  <a:gd name="T4" fmla="*/ 45 w 257"/>
                  <a:gd name="T5" fmla="*/ 41 h 77"/>
                  <a:gd name="T6" fmla="*/ 63 w 257"/>
                  <a:gd name="T7" fmla="*/ 52 h 77"/>
                  <a:gd name="T8" fmla="*/ 82 w 257"/>
                  <a:gd name="T9" fmla="*/ 56 h 77"/>
                  <a:gd name="T10" fmla="*/ 98 w 257"/>
                  <a:gd name="T11" fmla="*/ 56 h 77"/>
                  <a:gd name="T12" fmla="*/ 112 w 257"/>
                  <a:gd name="T13" fmla="*/ 53 h 77"/>
                  <a:gd name="T14" fmla="*/ 140 w 257"/>
                  <a:gd name="T15" fmla="*/ 41 h 77"/>
                  <a:gd name="T16" fmla="*/ 165 w 257"/>
                  <a:gd name="T17" fmla="*/ 28 h 77"/>
                  <a:gd name="T18" fmla="*/ 178 w 257"/>
                  <a:gd name="T19" fmla="*/ 24 h 77"/>
                  <a:gd name="T20" fmla="*/ 193 w 257"/>
                  <a:gd name="T21" fmla="*/ 24 h 77"/>
                  <a:gd name="T22" fmla="*/ 207 w 257"/>
                  <a:gd name="T23" fmla="*/ 28 h 77"/>
                  <a:gd name="T24" fmla="*/ 222 w 257"/>
                  <a:gd name="T25" fmla="*/ 37 h 77"/>
                  <a:gd name="T26" fmla="*/ 239 w 257"/>
                  <a:gd name="T27" fmla="*/ 53 h 77"/>
                  <a:gd name="T28" fmla="*/ 257 w 257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77">
                    <a:moveTo>
                      <a:pt x="0" y="0"/>
                    </a:moveTo>
                    <a:lnTo>
                      <a:pt x="24" y="25"/>
                    </a:lnTo>
                    <a:lnTo>
                      <a:pt x="45" y="41"/>
                    </a:lnTo>
                    <a:lnTo>
                      <a:pt x="63" y="52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12" y="53"/>
                    </a:lnTo>
                    <a:lnTo>
                      <a:pt x="140" y="41"/>
                    </a:lnTo>
                    <a:lnTo>
                      <a:pt x="165" y="28"/>
                    </a:lnTo>
                    <a:lnTo>
                      <a:pt x="178" y="24"/>
                    </a:lnTo>
                    <a:lnTo>
                      <a:pt x="193" y="24"/>
                    </a:lnTo>
                    <a:lnTo>
                      <a:pt x="207" y="28"/>
                    </a:lnTo>
                    <a:lnTo>
                      <a:pt x="222" y="37"/>
                    </a:lnTo>
                    <a:lnTo>
                      <a:pt x="239" y="53"/>
                    </a:lnTo>
                    <a:lnTo>
                      <a:pt x="257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Line 72">
                <a:extLst>
                  <a:ext uri="{FF2B5EF4-FFF2-40B4-BE49-F238E27FC236}">
                    <a16:creationId xmlns:a16="http://schemas.microsoft.com/office/drawing/2014/main" id="{71A5A0E9-A275-4BC2-BA0D-2E86CC259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9913" y="1141060"/>
                <a:ext cx="12707" cy="10950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73">
                <a:extLst>
                  <a:ext uri="{FF2B5EF4-FFF2-40B4-BE49-F238E27FC236}">
                    <a16:creationId xmlns:a16="http://schemas.microsoft.com/office/drawing/2014/main" id="{7AA21128-39A6-4053-957E-1503D0057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372" y="1188415"/>
                <a:ext cx="61947" cy="15538"/>
              </a:xfrm>
              <a:custGeom>
                <a:avLst/>
                <a:gdLst>
                  <a:gd name="T0" fmla="*/ 234 w 234"/>
                  <a:gd name="T1" fmla="*/ 63 h 63"/>
                  <a:gd name="T2" fmla="*/ 216 w 234"/>
                  <a:gd name="T3" fmla="*/ 37 h 63"/>
                  <a:gd name="T4" fmla="*/ 190 w 234"/>
                  <a:gd name="T5" fmla="*/ 17 h 63"/>
                  <a:gd name="T6" fmla="*/ 157 w 234"/>
                  <a:gd name="T7" fmla="*/ 5 h 63"/>
                  <a:gd name="T8" fmla="*/ 120 w 234"/>
                  <a:gd name="T9" fmla="*/ 0 h 63"/>
                  <a:gd name="T10" fmla="*/ 82 w 234"/>
                  <a:gd name="T11" fmla="*/ 3 h 63"/>
                  <a:gd name="T12" fmla="*/ 48 w 234"/>
                  <a:gd name="T13" fmla="*/ 13 h 63"/>
                  <a:gd name="T14" fmla="*/ 19 w 234"/>
                  <a:gd name="T15" fmla="*/ 33 h 63"/>
                  <a:gd name="T16" fmla="*/ 8 w 234"/>
                  <a:gd name="T17" fmla="*/ 45 h 63"/>
                  <a:gd name="T18" fmla="*/ 0 w 234"/>
                  <a:gd name="T1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3">
                    <a:moveTo>
                      <a:pt x="234" y="63"/>
                    </a:moveTo>
                    <a:lnTo>
                      <a:pt x="216" y="37"/>
                    </a:lnTo>
                    <a:lnTo>
                      <a:pt x="190" y="17"/>
                    </a:lnTo>
                    <a:lnTo>
                      <a:pt x="157" y="5"/>
                    </a:lnTo>
                    <a:lnTo>
                      <a:pt x="120" y="0"/>
                    </a:lnTo>
                    <a:lnTo>
                      <a:pt x="82" y="3"/>
                    </a:lnTo>
                    <a:lnTo>
                      <a:pt x="48" y="13"/>
                    </a:lnTo>
                    <a:lnTo>
                      <a:pt x="19" y="33"/>
                    </a:lnTo>
                    <a:lnTo>
                      <a:pt x="8" y="45"/>
                    </a:lnTo>
                    <a:lnTo>
                      <a:pt x="0" y="5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74">
                <a:extLst>
                  <a:ext uri="{FF2B5EF4-FFF2-40B4-BE49-F238E27FC236}">
                    <a16:creationId xmlns:a16="http://schemas.microsoft.com/office/drawing/2014/main" id="{328FC1A1-F9C1-4F10-A6EC-8D5521EEC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456" y="1054488"/>
                <a:ext cx="79420" cy="44396"/>
              </a:xfrm>
              <a:custGeom>
                <a:avLst/>
                <a:gdLst>
                  <a:gd name="T0" fmla="*/ 292 w 300"/>
                  <a:gd name="T1" fmla="*/ 181 h 181"/>
                  <a:gd name="T2" fmla="*/ 298 w 300"/>
                  <a:gd name="T3" fmla="*/ 158 h 181"/>
                  <a:gd name="T4" fmla="*/ 300 w 300"/>
                  <a:gd name="T5" fmla="*/ 136 h 181"/>
                  <a:gd name="T6" fmla="*/ 294 w 300"/>
                  <a:gd name="T7" fmla="*/ 114 h 181"/>
                  <a:gd name="T8" fmla="*/ 287 w 300"/>
                  <a:gd name="T9" fmla="*/ 94 h 181"/>
                  <a:gd name="T10" fmla="*/ 273 w 300"/>
                  <a:gd name="T11" fmla="*/ 76 h 181"/>
                  <a:gd name="T12" fmla="*/ 258 w 300"/>
                  <a:gd name="T13" fmla="*/ 58 h 181"/>
                  <a:gd name="T14" fmla="*/ 215 w 300"/>
                  <a:gd name="T15" fmla="*/ 29 h 181"/>
                  <a:gd name="T16" fmla="*/ 192 w 300"/>
                  <a:gd name="T17" fmla="*/ 18 h 181"/>
                  <a:gd name="T18" fmla="*/ 165 w 300"/>
                  <a:gd name="T19" fmla="*/ 9 h 181"/>
                  <a:gd name="T20" fmla="*/ 137 w 300"/>
                  <a:gd name="T21" fmla="*/ 3 h 181"/>
                  <a:gd name="T22" fmla="*/ 110 w 300"/>
                  <a:gd name="T23" fmla="*/ 0 h 181"/>
                  <a:gd name="T24" fmla="*/ 53 w 300"/>
                  <a:gd name="T25" fmla="*/ 3 h 181"/>
                  <a:gd name="T26" fmla="*/ 27 w 300"/>
                  <a:gd name="T27" fmla="*/ 10 h 181"/>
                  <a:gd name="T28" fmla="*/ 0 w 300"/>
                  <a:gd name="T2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" h="181">
                    <a:moveTo>
                      <a:pt x="292" y="181"/>
                    </a:moveTo>
                    <a:lnTo>
                      <a:pt x="298" y="158"/>
                    </a:lnTo>
                    <a:lnTo>
                      <a:pt x="300" y="136"/>
                    </a:lnTo>
                    <a:lnTo>
                      <a:pt x="294" y="114"/>
                    </a:lnTo>
                    <a:lnTo>
                      <a:pt x="287" y="94"/>
                    </a:lnTo>
                    <a:lnTo>
                      <a:pt x="273" y="76"/>
                    </a:lnTo>
                    <a:lnTo>
                      <a:pt x="258" y="58"/>
                    </a:lnTo>
                    <a:lnTo>
                      <a:pt x="215" y="29"/>
                    </a:lnTo>
                    <a:lnTo>
                      <a:pt x="192" y="18"/>
                    </a:lnTo>
                    <a:lnTo>
                      <a:pt x="165" y="9"/>
                    </a:lnTo>
                    <a:lnTo>
                      <a:pt x="137" y="3"/>
                    </a:lnTo>
                    <a:lnTo>
                      <a:pt x="110" y="0"/>
                    </a:lnTo>
                    <a:lnTo>
                      <a:pt x="53" y="3"/>
                    </a:lnTo>
                    <a:lnTo>
                      <a:pt x="27" y="10"/>
                    </a:lnTo>
                    <a:lnTo>
                      <a:pt x="0" y="2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75">
                <a:extLst>
                  <a:ext uri="{FF2B5EF4-FFF2-40B4-BE49-F238E27FC236}">
                    <a16:creationId xmlns:a16="http://schemas.microsoft.com/office/drawing/2014/main" id="{2DDB9948-0098-4605-892C-6E5CFBB08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451" y="1044869"/>
                <a:ext cx="56388" cy="32557"/>
              </a:xfrm>
              <a:custGeom>
                <a:avLst/>
                <a:gdLst>
                  <a:gd name="T0" fmla="*/ 191 w 212"/>
                  <a:gd name="T1" fmla="*/ 132 h 132"/>
                  <a:gd name="T2" fmla="*/ 204 w 212"/>
                  <a:gd name="T3" fmla="*/ 116 h 132"/>
                  <a:gd name="T4" fmla="*/ 211 w 212"/>
                  <a:gd name="T5" fmla="*/ 101 h 132"/>
                  <a:gd name="T6" fmla="*/ 212 w 212"/>
                  <a:gd name="T7" fmla="*/ 84 h 132"/>
                  <a:gd name="T8" fmla="*/ 208 w 212"/>
                  <a:gd name="T9" fmla="*/ 68 h 132"/>
                  <a:gd name="T10" fmla="*/ 191 w 212"/>
                  <a:gd name="T11" fmla="*/ 39 h 132"/>
                  <a:gd name="T12" fmla="*/ 161 w 212"/>
                  <a:gd name="T13" fmla="*/ 16 h 132"/>
                  <a:gd name="T14" fmla="*/ 121 w 212"/>
                  <a:gd name="T15" fmla="*/ 2 h 132"/>
                  <a:gd name="T16" fmla="*/ 100 w 212"/>
                  <a:gd name="T17" fmla="*/ 0 h 132"/>
                  <a:gd name="T18" fmla="*/ 79 w 212"/>
                  <a:gd name="T19" fmla="*/ 0 h 132"/>
                  <a:gd name="T20" fmla="*/ 58 w 212"/>
                  <a:gd name="T21" fmla="*/ 5 h 132"/>
                  <a:gd name="T22" fmla="*/ 37 w 212"/>
                  <a:gd name="T23" fmla="*/ 14 h 132"/>
                  <a:gd name="T24" fmla="*/ 18 w 212"/>
                  <a:gd name="T25" fmla="*/ 28 h 132"/>
                  <a:gd name="T26" fmla="*/ 0 w 212"/>
                  <a:gd name="T27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32">
                    <a:moveTo>
                      <a:pt x="191" y="132"/>
                    </a:moveTo>
                    <a:lnTo>
                      <a:pt x="204" y="116"/>
                    </a:lnTo>
                    <a:lnTo>
                      <a:pt x="211" y="101"/>
                    </a:lnTo>
                    <a:lnTo>
                      <a:pt x="212" y="84"/>
                    </a:lnTo>
                    <a:lnTo>
                      <a:pt x="208" y="68"/>
                    </a:lnTo>
                    <a:lnTo>
                      <a:pt x="191" y="39"/>
                    </a:lnTo>
                    <a:lnTo>
                      <a:pt x="161" y="16"/>
                    </a:lnTo>
                    <a:lnTo>
                      <a:pt x="121" y="2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8" y="5"/>
                    </a:lnTo>
                    <a:lnTo>
                      <a:pt x="37" y="14"/>
                    </a:lnTo>
                    <a:lnTo>
                      <a:pt x="18" y="28"/>
                    </a:lnTo>
                    <a:lnTo>
                      <a:pt x="0" y="4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76">
                <a:extLst>
                  <a:ext uri="{FF2B5EF4-FFF2-40B4-BE49-F238E27FC236}">
                    <a16:creationId xmlns:a16="http://schemas.microsoft.com/office/drawing/2014/main" id="{5F64971C-69CD-4C39-93B9-E33B743A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1841" y="1054488"/>
                <a:ext cx="226346" cy="88791"/>
              </a:xfrm>
              <a:custGeom>
                <a:avLst/>
                <a:gdLst>
                  <a:gd name="T0" fmla="*/ 854 w 854"/>
                  <a:gd name="T1" fmla="*/ 34 h 361"/>
                  <a:gd name="T2" fmla="*/ 834 w 854"/>
                  <a:gd name="T3" fmla="*/ 16 h 361"/>
                  <a:gd name="T4" fmla="*/ 810 w 854"/>
                  <a:gd name="T5" fmla="*/ 5 h 361"/>
                  <a:gd name="T6" fmla="*/ 787 w 854"/>
                  <a:gd name="T7" fmla="*/ 0 h 361"/>
                  <a:gd name="T8" fmla="*/ 760 w 854"/>
                  <a:gd name="T9" fmla="*/ 0 h 361"/>
                  <a:gd name="T10" fmla="*/ 734 w 854"/>
                  <a:gd name="T11" fmla="*/ 6 h 361"/>
                  <a:gd name="T12" fmla="*/ 707 w 854"/>
                  <a:gd name="T13" fmla="*/ 16 h 361"/>
                  <a:gd name="T14" fmla="*/ 681 w 854"/>
                  <a:gd name="T15" fmla="*/ 30 h 361"/>
                  <a:gd name="T16" fmla="*/ 657 w 854"/>
                  <a:gd name="T17" fmla="*/ 47 h 361"/>
                  <a:gd name="T18" fmla="*/ 612 w 854"/>
                  <a:gd name="T19" fmla="*/ 90 h 361"/>
                  <a:gd name="T20" fmla="*/ 578 w 854"/>
                  <a:gd name="T21" fmla="*/ 139 h 361"/>
                  <a:gd name="T22" fmla="*/ 568 w 854"/>
                  <a:gd name="T23" fmla="*/ 164 h 361"/>
                  <a:gd name="T24" fmla="*/ 561 w 854"/>
                  <a:gd name="T25" fmla="*/ 189 h 361"/>
                  <a:gd name="T26" fmla="*/ 558 w 854"/>
                  <a:gd name="T27" fmla="*/ 213 h 361"/>
                  <a:gd name="T28" fmla="*/ 562 w 854"/>
                  <a:gd name="T29" fmla="*/ 236 h 361"/>
                  <a:gd name="T30" fmla="*/ 550 w 854"/>
                  <a:gd name="T31" fmla="*/ 276 h 361"/>
                  <a:gd name="T32" fmla="*/ 532 w 854"/>
                  <a:gd name="T33" fmla="*/ 299 h 361"/>
                  <a:gd name="T34" fmla="*/ 520 w 854"/>
                  <a:gd name="T35" fmla="*/ 306 h 361"/>
                  <a:gd name="T36" fmla="*/ 507 w 854"/>
                  <a:gd name="T37" fmla="*/ 310 h 361"/>
                  <a:gd name="T38" fmla="*/ 478 w 854"/>
                  <a:gd name="T39" fmla="*/ 309 h 361"/>
                  <a:gd name="T40" fmla="*/ 445 w 854"/>
                  <a:gd name="T41" fmla="*/ 300 h 361"/>
                  <a:gd name="T42" fmla="*/ 408 w 854"/>
                  <a:gd name="T43" fmla="*/ 284 h 361"/>
                  <a:gd name="T44" fmla="*/ 327 w 854"/>
                  <a:gd name="T45" fmla="*/ 244 h 361"/>
                  <a:gd name="T46" fmla="*/ 284 w 854"/>
                  <a:gd name="T47" fmla="*/ 225 h 361"/>
                  <a:gd name="T48" fmla="*/ 240 w 854"/>
                  <a:gd name="T49" fmla="*/ 210 h 361"/>
                  <a:gd name="T50" fmla="*/ 196 w 854"/>
                  <a:gd name="T51" fmla="*/ 200 h 361"/>
                  <a:gd name="T52" fmla="*/ 153 w 854"/>
                  <a:gd name="T53" fmla="*/ 198 h 361"/>
                  <a:gd name="T54" fmla="*/ 111 w 854"/>
                  <a:gd name="T55" fmla="*/ 208 h 361"/>
                  <a:gd name="T56" fmla="*/ 72 w 854"/>
                  <a:gd name="T57" fmla="*/ 230 h 361"/>
                  <a:gd name="T58" fmla="*/ 33 w 854"/>
                  <a:gd name="T59" fmla="*/ 268 h 361"/>
                  <a:gd name="T60" fmla="*/ 0 w 854"/>
                  <a:gd name="T61" fmla="*/ 325 h 361"/>
                  <a:gd name="T62" fmla="*/ 21 w 854"/>
                  <a:gd name="T63" fmla="*/ 327 h 361"/>
                  <a:gd name="T64" fmla="*/ 35 w 854"/>
                  <a:gd name="T65" fmla="*/ 334 h 361"/>
                  <a:gd name="T66" fmla="*/ 43 w 854"/>
                  <a:gd name="T67" fmla="*/ 345 h 361"/>
                  <a:gd name="T68" fmla="*/ 48 w 854"/>
                  <a:gd name="T69" fmla="*/ 36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361">
                    <a:moveTo>
                      <a:pt x="854" y="34"/>
                    </a:moveTo>
                    <a:lnTo>
                      <a:pt x="834" y="16"/>
                    </a:lnTo>
                    <a:lnTo>
                      <a:pt x="810" y="5"/>
                    </a:lnTo>
                    <a:lnTo>
                      <a:pt x="787" y="0"/>
                    </a:lnTo>
                    <a:lnTo>
                      <a:pt x="760" y="0"/>
                    </a:lnTo>
                    <a:lnTo>
                      <a:pt x="734" y="6"/>
                    </a:lnTo>
                    <a:lnTo>
                      <a:pt x="707" y="16"/>
                    </a:lnTo>
                    <a:lnTo>
                      <a:pt x="681" y="30"/>
                    </a:lnTo>
                    <a:lnTo>
                      <a:pt x="657" y="47"/>
                    </a:lnTo>
                    <a:lnTo>
                      <a:pt x="612" y="90"/>
                    </a:lnTo>
                    <a:lnTo>
                      <a:pt x="578" y="139"/>
                    </a:lnTo>
                    <a:lnTo>
                      <a:pt x="568" y="164"/>
                    </a:lnTo>
                    <a:lnTo>
                      <a:pt x="561" y="189"/>
                    </a:lnTo>
                    <a:lnTo>
                      <a:pt x="558" y="213"/>
                    </a:lnTo>
                    <a:lnTo>
                      <a:pt x="562" y="236"/>
                    </a:lnTo>
                    <a:lnTo>
                      <a:pt x="550" y="276"/>
                    </a:lnTo>
                    <a:lnTo>
                      <a:pt x="532" y="299"/>
                    </a:lnTo>
                    <a:lnTo>
                      <a:pt x="520" y="306"/>
                    </a:lnTo>
                    <a:lnTo>
                      <a:pt x="507" y="310"/>
                    </a:lnTo>
                    <a:lnTo>
                      <a:pt x="478" y="309"/>
                    </a:lnTo>
                    <a:lnTo>
                      <a:pt x="445" y="300"/>
                    </a:lnTo>
                    <a:lnTo>
                      <a:pt x="408" y="284"/>
                    </a:lnTo>
                    <a:lnTo>
                      <a:pt x="327" y="244"/>
                    </a:lnTo>
                    <a:lnTo>
                      <a:pt x="284" y="225"/>
                    </a:lnTo>
                    <a:lnTo>
                      <a:pt x="240" y="210"/>
                    </a:lnTo>
                    <a:lnTo>
                      <a:pt x="196" y="200"/>
                    </a:lnTo>
                    <a:lnTo>
                      <a:pt x="153" y="198"/>
                    </a:lnTo>
                    <a:lnTo>
                      <a:pt x="111" y="208"/>
                    </a:lnTo>
                    <a:lnTo>
                      <a:pt x="72" y="230"/>
                    </a:lnTo>
                    <a:lnTo>
                      <a:pt x="33" y="268"/>
                    </a:lnTo>
                    <a:lnTo>
                      <a:pt x="0" y="325"/>
                    </a:lnTo>
                    <a:lnTo>
                      <a:pt x="21" y="327"/>
                    </a:lnTo>
                    <a:lnTo>
                      <a:pt x="35" y="334"/>
                    </a:lnTo>
                    <a:lnTo>
                      <a:pt x="43" y="345"/>
                    </a:lnTo>
                    <a:lnTo>
                      <a:pt x="48" y="36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Freeform 77">
                <a:extLst>
                  <a:ext uri="{FF2B5EF4-FFF2-40B4-BE49-F238E27FC236}">
                    <a16:creationId xmlns:a16="http://schemas.microsoft.com/office/drawing/2014/main" id="{175DD208-CEE0-46CB-AA1A-27D9E8BBF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247" y="1169177"/>
                <a:ext cx="30973" cy="9619"/>
              </a:xfrm>
              <a:custGeom>
                <a:avLst/>
                <a:gdLst>
                  <a:gd name="T0" fmla="*/ 116 w 116"/>
                  <a:gd name="T1" fmla="*/ 39 h 39"/>
                  <a:gd name="T2" fmla="*/ 104 w 116"/>
                  <a:gd name="T3" fmla="*/ 21 h 39"/>
                  <a:gd name="T4" fmla="*/ 90 w 116"/>
                  <a:gd name="T5" fmla="*/ 9 h 39"/>
                  <a:gd name="T6" fmla="*/ 73 w 116"/>
                  <a:gd name="T7" fmla="*/ 2 h 39"/>
                  <a:gd name="T8" fmla="*/ 54 w 116"/>
                  <a:gd name="T9" fmla="*/ 0 h 39"/>
                  <a:gd name="T10" fmla="*/ 36 w 116"/>
                  <a:gd name="T11" fmla="*/ 1 h 39"/>
                  <a:gd name="T12" fmla="*/ 20 w 116"/>
                  <a:gd name="T13" fmla="*/ 6 h 39"/>
                  <a:gd name="T14" fmla="*/ 8 w 116"/>
                  <a:gd name="T15" fmla="*/ 13 h 39"/>
                  <a:gd name="T16" fmla="*/ 0 w 116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9">
                    <a:moveTo>
                      <a:pt x="116" y="39"/>
                    </a:moveTo>
                    <a:lnTo>
                      <a:pt x="104" y="21"/>
                    </a:lnTo>
                    <a:lnTo>
                      <a:pt x="90" y="9"/>
                    </a:lnTo>
                    <a:lnTo>
                      <a:pt x="73" y="2"/>
                    </a:lnTo>
                    <a:lnTo>
                      <a:pt x="54" y="0"/>
                    </a:lnTo>
                    <a:lnTo>
                      <a:pt x="36" y="1"/>
                    </a:lnTo>
                    <a:lnTo>
                      <a:pt x="20" y="6"/>
                    </a:lnTo>
                    <a:lnTo>
                      <a:pt x="8" y="13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Line 78">
                <a:extLst>
                  <a:ext uri="{FF2B5EF4-FFF2-40B4-BE49-F238E27FC236}">
                    <a16:creationId xmlns:a16="http://schemas.microsoft.com/office/drawing/2014/main" id="{356E5C43-75D7-4637-81E8-73FFA1C7D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7187" y="1053009"/>
                <a:ext cx="8736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Line 79">
                <a:extLst>
                  <a:ext uri="{FF2B5EF4-FFF2-40B4-BE49-F238E27FC236}">
                    <a16:creationId xmlns:a16="http://schemas.microsoft.com/office/drawing/2014/main" id="{D012E14E-EAA1-4A30-97A9-5F7B9589B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1987" y="987155"/>
                <a:ext cx="16678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80">
                <a:extLst>
                  <a:ext uri="{FF2B5EF4-FFF2-40B4-BE49-F238E27FC236}">
                    <a16:creationId xmlns:a16="http://schemas.microsoft.com/office/drawing/2014/main" id="{74FFC39C-1CC3-4F94-BE9F-57E6AF3D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964957"/>
                <a:ext cx="33356" cy="91751"/>
              </a:xfrm>
              <a:custGeom>
                <a:avLst/>
                <a:gdLst>
                  <a:gd name="T0" fmla="*/ 0 w 125"/>
                  <a:gd name="T1" fmla="*/ 0 h 373"/>
                  <a:gd name="T2" fmla="*/ 75 w 125"/>
                  <a:gd name="T3" fmla="*/ 185 h 373"/>
                  <a:gd name="T4" fmla="*/ 106 w 125"/>
                  <a:gd name="T5" fmla="*/ 278 h 373"/>
                  <a:gd name="T6" fmla="*/ 117 w 125"/>
                  <a:gd name="T7" fmla="*/ 313 h 373"/>
                  <a:gd name="T8" fmla="*/ 120 w 125"/>
                  <a:gd name="T9" fmla="*/ 323 h 373"/>
                  <a:gd name="T10" fmla="*/ 125 w 125"/>
                  <a:gd name="T11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3">
                    <a:moveTo>
                      <a:pt x="0" y="0"/>
                    </a:moveTo>
                    <a:lnTo>
                      <a:pt x="75" y="185"/>
                    </a:lnTo>
                    <a:lnTo>
                      <a:pt x="106" y="278"/>
                    </a:lnTo>
                    <a:lnTo>
                      <a:pt x="117" y="313"/>
                    </a:lnTo>
                    <a:lnTo>
                      <a:pt x="120" y="323"/>
                    </a:lnTo>
                    <a:lnTo>
                      <a:pt x="125" y="37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1">
                <a:extLst>
                  <a:ext uri="{FF2B5EF4-FFF2-40B4-BE49-F238E27FC236}">
                    <a16:creationId xmlns:a16="http://schemas.microsoft.com/office/drawing/2014/main" id="{7B45F3A4-D484-45CC-AC25-A00A0345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274" y="895404"/>
                <a:ext cx="28591" cy="160564"/>
              </a:xfrm>
              <a:custGeom>
                <a:avLst/>
                <a:gdLst>
                  <a:gd name="T0" fmla="*/ 11 w 106"/>
                  <a:gd name="T1" fmla="*/ 651 h 651"/>
                  <a:gd name="T2" fmla="*/ 0 w 106"/>
                  <a:gd name="T3" fmla="*/ 569 h 651"/>
                  <a:gd name="T4" fmla="*/ 0 w 106"/>
                  <a:gd name="T5" fmla="*/ 489 h 651"/>
                  <a:gd name="T6" fmla="*/ 7 w 106"/>
                  <a:gd name="T7" fmla="*/ 410 h 651"/>
                  <a:gd name="T8" fmla="*/ 21 w 106"/>
                  <a:gd name="T9" fmla="*/ 331 h 651"/>
                  <a:gd name="T10" fmla="*/ 61 w 106"/>
                  <a:gd name="T11" fmla="*/ 169 h 651"/>
                  <a:gd name="T12" fmla="*/ 106 w 106"/>
                  <a:gd name="T13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651">
                    <a:moveTo>
                      <a:pt x="11" y="651"/>
                    </a:moveTo>
                    <a:lnTo>
                      <a:pt x="0" y="569"/>
                    </a:lnTo>
                    <a:lnTo>
                      <a:pt x="0" y="489"/>
                    </a:lnTo>
                    <a:lnTo>
                      <a:pt x="7" y="410"/>
                    </a:lnTo>
                    <a:lnTo>
                      <a:pt x="21" y="331"/>
                    </a:lnTo>
                    <a:lnTo>
                      <a:pt x="61" y="169"/>
                    </a:lnTo>
                    <a:lnTo>
                      <a:pt x="1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82">
                <a:extLst>
                  <a:ext uri="{FF2B5EF4-FFF2-40B4-BE49-F238E27FC236}">
                    <a16:creationId xmlns:a16="http://schemas.microsoft.com/office/drawing/2014/main" id="{A489BA79-CA53-41C4-8E4F-FBCB4198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329" y="897624"/>
                <a:ext cx="44475" cy="105069"/>
              </a:xfrm>
              <a:custGeom>
                <a:avLst/>
                <a:gdLst>
                  <a:gd name="T0" fmla="*/ 168 w 168"/>
                  <a:gd name="T1" fmla="*/ 0 h 426"/>
                  <a:gd name="T2" fmla="*/ 112 w 168"/>
                  <a:gd name="T3" fmla="*/ 212 h 426"/>
                  <a:gd name="T4" fmla="*/ 90 w 168"/>
                  <a:gd name="T5" fmla="*/ 318 h 426"/>
                  <a:gd name="T6" fmla="*/ 82 w 168"/>
                  <a:gd name="T7" fmla="*/ 358 h 426"/>
                  <a:gd name="T8" fmla="*/ 78 w 168"/>
                  <a:gd name="T9" fmla="*/ 426 h 426"/>
                  <a:gd name="T10" fmla="*/ 0 w 168"/>
                  <a:gd name="T11" fmla="*/ 23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26">
                    <a:moveTo>
                      <a:pt x="168" y="0"/>
                    </a:moveTo>
                    <a:lnTo>
                      <a:pt x="112" y="212"/>
                    </a:lnTo>
                    <a:lnTo>
                      <a:pt x="90" y="318"/>
                    </a:lnTo>
                    <a:lnTo>
                      <a:pt x="82" y="358"/>
                    </a:lnTo>
                    <a:lnTo>
                      <a:pt x="78" y="426"/>
                    </a:lnTo>
                    <a:lnTo>
                      <a:pt x="0" y="23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83">
                <a:extLst>
                  <a:ext uri="{FF2B5EF4-FFF2-40B4-BE49-F238E27FC236}">
                    <a16:creationId xmlns:a16="http://schemas.microsoft.com/office/drawing/2014/main" id="{09BE6CED-E968-4405-B4EF-94879813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804" y="895404"/>
                <a:ext cx="44475" cy="5919"/>
              </a:xfrm>
              <a:custGeom>
                <a:avLst/>
                <a:gdLst>
                  <a:gd name="T0" fmla="*/ 167 w 167"/>
                  <a:gd name="T1" fmla="*/ 24 h 24"/>
                  <a:gd name="T2" fmla="*/ 126 w 167"/>
                  <a:gd name="T3" fmla="*/ 14 h 24"/>
                  <a:gd name="T4" fmla="*/ 84 w 167"/>
                  <a:gd name="T5" fmla="*/ 4 h 24"/>
                  <a:gd name="T6" fmla="*/ 43 w 167"/>
                  <a:gd name="T7" fmla="*/ 0 h 24"/>
                  <a:gd name="T8" fmla="*/ 21 w 167"/>
                  <a:gd name="T9" fmla="*/ 2 h 24"/>
                  <a:gd name="T10" fmla="*/ 0 w 167"/>
                  <a:gd name="T1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">
                    <a:moveTo>
                      <a:pt x="167" y="24"/>
                    </a:moveTo>
                    <a:lnTo>
                      <a:pt x="126" y="14"/>
                    </a:lnTo>
                    <a:lnTo>
                      <a:pt x="84" y="4"/>
                    </a:lnTo>
                    <a:lnTo>
                      <a:pt x="43" y="0"/>
                    </a:lnTo>
                    <a:lnTo>
                      <a:pt x="21" y="2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84">
                <a:extLst>
                  <a:ext uri="{FF2B5EF4-FFF2-40B4-BE49-F238E27FC236}">
                    <a16:creationId xmlns:a16="http://schemas.microsoft.com/office/drawing/2014/main" id="{04282967-B880-4A36-B0AA-B96785A65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119" y="939060"/>
                <a:ext cx="65918" cy="26637"/>
              </a:xfrm>
              <a:custGeom>
                <a:avLst/>
                <a:gdLst>
                  <a:gd name="T0" fmla="*/ 249 w 249"/>
                  <a:gd name="T1" fmla="*/ 0 h 108"/>
                  <a:gd name="T2" fmla="*/ 237 w 249"/>
                  <a:gd name="T3" fmla="*/ 31 h 108"/>
                  <a:gd name="T4" fmla="*/ 217 w 249"/>
                  <a:gd name="T5" fmla="*/ 56 h 108"/>
                  <a:gd name="T6" fmla="*/ 188 w 249"/>
                  <a:gd name="T7" fmla="*/ 77 h 108"/>
                  <a:gd name="T8" fmla="*/ 155 w 249"/>
                  <a:gd name="T9" fmla="*/ 94 h 108"/>
                  <a:gd name="T10" fmla="*/ 117 w 249"/>
                  <a:gd name="T11" fmla="*/ 104 h 108"/>
                  <a:gd name="T12" fmla="*/ 77 w 249"/>
                  <a:gd name="T13" fmla="*/ 108 h 108"/>
                  <a:gd name="T14" fmla="*/ 38 w 249"/>
                  <a:gd name="T15" fmla="*/ 105 h 108"/>
                  <a:gd name="T16" fmla="*/ 0 w 249"/>
                  <a:gd name="T17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108">
                    <a:moveTo>
                      <a:pt x="249" y="0"/>
                    </a:moveTo>
                    <a:lnTo>
                      <a:pt x="237" y="31"/>
                    </a:lnTo>
                    <a:lnTo>
                      <a:pt x="217" y="56"/>
                    </a:lnTo>
                    <a:lnTo>
                      <a:pt x="188" y="77"/>
                    </a:lnTo>
                    <a:lnTo>
                      <a:pt x="155" y="94"/>
                    </a:lnTo>
                    <a:lnTo>
                      <a:pt x="117" y="104"/>
                    </a:lnTo>
                    <a:lnTo>
                      <a:pt x="77" y="108"/>
                    </a:lnTo>
                    <a:lnTo>
                      <a:pt x="38" y="105"/>
                    </a:lnTo>
                    <a:lnTo>
                      <a:pt x="0" y="9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85">
                <a:extLst>
                  <a:ext uri="{FF2B5EF4-FFF2-40B4-BE49-F238E27FC236}">
                    <a16:creationId xmlns:a16="http://schemas.microsoft.com/office/drawing/2014/main" id="{4F4994DF-E4EE-4595-9235-03F2C179F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554" y="809573"/>
                <a:ext cx="37327" cy="58454"/>
              </a:xfrm>
              <a:custGeom>
                <a:avLst/>
                <a:gdLst>
                  <a:gd name="T0" fmla="*/ 135 w 140"/>
                  <a:gd name="T1" fmla="*/ 235 h 235"/>
                  <a:gd name="T2" fmla="*/ 103 w 140"/>
                  <a:gd name="T3" fmla="*/ 231 h 235"/>
                  <a:gd name="T4" fmla="*/ 75 w 140"/>
                  <a:gd name="T5" fmla="*/ 223 h 235"/>
                  <a:gd name="T6" fmla="*/ 52 w 140"/>
                  <a:gd name="T7" fmla="*/ 210 h 235"/>
                  <a:gd name="T8" fmla="*/ 33 w 140"/>
                  <a:gd name="T9" fmla="*/ 195 h 235"/>
                  <a:gd name="T10" fmla="*/ 19 w 140"/>
                  <a:gd name="T11" fmla="*/ 177 h 235"/>
                  <a:gd name="T12" fmla="*/ 8 w 140"/>
                  <a:gd name="T13" fmla="*/ 156 h 235"/>
                  <a:gd name="T14" fmla="*/ 3 w 140"/>
                  <a:gd name="T15" fmla="*/ 135 h 235"/>
                  <a:gd name="T16" fmla="*/ 0 w 140"/>
                  <a:gd name="T17" fmla="*/ 114 h 235"/>
                  <a:gd name="T18" fmla="*/ 3 w 140"/>
                  <a:gd name="T19" fmla="*/ 91 h 235"/>
                  <a:gd name="T20" fmla="*/ 10 w 140"/>
                  <a:gd name="T21" fmla="*/ 71 h 235"/>
                  <a:gd name="T22" fmla="*/ 20 w 140"/>
                  <a:gd name="T23" fmla="*/ 51 h 235"/>
                  <a:gd name="T24" fmla="*/ 36 w 140"/>
                  <a:gd name="T25" fmla="*/ 33 h 235"/>
                  <a:gd name="T26" fmla="*/ 56 w 140"/>
                  <a:gd name="T27" fmla="*/ 19 h 235"/>
                  <a:gd name="T28" fmla="*/ 79 w 140"/>
                  <a:gd name="T29" fmla="*/ 8 h 235"/>
                  <a:gd name="T30" fmla="*/ 107 w 140"/>
                  <a:gd name="T31" fmla="*/ 2 h 235"/>
                  <a:gd name="T32" fmla="*/ 140 w 140"/>
                  <a:gd name="T33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235">
                    <a:moveTo>
                      <a:pt x="135" y="235"/>
                    </a:moveTo>
                    <a:lnTo>
                      <a:pt x="103" y="231"/>
                    </a:lnTo>
                    <a:lnTo>
                      <a:pt x="75" y="223"/>
                    </a:lnTo>
                    <a:lnTo>
                      <a:pt x="52" y="210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8" y="156"/>
                    </a:lnTo>
                    <a:lnTo>
                      <a:pt x="3" y="135"/>
                    </a:lnTo>
                    <a:lnTo>
                      <a:pt x="0" y="114"/>
                    </a:lnTo>
                    <a:lnTo>
                      <a:pt x="3" y="91"/>
                    </a:lnTo>
                    <a:lnTo>
                      <a:pt x="10" y="71"/>
                    </a:lnTo>
                    <a:lnTo>
                      <a:pt x="20" y="51"/>
                    </a:lnTo>
                    <a:lnTo>
                      <a:pt x="36" y="33"/>
                    </a:lnTo>
                    <a:lnTo>
                      <a:pt x="56" y="19"/>
                    </a:lnTo>
                    <a:lnTo>
                      <a:pt x="79" y="8"/>
                    </a:lnTo>
                    <a:lnTo>
                      <a:pt x="107" y="2"/>
                    </a:lnTo>
                    <a:lnTo>
                      <a:pt x="14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86">
                <a:extLst>
                  <a:ext uri="{FF2B5EF4-FFF2-40B4-BE49-F238E27FC236}">
                    <a16:creationId xmlns:a16="http://schemas.microsoft.com/office/drawing/2014/main" id="{DA6BA59E-2FA5-47C2-9654-09BB854D1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881" y="779976"/>
                <a:ext cx="57976" cy="51795"/>
              </a:xfrm>
              <a:custGeom>
                <a:avLst/>
                <a:gdLst>
                  <a:gd name="T0" fmla="*/ 95 w 220"/>
                  <a:gd name="T1" fmla="*/ 208 h 208"/>
                  <a:gd name="T2" fmla="*/ 66 w 220"/>
                  <a:gd name="T3" fmla="*/ 199 h 208"/>
                  <a:gd name="T4" fmla="*/ 42 w 220"/>
                  <a:gd name="T5" fmla="*/ 186 h 208"/>
                  <a:gd name="T6" fmla="*/ 24 w 220"/>
                  <a:gd name="T7" fmla="*/ 170 h 208"/>
                  <a:gd name="T8" fmla="*/ 10 w 220"/>
                  <a:gd name="T9" fmla="*/ 150 h 208"/>
                  <a:gd name="T10" fmla="*/ 2 w 220"/>
                  <a:gd name="T11" fmla="*/ 129 h 208"/>
                  <a:gd name="T12" fmla="*/ 0 w 220"/>
                  <a:gd name="T13" fmla="*/ 108 h 208"/>
                  <a:gd name="T14" fmla="*/ 2 w 220"/>
                  <a:gd name="T15" fmla="*/ 85 h 208"/>
                  <a:gd name="T16" fmla="*/ 9 w 220"/>
                  <a:gd name="T17" fmla="*/ 64 h 208"/>
                  <a:gd name="T18" fmla="*/ 21 w 220"/>
                  <a:gd name="T19" fmla="*/ 45 h 208"/>
                  <a:gd name="T20" fmla="*/ 37 w 220"/>
                  <a:gd name="T21" fmla="*/ 27 h 208"/>
                  <a:gd name="T22" fmla="*/ 58 w 220"/>
                  <a:gd name="T23" fmla="*/ 13 h 208"/>
                  <a:gd name="T24" fmla="*/ 82 w 220"/>
                  <a:gd name="T25" fmla="*/ 4 h 208"/>
                  <a:gd name="T26" fmla="*/ 111 w 220"/>
                  <a:gd name="T27" fmla="*/ 0 h 208"/>
                  <a:gd name="T28" fmla="*/ 144 w 220"/>
                  <a:gd name="T29" fmla="*/ 1 h 208"/>
                  <a:gd name="T30" fmla="*/ 181 w 220"/>
                  <a:gd name="T31" fmla="*/ 9 h 208"/>
                  <a:gd name="T32" fmla="*/ 220 w 220"/>
                  <a:gd name="T33" fmla="*/ 2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208">
                    <a:moveTo>
                      <a:pt x="95" y="208"/>
                    </a:moveTo>
                    <a:lnTo>
                      <a:pt x="66" y="199"/>
                    </a:lnTo>
                    <a:lnTo>
                      <a:pt x="42" y="186"/>
                    </a:lnTo>
                    <a:lnTo>
                      <a:pt x="24" y="170"/>
                    </a:lnTo>
                    <a:lnTo>
                      <a:pt x="10" y="150"/>
                    </a:lnTo>
                    <a:lnTo>
                      <a:pt x="2" y="129"/>
                    </a:lnTo>
                    <a:lnTo>
                      <a:pt x="0" y="108"/>
                    </a:lnTo>
                    <a:lnTo>
                      <a:pt x="2" y="85"/>
                    </a:lnTo>
                    <a:lnTo>
                      <a:pt x="9" y="64"/>
                    </a:lnTo>
                    <a:lnTo>
                      <a:pt x="21" y="45"/>
                    </a:lnTo>
                    <a:lnTo>
                      <a:pt x="37" y="27"/>
                    </a:lnTo>
                    <a:lnTo>
                      <a:pt x="58" y="13"/>
                    </a:lnTo>
                    <a:lnTo>
                      <a:pt x="82" y="4"/>
                    </a:lnTo>
                    <a:lnTo>
                      <a:pt x="111" y="0"/>
                    </a:lnTo>
                    <a:lnTo>
                      <a:pt x="144" y="1"/>
                    </a:lnTo>
                    <a:lnTo>
                      <a:pt x="181" y="9"/>
                    </a:lnTo>
                    <a:lnTo>
                      <a:pt x="220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Line 87">
                <a:extLst>
                  <a:ext uri="{FF2B5EF4-FFF2-40B4-BE49-F238E27FC236}">
                    <a16:creationId xmlns:a16="http://schemas.microsoft.com/office/drawing/2014/main" id="{4C37DA3C-4D96-468B-8BD4-1FD7E6DD2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35522" y="770357"/>
                <a:ext cx="13501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Line 88">
                <a:extLst>
                  <a:ext uri="{FF2B5EF4-FFF2-40B4-BE49-F238E27FC236}">
                    <a16:creationId xmlns:a16="http://schemas.microsoft.com/office/drawing/2014/main" id="{08F6F320-1991-41E4-A48A-CF076108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881" y="723002"/>
                <a:ext cx="26208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Line 89">
                <a:extLst>
                  <a:ext uri="{FF2B5EF4-FFF2-40B4-BE49-F238E27FC236}">
                    <a16:creationId xmlns:a16="http://schemas.microsoft.com/office/drawing/2014/main" id="{23F0DA7F-06D1-4706-9FB2-F130D2DD4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2918" y="669727"/>
                <a:ext cx="15089" cy="44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Line 90">
                <a:extLst>
                  <a:ext uri="{FF2B5EF4-FFF2-40B4-BE49-F238E27FC236}">
                    <a16:creationId xmlns:a16="http://schemas.microsoft.com/office/drawing/2014/main" id="{136E7ACC-8BEA-48DB-BAD3-8E0726FEC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718" y="633471"/>
                <a:ext cx="10324" cy="73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Line 91">
                <a:extLst>
                  <a:ext uri="{FF2B5EF4-FFF2-40B4-BE49-F238E27FC236}">
                    <a16:creationId xmlns:a16="http://schemas.microsoft.com/office/drawing/2014/main" id="{FD1CC1BB-3CDA-4F47-AF05-EBA335442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1543" y="616452"/>
                <a:ext cx="5559" cy="81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92">
                <a:extLst>
                  <a:ext uri="{FF2B5EF4-FFF2-40B4-BE49-F238E27FC236}">
                    <a16:creationId xmlns:a16="http://schemas.microsoft.com/office/drawing/2014/main" id="{82B08B98-266B-43E8-9F8C-59C991F2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994" y="591295"/>
                <a:ext cx="85773" cy="20718"/>
              </a:xfrm>
              <a:custGeom>
                <a:avLst/>
                <a:gdLst>
                  <a:gd name="T0" fmla="*/ 0 w 324"/>
                  <a:gd name="T1" fmla="*/ 68 h 86"/>
                  <a:gd name="T2" fmla="*/ 0 w 324"/>
                  <a:gd name="T3" fmla="*/ 14 h 86"/>
                  <a:gd name="T4" fmla="*/ 23 w 324"/>
                  <a:gd name="T5" fmla="*/ 3 h 86"/>
                  <a:gd name="T6" fmla="*/ 46 w 324"/>
                  <a:gd name="T7" fmla="*/ 0 h 86"/>
                  <a:gd name="T8" fmla="*/ 68 w 324"/>
                  <a:gd name="T9" fmla="*/ 6 h 86"/>
                  <a:gd name="T10" fmla="*/ 87 w 324"/>
                  <a:gd name="T11" fmla="*/ 17 h 86"/>
                  <a:gd name="T12" fmla="*/ 103 w 324"/>
                  <a:gd name="T13" fmla="*/ 32 h 86"/>
                  <a:gd name="T14" fmla="*/ 114 w 324"/>
                  <a:gd name="T15" fmla="*/ 49 h 86"/>
                  <a:gd name="T16" fmla="*/ 121 w 324"/>
                  <a:gd name="T17" fmla="*/ 69 h 86"/>
                  <a:gd name="T18" fmla="*/ 122 w 324"/>
                  <a:gd name="T19" fmla="*/ 86 h 86"/>
                  <a:gd name="T20" fmla="*/ 145 w 324"/>
                  <a:gd name="T21" fmla="*/ 73 h 86"/>
                  <a:gd name="T22" fmla="*/ 167 w 324"/>
                  <a:gd name="T23" fmla="*/ 64 h 86"/>
                  <a:gd name="T24" fmla="*/ 219 w 324"/>
                  <a:gd name="T25" fmla="*/ 53 h 86"/>
                  <a:gd name="T26" fmla="*/ 271 w 324"/>
                  <a:gd name="T27" fmla="*/ 52 h 86"/>
                  <a:gd name="T28" fmla="*/ 324 w 324"/>
                  <a:gd name="T29" fmla="*/ 5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4" h="86">
                    <a:moveTo>
                      <a:pt x="0" y="68"/>
                    </a:moveTo>
                    <a:lnTo>
                      <a:pt x="0" y="14"/>
                    </a:lnTo>
                    <a:lnTo>
                      <a:pt x="23" y="3"/>
                    </a:lnTo>
                    <a:lnTo>
                      <a:pt x="46" y="0"/>
                    </a:lnTo>
                    <a:lnTo>
                      <a:pt x="68" y="6"/>
                    </a:lnTo>
                    <a:lnTo>
                      <a:pt x="87" y="17"/>
                    </a:lnTo>
                    <a:lnTo>
                      <a:pt x="103" y="32"/>
                    </a:lnTo>
                    <a:lnTo>
                      <a:pt x="114" y="49"/>
                    </a:lnTo>
                    <a:lnTo>
                      <a:pt x="121" y="69"/>
                    </a:lnTo>
                    <a:lnTo>
                      <a:pt x="122" y="86"/>
                    </a:lnTo>
                    <a:lnTo>
                      <a:pt x="145" y="73"/>
                    </a:lnTo>
                    <a:lnTo>
                      <a:pt x="167" y="64"/>
                    </a:lnTo>
                    <a:lnTo>
                      <a:pt x="219" y="53"/>
                    </a:lnTo>
                    <a:lnTo>
                      <a:pt x="271" y="52"/>
                    </a:lnTo>
                    <a:lnTo>
                      <a:pt x="324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Line 93">
                <a:extLst>
                  <a:ext uri="{FF2B5EF4-FFF2-40B4-BE49-F238E27FC236}">
                    <a16:creationId xmlns:a16="http://schemas.microsoft.com/office/drawing/2014/main" id="{53C90D91-745B-4D37-A6E6-1AF5FD61C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9477" y="667507"/>
                <a:ext cx="14296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Line 94">
                <a:extLst>
                  <a:ext uri="{FF2B5EF4-FFF2-40B4-BE49-F238E27FC236}">
                    <a16:creationId xmlns:a16="http://schemas.microsoft.com/office/drawing/2014/main" id="{B74DB4E7-7EB3-48B5-9F03-70BF01A41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132" y="719302"/>
                <a:ext cx="0" cy="1405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95">
                <a:extLst>
                  <a:ext uri="{FF2B5EF4-FFF2-40B4-BE49-F238E27FC236}">
                    <a16:creationId xmlns:a16="http://schemas.microsoft.com/office/drawing/2014/main" id="{B84985EA-D6BA-4DCB-BD6C-EC16E5A58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736" y="731141"/>
                <a:ext cx="6354" cy="41436"/>
              </a:xfrm>
              <a:custGeom>
                <a:avLst/>
                <a:gdLst>
                  <a:gd name="T0" fmla="*/ 0 w 22"/>
                  <a:gd name="T1" fmla="*/ 0 h 168"/>
                  <a:gd name="T2" fmla="*/ 17 w 22"/>
                  <a:gd name="T3" fmla="*/ 40 h 168"/>
                  <a:gd name="T4" fmla="*/ 22 w 22"/>
                  <a:gd name="T5" fmla="*/ 83 h 168"/>
                  <a:gd name="T6" fmla="*/ 18 w 22"/>
                  <a:gd name="T7" fmla="*/ 127 h 168"/>
                  <a:gd name="T8" fmla="*/ 5 w 2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8">
                    <a:moveTo>
                      <a:pt x="0" y="0"/>
                    </a:moveTo>
                    <a:lnTo>
                      <a:pt x="17" y="40"/>
                    </a:lnTo>
                    <a:lnTo>
                      <a:pt x="22" y="83"/>
                    </a:lnTo>
                    <a:lnTo>
                      <a:pt x="18" y="127"/>
                    </a:lnTo>
                    <a:lnTo>
                      <a:pt x="5" y="1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Line 96">
                <a:extLst>
                  <a:ext uri="{FF2B5EF4-FFF2-40B4-BE49-F238E27FC236}">
                    <a16:creationId xmlns:a16="http://schemas.microsoft.com/office/drawing/2014/main" id="{8A6C83D8-1AE2-4B64-AEFE-3F149C61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8061" y="782196"/>
                <a:ext cx="11913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97">
                <a:extLst>
                  <a:ext uri="{FF2B5EF4-FFF2-40B4-BE49-F238E27FC236}">
                    <a16:creationId xmlns:a16="http://schemas.microsoft.com/office/drawing/2014/main" id="{0CE035FE-64B5-4495-A32E-9D130F7F7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617" y="879866"/>
                <a:ext cx="46063" cy="21458"/>
              </a:xfrm>
              <a:custGeom>
                <a:avLst/>
                <a:gdLst>
                  <a:gd name="T0" fmla="*/ 174 w 174"/>
                  <a:gd name="T1" fmla="*/ 5 h 88"/>
                  <a:gd name="T2" fmla="*/ 147 w 174"/>
                  <a:gd name="T3" fmla="*/ 0 h 88"/>
                  <a:gd name="T4" fmla="*/ 116 w 174"/>
                  <a:gd name="T5" fmla="*/ 1 h 88"/>
                  <a:gd name="T6" fmla="*/ 87 w 174"/>
                  <a:gd name="T7" fmla="*/ 6 h 88"/>
                  <a:gd name="T8" fmla="*/ 60 w 174"/>
                  <a:gd name="T9" fmla="*/ 15 h 88"/>
                  <a:gd name="T10" fmla="*/ 36 w 174"/>
                  <a:gd name="T11" fmla="*/ 29 h 88"/>
                  <a:gd name="T12" fmla="*/ 17 w 174"/>
                  <a:gd name="T13" fmla="*/ 46 h 88"/>
                  <a:gd name="T14" fmla="*/ 4 w 174"/>
                  <a:gd name="T15" fmla="*/ 65 h 88"/>
                  <a:gd name="T16" fmla="*/ 0 w 174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88">
                    <a:moveTo>
                      <a:pt x="174" y="5"/>
                    </a:moveTo>
                    <a:lnTo>
                      <a:pt x="147" y="0"/>
                    </a:lnTo>
                    <a:lnTo>
                      <a:pt x="116" y="1"/>
                    </a:lnTo>
                    <a:lnTo>
                      <a:pt x="87" y="6"/>
                    </a:lnTo>
                    <a:lnTo>
                      <a:pt x="60" y="15"/>
                    </a:lnTo>
                    <a:lnTo>
                      <a:pt x="36" y="29"/>
                    </a:lnTo>
                    <a:lnTo>
                      <a:pt x="17" y="46"/>
                    </a:lnTo>
                    <a:lnTo>
                      <a:pt x="4" y="65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98">
                <a:extLst>
                  <a:ext uri="{FF2B5EF4-FFF2-40B4-BE49-F238E27FC236}">
                    <a16:creationId xmlns:a16="http://schemas.microsoft.com/office/drawing/2014/main" id="{26CCBE4A-3440-4B20-9680-77D642FBF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704" y="802174"/>
                <a:ext cx="64330" cy="36256"/>
              </a:xfrm>
              <a:custGeom>
                <a:avLst/>
                <a:gdLst>
                  <a:gd name="T0" fmla="*/ 243 w 243"/>
                  <a:gd name="T1" fmla="*/ 35 h 148"/>
                  <a:gd name="T2" fmla="*/ 223 w 243"/>
                  <a:gd name="T3" fmla="*/ 21 h 148"/>
                  <a:gd name="T4" fmla="*/ 201 w 243"/>
                  <a:gd name="T5" fmla="*/ 10 h 148"/>
                  <a:gd name="T6" fmla="*/ 178 w 243"/>
                  <a:gd name="T7" fmla="*/ 4 h 148"/>
                  <a:gd name="T8" fmla="*/ 155 w 243"/>
                  <a:gd name="T9" fmla="*/ 0 h 148"/>
                  <a:gd name="T10" fmla="*/ 107 w 243"/>
                  <a:gd name="T11" fmla="*/ 3 h 148"/>
                  <a:gd name="T12" fmla="*/ 64 w 243"/>
                  <a:gd name="T13" fmla="*/ 16 h 148"/>
                  <a:gd name="T14" fmla="*/ 29 w 243"/>
                  <a:gd name="T15" fmla="*/ 40 h 148"/>
                  <a:gd name="T16" fmla="*/ 7 w 243"/>
                  <a:gd name="T17" fmla="*/ 70 h 148"/>
                  <a:gd name="T18" fmla="*/ 2 w 243"/>
                  <a:gd name="T19" fmla="*/ 88 h 148"/>
                  <a:gd name="T20" fmla="*/ 0 w 243"/>
                  <a:gd name="T21" fmla="*/ 107 h 148"/>
                  <a:gd name="T22" fmla="*/ 4 w 243"/>
                  <a:gd name="T23" fmla="*/ 127 h 148"/>
                  <a:gd name="T24" fmla="*/ 15 w 243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148">
                    <a:moveTo>
                      <a:pt x="243" y="35"/>
                    </a:moveTo>
                    <a:lnTo>
                      <a:pt x="223" y="21"/>
                    </a:lnTo>
                    <a:lnTo>
                      <a:pt x="201" y="10"/>
                    </a:lnTo>
                    <a:lnTo>
                      <a:pt x="178" y="4"/>
                    </a:lnTo>
                    <a:lnTo>
                      <a:pt x="155" y="0"/>
                    </a:lnTo>
                    <a:lnTo>
                      <a:pt x="107" y="3"/>
                    </a:lnTo>
                    <a:lnTo>
                      <a:pt x="64" y="16"/>
                    </a:lnTo>
                    <a:lnTo>
                      <a:pt x="29" y="40"/>
                    </a:lnTo>
                    <a:lnTo>
                      <a:pt x="7" y="70"/>
                    </a:lnTo>
                    <a:lnTo>
                      <a:pt x="2" y="88"/>
                    </a:lnTo>
                    <a:lnTo>
                      <a:pt x="0" y="107"/>
                    </a:lnTo>
                    <a:lnTo>
                      <a:pt x="4" y="127"/>
                    </a:lnTo>
                    <a:lnTo>
                      <a:pt x="15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99">
                <a:extLst>
                  <a:ext uri="{FF2B5EF4-FFF2-40B4-BE49-F238E27FC236}">
                    <a16:creationId xmlns:a16="http://schemas.microsoft.com/office/drawing/2014/main" id="{772AC1D9-BC37-423E-AB32-5332AECDC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195" y="814753"/>
                <a:ext cx="86567" cy="59194"/>
              </a:xfrm>
              <a:custGeom>
                <a:avLst/>
                <a:gdLst>
                  <a:gd name="T0" fmla="*/ 329 w 329"/>
                  <a:gd name="T1" fmla="*/ 6 h 242"/>
                  <a:gd name="T2" fmla="*/ 302 w 329"/>
                  <a:gd name="T3" fmla="*/ 0 h 242"/>
                  <a:gd name="T4" fmla="*/ 279 w 329"/>
                  <a:gd name="T5" fmla="*/ 1 h 242"/>
                  <a:gd name="T6" fmla="*/ 259 w 329"/>
                  <a:gd name="T7" fmla="*/ 9 h 242"/>
                  <a:gd name="T8" fmla="*/ 242 w 329"/>
                  <a:gd name="T9" fmla="*/ 22 h 242"/>
                  <a:gd name="T10" fmla="*/ 215 w 329"/>
                  <a:gd name="T11" fmla="*/ 61 h 242"/>
                  <a:gd name="T12" fmla="*/ 191 w 329"/>
                  <a:gd name="T13" fmla="*/ 111 h 242"/>
                  <a:gd name="T14" fmla="*/ 162 w 329"/>
                  <a:gd name="T15" fmla="*/ 161 h 242"/>
                  <a:gd name="T16" fmla="*/ 145 w 329"/>
                  <a:gd name="T17" fmla="*/ 185 h 242"/>
                  <a:gd name="T18" fmla="*/ 125 w 329"/>
                  <a:gd name="T19" fmla="*/ 205 h 242"/>
                  <a:gd name="T20" fmla="*/ 101 w 329"/>
                  <a:gd name="T21" fmla="*/ 223 h 242"/>
                  <a:gd name="T22" fmla="*/ 72 w 329"/>
                  <a:gd name="T23" fmla="*/ 235 h 242"/>
                  <a:gd name="T24" fmla="*/ 39 w 329"/>
                  <a:gd name="T25" fmla="*/ 242 h 242"/>
                  <a:gd name="T26" fmla="*/ 0 w 329"/>
                  <a:gd name="T2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242">
                    <a:moveTo>
                      <a:pt x="329" y="6"/>
                    </a:moveTo>
                    <a:lnTo>
                      <a:pt x="302" y="0"/>
                    </a:lnTo>
                    <a:lnTo>
                      <a:pt x="279" y="1"/>
                    </a:lnTo>
                    <a:lnTo>
                      <a:pt x="259" y="9"/>
                    </a:lnTo>
                    <a:lnTo>
                      <a:pt x="242" y="22"/>
                    </a:lnTo>
                    <a:lnTo>
                      <a:pt x="215" y="61"/>
                    </a:lnTo>
                    <a:lnTo>
                      <a:pt x="191" y="111"/>
                    </a:lnTo>
                    <a:lnTo>
                      <a:pt x="162" y="161"/>
                    </a:lnTo>
                    <a:lnTo>
                      <a:pt x="145" y="185"/>
                    </a:lnTo>
                    <a:lnTo>
                      <a:pt x="125" y="205"/>
                    </a:lnTo>
                    <a:lnTo>
                      <a:pt x="101" y="223"/>
                    </a:lnTo>
                    <a:lnTo>
                      <a:pt x="72" y="235"/>
                    </a:lnTo>
                    <a:lnTo>
                      <a:pt x="39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100">
                <a:extLst>
                  <a:ext uri="{FF2B5EF4-FFF2-40B4-BE49-F238E27FC236}">
                    <a16:creationId xmlns:a16="http://schemas.microsoft.com/office/drawing/2014/main" id="{2CF61AF5-BF61-4667-8113-3C64E3EB8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9419"/>
                <a:ext cx="11913" cy="100630"/>
              </a:xfrm>
              <a:custGeom>
                <a:avLst/>
                <a:gdLst>
                  <a:gd name="T0" fmla="*/ 9 w 44"/>
                  <a:gd name="T1" fmla="*/ 0 h 406"/>
                  <a:gd name="T2" fmla="*/ 26 w 44"/>
                  <a:gd name="T3" fmla="*/ 24 h 406"/>
                  <a:gd name="T4" fmla="*/ 38 w 44"/>
                  <a:gd name="T5" fmla="*/ 50 h 406"/>
                  <a:gd name="T6" fmla="*/ 43 w 44"/>
                  <a:gd name="T7" fmla="*/ 75 h 406"/>
                  <a:gd name="T8" fmla="*/ 44 w 44"/>
                  <a:gd name="T9" fmla="*/ 100 h 406"/>
                  <a:gd name="T10" fmla="*/ 36 w 44"/>
                  <a:gd name="T11" fmla="*/ 151 h 406"/>
                  <a:gd name="T12" fmla="*/ 22 w 44"/>
                  <a:gd name="T13" fmla="*/ 203 h 406"/>
                  <a:gd name="T14" fmla="*/ 7 w 44"/>
                  <a:gd name="T15" fmla="*/ 254 h 406"/>
                  <a:gd name="T16" fmla="*/ 0 w 44"/>
                  <a:gd name="T17" fmla="*/ 306 h 406"/>
                  <a:gd name="T18" fmla="*/ 1 w 44"/>
                  <a:gd name="T19" fmla="*/ 331 h 406"/>
                  <a:gd name="T20" fmla="*/ 6 w 44"/>
                  <a:gd name="T21" fmla="*/ 356 h 406"/>
                  <a:gd name="T22" fmla="*/ 17 w 44"/>
                  <a:gd name="T23" fmla="*/ 381 h 406"/>
                  <a:gd name="T24" fmla="*/ 34 w 44"/>
                  <a:gd name="T2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6">
                    <a:moveTo>
                      <a:pt x="9" y="0"/>
                    </a:moveTo>
                    <a:lnTo>
                      <a:pt x="26" y="24"/>
                    </a:lnTo>
                    <a:lnTo>
                      <a:pt x="38" y="50"/>
                    </a:lnTo>
                    <a:lnTo>
                      <a:pt x="43" y="75"/>
                    </a:lnTo>
                    <a:lnTo>
                      <a:pt x="44" y="100"/>
                    </a:lnTo>
                    <a:lnTo>
                      <a:pt x="36" y="151"/>
                    </a:lnTo>
                    <a:lnTo>
                      <a:pt x="22" y="203"/>
                    </a:lnTo>
                    <a:lnTo>
                      <a:pt x="7" y="254"/>
                    </a:lnTo>
                    <a:lnTo>
                      <a:pt x="0" y="306"/>
                    </a:lnTo>
                    <a:lnTo>
                      <a:pt x="1" y="331"/>
                    </a:lnTo>
                    <a:lnTo>
                      <a:pt x="6" y="356"/>
                    </a:lnTo>
                    <a:lnTo>
                      <a:pt x="17" y="381"/>
                    </a:lnTo>
                    <a:lnTo>
                      <a:pt x="34" y="40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101">
                <a:extLst>
                  <a:ext uri="{FF2B5EF4-FFF2-40B4-BE49-F238E27FC236}">
                    <a16:creationId xmlns:a16="http://schemas.microsoft.com/office/drawing/2014/main" id="{1413D0FF-A7E3-492E-BA85-30B403DE0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298" y="953118"/>
                <a:ext cx="53211" cy="98410"/>
              </a:xfrm>
              <a:custGeom>
                <a:avLst/>
                <a:gdLst>
                  <a:gd name="T0" fmla="*/ 0 w 201"/>
                  <a:gd name="T1" fmla="*/ 400 h 400"/>
                  <a:gd name="T2" fmla="*/ 104 w 201"/>
                  <a:gd name="T3" fmla="*/ 176 h 400"/>
                  <a:gd name="T4" fmla="*/ 153 w 201"/>
                  <a:gd name="T5" fmla="*/ 77 h 400"/>
                  <a:gd name="T6" fmla="*/ 172 w 201"/>
                  <a:gd name="T7" fmla="*/ 43 h 400"/>
                  <a:gd name="T8" fmla="*/ 201 w 201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400">
                    <a:moveTo>
                      <a:pt x="0" y="400"/>
                    </a:moveTo>
                    <a:lnTo>
                      <a:pt x="104" y="176"/>
                    </a:lnTo>
                    <a:lnTo>
                      <a:pt x="153" y="77"/>
                    </a:lnTo>
                    <a:lnTo>
                      <a:pt x="172" y="43"/>
                    </a:lnTo>
                    <a:lnTo>
                      <a:pt x="20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102">
                <a:extLst>
                  <a:ext uri="{FF2B5EF4-FFF2-40B4-BE49-F238E27FC236}">
                    <a16:creationId xmlns:a16="http://schemas.microsoft.com/office/drawing/2014/main" id="{40E967C7-C807-497B-A12E-87FF9BEF6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620" y="942020"/>
                <a:ext cx="54799" cy="92490"/>
              </a:xfrm>
              <a:custGeom>
                <a:avLst/>
                <a:gdLst>
                  <a:gd name="T0" fmla="*/ 19 w 205"/>
                  <a:gd name="T1" fmla="*/ 4 h 375"/>
                  <a:gd name="T2" fmla="*/ 34 w 205"/>
                  <a:gd name="T3" fmla="*/ 28 h 375"/>
                  <a:gd name="T4" fmla="*/ 44 w 205"/>
                  <a:gd name="T5" fmla="*/ 51 h 375"/>
                  <a:gd name="T6" fmla="*/ 49 w 205"/>
                  <a:gd name="T7" fmla="*/ 97 h 375"/>
                  <a:gd name="T8" fmla="*/ 42 w 205"/>
                  <a:gd name="T9" fmla="*/ 143 h 375"/>
                  <a:gd name="T10" fmla="*/ 26 w 205"/>
                  <a:gd name="T11" fmla="*/ 188 h 375"/>
                  <a:gd name="T12" fmla="*/ 11 w 205"/>
                  <a:gd name="T13" fmla="*/ 235 h 375"/>
                  <a:gd name="T14" fmla="*/ 0 w 205"/>
                  <a:gd name="T15" fmla="*/ 281 h 375"/>
                  <a:gd name="T16" fmla="*/ 0 w 205"/>
                  <a:gd name="T17" fmla="*/ 327 h 375"/>
                  <a:gd name="T18" fmla="*/ 7 w 205"/>
                  <a:gd name="T19" fmla="*/ 351 h 375"/>
                  <a:gd name="T20" fmla="*/ 19 w 205"/>
                  <a:gd name="T21" fmla="*/ 375 h 375"/>
                  <a:gd name="T22" fmla="*/ 59 w 205"/>
                  <a:gd name="T23" fmla="*/ 274 h 375"/>
                  <a:gd name="T24" fmla="*/ 107 w 205"/>
                  <a:gd name="T25" fmla="*/ 174 h 375"/>
                  <a:gd name="T26" fmla="*/ 156 w 205"/>
                  <a:gd name="T27" fmla="*/ 82 h 375"/>
                  <a:gd name="T28" fmla="*/ 205 w 205"/>
                  <a:gd name="T2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375">
                    <a:moveTo>
                      <a:pt x="19" y="4"/>
                    </a:moveTo>
                    <a:lnTo>
                      <a:pt x="34" y="28"/>
                    </a:lnTo>
                    <a:lnTo>
                      <a:pt x="44" y="51"/>
                    </a:lnTo>
                    <a:lnTo>
                      <a:pt x="49" y="97"/>
                    </a:lnTo>
                    <a:lnTo>
                      <a:pt x="42" y="143"/>
                    </a:lnTo>
                    <a:lnTo>
                      <a:pt x="26" y="188"/>
                    </a:lnTo>
                    <a:lnTo>
                      <a:pt x="11" y="235"/>
                    </a:lnTo>
                    <a:lnTo>
                      <a:pt x="0" y="281"/>
                    </a:lnTo>
                    <a:lnTo>
                      <a:pt x="0" y="327"/>
                    </a:lnTo>
                    <a:lnTo>
                      <a:pt x="7" y="351"/>
                    </a:lnTo>
                    <a:lnTo>
                      <a:pt x="19" y="375"/>
                    </a:lnTo>
                    <a:lnTo>
                      <a:pt x="59" y="274"/>
                    </a:lnTo>
                    <a:lnTo>
                      <a:pt x="107" y="174"/>
                    </a:lnTo>
                    <a:lnTo>
                      <a:pt x="156" y="82"/>
                    </a:lnTo>
                    <a:lnTo>
                      <a:pt x="2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103">
                <a:extLst>
                  <a:ext uri="{FF2B5EF4-FFF2-40B4-BE49-F238E27FC236}">
                    <a16:creationId xmlns:a16="http://schemas.microsoft.com/office/drawing/2014/main" id="{F690C255-1C4D-45B8-AF53-92B83664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090" y="1047829"/>
                <a:ext cx="52417" cy="20718"/>
              </a:xfrm>
              <a:custGeom>
                <a:avLst/>
                <a:gdLst>
                  <a:gd name="T0" fmla="*/ 200 w 200"/>
                  <a:gd name="T1" fmla="*/ 85 h 85"/>
                  <a:gd name="T2" fmla="*/ 175 w 200"/>
                  <a:gd name="T3" fmla="*/ 73 h 85"/>
                  <a:gd name="T4" fmla="*/ 154 w 200"/>
                  <a:gd name="T5" fmla="*/ 57 h 85"/>
                  <a:gd name="T6" fmla="*/ 112 w 200"/>
                  <a:gd name="T7" fmla="*/ 24 h 85"/>
                  <a:gd name="T8" fmla="*/ 91 w 200"/>
                  <a:gd name="T9" fmla="*/ 10 h 85"/>
                  <a:gd name="T10" fmla="*/ 64 w 200"/>
                  <a:gd name="T11" fmla="*/ 2 h 85"/>
                  <a:gd name="T12" fmla="*/ 35 w 200"/>
                  <a:gd name="T13" fmla="*/ 0 h 85"/>
                  <a:gd name="T14" fmla="*/ 0 w 200"/>
                  <a:gd name="T15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85">
                    <a:moveTo>
                      <a:pt x="200" y="85"/>
                    </a:moveTo>
                    <a:lnTo>
                      <a:pt x="175" y="73"/>
                    </a:lnTo>
                    <a:lnTo>
                      <a:pt x="154" y="57"/>
                    </a:lnTo>
                    <a:lnTo>
                      <a:pt x="112" y="24"/>
                    </a:lnTo>
                    <a:lnTo>
                      <a:pt x="91" y="10"/>
                    </a:lnTo>
                    <a:lnTo>
                      <a:pt x="64" y="2"/>
                    </a:lnTo>
                    <a:lnTo>
                      <a:pt x="35" y="0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104">
                <a:extLst>
                  <a:ext uri="{FF2B5EF4-FFF2-40B4-BE49-F238E27FC236}">
                    <a16:creationId xmlns:a16="http://schemas.microsoft.com/office/drawing/2014/main" id="{1CD9759A-25C5-4F8A-B9A3-0B5499E1C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087" y="918342"/>
                <a:ext cx="108011" cy="51055"/>
              </a:xfrm>
              <a:custGeom>
                <a:avLst/>
                <a:gdLst>
                  <a:gd name="T0" fmla="*/ 0 w 406"/>
                  <a:gd name="T1" fmla="*/ 205 h 205"/>
                  <a:gd name="T2" fmla="*/ 19 w 406"/>
                  <a:gd name="T3" fmla="*/ 176 h 205"/>
                  <a:gd name="T4" fmla="*/ 39 w 406"/>
                  <a:gd name="T5" fmla="*/ 152 h 205"/>
                  <a:gd name="T6" fmla="*/ 62 w 406"/>
                  <a:gd name="T7" fmla="*/ 134 h 205"/>
                  <a:gd name="T8" fmla="*/ 85 w 406"/>
                  <a:gd name="T9" fmla="*/ 121 h 205"/>
                  <a:gd name="T10" fmla="*/ 109 w 406"/>
                  <a:gd name="T11" fmla="*/ 111 h 205"/>
                  <a:gd name="T12" fmla="*/ 134 w 406"/>
                  <a:gd name="T13" fmla="*/ 103 h 205"/>
                  <a:gd name="T14" fmla="*/ 187 w 406"/>
                  <a:gd name="T15" fmla="*/ 94 h 205"/>
                  <a:gd name="T16" fmla="*/ 242 w 406"/>
                  <a:gd name="T17" fmla="*/ 86 h 205"/>
                  <a:gd name="T18" fmla="*/ 298 w 406"/>
                  <a:gd name="T19" fmla="*/ 72 h 205"/>
                  <a:gd name="T20" fmla="*/ 325 w 406"/>
                  <a:gd name="T21" fmla="*/ 61 h 205"/>
                  <a:gd name="T22" fmla="*/ 353 w 406"/>
                  <a:gd name="T23" fmla="*/ 45 h 205"/>
                  <a:gd name="T24" fmla="*/ 380 w 406"/>
                  <a:gd name="T25" fmla="*/ 25 h 205"/>
                  <a:gd name="T26" fmla="*/ 406 w 406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6" h="205">
                    <a:moveTo>
                      <a:pt x="0" y="205"/>
                    </a:moveTo>
                    <a:lnTo>
                      <a:pt x="19" y="176"/>
                    </a:lnTo>
                    <a:lnTo>
                      <a:pt x="39" y="152"/>
                    </a:lnTo>
                    <a:lnTo>
                      <a:pt x="62" y="134"/>
                    </a:lnTo>
                    <a:lnTo>
                      <a:pt x="85" y="121"/>
                    </a:lnTo>
                    <a:lnTo>
                      <a:pt x="109" y="111"/>
                    </a:lnTo>
                    <a:lnTo>
                      <a:pt x="134" y="103"/>
                    </a:lnTo>
                    <a:lnTo>
                      <a:pt x="187" y="94"/>
                    </a:lnTo>
                    <a:lnTo>
                      <a:pt x="242" y="86"/>
                    </a:lnTo>
                    <a:lnTo>
                      <a:pt x="298" y="72"/>
                    </a:lnTo>
                    <a:lnTo>
                      <a:pt x="325" y="61"/>
                    </a:lnTo>
                    <a:lnTo>
                      <a:pt x="353" y="45"/>
                    </a:lnTo>
                    <a:lnTo>
                      <a:pt x="380" y="25"/>
                    </a:lnTo>
                    <a:lnTo>
                      <a:pt x="40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105">
                <a:extLst>
                  <a:ext uri="{FF2B5EF4-FFF2-40B4-BE49-F238E27FC236}">
                    <a16:creationId xmlns:a16="http://schemas.microsoft.com/office/drawing/2014/main" id="{AB416C53-D6F3-4028-923F-AB01325B1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419" y="942020"/>
                <a:ext cx="67506" cy="17758"/>
              </a:xfrm>
              <a:custGeom>
                <a:avLst/>
                <a:gdLst>
                  <a:gd name="T0" fmla="*/ 0 w 257"/>
                  <a:gd name="T1" fmla="*/ 0 h 71"/>
                  <a:gd name="T2" fmla="*/ 19 w 257"/>
                  <a:gd name="T3" fmla="*/ 20 h 71"/>
                  <a:gd name="T4" fmla="*/ 46 w 257"/>
                  <a:gd name="T5" fmla="*/ 38 h 71"/>
                  <a:gd name="T6" fmla="*/ 76 w 257"/>
                  <a:gd name="T7" fmla="*/ 54 h 71"/>
                  <a:gd name="T8" fmla="*/ 112 w 257"/>
                  <a:gd name="T9" fmla="*/ 66 h 71"/>
                  <a:gd name="T10" fmla="*/ 149 w 257"/>
                  <a:gd name="T11" fmla="*/ 71 h 71"/>
                  <a:gd name="T12" fmla="*/ 186 w 257"/>
                  <a:gd name="T13" fmla="*/ 69 h 71"/>
                  <a:gd name="T14" fmla="*/ 223 w 257"/>
                  <a:gd name="T15" fmla="*/ 57 h 71"/>
                  <a:gd name="T16" fmla="*/ 257 w 257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1">
                    <a:moveTo>
                      <a:pt x="0" y="0"/>
                    </a:moveTo>
                    <a:lnTo>
                      <a:pt x="19" y="20"/>
                    </a:lnTo>
                    <a:lnTo>
                      <a:pt x="46" y="38"/>
                    </a:lnTo>
                    <a:lnTo>
                      <a:pt x="76" y="54"/>
                    </a:lnTo>
                    <a:lnTo>
                      <a:pt x="112" y="66"/>
                    </a:lnTo>
                    <a:lnTo>
                      <a:pt x="149" y="71"/>
                    </a:lnTo>
                    <a:lnTo>
                      <a:pt x="186" y="69"/>
                    </a:lnTo>
                    <a:lnTo>
                      <a:pt x="223" y="57"/>
                    </a:lnTo>
                    <a:lnTo>
                      <a:pt x="257" y="3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106">
                <a:extLst>
                  <a:ext uri="{FF2B5EF4-FFF2-40B4-BE49-F238E27FC236}">
                    <a16:creationId xmlns:a16="http://schemas.microsoft.com/office/drawing/2014/main" id="{DF9F44A3-B3EA-4914-89DA-63FF42FEB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401" y="1021192"/>
                <a:ext cx="32562" cy="34776"/>
              </a:xfrm>
              <a:custGeom>
                <a:avLst/>
                <a:gdLst>
                  <a:gd name="T0" fmla="*/ 124 w 124"/>
                  <a:gd name="T1" fmla="*/ 0 h 143"/>
                  <a:gd name="T2" fmla="*/ 97 w 124"/>
                  <a:gd name="T3" fmla="*/ 11 h 143"/>
                  <a:gd name="T4" fmla="*/ 74 w 124"/>
                  <a:gd name="T5" fmla="*/ 24 h 143"/>
                  <a:gd name="T6" fmla="*/ 37 w 124"/>
                  <a:gd name="T7" fmla="*/ 58 h 143"/>
                  <a:gd name="T8" fmla="*/ 14 w 124"/>
                  <a:gd name="T9" fmla="*/ 99 h 143"/>
                  <a:gd name="T10" fmla="*/ 0 w 124"/>
                  <a:gd name="T1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3">
                    <a:moveTo>
                      <a:pt x="124" y="0"/>
                    </a:moveTo>
                    <a:lnTo>
                      <a:pt x="97" y="11"/>
                    </a:lnTo>
                    <a:lnTo>
                      <a:pt x="74" y="24"/>
                    </a:lnTo>
                    <a:lnTo>
                      <a:pt x="37" y="58"/>
                    </a:lnTo>
                    <a:lnTo>
                      <a:pt x="14" y="99"/>
                    </a:lnTo>
                    <a:lnTo>
                      <a:pt x="0" y="14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107">
                <a:extLst>
                  <a:ext uri="{FF2B5EF4-FFF2-40B4-BE49-F238E27FC236}">
                    <a16:creationId xmlns:a16="http://schemas.microsoft.com/office/drawing/2014/main" id="{415722E1-C700-44B4-ADCF-4E79227C1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892" y="1051529"/>
                <a:ext cx="37327" cy="43655"/>
              </a:xfrm>
              <a:custGeom>
                <a:avLst/>
                <a:gdLst>
                  <a:gd name="T0" fmla="*/ 141 w 141"/>
                  <a:gd name="T1" fmla="*/ 0 h 177"/>
                  <a:gd name="T2" fmla="*/ 124 w 141"/>
                  <a:gd name="T3" fmla="*/ 23 h 177"/>
                  <a:gd name="T4" fmla="*/ 100 w 141"/>
                  <a:gd name="T5" fmla="*/ 44 h 177"/>
                  <a:gd name="T6" fmla="*/ 48 w 141"/>
                  <a:gd name="T7" fmla="*/ 85 h 177"/>
                  <a:gd name="T8" fmla="*/ 25 w 141"/>
                  <a:gd name="T9" fmla="*/ 105 h 177"/>
                  <a:gd name="T10" fmla="*/ 8 w 141"/>
                  <a:gd name="T11" fmla="*/ 127 h 177"/>
                  <a:gd name="T12" fmla="*/ 0 w 141"/>
                  <a:gd name="T13" fmla="*/ 151 h 177"/>
                  <a:gd name="T14" fmla="*/ 4 w 141"/>
                  <a:gd name="T1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177">
                    <a:moveTo>
                      <a:pt x="141" y="0"/>
                    </a:moveTo>
                    <a:lnTo>
                      <a:pt x="124" y="23"/>
                    </a:lnTo>
                    <a:lnTo>
                      <a:pt x="100" y="44"/>
                    </a:lnTo>
                    <a:lnTo>
                      <a:pt x="48" y="85"/>
                    </a:lnTo>
                    <a:lnTo>
                      <a:pt x="25" y="105"/>
                    </a:lnTo>
                    <a:lnTo>
                      <a:pt x="8" y="127"/>
                    </a:lnTo>
                    <a:lnTo>
                      <a:pt x="0" y="151"/>
                    </a:lnTo>
                    <a:lnTo>
                      <a:pt x="4" y="1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108">
                <a:extLst>
                  <a:ext uri="{FF2B5EF4-FFF2-40B4-BE49-F238E27FC236}">
                    <a16:creationId xmlns:a16="http://schemas.microsoft.com/office/drawing/2014/main" id="{7C324316-7A47-4F76-9CFA-C6162E4AE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223931"/>
                <a:ext cx="61153" cy="17018"/>
              </a:xfrm>
              <a:custGeom>
                <a:avLst/>
                <a:gdLst>
                  <a:gd name="T0" fmla="*/ 0 w 233"/>
                  <a:gd name="T1" fmla="*/ 0 h 67"/>
                  <a:gd name="T2" fmla="*/ 21 w 233"/>
                  <a:gd name="T3" fmla="*/ 18 h 67"/>
                  <a:gd name="T4" fmla="*/ 46 w 233"/>
                  <a:gd name="T5" fmla="*/ 34 h 67"/>
                  <a:gd name="T6" fmla="*/ 74 w 233"/>
                  <a:gd name="T7" fmla="*/ 48 h 67"/>
                  <a:gd name="T8" fmla="*/ 104 w 233"/>
                  <a:gd name="T9" fmla="*/ 58 h 67"/>
                  <a:gd name="T10" fmla="*/ 136 w 233"/>
                  <a:gd name="T11" fmla="*/ 65 h 67"/>
                  <a:gd name="T12" fmla="*/ 169 w 233"/>
                  <a:gd name="T13" fmla="*/ 67 h 67"/>
                  <a:gd name="T14" fmla="*/ 202 w 233"/>
                  <a:gd name="T15" fmla="*/ 64 h 67"/>
                  <a:gd name="T16" fmla="*/ 233 w 233"/>
                  <a:gd name="T17" fmla="*/ 5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67">
                    <a:moveTo>
                      <a:pt x="0" y="0"/>
                    </a:moveTo>
                    <a:lnTo>
                      <a:pt x="21" y="18"/>
                    </a:lnTo>
                    <a:lnTo>
                      <a:pt x="46" y="34"/>
                    </a:lnTo>
                    <a:lnTo>
                      <a:pt x="74" y="48"/>
                    </a:lnTo>
                    <a:lnTo>
                      <a:pt x="104" y="58"/>
                    </a:lnTo>
                    <a:lnTo>
                      <a:pt x="136" y="65"/>
                    </a:lnTo>
                    <a:lnTo>
                      <a:pt x="169" y="67"/>
                    </a:lnTo>
                    <a:lnTo>
                      <a:pt x="202" y="64"/>
                    </a:lnTo>
                    <a:lnTo>
                      <a:pt x="233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109">
                <a:extLst>
                  <a:ext uri="{FF2B5EF4-FFF2-40B4-BE49-F238E27FC236}">
                    <a16:creationId xmlns:a16="http://schemas.microsoft.com/office/drawing/2014/main" id="{664B7B50-869C-4CE9-BE0E-F57A4B0B8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2219" y="1051529"/>
                <a:ext cx="112776" cy="94710"/>
              </a:xfrm>
              <a:custGeom>
                <a:avLst/>
                <a:gdLst>
                  <a:gd name="T0" fmla="*/ 425 w 425"/>
                  <a:gd name="T1" fmla="*/ 129 h 383"/>
                  <a:gd name="T2" fmla="*/ 420 w 425"/>
                  <a:gd name="T3" fmla="*/ 112 h 383"/>
                  <a:gd name="T4" fmla="*/ 408 w 425"/>
                  <a:gd name="T5" fmla="*/ 100 h 383"/>
                  <a:gd name="T6" fmla="*/ 376 w 425"/>
                  <a:gd name="T7" fmla="*/ 84 h 383"/>
                  <a:gd name="T8" fmla="*/ 339 w 425"/>
                  <a:gd name="T9" fmla="*/ 70 h 383"/>
                  <a:gd name="T10" fmla="*/ 324 w 425"/>
                  <a:gd name="T11" fmla="*/ 61 h 383"/>
                  <a:gd name="T12" fmla="*/ 310 w 425"/>
                  <a:gd name="T13" fmla="*/ 49 h 383"/>
                  <a:gd name="T14" fmla="*/ 200 w 425"/>
                  <a:gd name="T15" fmla="*/ 219 h 383"/>
                  <a:gd name="T16" fmla="*/ 141 w 425"/>
                  <a:gd name="T17" fmla="*/ 302 h 383"/>
                  <a:gd name="T18" fmla="*/ 119 w 425"/>
                  <a:gd name="T19" fmla="*/ 334 h 383"/>
                  <a:gd name="T20" fmla="*/ 112 w 425"/>
                  <a:gd name="T21" fmla="*/ 343 h 383"/>
                  <a:gd name="T22" fmla="*/ 77 w 425"/>
                  <a:gd name="T23" fmla="*/ 383 h 383"/>
                  <a:gd name="T24" fmla="*/ 91 w 425"/>
                  <a:gd name="T25" fmla="*/ 285 h 383"/>
                  <a:gd name="T26" fmla="*/ 94 w 425"/>
                  <a:gd name="T27" fmla="*/ 234 h 383"/>
                  <a:gd name="T28" fmla="*/ 93 w 425"/>
                  <a:gd name="T29" fmla="*/ 183 h 383"/>
                  <a:gd name="T30" fmla="*/ 85 w 425"/>
                  <a:gd name="T31" fmla="*/ 133 h 383"/>
                  <a:gd name="T32" fmla="*/ 68 w 425"/>
                  <a:gd name="T33" fmla="*/ 86 h 383"/>
                  <a:gd name="T34" fmla="*/ 40 w 425"/>
                  <a:gd name="T35" fmla="*/ 41 h 383"/>
                  <a:gd name="T36" fmla="*/ 0 w 425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5" h="383">
                    <a:moveTo>
                      <a:pt x="425" y="129"/>
                    </a:moveTo>
                    <a:lnTo>
                      <a:pt x="420" y="112"/>
                    </a:lnTo>
                    <a:lnTo>
                      <a:pt x="408" y="100"/>
                    </a:lnTo>
                    <a:lnTo>
                      <a:pt x="376" y="84"/>
                    </a:lnTo>
                    <a:lnTo>
                      <a:pt x="339" y="70"/>
                    </a:lnTo>
                    <a:lnTo>
                      <a:pt x="324" y="61"/>
                    </a:lnTo>
                    <a:lnTo>
                      <a:pt x="310" y="49"/>
                    </a:lnTo>
                    <a:lnTo>
                      <a:pt x="200" y="219"/>
                    </a:lnTo>
                    <a:lnTo>
                      <a:pt x="141" y="302"/>
                    </a:lnTo>
                    <a:lnTo>
                      <a:pt x="119" y="334"/>
                    </a:lnTo>
                    <a:lnTo>
                      <a:pt x="112" y="343"/>
                    </a:lnTo>
                    <a:lnTo>
                      <a:pt x="77" y="383"/>
                    </a:lnTo>
                    <a:lnTo>
                      <a:pt x="91" y="285"/>
                    </a:lnTo>
                    <a:lnTo>
                      <a:pt x="94" y="234"/>
                    </a:lnTo>
                    <a:lnTo>
                      <a:pt x="93" y="183"/>
                    </a:lnTo>
                    <a:lnTo>
                      <a:pt x="85" y="133"/>
                    </a:lnTo>
                    <a:lnTo>
                      <a:pt x="68" y="86"/>
                    </a:lnTo>
                    <a:lnTo>
                      <a:pt x="40" y="4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110">
                <a:extLst>
                  <a:ext uri="{FF2B5EF4-FFF2-40B4-BE49-F238E27FC236}">
                    <a16:creationId xmlns:a16="http://schemas.microsoft.com/office/drawing/2014/main" id="{A965F31B-A18E-43F3-A0FF-56AAD532A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4" y="1061148"/>
                <a:ext cx="38915" cy="162784"/>
              </a:xfrm>
              <a:custGeom>
                <a:avLst/>
                <a:gdLst>
                  <a:gd name="T0" fmla="*/ 80 w 149"/>
                  <a:gd name="T1" fmla="*/ 0 h 662"/>
                  <a:gd name="T2" fmla="*/ 108 w 149"/>
                  <a:gd name="T3" fmla="*/ 30 h 662"/>
                  <a:gd name="T4" fmla="*/ 128 w 149"/>
                  <a:gd name="T5" fmla="*/ 65 h 662"/>
                  <a:gd name="T6" fmla="*/ 141 w 149"/>
                  <a:gd name="T7" fmla="*/ 104 h 662"/>
                  <a:gd name="T8" fmla="*/ 148 w 149"/>
                  <a:gd name="T9" fmla="*/ 145 h 662"/>
                  <a:gd name="T10" fmla="*/ 149 w 149"/>
                  <a:gd name="T11" fmla="*/ 189 h 662"/>
                  <a:gd name="T12" fmla="*/ 144 w 149"/>
                  <a:gd name="T13" fmla="*/ 234 h 662"/>
                  <a:gd name="T14" fmla="*/ 124 w 149"/>
                  <a:gd name="T15" fmla="*/ 328 h 662"/>
                  <a:gd name="T16" fmla="*/ 94 w 149"/>
                  <a:gd name="T17" fmla="*/ 423 h 662"/>
                  <a:gd name="T18" fmla="*/ 59 w 149"/>
                  <a:gd name="T19" fmla="*/ 513 h 662"/>
                  <a:gd name="T20" fmla="*/ 0 w 149"/>
                  <a:gd name="T21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662">
                    <a:moveTo>
                      <a:pt x="80" y="0"/>
                    </a:moveTo>
                    <a:lnTo>
                      <a:pt x="108" y="30"/>
                    </a:lnTo>
                    <a:lnTo>
                      <a:pt x="128" y="65"/>
                    </a:lnTo>
                    <a:lnTo>
                      <a:pt x="141" y="104"/>
                    </a:lnTo>
                    <a:lnTo>
                      <a:pt x="148" y="145"/>
                    </a:lnTo>
                    <a:lnTo>
                      <a:pt x="149" y="189"/>
                    </a:lnTo>
                    <a:lnTo>
                      <a:pt x="144" y="234"/>
                    </a:lnTo>
                    <a:lnTo>
                      <a:pt x="124" y="328"/>
                    </a:lnTo>
                    <a:lnTo>
                      <a:pt x="94" y="423"/>
                    </a:lnTo>
                    <a:lnTo>
                      <a:pt x="59" y="513"/>
                    </a:lnTo>
                    <a:lnTo>
                      <a:pt x="0" y="6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111">
                <a:extLst>
                  <a:ext uri="{FF2B5EF4-FFF2-40B4-BE49-F238E27FC236}">
                    <a16:creationId xmlns:a16="http://schemas.microsoft.com/office/drawing/2014/main" id="{D3F779DA-610C-408D-A31C-72762D5C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100" y="1070767"/>
                <a:ext cx="106422" cy="165003"/>
              </a:xfrm>
              <a:custGeom>
                <a:avLst/>
                <a:gdLst>
                  <a:gd name="T0" fmla="*/ 0 w 400"/>
                  <a:gd name="T1" fmla="*/ 669 h 669"/>
                  <a:gd name="T2" fmla="*/ 33 w 400"/>
                  <a:gd name="T3" fmla="*/ 538 h 669"/>
                  <a:gd name="T4" fmla="*/ 67 w 400"/>
                  <a:gd name="T5" fmla="*/ 450 h 669"/>
                  <a:gd name="T6" fmla="*/ 86 w 400"/>
                  <a:gd name="T7" fmla="*/ 417 h 669"/>
                  <a:gd name="T8" fmla="*/ 106 w 400"/>
                  <a:gd name="T9" fmla="*/ 390 h 669"/>
                  <a:gd name="T10" fmla="*/ 149 w 400"/>
                  <a:gd name="T11" fmla="*/ 343 h 669"/>
                  <a:gd name="T12" fmla="*/ 198 w 400"/>
                  <a:gd name="T13" fmla="*/ 295 h 669"/>
                  <a:gd name="T14" fmla="*/ 255 w 400"/>
                  <a:gd name="T15" fmla="*/ 232 h 669"/>
                  <a:gd name="T16" fmla="*/ 322 w 400"/>
                  <a:gd name="T17" fmla="*/ 139 h 669"/>
                  <a:gd name="T18" fmla="*/ 359 w 400"/>
                  <a:gd name="T19" fmla="*/ 76 h 669"/>
                  <a:gd name="T20" fmla="*/ 400 w 400"/>
                  <a:gd name="T21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669">
                    <a:moveTo>
                      <a:pt x="0" y="669"/>
                    </a:moveTo>
                    <a:lnTo>
                      <a:pt x="33" y="538"/>
                    </a:lnTo>
                    <a:lnTo>
                      <a:pt x="67" y="450"/>
                    </a:lnTo>
                    <a:lnTo>
                      <a:pt x="86" y="417"/>
                    </a:lnTo>
                    <a:lnTo>
                      <a:pt x="106" y="390"/>
                    </a:lnTo>
                    <a:lnTo>
                      <a:pt x="149" y="343"/>
                    </a:lnTo>
                    <a:lnTo>
                      <a:pt x="198" y="295"/>
                    </a:lnTo>
                    <a:lnTo>
                      <a:pt x="255" y="232"/>
                    </a:lnTo>
                    <a:lnTo>
                      <a:pt x="322" y="139"/>
                    </a:lnTo>
                    <a:lnTo>
                      <a:pt x="359" y="76"/>
                    </a:lnTo>
                    <a:lnTo>
                      <a:pt x="4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Line 112">
                <a:extLst>
                  <a:ext uri="{FF2B5EF4-FFF2-40B4-BE49-F238E27FC236}">
                    <a16:creationId xmlns:a16="http://schemas.microsoft.com/office/drawing/2014/main" id="{63CD28FA-E2F7-4142-A5B8-1D95DAB45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5422" y="981236"/>
                <a:ext cx="19061" cy="51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Line 113">
                <a:extLst>
                  <a:ext uri="{FF2B5EF4-FFF2-40B4-BE49-F238E27FC236}">
                    <a16:creationId xmlns:a16="http://schemas.microsoft.com/office/drawing/2014/main" id="{3EC040AA-AD2D-42CC-9642-B837D2DE8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5277" y="1022671"/>
                <a:ext cx="16678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Line 114">
                <a:extLst>
                  <a:ext uri="{FF2B5EF4-FFF2-40B4-BE49-F238E27FC236}">
                    <a16:creationId xmlns:a16="http://schemas.microsoft.com/office/drawing/2014/main" id="{596EBC2F-F218-476B-80C1-CD9C47854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544" y="1064107"/>
                <a:ext cx="8736" cy="88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115">
                <a:extLst>
                  <a:ext uri="{FF2B5EF4-FFF2-40B4-BE49-F238E27FC236}">
                    <a16:creationId xmlns:a16="http://schemas.microsoft.com/office/drawing/2014/main" id="{DE920782-D6A7-4F1E-B53A-46E7E102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388" y="1134400"/>
                <a:ext cx="66712" cy="11099"/>
              </a:xfrm>
              <a:custGeom>
                <a:avLst/>
                <a:gdLst>
                  <a:gd name="T0" fmla="*/ 253 w 253"/>
                  <a:gd name="T1" fmla="*/ 45 h 45"/>
                  <a:gd name="T2" fmla="*/ 229 w 253"/>
                  <a:gd name="T3" fmla="*/ 25 h 45"/>
                  <a:gd name="T4" fmla="*/ 200 w 253"/>
                  <a:gd name="T5" fmla="*/ 11 h 45"/>
                  <a:gd name="T6" fmla="*/ 167 w 253"/>
                  <a:gd name="T7" fmla="*/ 3 h 45"/>
                  <a:gd name="T8" fmla="*/ 133 w 253"/>
                  <a:gd name="T9" fmla="*/ 0 h 45"/>
                  <a:gd name="T10" fmla="*/ 97 w 253"/>
                  <a:gd name="T11" fmla="*/ 1 h 45"/>
                  <a:gd name="T12" fmla="*/ 62 w 253"/>
                  <a:gd name="T13" fmla="*/ 7 h 45"/>
                  <a:gd name="T14" fmla="*/ 29 w 253"/>
                  <a:gd name="T15" fmla="*/ 17 h 45"/>
                  <a:gd name="T16" fmla="*/ 0 w 253"/>
                  <a:gd name="T17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45"/>
                    </a:moveTo>
                    <a:lnTo>
                      <a:pt x="229" y="25"/>
                    </a:lnTo>
                    <a:lnTo>
                      <a:pt x="200" y="11"/>
                    </a:lnTo>
                    <a:lnTo>
                      <a:pt x="167" y="3"/>
                    </a:lnTo>
                    <a:lnTo>
                      <a:pt x="133" y="0"/>
                    </a:lnTo>
                    <a:lnTo>
                      <a:pt x="97" y="1"/>
                    </a:lnTo>
                    <a:lnTo>
                      <a:pt x="62" y="7"/>
                    </a:lnTo>
                    <a:lnTo>
                      <a:pt x="29" y="17"/>
                    </a:lnTo>
                    <a:lnTo>
                      <a:pt x="0" y="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116">
                <a:extLst>
                  <a:ext uri="{FF2B5EF4-FFF2-40B4-BE49-F238E27FC236}">
                    <a16:creationId xmlns:a16="http://schemas.microsoft.com/office/drawing/2014/main" id="{0B274675-412A-4A60-8C15-B1572E50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940" y="1121082"/>
                <a:ext cx="93715" cy="28857"/>
              </a:xfrm>
              <a:custGeom>
                <a:avLst/>
                <a:gdLst>
                  <a:gd name="T0" fmla="*/ 354 w 354"/>
                  <a:gd name="T1" fmla="*/ 17 h 117"/>
                  <a:gd name="T2" fmla="*/ 308 w 354"/>
                  <a:gd name="T3" fmla="*/ 4 h 117"/>
                  <a:gd name="T4" fmla="*/ 256 w 354"/>
                  <a:gd name="T5" fmla="*/ 0 h 117"/>
                  <a:gd name="T6" fmla="*/ 203 w 354"/>
                  <a:gd name="T7" fmla="*/ 2 h 117"/>
                  <a:gd name="T8" fmla="*/ 149 w 354"/>
                  <a:gd name="T9" fmla="*/ 12 h 117"/>
                  <a:gd name="T10" fmla="*/ 101 w 354"/>
                  <a:gd name="T11" fmla="*/ 29 h 117"/>
                  <a:gd name="T12" fmla="*/ 57 w 354"/>
                  <a:gd name="T13" fmla="*/ 53 h 117"/>
                  <a:gd name="T14" fmla="*/ 23 w 354"/>
                  <a:gd name="T15" fmla="*/ 82 h 117"/>
                  <a:gd name="T16" fmla="*/ 10 w 354"/>
                  <a:gd name="T17" fmla="*/ 98 h 117"/>
                  <a:gd name="T18" fmla="*/ 0 w 354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117">
                    <a:moveTo>
                      <a:pt x="354" y="17"/>
                    </a:moveTo>
                    <a:lnTo>
                      <a:pt x="308" y="4"/>
                    </a:lnTo>
                    <a:lnTo>
                      <a:pt x="256" y="0"/>
                    </a:lnTo>
                    <a:lnTo>
                      <a:pt x="203" y="2"/>
                    </a:lnTo>
                    <a:lnTo>
                      <a:pt x="149" y="12"/>
                    </a:lnTo>
                    <a:lnTo>
                      <a:pt x="101" y="29"/>
                    </a:lnTo>
                    <a:lnTo>
                      <a:pt x="57" y="53"/>
                    </a:lnTo>
                    <a:lnTo>
                      <a:pt x="23" y="82"/>
                    </a:lnTo>
                    <a:lnTo>
                      <a:pt x="10" y="98"/>
                    </a:lnTo>
                    <a:lnTo>
                      <a:pt x="0" y="1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117">
                <a:extLst>
                  <a:ext uri="{FF2B5EF4-FFF2-40B4-BE49-F238E27FC236}">
                    <a16:creationId xmlns:a16="http://schemas.microsoft.com/office/drawing/2014/main" id="{F2714589-C79E-4652-8AC4-724DA4706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462" y="1139580"/>
                <a:ext cx="57182" cy="21458"/>
              </a:xfrm>
              <a:custGeom>
                <a:avLst/>
                <a:gdLst>
                  <a:gd name="T0" fmla="*/ 215 w 215"/>
                  <a:gd name="T1" fmla="*/ 3 h 87"/>
                  <a:gd name="T2" fmla="*/ 183 w 215"/>
                  <a:gd name="T3" fmla="*/ 0 h 87"/>
                  <a:gd name="T4" fmla="*/ 150 w 215"/>
                  <a:gd name="T5" fmla="*/ 2 h 87"/>
                  <a:gd name="T6" fmla="*/ 120 w 215"/>
                  <a:gd name="T7" fmla="*/ 8 h 87"/>
                  <a:gd name="T8" fmla="*/ 89 w 215"/>
                  <a:gd name="T9" fmla="*/ 17 h 87"/>
                  <a:gd name="T10" fmla="*/ 62 w 215"/>
                  <a:gd name="T11" fmla="*/ 31 h 87"/>
                  <a:gd name="T12" fmla="*/ 38 w 215"/>
                  <a:gd name="T13" fmla="*/ 47 h 87"/>
                  <a:gd name="T14" fmla="*/ 17 w 215"/>
                  <a:gd name="T15" fmla="*/ 66 h 87"/>
                  <a:gd name="T16" fmla="*/ 0 w 215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7">
                    <a:moveTo>
                      <a:pt x="215" y="3"/>
                    </a:moveTo>
                    <a:lnTo>
                      <a:pt x="183" y="0"/>
                    </a:lnTo>
                    <a:lnTo>
                      <a:pt x="150" y="2"/>
                    </a:lnTo>
                    <a:lnTo>
                      <a:pt x="120" y="8"/>
                    </a:lnTo>
                    <a:lnTo>
                      <a:pt x="89" y="17"/>
                    </a:lnTo>
                    <a:lnTo>
                      <a:pt x="62" y="31"/>
                    </a:lnTo>
                    <a:lnTo>
                      <a:pt x="38" y="47"/>
                    </a:lnTo>
                    <a:lnTo>
                      <a:pt x="17" y="66"/>
                    </a:ln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118">
                <a:extLst>
                  <a:ext uri="{FF2B5EF4-FFF2-40B4-BE49-F238E27FC236}">
                    <a16:creationId xmlns:a16="http://schemas.microsoft.com/office/drawing/2014/main" id="{45810327-3CF1-4722-B534-67A59ABD8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778" y="1187675"/>
                <a:ext cx="26208" cy="28117"/>
              </a:xfrm>
              <a:custGeom>
                <a:avLst/>
                <a:gdLst>
                  <a:gd name="T0" fmla="*/ 100 w 100"/>
                  <a:gd name="T1" fmla="*/ 0 h 114"/>
                  <a:gd name="T2" fmla="*/ 82 w 100"/>
                  <a:gd name="T3" fmla="*/ 32 h 114"/>
                  <a:gd name="T4" fmla="*/ 61 w 100"/>
                  <a:gd name="T5" fmla="*/ 63 h 114"/>
                  <a:gd name="T6" fmla="*/ 34 w 100"/>
                  <a:gd name="T7" fmla="*/ 91 h 114"/>
                  <a:gd name="T8" fmla="*/ 0 w 100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4">
                    <a:moveTo>
                      <a:pt x="100" y="0"/>
                    </a:moveTo>
                    <a:lnTo>
                      <a:pt x="82" y="32"/>
                    </a:lnTo>
                    <a:lnTo>
                      <a:pt x="61" y="63"/>
                    </a:lnTo>
                    <a:lnTo>
                      <a:pt x="34" y="91"/>
                    </a:lnTo>
                    <a:lnTo>
                      <a:pt x="0" y="11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119">
                <a:extLst>
                  <a:ext uri="{FF2B5EF4-FFF2-40B4-BE49-F238E27FC236}">
                    <a16:creationId xmlns:a16="http://schemas.microsoft.com/office/drawing/2014/main" id="{FBF5FBD2-AC60-44C3-8273-4860921A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913" y="1240210"/>
                <a:ext cx="61947" cy="19238"/>
              </a:xfrm>
              <a:custGeom>
                <a:avLst/>
                <a:gdLst>
                  <a:gd name="T0" fmla="*/ 235 w 235"/>
                  <a:gd name="T1" fmla="*/ 0 h 76"/>
                  <a:gd name="T2" fmla="*/ 213 w 235"/>
                  <a:gd name="T3" fmla="*/ 2 h 76"/>
                  <a:gd name="T4" fmla="*/ 193 w 235"/>
                  <a:gd name="T5" fmla="*/ 6 h 76"/>
                  <a:gd name="T6" fmla="*/ 164 w 235"/>
                  <a:gd name="T7" fmla="*/ 21 h 76"/>
                  <a:gd name="T8" fmla="*/ 144 w 235"/>
                  <a:gd name="T9" fmla="*/ 39 h 76"/>
                  <a:gd name="T10" fmla="*/ 127 w 235"/>
                  <a:gd name="T11" fmla="*/ 58 h 76"/>
                  <a:gd name="T12" fmla="*/ 110 w 235"/>
                  <a:gd name="T13" fmla="*/ 72 h 76"/>
                  <a:gd name="T14" fmla="*/ 98 w 235"/>
                  <a:gd name="T15" fmla="*/ 76 h 76"/>
                  <a:gd name="T16" fmla="*/ 86 w 235"/>
                  <a:gd name="T17" fmla="*/ 76 h 76"/>
                  <a:gd name="T18" fmla="*/ 70 w 235"/>
                  <a:gd name="T19" fmla="*/ 74 h 76"/>
                  <a:gd name="T20" fmla="*/ 50 w 235"/>
                  <a:gd name="T21" fmla="*/ 68 h 76"/>
                  <a:gd name="T22" fmla="*/ 0 w 235"/>
                  <a:gd name="T23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76">
                    <a:moveTo>
                      <a:pt x="235" y="0"/>
                    </a:moveTo>
                    <a:lnTo>
                      <a:pt x="213" y="2"/>
                    </a:lnTo>
                    <a:lnTo>
                      <a:pt x="193" y="6"/>
                    </a:lnTo>
                    <a:lnTo>
                      <a:pt x="164" y="21"/>
                    </a:lnTo>
                    <a:lnTo>
                      <a:pt x="144" y="39"/>
                    </a:lnTo>
                    <a:lnTo>
                      <a:pt x="127" y="58"/>
                    </a:lnTo>
                    <a:lnTo>
                      <a:pt x="110" y="72"/>
                    </a:lnTo>
                    <a:lnTo>
                      <a:pt x="98" y="76"/>
                    </a:lnTo>
                    <a:lnTo>
                      <a:pt x="86" y="76"/>
                    </a:lnTo>
                    <a:lnTo>
                      <a:pt x="70" y="74"/>
                    </a:lnTo>
                    <a:lnTo>
                      <a:pt x="50" y="68"/>
                    </a:lnTo>
                    <a:lnTo>
                      <a:pt x="0" y="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120">
                <a:extLst>
                  <a:ext uri="{FF2B5EF4-FFF2-40B4-BE49-F238E27FC236}">
                    <a16:creationId xmlns:a16="http://schemas.microsoft.com/office/drawing/2014/main" id="{DB7B4F97-7017-4E1F-8B44-0C46E585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44" y="1246129"/>
                <a:ext cx="53211" cy="17018"/>
              </a:xfrm>
              <a:custGeom>
                <a:avLst/>
                <a:gdLst>
                  <a:gd name="T0" fmla="*/ 199 w 199"/>
                  <a:gd name="T1" fmla="*/ 68 h 68"/>
                  <a:gd name="T2" fmla="*/ 198 w 199"/>
                  <a:gd name="T3" fmla="*/ 54 h 68"/>
                  <a:gd name="T4" fmla="*/ 194 w 199"/>
                  <a:gd name="T5" fmla="*/ 41 h 68"/>
                  <a:gd name="T6" fmla="*/ 185 w 199"/>
                  <a:gd name="T7" fmla="*/ 29 h 68"/>
                  <a:gd name="T8" fmla="*/ 174 w 199"/>
                  <a:gd name="T9" fmla="*/ 19 h 68"/>
                  <a:gd name="T10" fmla="*/ 144 w 199"/>
                  <a:gd name="T11" fmla="*/ 6 h 68"/>
                  <a:gd name="T12" fmla="*/ 110 w 199"/>
                  <a:gd name="T13" fmla="*/ 0 h 68"/>
                  <a:gd name="T14" fmla="*/ 73 w 199"/>
                  <a:gd name="T15" fmla="*/ 1 h 68"/>
                  <a:gd name="T16" fmla="*/ 40 w 199"/>
                  <a:gd name="T17" fmla="*/ 10 h 68"/>
                  <a:gd name="T18" fmla="*/ 13 w 199"/>
                  <a:gd name="T19" fmla="*/ 27 h 68"/>
                  <a:gd name="T20" fmla="*/ 5 w 199"/>
                  <a:gd name="T21" fmla="*/ 40 h 68"/>
                  <a:gd name="T22" fmla="*/ 0 w 199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68">
                    <a:moveTo>
                      <a:pt x="199" y="68"/>
                    </a:moveTo>
                    <a:lnTo>
                      <a:pt x="198" y="54"/>
                    </a:lnTo>
                    <a:lnTo>
                      <a:pt x="194" y="41"/>
                    </a:lnTo>
                    <a:lnTo>
                      <a:pt x="185" y="29"/>
                    </a:lnTo>
                    <a:lnTo>
                      <a:pt x="174" y="19"/>
                    </a:lnTo>
                    <a:lnTo>
                      <a:pt x="144" y="6"/>
                    </a:lnTo>
                    <a:lnTo>
                      <a:pt x="110" y="0"/>
                    </a:lnTo>
                    <a:lnTo>
                      <a:pt x="73" y="1"/>
                    </a:lnTo>
                    <a:lnTo>
                      <a:pt x="40" y="10"/>
                    </a:lnTo>
                    <a:lnTo>
                      <a:pt x="13" y="27"/>
                    </a:lnTo>
                    <a:lnTo>
                      <a:pt x="5" y="40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Line 121">
                <a:extLst>
                  <a:ext uri="{FF2B5EF4-FFF2-40B4-BE49-F238E27FC236}">
                    <a16:creationId xmlns:a16="http://schemas.microsoft.com/office/drawing/2014/main" id="{C61547DF-E71F-4CB2-BC77-249DB151D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5873" y="1395594"/>
                <a:ext cx="25414" cy="74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Line 122">
                <a:extLst>
                  <a:ext uri="{FF2B5EF4-FFF2-40B4-BE49-F238E27FC236}">
                    <a16:creationId xmlns:a16="http://schemas.microsoft.com/office/drawing/2014/main" id="{829259D2-85FE-4656-8528-70F1F4AF9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1792" y="1402993"/>
                <a:ext cx="22237" cy="296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Line 123">
                <a:extLst>
                  <a:ext uri="{FF2B5EF4-FFF2-40B4-BE49-F238E27FC236}">
                    <a16:creationId xmlns:a16="http://schemas.microsoft.com/office/drawing/2014/main" id="{B3F1A3F7-A48F-4275-9BA8-D1B02F9F2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4388" y="1406693"/>
                <a:ext cx="25414" cy="961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124">
                <a:extLst>
                  <a:ext uri="{FF2B5EF4-FFF2-40B4-BE49-F238E27FC236}">
                    <a16:creationId xmlns:a16="http://schemas.microsoft.com/office/drawing/2014/main" id="{D802A0C5-878F-4D97-8EFD-211BC94E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15884" cy="73993"/>
              </a:xfrm>
              <a:custGeom>
                <a:avLst/>
                <a:gdLst>
                  <a:gd name="T0" fmla="*/ 0 w 62"/>
                  <a:gd name="T1" fmla="*/ 298 h 298"/>
                  <a:gd name="T2" fmla="*/ 27 w 62"/>
                  <a:gd name="T3" fmla="*/ 148 h 298"/>
                  <a:gd name="T4" fmla="*/ 62 w 62"/>
                  <a:gd name="T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98">
                    <a:moveTo>
                      <a:pt x="0" y="298"/>
                    </a:moveTo>
                    <a:lnTo>
                      <a:pt x="27" y="148"/>
                    </a:lnTo>
                    <a:lnTo>
                      <a:pt x="6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125">
                <a:extLst>
                  <a:ext uri="{FF2B5EF4-FFF2-40B4-BE49-F238E27FC236}">
                    <a16:creationId xmlns:a16="http://schemas.microsoft.com/office/drawing/2014/main" id="{1730344D-CDA4-4B5A-B437-D4D927CA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652" y="1309023"/>
                <a:ext cx="57182" cy="59934"/>
              </a:xfrm>
              <a:custGeom>
                <a:avLst/>
                <a:gdLst>
                  <a:gd name="T0" fmla="*/ 215 w 215"/>
                  <a:gd name="T1" fmla="*/ 0 h 242"/>
                  <a:gd name="T2" fmla="*/ 210 w 215"/>
                  <a:gd name="T3" fmla="*/ 58 h 242"/>
                  <a:gd name="T4" fmla="*/ 198 w 215"/>
                  <a:gd name="T5" fmla="*/ 116 h 242"/>
                  <a:gd name="T6" fmla="*/ 186 w 215"/>
                  <a:gd name="T7" fmla="*/ 174 h 242"/>
                  <a:gd name="T8" fmla="*/ 177 w 215"/>
                  <a:gd name="T9" fmla="*/ 232 h 242"/>
                  <a:gd name="T10" fmla="*/ 120 w 215"/>
                  <a:gd name="T11" fmla="*/ 232 h 242"/>
                  <a:gd name="T12" fmla="*/ 79 w 215"/>
                  <a:gd name="T13" fmla="*/ 237 h 242"/>
                  <a:gd name="T14" fmla="*/ 51 w 215"/>
                  <a:gd name="T15" fmla="*/ 241 h 242"/>
                  <a:gd name="T16" fmla="*/ 33 w 215"/>
                  <a:gd name="T17" fmla="*/ 242 h 242"/>
                  <a:gd name="T18" fmla="*/ 21 w 215"/>
                  <a:gd name="T19" fmla="*/ 235 h 242"/>
                  <a:gd name="T20" fmla="*/ 13 w 215"/>
                  <a:gd name="T21" fmla="*/ 217 h 242"/>
                  <a:gd name="T22" fmla="*/ 0 w 215"/>
                  <a:gd name="T2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5" h="242">
                    <a:moveTo>
                      <a:pt x="215" y="0"/>
                    </a:moveTo>
                    <a:lnTo>
                      <a:pt x="210" y="58"/>
                    </a:lnTo>
                    <a:lnTo>
                      <a:pt x="198" y="116"/>
                    </a:lnTo>
                    <a:lnTo>
                      <a:pt x="186" y="174"/>
                    </a:lnTo>
                    <a:lnTo>
                      <a:pt x="177" y="232"/>
                    </a:lnTo>
                    <a:lnTo>
                      <a:pt x="120" y="232"/>
                    </a:lnTo>
                    <a:lnTo>
                      <a:pt x="79" y="237"/>
                    </a:lnTo>
                    <a:lnTo>
                      <a:pt x="51" y="241"/>
                    </a:lnTo>
                    <a:lnTo>
                      <a:pt x="33" y="242"/>
                    </a:lnTo>
                    <a:lnTo>
                      <a:pt x="21" y="235"/>
                    </a:lnTo>
                    <a:lnTo>
                      <a:pt x="13" y="217"/>
                    </a:lnTo>
                    <a:lnTo>
                      <a:pt x="0" y="13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126">
                <a:extLst>
                  <a:ext uri="{FF2B5EF4-FFF2-40B4-BE49-F238E27FC236}">
                    <a16:creationId xmlns:a16="http://schemas.microsoft.com/office/drawing/2014/main" id="{FE9E42B9-EBE4-4A2B-8625-7022462AF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567" y="1293484"/>
                <a:ext cx="59564" cy="22198"/>
              </a:xfrm>
              <a:custGeom>
                <a:avLst/>
                <a:gdLst>
                  <a:gd name="T0" fmla="*/ 0 w 224"/>
                  <a:gd name="T1" fmla="*/ 0 h 90"/>
                  <a:gd name="T2" fmla="*/ 17 w 224"/>
                  <a:gd name="T3" fmla="*/ 21 h 90"/>
                  <a:gd name="T4" fmla="*/ 38 w 224"/>
                  <a:gd name="T5" fmla="*/ 43 h 90"/>
                  <a:gd name="T6" fmla="*/ 64 w 224"/>
                  <a:gd name="T7" fmla="*/ 61 h 90"/>
                  <a:gd name="T8" fmla="*/ 92 w 224"/>
                  <a:gd name="T9" fmla="*/ 75 h 90"/>
                  <a:gd name="T10" fmla="*/ 124 w 224"/>
                  <a:gd name="T11" fmla="*/ 86 h 90"/>
                  <a:gd name="T12" fmla="*/ 157 w 224"/>
                  <a:gd name="T13" fmla="*/ 90 h 90"/>
                  <a:gd name="T14" fmla="*/ 190 w 224"/>
                  <a:gd name="T15" fmla="*/ 88 h 90"/>
                  <a:gd name="T16" fmla="*/ 224 w 224"/>
                  <a:gd name="T17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90">
                    <a:moveTo>
                      <a:pt x="0" y="0"/>
                    </a:moveTo>
                    <a:lnTo>
                      <a:pt x="17" y="21"/>
                    </a:lnTo>
                    <a:lnTo>
                      <a:pt x="38" y="43"/>
                    </a:lnTo>
                    <a:lnTo>
                      <a:pt x="64" y="61"/>
                    </a:lnTo>
                    <a:lnTo>
                      <a:pt x="92" y="75"/>
                    </a:lnTo>
                    <a:lnTo>
                      <a:pt x="124" y="86"/>
                    </a:lnTo>
                    <a:lnTo>
                      <a:pt x="157" y="90"/>
                    </a:lnTo>
                    <a:lnTo>
                      <a:pt x="190" y="88"/>
                    </a:lnTo>
                    <a:lnTo>
                      <a:pt x="224" y="7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127">
                <a:extLst>
                  <a:ext uri="{FF2B5EF4-FFF2-40B4-BE49-F238E27FC236}">
                    <a16:creationId xmlns:a16="http://schemas.microsoft.com/office/drawing/2014/main" id="{D2600437-2E1E-4B5D-8420-085BDC54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697" y="1268327"/>
                <a:ext cx="134219" cy="69553"/>
              </a:xfrm>
              <a:custGeom>
                <a:avLst/>
                <a:gdLst>
                  <a:gd name="T0" fmla="*/ 0 w 508"/>
                  <a:gd name="T1" fmla="*/ 91 h 282"/>
                  <a:gd name="T2" fmla="*/ 12 w 508"/>
                  <a:gd name="T3" fmla="*/ 65 h 282"/>
                  <a:gd name="T4" fmla="*/ 30 w 508"/>
                  <a:gd name="T5" fmla="*/ 44 h 282"/>
                  <a:gd name="T6" fmla="*/ 53 w 508"/>
                  <a:gd name="T7" fmla="*/ 27 h 282"/>
                  <a:gd name="T8" fmla="*/ 79 w 508"/>
                  <a:gd name="T9" fmla="*/ 15 h 282"/>
                  <a:gd name="T10" fmla="*/ 108 w 508"/>
                  <a:gd name="T11" fmla="*/ 5 h 282"/>
                  <a:gd name="T12" fmla="*/ 140 w 508"/>
                  <a:gd name="T13" fmla="*/ 1 h 282"/>
                  <a:gd name="T14" fmla="*/ 170 w 508"/>
                  <a:gd name="T15" fmla="*/ 0 h 282"/>
                  <a:gd name="T16" fmla="*/ 202 w 508"/>
                  <a:gd name="T17" fmla="*/ 3 h 282"/>
                  <a:gd name="T18" fmla="*/ 231 w 508"/>
                  <a:gd name="T19" fmla="*/ 10 h 282"/>
                  <a:gd name="T20" fmla="*/ 257 w 508"/>
                  <a:gd name="T21" fmla="*/ 21 h 282"/>
                  <a:gd name="T22" fmla="*/ 281 w 508"/>
                  <a:gd name="T23" fmla="*/ 34 h 282"/>
                  <a:gd name="T24" fmla="*/ 300 w 508"/>
                  <a:gd name="T25" fmla="*/ 51 h 282"/>
                  <a:gd name="T26" fmla="*/ 313 w 508"/>
                  <a:gd name="T27" fmla="*/ 72 h 282"/>
                  <a:gd name="T28" fmla="*/ 318 w 508"/>
                  <a:gd name="T29" fmla="*/ 95 h 282"/>
                  <a:gd name="T30" fmla="*/ 317 w 508"/>
                  <a:gd name="T31" fmla="*/ 120 h 282"/>
                  <a:gd name="T32" fmla="*/ 306 w 508"/>
                  <a:gd name="T33" fmla="*/ 150 h 282"/>
                  <a:gd name="T34" fmla="*/ 318 w 508"/>
                  <a:gd name="T35" fmla="*/ 145 h 282"/>
                  <a:gd name="T36" fmla="*/ 333 w 508"/>
                  <a:gd name="T37" fmla="*/ 144 h 282"/>
                  <a:gd name="T38" fmla="*/ 372 w 508"/>
                  <a:gd name="T39" fmla="*/ 150 h 282"/>
                  <a:gd name="T40" fmla="*/ 416 w 508"/>
                  <a:gd name="T41" fmla="*/ 165 h 282"/>
                  <a:gd name="T42" fmla="*/ 458 w 508"/>
                  <a:gd name="T43" fmla="*/ 187 h 282"/>
                  <a:gd name="T44" fmla="*/ 491 w 508"/>
                  <a:gd name="T45" fmla="*/ 214 h 282"/>
                  <a:gd name="T46" fmla="*/ 508 w 508"/>
                  <a:gd name="T47" fmla="*/ 239 h 282"/>
                  <a:gd name="T48" fmla="*/ 508 w 508"/>
                  <a:gd name="T49" fmla="*/ 252 h 282"/>
                  <a:gd name="T50" fmla="*/ 501 w 508"/>
                  <a:gd name="T51" fmla="*/ 264 h 282"/>
                  <a:gd name="T52" fmla="*/ 488 w 508"/>
                  <a:gd name="T53" fmla="*/ 274 h 282"/>
                  <a:gd name="T54" fmla="*/ 467 w 508"/>
                  <a:gd name="T5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8" h="282">
                    <a:moveTo>
                      <a:pt x="0" y="91"/>
                    </a:moveTo>
                    <a:lnTo>
                      <a:pt x="12" y="65"/>
                    </a:lnTo>
                    <a:lnTo>
                      <a:pt x="30" y="44"/>
                    </a:lnTo>
                    <a:lnTo>
                      <a:pt x="53" y="27"/>
                    </a:lnTo>
                    <a:lnTo>
                      <a:pt x="79" y="15"/>
                    </a:lnTo>
                    <a:lnTo>
                      <a:pt x="108" y="5"/>
                    </a:lnTo>
                    <a:lnTo>
                      <a:pt x="140" y="1"/>
                    </a:lnTo>
                    <a:lnTo>
                      <a:pt x="170" y="0"/>
                    </a:lnTo>
                    <a:lnTo>
                      <a:pt x="202" y="3"/>
                    </a:lnTo>
                    <a:lnTo>
                      <a:pt x="231" y="10"/>
                    </a:lnTo>
                    <a:lnTo>
                      <a:pt x="257" y="21"/>
                    </a:lnTo>
                    <a:lnTo>
                      <a:pt x="281" y="34"/>
                    </a:lnTo>
                    <a:lnTo>
                      <a:pt x="300" y="51"/>
                    </a:lnTo>
                    <a:lnTo>
                      <a:pt x="313" y="72"/>
                    </a:lnTo>
                    <a:lnTo>
                      <a:pt x="318" y="95"/>
                    </a:lnTo>
                    <a:lnTo>
                      <a:pt x="317" y="120"/>
                    </a:lnTo>
                    <a:lnTo>
                      <a:pt x="306" y="150"/>
                    </a:lnTo>
                    <a:lnTo>
                      <a:pt x="318" y="145"/>
                    </a:lnTo>
                    <a:lnTo>
                      <a:pt x="333" y="144"/>
                    </a:lnTo>
                    <a:lnTo>
                      <a:pt x="372" y="150"/>
                    </a:lnTo>
                    <a:lnTo>
                      <a:pt x="416" y="165"/>
                    </a:lnTo>
                    <a:lnTo>
                      <a:pt x="458" y="187"/>
                    </a:lnTo>
                    <a:lnTo>
                      <a:pt x="491" y="214"/>
                    </a:lnTo>
                    <a:lnTo>
                      <a:pt x="508" y="239"/>
                    </a:lnTo>
                    <a:lnTo>
                      <a:pt x="508" y="252"/>
                    </a:lnTo>
                    <a:lnTo>
                      <a:pt x="501" y="264"/>
                    </a:lnTo>
                    <a:lnTo>
                      <a:pt x="488" y="274"/>
                    </a:lnTo>
                    <a:lnTo>
                      <a:pt x="467" y="28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Line 128">
                <a:extLst>
                  <a:ext uri="{FF2B5EF4-FFF2-40B4-BE49-F238E27FC236}">
                    <a16:creationId xmlns:a16="http://schemas.microsoft.com/office/drawing/2014/main" id="{1DC833DB-25DB-4411-A915-BA4ACE072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0768" y="1355638"/>
                <a:ext cx="15089" cy="665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Line 129">
                <a:extLst>
                  <a:ext uri="{FF2B5EF4-FFF2-40B4-BE49-F238E27FC236}">
                    <a16:creationId xmlns:a16="http://schemas.microsoft.com/office/drawing/2014/main" id="{17B2412C-5DE3-4990-A5B8-0EC56B95F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7122" y="1397814"/>
                <a:ext cx="7148" cy="1109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Line 130">
                <a:extLst>
                  <a:ext uri="{FF2B5EF4-FFF2-40B4-BE49-F238E27FC236}">
                    <a16:creationId xmlns:a16="http://schemas.microsoft.com/office/drawing/2014/main" id="{A5F24DFF-29F0-4ABB-BF22-1D41F8F8F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736" y="1422971"/>
                <a:ext cx="9530" cy="1257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131">
                <a:extLst>
                  <a:ext uri="{FF2B5EF4-FFF2-40B4-BE49-F238E27FC236}">
                    <a16:creationId xmlns:a16="http://schemas.microsoft.com/office/drawing/2014/main" id="{1F37A188-D4AA-4C6B-A0A3-8A73A6071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6" y="895404"/>
                <a:ext cx="486842" cy="1171302"/>
              </a:xfrm>
              <a:custGeom>
                <a:avLst/>
                <a:gdLst>
                  <a:gd name="T0" fmla="*/ 646 w 1838"/>
                  <a:gd name="T1" fmla="*/ 4568 h 4748"/>
                  <a:gd name="T2" fmla="*/ 674 w 1838"/>
                  <a:gd name="T3" fmla="*/ 3993 h 4748"/>
                  <a:gd name="T4" fmla="*/ 609 w 1838"/>
                  <a:gd name="T5" fmla="*/ 3137 h 4748"/>
                  <a:gd name="T6" fmla="*/ 397 w 1838"/>
                  <a:gd name="T7" fmla="*/ 2310 h 4748"/>
                  <a:gd name="T8" fmla="*/ 373 w 1838"/>
                  <a:gd name="T9" fmla="*/ 2164 h 4748"/>
                  <a:gd name="T10" fmla="*/ 514 w 1838"/>
                  <a:gd name="T11" fmla="*/ 2416 h 4748"/>
                  <a:gd name="T12" fmla="*/ 646 w 1838"/>
                  <a:gd name="T13" fmla="*/ 2860 h 4748"/>
                  <a:gd name="T14" fmla="*/ 746 w 1838"/>
                  <a:gd name="T15" fmla="*/ 3224 h 4748"/>
                  <a:gd name="T16" fmla="*/ 786 w 1838"/>
                  <a:gd name="T17" fmla="*/ 3236 h 4748"/>
                  <a:gd name="T18" fmla="*/ 819 w 1838"/>
                  <a:gd name="T19" fmla="*/ 3076 h 4748"/>
                  <a:gd name="T20" fmla="*/ 796 w 1838"/>
                  <a:gd name="T21" fmla="*/ 2569 h 4748"/>
                  <a:gd name="T22" fmla="*/ 720 w 1838"/>
                  <a:gd name="T23" fmla="*/ 2033 h 4748"/>
                  <a:gd name="T24" fmla="*/ 839 w 1838"/>
                  <a:gd name="T25" fmla="*/ 2464 h 4748"/>
                  <a:gd name="T26" fmla="*/ 866 w 1838"/>
                  <a:gd name="T27" fmla="*/ 2466 h 4748"/>
                  <a:gd name="T28" fmla="*/ 959 w 1838"/>
                  <a:gd name="T29" fmla="*/ 2069 h 4748"/>
                  <a:gd name="T30" fmla="*/ 1077 w 1838"/>
                  <a:gd name="T31" fmla="*/ 2528 h 4748"/>
                  <a:gd name="T32" fmla="*/ 1234 w 1838"/>
                  <a:gd name="T33" fmla="*/ 2272 h 4748"/>
                  <a:gd name="T34" fmla="*/ 1065 w 1838"/>
                  <a:gd name="T35" fmla="*/ 3092 h 4748"/>
                  <a:gd name="T36" fmla="*/ 1013 w 1838"/>
                  <a:gd name="T37" fmla="*/ 3754 h 4748"/>
                  <a:gd name="T38" fmla="*/ 1036 w 1838"/>
                  <a:gd name="T39" fmla="*/ 4418 h 4748"/>
                  <a:gd name="T40" fmla="*/ 471 w 1838"/>
                  <a:gd name="T41" fmla="*/ 1769 h 4748"/>
                  <a:gd name="T42" fmla="*/ 296 w 1838"/>
                  <a:gd name="T43" fmla="*/ 1485 h 4748"/>
                  <a:gd name="T44" fmla="*/ 171 w 1838"/>
                  <a:gd name="T45" fmla="*/ 1279 h 4748"/>
                  <a:gd name="T46" fmla="*/ 310 w 1838"/>
                  <a:gd name="T47" fmla="*/ 1330 h 4748"/>
                  <a:gd name="T48" fmla="*/ 440 w 1838"/>
                  <a:gd name="T49" fmla="*/ 1608 h 4748"/>
                  <a:gd name="T50" fmla="*/ 489 w 1838"/>
                  <a:gd name="T51" fmla="*/ 1341 h 4748"/>
                  <a:gd name="T52" fmla="*/ 523 w 1838"/>
                  <a:gd name="T53" fmla="*/ 1126 h 4748"/>
                  <a:gd name="T54" fmla="*/ 552 w 1838"/>
                  <a:gd name="T55" fmla="*/ 1762 h 4748"/>
                  <a:gd name="T56" fmla="*/ 117 w 1838"/>
                  <a:gd name="T57" fmla="*/ 606 h 4748"/>
                  <a:gd name="T58" fmla="*/ 43 w 1838"/>
                  <a:gd name="T59" fmla="*/ 269 h 4748"/>
                  <a:gd name="T60" fmla="*/ 192 w 1838"/>
                  <a:gd name="T61" fmla="*/ 222 h 4748"/>
                  <a:gd name="T62" fmla="*/ 274 w 1838"/>
                  <a:gd name="T63" fmla="*/ 171 h 4748"/>
                  <a:gd name="T64" fmla="*/ 213 w 1838"/>
                  <a:gd name="T65" fmla="*/ 571 h 4748"/>
                  <a:gd name="T66" fmla="*/ 150 w 1838"/>
                  <a:gd name="T67" fmla="*/ 647 h 4748"/>
                  <a:gd name="T68" fmla="*/ 1002 w 1838"/>
                  <a:gd name="T69" fmla="*/ 576 h 4748"/>
                  <a:gd name="T70" fmla="*/ 1018 w 1838"/>
                  <a:gd name="T71" fmla="*/ 423 h 4748"/>
                  <a:gd name="T72" fmla="*/ 1032 w 1838"/>
                  <a:gd name="T73" fmla="*/ 270 h 4748"/>
                  <a:gd name="T74" fmla="*/ 1087 w 1838"/>
                  <a:gd name="T75" fmla="*/ 193 h 4748"/>
                  <a:gd name="T76" fmla="*/ 1117 w 1838"/>
                  <a:gd name="T77" fmla="*/ 286 h 4748"/>
                  <a:gd name="T78" fmla="*/ 1068 w 1838"/>
                  <a:gd name="T79" fmla="*/ 470 h 4748"/>
                  <a:gd name="T80" fmla="*/ 1087 w 1838"/>
                  <a:gd name="T81" fmla="*/ 564 h 4748"/>
                  <a:gd name="T82" fmla="*/ 1273 w 1838"/>
                  <a:gd name="T83" fmla="*/ 190 h 4748"/>
                  <a:gd name="T84" fmla="*/ 1233 w 1838"/>
                  <a:gd name="T85" fmla="*/ 409 h 4748"/>
                  <a:gd name="T86" fmla="*/ 1060 w 1838"/>
                  <a:gd name="T87" fmla="*/ 620 h 4748"/>
                  <a:gd name="T88" fmla="*/ 977 w 1838"/>
                  <a:gd name="T89" fmla="*/ 1012 h 4748"/>
                  <a:gd name="T90" fmla="*/ 1019 w 1838"/>
                  <a:gd name="T91" fmla="*/ 1440 h 4748"/>
                  <a:gd name="T92" fmla="*/ 1368 w 1838"/>
                  <a:gd name="T93" fmla="*/ 1333 h 4748"/>
                  <a:gd name="T94" fmla="*/ 1492 w 1838"/>
                  <a:gd name="T95" fmla="*/ 1000 h 4748"/>
                  <a:gd name="T96" fmla="*/ 1510 w 1838"/>
                  <a:gd name="T97" fmla="*/ 775 h 4748"/>
                  <a:gd name="T98" fmla="*/ 1468 w 1838"/>
                  <a:gd name="T99" fmla="*/ 654 h 4748"/>
                  <a:gd name="T100" fmla="*/ 1567 w 1838"/>
                  <a:gd name="T101" fmla="*/ 766 h 4748"/>
                  <a:gd name="T102" fmla="*/ 1559 w 1838"/>
                  <a:gd name="T103" fmla="*/ 1016 h 4748"/>
                  <a:gd name="T104" fmla="*/ 1812 w 1838"/>
                  <a:gd name="T105" fmla="*/ 700 h 4748"/>
                  <a:gd name="T106" fmla="*/ 1638 w 1838"/>
                  <a:gd name="T107" fmla="*/ 1007 h 4748"/>
                  <a:gd name="T108" fmla="*/ 1489 w 1838"/>
                  <a:gd name="T109" fmla="*/ 1200 h 4748"/>
                  <a:gd name="T110" fmla="*/ 1399 w 1838"/>
                  <a:gd name="T111" fmla="*/ 1359 h 4748"/>
                  <a:gd name="T112" fmla="*/ 912 w 1838"/>
                  <a:gd name="T113" fmla="*/ 1649 h 4748"/>
                  <a:gd name="T114" fmla="*/ 948 w 1838"/>
                  <a:gd name="T115" fmla="*/ 1551 h 4748"/>
                  <a:gd name="T116" fmla="*/ 993 w 1838"/>
                  <a:gd name="T117" fmla="*/ 1727 h 4748"/>
                  <a:gd name="T118" fmla="*/ 919 w 1838"/>
                  <a:gd name="T119" fmla="*/ 1742 h 4748"/>
                  <a:gd name="T120" fmla="*/ 1300 w 1838"/>
                  <a:gd name="T121" fmla="*/ 1615 h 4748"/>
                  <a:gd name="T122" fmla="*/ 1350 w 1838"/>
                  <a:gd name="T123" fmla="*/ 1794 h 4748"/>
                  <a:gd name="T124" fmla="*/ 1240 w 1838"/>
                  <a:gd name="T125" fmla="*/ 1913 h 4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8" h="4748">
                    <a:moveTo>
                      <a:pt x="588" y="4748"/>
                    </a:moveTo>
                    <a:lnTo>
                      <a:pt x="610" y="4706"/>
                    </a:lnTo>
                    <a:lnTo>
                      <a:pt x="630" y="4645"/>
                    </a:lnTo>
                    <a:lnTo>
                      <a:pt x="646" y="4568"/>
                    </a:lnTo>
                    <a:lnTo>
                      <a:pt x="658" y="4476"/>
                    </a:lnTo>
                    <a:lnTo>
                      <a:pt x="666" y="4370"/>
                    </a:lnTo>
                    <a:lnTo>
                      <a:pt x="672" y="4253"/>
                    </a:lnTo>
                    <a:lnTo>
                      <a:pt x="674" y="3993"/>
                    </a:lnTo>
                    <a:lnTo>
                      <a:pt x="663" y="3710"/>
                    </a:lnTo>
                    <a:lnTo>
                      <a:pt x="642" y="3420"/>
                    </a:lnTo>
                    <a:lnTo>
                      <a:pt x="627" y="3277"/>
                    </a:lnTo>
                    <a:lnTo>
                      <a:pt x="609" y="3137"/>
                    </a:lnTo>
                    <a:lnTo>
                      <a:pt x="567" y="2876"/>
                    </a:lnTo>
                    <a:lnTo>
                      <a:pt x="531" y="2736"/>
                    </a:lnTo>
                    <a:lnTo>
                      <a:pt x="469" y="2523"/>
                    </a:lnTo>
                    <a:lnTo>
                      <a:pt x="397" y="2310"/>
                    </a:lnTo>
                    <a:lnTo>
                      <a:pt x="364" y="2227"/>
                    </a:lnTo>
                    <a:lnTo>
                      <a:pt x="352" y="2199"/>
                    </a:lnTo>
                    <a:lnTo>
                      <a:pt x="335" y="2170"/>
                    </a:lnTo>
                    <a:lnTo>
                      <a:pt x="373" y="2164"/>
                    </a:lnTo>
                    <a:lnTo>
                      <a:pt x="409" y="2143"/>
                    </a:lnTo>
                    <a:lnTo>
                      <a:pt x="440" y="2212"/>
                    </a:lnTo>
                    <a:lnTo>
                      <a:pt x="468" y="2282"/>
                    </a:lnTo>
                    <a:lnTo>
                      <a:pt x="514" y="2416"/>
                    </a:lnTo>
                    <a:lnTo>
                      <a:pt x="588" y="2637"/>
                    </a:lnTo>
                    <a:lnTo>
                      <a:pt x="621" y="2749"/>
                    </a:lnTo>
                    <a:lnTo>
                      <a:pt x="633" y="2791"/>
                    </a:lnTo>
                    <a:lnTo>
                      <a:pt x="646" y="2860"/>
                    </a:lnTo>
                    <a:lnTo>
                      <a:pt x="680" y="3032"/>
                    </a:lnTo>
                    <a:lnTo>
                      <a:pt x="715" y="3153"/>
                    </a:lnTo>
                    <a:lnTo>
                      <a:pt x="730" y="3194"/>
                    </a:lnTo>
                    <a:lnTo>
                      <a:pt x="746" y="3224"/>
                    </a:lnTo>
                    <a:lnTo>
                      <a:pt x="761" y="3241"/>
                    </a:lnTo>
                    <a:lnTo>
                      <a:pt x="774" y="3245"/>
                    </a:lnTo>
                    <a:lnTo>
                      <a:pt x="781" y="3242"/>
                    </a:lnTo>
                    <a:lnTo>
                      <a:pt x="786" y="3236"/>
                    </a:lnTo>
                    <a:lnTo>
                      <a:pt x="796" y="3216"/>
                    </a:lnTo>
                    <a:lnTo>
                      <a:pt x="806" y="3181"/>
                    </a:lnTo>
                    <a:lnTo>
                      <a:pt x="813" y="3135"/>
                    </a:lnTo>
                    <a:lnTo>
                      <a:pt x="819" y="3076"/>
                    </a:lnTo>
                    <a:lnTo>
                      <a:pt x="823" y="3004"/>
                    </a:lnTo>
                    <a:lnTo>
                      <a:pt x="821" y="2823"/>
                    </a:lnTo>
                    <a:lnTo>
                      <a:pt x="813" y="2696"/>
                    </a:lnTo>
                    <a:lnTo>
                      <a:pt x="796" y="2569"/>
                    </a:lnTo>
                    <a:lnTo>
                      <a:pt x="773" y="2482"/>
                    </a:lnTo>
                    <a:lnTo>
                      <a:pt x="716" y="2302"/>
                    </a:lnTo>
                    <a:lnTo>
                      <a:pt x="626" y="2030"/>
                    </a:lnTo>
                    <a:lnTo>
                      <a:pt x="720" y="2033"/>
                    </a:lnTo>
                    <a:lnTo>
                      <a:pt x="784" y="2288"/>
                    </a:lnTo>
                    <a:lnTo>
                      <a:pt x="813" y="2393"/>
                    </a:lnTo>
                    <a:lnTo>
                      <a:pt x="824" y="2428"/>
                    </a:lnTo>
                    <a:lnTo>
                      <a:pt x="839" y="2464"/>
                    </a:lnTo>
                    <a:lnTo>
                      <a:pt x="849" y="2480"/>
                    </a:lnTo>
                    <a:lnTo>
                      <a:pt x="854" y="2483"/>
                    </a:lnTo>
                    <a:lnTo>
                      <a:pt x="858" y="2482"/>
                    </a:lnTo>
                    <a:lnTo>
                      <a:pt x="866" y="2466"/>
                    </a:lnTo>
                    <a:lnTo>
                      <a:pt x="872" y="2430"/>
                    </a:lnTo>
                    <a:lnTo>
                      <a:pt x="877" y="2295"/>
                    </a:lnTo>
                    <a:lnTo>
                      <a:pt x="874" y="2057"/>
                    </a:lnTo>
                    <a:lnTo>
                      <a:pt x="959" y="2069"/>
                    </a:lnTo>
                    <a:lnTo>
                      <a:pt x="922" y="2982"/>
                    </a:lnTo>
                    <a:lnTo>
                      <a:pt x="967" y="2873"/>
                    </a:lnTo>
                    <a:lnTo>
                      <a:pt x="1007" y="2760"/>
                    </a:lnTo>
                    <a:lnTo>
                      <a:pt x="1077" y="2528"/>
                    </a:lnTo>
                    <a:lnTo>
                      <a:pt x="1135" y="2296"/>
                    </a:lnTo>
                    <a:lnTo>
                      <a:pt x="1187" y="2073"/>
                    </a:lnTo>
                    <a:lnTo>
                      <a:pt x="1280" y="2111"/>
                    </a:lnTo>
                    <a:lnTo>
                      <a:pt x="1234" y="2272"/>
                    </a:lnTo>
                    <a:lnTo>
                      <a:pt x="1192" y="2435"/>
                    </a:lnTo>
                    <a:lnTo>
                      <a:pt x="1120" y="2762"/>
                    </a:lnTo>
                    <a:lnTo>
                      <a:pt x="1091" y="2927"/>
                    </a:lnTo>
                    <a:lnTo>
                      <a:pt x="1065" y="3092"/>
                    </a:lnTo>
                    <a:lnTo>
                      <a:pt x="1046" y="3257"/>
                    </a:lnTo>
                    <a:lnTo>
                      <a:pt x="1030" y="3422"/>
                    </a:lnTo>
                    <a:lnTo>
                      <a:pt x="1018" y="3587"/>
                    </a:lnTo>
                    <a:lnTo>
                      <a:pt x="1013" y="3754"/>
                    </a:lnTo>
                    <a:lnTo>
                      <a:pt x="1010" y="3920"/>
                    </a:lnTo>
                    <a:lnTo>
                      <a:pt x="1014" y="4085"/>
                    </a:lnTo>
                    <a:lnTo>
                      <a:pt x="1023" y="4252"/>
                    </a:lnTo>
                    <a:lnTo>
                      <a:pt x="1036" y="4418"/>
                    </a:lnTo>
                    <a:lnTo>
                      <a:pt x="1056" y="4582"/>
                    </a:lnTo>
                    <a:lnTo>
                      <a:pt x="1080" y="4748"/>
                    </a:lnTo>
                    <a:lnTo>
                      <a:pt x="588" y="4748"/>
                    </a:lnTo>
                    <a:close/>
                    <a:moveTo>
                      <a:pt x="471" y="1769"/>
                    </a:moveTo>
                    <a:lnTo>
                      <a:pt x="407" y="1687"/>
                    </a:lnTo>
                    <a:lnTo>
                      <a:pt x="360" y="1613"/>
                    </a:lnTo>
                    <a:lnTo>
                      <a:pt x="324" y="1546"/>
                    </a:lnTo>
                    <a:lnTo>
                      <a:pt x="296" y="1485"/>
                    </a:lnTo>
                    <a:lnTo>
                      <a:pt x="245" y="1376"/>
                    </a:lnTo>
                    <a:lnTo>
                      <a:pt x="213" y="1326"/>
                    </a:lnTo>
                    <a:lnTo>
                      <a:pt x="200" y="1308"/>
                    </a:lnTo>
                    <a:lnTo>
                      <a:pt x="171" y="1279"/>
                    </a:lnTo>
                    <a:lnTo>
                      <a:pt x="208" y="1255"/>
                    </a:lnTo>
                    <a:lnTo>
                      <a:pt x="238" y="1226"/>
                    </a:lnTo>
                    <a:lnTo>
                      <a:pt x="279" y="1277"/>
                    </a:lnTo>
                    <a:lnTo>
                      <a:pt x="310" y="1330"/>
                    </a:lnTo>
                    <a:lnTo>
                      <a:pt x="354" y="1443"/>
                    </a:lnTo>
                    <a:lnTo>
                      <a:pt x="377" y="1500"/>
                    </a:lnTo>
                    <a:lnTo>
                      <a:pt x="405" y="1555"/>
                    </a:lnTo>
                    <a:lnTo>
                      <a:pt x="440" y="1608"/>
                    </a:lnTo>
                    <a:lnTo>
                      <a:pt x="490" y="1657"/>
                    </a:lnTo>
                    <a:lnTo>
                      <a:pt x="500" y="1545"/>
                    </a:lnTo>
                    <a:lnTo>
                      <a:pt x="496" y="1412"/>
                    </a:lnTo>
                    <a:lnTo>
                      <a:pt x="489" y="1341"/>
                    </a:lnTo>
                    <a:lnTo>
                      <a:pt x="478" y="1271"/>
                    </a:lnTo>
                    <a:lnTo>
                      <a:pt x="463" y="1202"/>
                    </a:lnTo>
                    <a:lnTo>
                      <a:pt x="443" y="1137"/>
                    </a:lnTo>
                    <a:lnTo>
                      <a:pt x="523" y="1126"/>
                    </a:lnTo>
                    <a:lnTo>
                      <a:pt x="552" y="1284"/>
                    </a:lnTo>
                    <a:lnTo>
                      <a:pt x="567" y="1443"/>
                    </a:lnTo>
                    <a:lnTo>
                      <a:pt x="567" y="1603"/>
                    </a:lnTo>
                    <a:lnTo>
                      <a:pt x="552" y="1762"/>
                    </a:lnTo>
                    <a:lnTo>
                      <a:pt x="510" y="1761"/>
                    </a:lnTo>
                    <a:lnTo>
                      <a:pt x="471" y="1769"/>
                    </a:lnTo>
                    <a:close/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  <a:moveTo>
                      <a:pt x="1030" y="627"/>
                    </a:moveTo>
                    <a:lnTo>
                      <a:pt x="1013" y="602"/>
                    </a:lnTo>
                    <a:lnTo>
                      <a:pt x="1002" y="576"/>
                    </a:lnTo>
                    <a:lnTo>
                      <a:pt x="997" y="551"/>
                    </a:lnTo>
                    <a:lnTo>
                      <a:pt x="996" y="526"/>
                    </a:lnTo>
                    <a:lnTo>
                      <a:pt x="1003" y="475"/>
                    </a:lnTo>
                    <a:lnTo>
                      <a:pt x="1018" y="423"/>
                    </a:lnTo>
                    <a:lnTo>
                      <a:pt x="1032" y="372"/>
                    </a:lnTo>
                    <a:lnTo>
                      <a:pt x="1039" y="320"/>
                    </a:lnTo>
                    <a:lnTo>
                      <a:pt x="1038" y="295"/>
                    </a:lnTo>
                    <a:lnTo>
                      <a:pt x="1032" y="270"/>
                    </a:lnTo>
                    <a:lnTo>
                      <a:pt x="1021" y="245"/>
                    </a:lnTo>
                    <a:lnTo>
                      <a:pt x="1003" y="220"/>
                    </a:lnTo>
                    <a:lnTo>
                      <a:pt x="1044" y="203"/>
                    </a:lnTo>
                    <a:lnTo>
                      <a:pt x="1087" y="193"/>
                    </a:lnTo>
                    <a:lnTo>
                      <a:pt x="1102" y="217"/>
                    </a:lnTo>
                    <a:lnTo>
                      <a:pt x="1112" y="240"/>
                    </a:lnTo>
                    <a:lnTo>
                      <a:pt x="1116" y="263"/>
                    </a:lnTo>
                    <a:lnTo>
                      <a:pt x="1117" y="286"/>
                    </a:lnTo>
                    <a:lnTo>
                      <a:pt x="1109" y="332"/>
                    </a:lnTo>
                    <a:lnTo>
                      <a:pt x="1094" y="377"/>
                    </a:lnTo>
                    <a:lnTo>
                      <a:pt x="1079" y="424"/>
                    </a:lnTo>
                    <a:lnTo>
                      <a:pt x="1068" y="470"/>
                    </a:lnTo>
                    <a:lnTo>
                      <a:pt x="1065" y="493"/>
                    </a:lnTo>
                    <a:lnTo>
                      <a:pt x="1068" y="516"/>
                    </a:lnTo>
                    <a:lnTo>
                      <a:pt x="1075" y="540"/>
                    </a:lnTo>
                    <a:lnTo>
                      <a:pt x="1087" y="564"/>
                    </a:lnTo>
                    <a:lnTo>
                      <a:pt x="1126" y="463"/>
                    </a:lnTo>
                    <a:lnTo>
                      <a:pt x="1174" y="364"/>
                    </a:lnTo>
                    <a:lnTo>
                      <a:pt x="1224" y="272"/>
                    </a:lnTo>
                    <a:lnTo>
                      <a:pt x="1273" y="190"/>
                    </a:lnTo>
                    <a:lnTo>
                      <a:pt x="1296" y="213"/>
                    </a:lnTo>
                    <a:lnTo>
                      <a:pt x="1329" y="234"/>
                    </a:lnTo>
                    <a:lnTo>
                      <a:pt x="1282" y="311"/>
                    </a:lnTo>
                    <a:lnTo>
                      <a:pt x="1233" y="409"/>
                    </a:lnTo>
                    <a:lnTo>
                      <a:pt x="1129" y="634"/>
                    </a:lnTo>
                    <a:lnTo>
                      <a:pt x="1109" y="624"/>
                    </a:lnTo>
                    <a:lnTo>
                      <a:pt x="1087" y="619"/>
                    </a:lnTo>
                    <a:lnTo>
                      <a:pt x="1060" y="620"/>
                    </a:lnTo>
                    <a:lnTo>
                      <a:pt x="1030" y="627"/>
                    </a:lnTo>
                    <a:close/>
                    <a:moveTo>
                      <a:pt x="938" y="1422"/>
                    </a:moveTo>
                    <a:lnTo>
                      <a:pt x="960" y="1218"/>
                    </a:lnTo>
                    <a:lnTo>
                      <a:pt x="977" y="1012"/>
                    </a:lnTo>
                    <a:lnTo>
                      <a:pt x="1002" y="1018"/>
                    </a:lnTo>
                    <a:lnTo>
                      <a:pt x="1026" y="1015"/>
                    </a:lnTo>
                    <a:lnTo>
                      <a:pt x="1065" y="996"/>
                    </a:lnTo>
                    <a:lnTo>
                      <a:pt x="1019" y="1440"/>
                    </a:lnTo>
                    <a:lnTo>
                      <a:pt x="1002" y="1432"/>
                    </a:lnTo>
                    <a:lnTo>
                      <a:pt x="981" y="1426"/>
                    </a:lnTo>
                    <a:lnTo>
                      <a:pt x="938" y="1422"/>
                    </a:lnTo>
                    <a:close/>
                    <a:moveTo>
                      <a:pt x="1368" y="1333"/>
                    </a:moveTo>
                    <a:lnTo>
                      <a:pt x="1427" y="1185"/>
                    </a:lnTo>
                    <a:lnTo>
                      <a:pt x="1461" y="1095"/>
                    </a:lnTo>
                    <a:lnTo>
                      <a:pt x="1474" y="1059"/>
                    </a:lnTo>
                    <a:lnTo>
                      <a:pt x="1492" y="1000"/>
                    </a:lnTo>
                    <a:lnTo>
                      <a:pt x="1513" y="906"/>
                    </a:lnTo>
                    <a:lnTo>
                      <a:pt x="1517" y="860"/>
                    </a:lnTo>
                    <a:lnTo>
                      <a:pt x="1515" y="816"/>
                    </a:lnTo>
                    <a:lnTo>
                      <a:pt x="1510" y="775"/>
                    </a:lnTo>
                    <a:lnTo>
                      <a:pt x="1497" y="736"/>
                    </a:lnTo>
                    <a:lnTo>
                      <a:pt x="1477" y="701"/>
                    </a:lnTo>
                    <a:lnTo>
                      <a:pt x="1449" y="671"/>
                    </a:lnTo>
                    <a:lnTo>
                      <a:pt x="1468" y="654"/>
                    </a:lnTo>
                    <a:lnTo>
                      <a:pt x="1482" y="634"/>
                    </a:lnTo>
                    <a:lnTo>
                      <a:pt x="1522" y="675"/>
                    </a:lnTo>
                    <a:lnTo>
                      <a:pt x="1550" y="720"/>
                    </a:lnTo>
                    <a:lnTo>
                      <a:pt x="1567" y="766"/>
                    </a:lnTo>
                    <a:lnTo>
                      <a:pt x="1575" y="816"/>
                    </a:lnTo>
                    <a:lnTo>
                      <a:pt x="1576" y="867"/>
                    </a:lnTo>
                    <a:lnTo>
                      <a:pt x="1572" y="918"/>
                    </a:lnTo>
                    <a:lnTo>
                      <a:pt x="1559" y="1016"/>
                    </a:lnTo>
                    <a:lnTo>
                      <a:pt x="1623" y="935"/>
                    </a:lnTo>
                    <a:lnTo>
                      <a:pt x="1682" y="852"/>
                    </a:lnTo>
                    <a:lnTo>
                      <a:pt x="1792" y="682"/>
                    </a:lnTo>
                    <a:lnTo>
                      <a:pt x="1812" y="700"/>
                    </a:lnTo>
                    <a:lnTo>
                      <a:pt x="1838" y="712"/>
                    </a:lnTo>
                    <a:lnTo>
                      <a:pt x="1761" y="850"/>
                    </a:lnTo>
                    <a:lnTo>
                      <a:pt x="1695" y="944"/>
                    </a:lnTo>
                    <a:lnTo>
                      <a:pt x="1638" y="1007"/>
                    </a:lnTo>
                    <a:lnTo>
                      <a:pt x="1588" y="1054"/>
                    </a:lnTo>
                    <a:lnTo>
                      <a:pt x="1546" y="1101"/>
                    </a:lnTo>
                    <a:lnTo>
                      <a:pt x="1507" y="1161"/>
                    </a:lnTo>
                    <a:lnTo>
                      <a:pt x="1489" y="1200"/>
                    </a:lnTo>
                    <a:lnTo>
                      <a:pt x="1472" y="1249"/>
                    </a:lnTo>
                    <a:lnTo>
                      <a:pt x="1456" y="1308"/>
                    </a:lnTo>
                    <a:lnTo>
                      <a:pt x="1439" y="1380"/>
                    </a:lnTo>
                    <a:lnTo>
                      <a:pt x="1399" y="1359"/>
                    </a:lnTo>
                    <a:lnTo>
                      <a:pt x="1368" y="1333"/>
                    </a:lnTo>
                    <a:close/>
                    <a:moveTo>
                      <a:pt x="890" y="1744"/>
                    </a:moveTo>
                    <a:lnTo>
                      <a:pt x="905" y="1698"/>
                    </a:lnTo>
                    <a:lnTo>
                      <a:pt x="912" y="1649"/>
                    </a:lnTo>
                    <a:lnTo>
                      <a:pt x="911" y="1597"/>
                    </a:lnTo>
                    <a:lnTo>
                      <a:pt x="906" y="1572"/>
                    </a:lnTo>
                    <a:lnTo>
                      <a:pt x="895" y="1549"/>
                    </a:lnTo>
                    <a:lnTo>
                      <a:pt x="948" y="1551"/>
                    </a:lnTo>
                    <a:lnTo>
                      <a:pt x="1000" y="1546"/>
                    </a:lnTo>
                    <a:lnTo>
                      <a:pt x="1007" y="1600"/>
                    </a:lnTo>
                    <a:lnTo>
                      <a:pt x="1005" y="1664"/>
                    </a:lnTo>
                    <a:lnTo>
                      <a:pt x="993" y="1727"/>
                    </a:lnTo>
                    <a:lnTo>
                      <a:pt x="977" y="1781"/>
                    </a:lnTo>
                    <a:lnTo>
                      <a:pt x="965" y="1758"/>
                    </a:lnTo>
                    <a:lnTo>
                      <a:pt x="945" y="1747"/>
                    </a:lnTo>
                    <a:lnTo>
                      <a:pt x="919" y="1742"/>
                    </a:lnTo>
                    <a:lnTo>
                      <a:pt x="890" y="1744"/>
                    </a:lnTo>
                    <a:close/>
                    <a:moveTo>
                      <a:pt x="1240" y="1913"/>
                    </a:moveTo>
                    <a:lnTo>
                      <a:pt x="1266" y="1763"/>
                    </a:lnTo>
                    <a:lnTo>
                      <a:pt x="1300" y="1615"/>
                    </a:lnTo>
                    <a:lnTo>
                      <a:pt x="1329" y="1649"/>
                    </a:lnTo>
                    <a:lnTo>
                      <a:pt x="1368" y="1677"/>
                    </a:lnTo>
                    <a:lnTo>
                      <a:pt x="1362" y="1736"/>
                    </a:lnTo>
                    <a:lnTo>
                      <a:pt x="1350" y="1794"/>
                    </a:lnTo>
                    <a:lnTo>
                      <a:pt x="1339" y="1851"/>
                    </a:lnTo>
                    <a:lnTo>
                      <a:pt x="1329" y="1909"/>
                    </a:lnTo>
                    <a:lnTo>
                      <a:pt x="1278" y="1910"/>
                    </a:lnTo>
                    <a:lnTo>
                      <a:pt x="1240" y="1913"/>
                    </a:lnTo>
                    <a:close/>
                  </a:path>
                </a:pathLst>
              </a:custGeom>
              <a:solidFill>
                <a:srgbClr val="BF8000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132">
                <a:extLst>
                  <a:ext uri="{FF2B5EF4-FFF2-40B4-BE49-F238E27FC236}">
                    <a16:creationId xmlns:a16="http://schemas.microsoft.com/office/drawing/2014/main" id="{5C19E306-B1C4-45A7-A122-1C7A568E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836" y="1396334"/>
                <a:ext cx="250171" cy="670373"/>
              </a:xfrm>
              <a:custGeom>
                <a:avLst/>
                <a:gdLst>
                  <a:gd name="T0" fmla="*/ 275 w 945"/>
                  <a:gd name="T1" fmla="*/ 2676 h 2718"/>
                  <a:gd name="T2" fmla="*/ 311 w 945"/>
                  <a:gd name="T3" fmla="*/ 2538 h 2718"/>
                  <a:gd name="T4" fmla="*/ 331 w 945"/>
                  <a:gd name="T5" fmla="*/ 2340 h 2718"/>
                  <a:gd name="T6" fmla="*/ 339 w 945"/>
                  <a:gd name="T7" fmla="*/ 1963 h 2718"/>
                  <a:gd name="T8" fmla="*/ 307 w 945"/>
                  <a:gd name="T9" fmla="*/ 1390 h 2718"/>
                  <a:gd name="T10" fmla="*/ 274 w 945"/>
                  <a:gd name="T11" fmla="*/ 1107 h 2718"/>
                  <a:gd name="T12" fmla="*/ 196 w 945"/>
                  <a:gd name="T13" fmla="*/ 706 h 2718"/>
                  <a:gd name="T14" fmla="*/ 62 w 945"/>
                  <a:gd name="T15" fmla="*/ 280 h 2718"/>
                  <a:gd name="T16" fmla="*/ 17 w 945"/>
                  <a:gd name="T17" fmla="*/ 169 h 2718"/>
                  <a:gd name="T18" fmla="*/ 38 w 945"/>
                  <a:gd name="T19" fmla="*/ 134 h 2718"/>
                  <a:gd name="T20" fmla="*/ 105 w 945"/>
                  <a:gd name="T21" fmla="*/ 182 h 2718"/>
                  <a:gd name="T22" fmla="*/ 179 w 945"/>
                  <a:gd name="T23" fmla="*/ 386 h 2718"/>
                  <a:gd name="T24" fmla="*/ 286 w 945"/>
                  <a:gd name="T25" fmla="*/ 719 h 2718"/>
                  <a:gd name="T26" fmla="*/ 311 w 945"/>
                  <a:gd name="T27" fmla="*/ 830 h 2718"/>
                  <a:gd name="T28" fmla="*/ 380 w 945"/>
                  <a:gd name="T29" fmla="*/ 1123 h 2718"/>
                  <a:gd name="T30" fmla="*/ 411 w 945"/>
                  <a:gd name="T31" fmla="*/ 1194 h 2718"/>
                  <a:gd name="T32" fmla="*/ 439 w 945"/>
                  <a:gd name="T33" fmla="*/ 1215 h 2718"/>
                  <a:gd name="T34" fmla="*/ 451 w 945"/>
                  <a:gd name="T35" fmla="*/ 1206 h 2718"/>
                  <a:gd name="T36" fmla="*/ 471 w 945"/>
                  <a:gd name="T37" fmla="*/ 1151 h 2718"/>
                  <a:gd name="T38" fmla="*/ 484 w 945"/>
                  <a:gd name="T39" fmla="*/ 1046 h 2718"/>
                  <a:gd name="T40" fmla="*/ 486 w 945"/>
                  <a:gd name="T41" fmla="*/ 793 h 2718"/>
                  <a:gd name="T42" fmla="*/ 461 w 945"/>
                  <a:gd name="T43" fmla="*/ 539 h 2718"/>
                  <a:gd name="T44" fmla="*/ 381 w 945"/>
                  <a:gd name="T45" fmla="*/ 272 h 2718"/>
                  <a:gd name="T46" fmla="*/ 385 w 945"/>
                  <a:gd name="T47" fmla="*/ 3 h 2718"/>
                  <a:gd name="T48" fmla="*/ 478 w 945"/>
                  <a:gd name="T49" fmla="*/ 363 h 2718"/>
                  <a:gd name="T50" fmla="*/ 504 w 945"/>
                  <a:gd name="T51" fmla="*/ 434 h 2718"/>
                  <a:gd name="T52" fmla="*/ 519 w 945"/>
                  <a:gd name="T53" fmla="*/ 453 h 2718"/>
                  <a:gd name="T54" fmla="*/ 531 w 945"/>
                  <a:gd name="T55" fmla="*/ 436 h 2718"/>
                  <a:gd name="T56" fmla="*/ 542 w 945"/>
                  <a:gd name="T57" fmla="*/ 265 h 2718"/>
                  <a:gd name="T58" fmla="*/ 624 w 945"/>
                  <a:gd name="T59" fmla="*/ 39 h 2718"/>
                  <a:gd name="T60" fmla="*/ 632 w 945"/>
                  <a:gd name="T61" fmla="*/ 843 h 2718"/>
                  <a:gd name="T62" fmla="*/ 742 w 945"/>
                  <a:gd name="T63" fmla="*/ 498 h 2718"/>
                  <a:gd name="T64" fmla="*/ 852 w 945"/>
                  <a:gd name="T65" fmla="*/ 43 h 2718"/>
                  <a:gd name="T66" fmla="*/ 899 w 945"/>
                  <a:gd name="T67" fmla="*/ 242 h 2718"/>
                  <a:gd name="T68" fmla="*/ 785 w 945"/>
                  <a:gd name="T69" fmla="*/ 732 h 2718"/>
                  <a:gd name="T70" fmla="*/ 730 w 945"/>
                  <a:gd name="T71" fmla="*/ 1062 h 2718"/>
                  <a:gd name="T72" fmla="*/ 695 w 945"/>
                  <a:gd name="T73" fmla="*/ 1392 h 2718"/>
                  <a:gd name="T74" fmla="*/ 678 w 945"/>
                  <a:gd name="T75" fmla="*/ 1724 h 2718"/>
                  <a:gd name="T76" fmla="*/ 679 w 945"/>
                  <a:gd name="T77" fmla="*/ 2055 h 2718"/>
                  <a:gd name="T78" fmla="*/ 701 w 945"/>
                  <a:gd name="T79" fmla="*/ 2388 h 2718"/>
                  <a:gd name="T80" fmla="*/ 745 w 945"/>
                  <a:gd name="T81" fmla="*/ 271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2718">
                    <a:moveTo>
                      <a:pt x="253" y="2718"/>
                    </a:moveTo>
                    <a:lnTo>
                      <a:pt x="275" y="2676"/>
                    </a:lnTo>
                    <a:lnTo>
                      <a:pt x="295" y="2615"/>
                    </a:lnTo>
                    <a:lnTo>
                      <a:pt x="311" y="2538"/>
                    </a:lnTo>
                    <a:lnTo>
                      <a:pt x="323" y="2446"/>
                    </a:lnTo>
                    <a:lnTo>
                      <a:pt x="331" y="2340"/>
                    </a:lnTo>
                    <a:lnTo>
                      <a:pt x="337" y="2223"/>
                    </a:lnTo>
                    <a:lnTo>
                      <a:pt x="339" y="1963"/>
                    </a:lnTo>
                    <a:lnTo>
                      <a:pt x="328" y="1680"/>
                    </a:lnTo>
                    <a:lnTo>
                      <a:pt x="307" y="1390"/>
                    </a:lnTo>
                    <a:lnTo>
                      <a:pt x="292" y="1247"/>
                    </a:lnTo>
                    <a:lnTo>
                      <a:pt x="274" y="1107"/>
                    </a:lnTo>
                    <a:lnTo>
                      <a:pt x="232" y="846"/>
                    </a:lnTo>
                    <a:lnTo>
                      <a:pt x="196" y="706"/>
                    </a:lnTo>
                    <a:lnTo>
                      <a:pt x="134" y="493"/>
                    </a:lnTo>
                    <a:lnTo>
                      <a:pt x="62" y="280"/>
                    </a:lnTo>
                    <a:lnTo>
                      <a:pt x="29" y="197"/>
                    </a:lnTo>
                    <a:lnTo>
                      <a:pt x="17" y="169"/>
                    </a:lnTo>
                    <a:lnTo>
                      <a:pt x="0" y="140"/>
                    </a:lnTo>
                    <a:lnTo>
                      <a:pt x="38" y="134"/>
                    </a:lnTo>
                    <a:lnTo>
                      <a:pt x="74" y="113"/>
                    </a:lnTo>
                    <a:lnTo>
                      <a:pt x="105" y="182"/>
                    </a:lnTo>
                    <a:lnTo>
                      <a:pt x="133" y="252"/>
                    </a:lnTo>
                    <a:lnTo>
                      <a:pt x="179" y="386"/>
                    </a:lnTo>
                    <a:lnTo>
                      <a:pt x="253" y="607"/>
                    </a:lnTo>
                    <a:lnTo>
                      <a:pt x="286" y="719"/>
                    </a:lnTo>
                    <a:lnTo>
                      <a:pt x="298" y="761"/>
                    </a:lnTo>
                    <a:lnTo>
                      <a:pt x="311" y="830"/>
                    </a:lnTo>
                    <a:lnTo>
                      <a:pt x="345" y="1002"/>
                    </a:lnTo>
                    <a:lnTo>
                      <a:pt x="380" y="1123"/>
                    </a:lnTo>
                    <a:lnTo>
                      <a:pt x="395" y="1164"/>
                    </a:lnTo>
                    <a:lnTo>
                      <a:pt x="411" y="1194"/>
                    </a:lnTo>
                    <a:lnTo>
                      <a:pt x="426" y="1211"/>
                    </a:lnTo>
                    <a:lnTo>
                      <a:pt x="439" y="1215"/>
                    </a:lnTo>
                    <a:lnTo>
                      <a:pt x="446" y="1212"/>
                    </a:lnTo>
                    <a:lnTo>
                      <a:pt x="451" y="1206"/>
                    </a:lnTo>
                    <a:lnTo>
                      <a:pt x="461" y="1186"/>
                    </a:lnTo>
                    <a:lnTo>
                      <a:pt x="471" y="1151"/>
                    </a:lnTo>
                    <a:lnTo>
                      <a:pt x="478" y="1105"/>
                    </a:lnTo>
                    <a:lnTo>
                      <a:pt x="484" y="1046"/>
                    </a:lnTo>
                    <a:lnTo>
                      <a:pt x="488" y="974"/>
                    </a:lnTo>
                    <a:lnTo>
                      <a:pt x="486" y="793"/>
                    </a:lnTo>
                    <a:lnTo>
                      <a:pt x="478" y="666"/>
                    </a:lnTo>
                    <a:lnTo>
                      <a:pt x="461" y="539"/>
                    </a:lnTo>
                    <a:lnTo>
                      <a:pt x="438" y="452"/>
                    </a:lnTo>
                    <a:lnTo>
                      <a:pt x="381" y="272"/>
                    </a:lnTo>
                    <a:lnTo>
                      <a:pt x="291" y="0"/>
                    </a:lnTo>
                    <a:lnTo>
                      <a:pt x="385" y="3"/>
                    </a:lnTo>
                    <a:lnTo>
                      <a:pt x="449" y="258"/>
                    </a:lnTo>
                    <a:lnTo>
                      <a:pt x="478" y="363"/>
                    </a:lnTo>
                    <a:lnTo>
                      <a:pt x="489" y="398"/>
                    </a:lnTo>
                    <a:lnTo>
                      <a:pt x="504" y="434"/>
                    </a:lnTo>
                    <a:lnTo>
                      <a:pt x="514" y="450"/>
                    </a:lnTo>
                    <a:lnTo>
                      <a:pt x="519" y="453"/>
                    </a:lnTo>
                    <a:lnTo>
                      <a:pt x="523" y="452"/>
                    </a:lnTo>
                    <a:lnTo>
                      <a:pt x="531" y="436"/>
                    </a:lnTo>
                    <a:lnTo>
                      <a:pt x="537" y="400"/>
                    </a:lnTo>
                    <a:lnTo>
                      <a:pt x="542" y="265"/>
                    </a:lnTo>
                    <a:lnTo>
                      <a:pt x="539" y="27"/>
                    </a:lnTo>
                    <a:lnTo>
                      <a:pt x="624" y="39"/>
                    </a:lnTo>
                    <a:lnTo>
                      <a:pt x="587" y="952"/>
                    </a:lnTo>
                    <a:lnTo>
                      <a:pt x="632" y="843"/>
                    </a:lnTo>
                    <a:lnTo>
                      <a:pt x="672" y="730"/>
                    </a:lnTo>
                    <a:lnTo>
                      <a:pt x="742" y="498"/>
                    </a:lnTo>
                    <a:lnTo>
                      <a:pt x="800" y="266"/>
                    </a:lnTo>
                    <a:lnTo>
                      <a:pt x="852" y="43"/>
                    </a:lnTo>
                    <a:lnTo>
                      <a:pt x="945" y="81"/>
                    </a:lnTo>
                    <a:lnTo>
                      <a:pt x="899" y="242"/>
                    </a:lnTo>
                    <a:lnTo>
                      <a:pt x="857" y="405"/>
                    </a:lnTo>
                    <a:lnTo>
                      <a:pt x="785" y="732"/>
                    </a:lnTo>
                    <a:lnTo>
                      <a:pt x="756" y="897"/>
                    </a:lnTo>
                    <a:lnTo>
                      <a:pt x="730" y="1062"/>
                    </a:lnTo>
                    <a:lnTo>
                      <a:pt x="711" y="1227"/>
                    </a:lnTo>
                    <a:lnTo>
                      <a:pt x="695" y="1392"/>
                    </a:lnTo>
                    <a:lnTo>
                      <a:pt x="683" y="1557"/>
                    </a:lnTo>
                    <a:lnTo>
                      <a:pt x="678" y="1724"/>
                    </a:lnTo>
                    <a:lnTo>
                      <a:pt x="675" y="1890"/>
                    </a:lnTo>
                    <a:lnTo>
                      <a:pt x="679" y="2055"/>
                    </a:lnTo>
                    <a:lnTo>
                      <a:pt x="688" y="2222"/>
                    </a:lnTo>
                    <a:lnTo>
                      <a:pt x="701" y="2388"/>
                    </a:lnTo>
                    <a:lnTo>
                      <a:pt x="721" y="2552"/>
                    </a:lnTo>
                    <a:lnTo>
                      <a:pt x="745" y="2718"/>
                    </a:lnTo>
                    <a:lnTo>
                      <a:pt x="253" y="271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133">
                <a:extLst>
                  <a:ext uri="{FF2B5EF4-FFF2-40B4-BE49-F238E27FC236}">
                    <a16:creationId xmlns:a16="http://schemas.microsoft.com/office/drawing/2014/main" id="{886BCDF0-99DA-4325-9891-6168C65BC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55" y="1172877"/>
                <a:ext cx="104834" cy="159084"/>
              </a:xfrm>
              <a:custGeom>
                <a:avLst/>
                <a:gdLst>
                  <a:gd name="T0" fmla="*/ 300 w 396"/>
                  <a:gd name="T1" fmla="*/ 643 h 643"/>
                  <a:gd name="T2" fmla="*/ 236 w 396"/>
                  <a:gd name="T3" fmla="*/ 561 h 643"/>
                  <a:gd name="T4" fmla="*/ 189 w 396"/>
                  <a:gd name="T5" fmla="*/ 487 h 643"/>
                  <a:gd name="T6" fmla="*/ 153 w 396"/>
                  <a:gd name="T7" fmla="*/ 420 h 643"/>
                  <a:gd name="T8" fmla="*/ 125 w 396"/>
                  <a:gd name="T9" fmla="*/ 359 h 643"/>
                  <a:gd name="T10" fmla="*/ 74 w 396"/>
                  <a:gd name="T11" fmla="*/ 250 h 643"/>
                  <a:gd name="T12" fmla="*/ 42 w 396"/>
                  <a:gd name="T13" fmla="*/ 200 h 643"/>
                  <a:gd name="T14" fmla="*/ 29 w 396"/>
                  <a:gd name="T15" fmla="*/ 182 h 643"/>
                  <a:gd name="T16" fmla="*/ 0 w 396"/>
                  <a:gd name="T17" fmla="*/ 153 h 643"/>
                  <a:gd name="T18" fmla="*/ 37 w 396"/>
                  <a:gd name="T19" fmla="*/ 129 h 643"/>
                  <a:gd name="T20" fmla="*/ 67 w 396"/>
                  <a:gd name="T21" fmla="*/ 100 h 643"/>
                  <a:gd name="T22" fmla="*/ 108 w 396"/>
                  <a:gd name="T23" fmla="*/ 151 h 643"/>
                  <a:gd name="T24" fmla="*/ 139 w 396"/>
                  <a:gd name="T25" fmla="*/ 204 h 643"/>
                  <a:gd name="T26" fmla="*/ 183 w 396"/>
                  <a:gd name="T27" fmla="*/ 317 h 643"/>
                  <a:gd name="T28" fmla="*/ 206 w 396"/>
                  <a:gd name="T29" fmla="*/ 374 h 643"/>
                  <a:gd name="T30" fmla="*/ 234 w 396"/>
                  <a:gd name="T31" fmla="*/ 429 h 643"/>
                  <a:gd name="T32" fmla="*/ 269 w 396"/>
                  <a:gd name="T33" fmla="*/ 482 h 643"/>
                  <a:gd name="T34" fmla="*/ 319 w 396"/>
                  <a:gd name="T35" fmla="*/ 531 h 643"/>
                  <a:gd name="T36" fmla="*/ 329 w 396"/>
                  <a:gd name="T37" fmla="*/ 419 h 643"/>
                  <a:gd name="T38" fmla="*/ 325 w 396"/>
                  <a:gd name="T39" fmla="*/ 286 h 643"/>
                  <a:gd name="T40" fmla="*/ 318 w 396"/>
                  <a:gd name="T41" fmla="*/ 215 h 643"/>
                  <a:gd name="T42" fmla="*/ 307 w 396"/>
                  <a:gd name="T43" fmla="*/ 145 h 643"/>
                  <a:gd name="T44" fmla="*/ 292 w 396"/>
                  <a:gd name="T45" fmla="*/ 76 h 643"/>
                  <a:gd name="T46" fmla="*/ 272 w 396"/>
                  <a:gd name="T47" fmla="*/ 11 h 643"/>
                  <a:gd name="T48" fmla="*/ 352 w 396"/>
                  <a:gd name="T49" fmla="*/ 0 h 643"/>
                  <a:gd name="T50" fmla="*/ 381 w 396"/>
                  <a:gd name="T51" fmla="*/ 158 h 643"/>
                  <a:gd name="T52" fmla="*/ 396 w 396"/>
                  <a:gd name="T53" fmla="*/ 317 h 643"/>
                  <a:gd name="T54" fmla="*/ 396 w 396"/>
                  <a:gd name="T55" fmla="*/ 477 h 643"/>
                  <a:gd name="T56" fmla="*/ 381 w 396"/>
                  <a:gd name="T57" fmla="*/ 636 h 643"/>
                  <a:gd name="T58" fmla="*/ 339 w 396"/>
                  <a:gd name="T59" fmla="*/ 635 h 643"/>
                  <a:gd name="T60" fmla="*/ 300 w 396"/>
                  <a:gd name="T61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6" h="643">
                    <a:moveTo>
                      <a:pt x="300" y="643"/>
                    </a:moveTo>
                    <a:lnTo>
                      <a:pt x="236" y="561"/>
                    </a:lnTo>
                    <a:lnTo>
                      <a:pt x="189" y="487"/>
                    </a:lnTo>
                    <a:lnTo>
                      <a:pt x="153" y="420"/>
                    </a:lnTo>
                    <a:lnTo>
                      <a:pt x="125" y="359"/>
                    </a:lnTo>
                    <a:lnTo>
                      <a:pt x="74" y="250"/>
                    </a:lnTo>
                    <a:lnTo>
                      <a:pt x="42" y="200"/>
                    </a:lnTo>
                    <a:lnTo>
                      <a:pt x="29" y="182"/>
                    </a:lnTo>
                    <a:lnTo>
                      <a:pt x="0" y="153"/>
                    </a:lnTo>
                    <a:lnTo>
                      <a:pt x="37" y="129"/>
                    </a:lnTo>
                    <a:lnTo>
                      <a:pt x="67" y="100"/>
                    </a:lnTo>
                    <a:lnTo>
                      <a:pt x="108" y="151"/>
                    </a:lnTo>
                    <a:lnTo>
                      <a:pt x="139" y="204"/>
                    </a:lnTo>
                    <a:lnTo>
                      <a:pt x="183" y="317"/>
                    </a:lnTo>
                    <a:lnTo>
                      <a:pt x="206" y="374"/>
                    </a:lnTo>
                    <a:lnTo>
                      <a:pt x="234" y="429"/>
                    </a:lnTo>
                    <a:lnTo>
                      <a:pt x="269" y="482"/>
                    </a:lnTo>
                    <a:lnTo>
                      <a:pt x="319" y="531"/>
                    </a:lnTo>
                    <a:lnTo>
                      <a:pt x="329" y="419"/>
                    </a:lnTo>
                    <a:lnTo>
                      <a:pt x="325" y="286"/>
                    </a:lnTo>
                    <a:lnTo>
                      <a:pt x="318" y="215"/>
                    </a:lnTo>
                    <a:lnTo>
                      <a:pt x="307" y="145"/>
                    </a:lnTo>
                    <a:lnTo>
                      <a:pt x="292" y="76"/>
                    </a:lnTo>
                    <a:lnTo>
                      <a:pt x="272" y="11"/>
                    </a:lnTo>
                    <a:lnTo>
                      <a:pt x="352" y="0"/>
                    </a:lnTo>
                    <a:lnTo>
                      <a:pt x="381" y="158"/>
                    </a:lnTo>
                    <a:lnTo>
                      <a:pt x="396" y="317"/>
                    </a:lnTo>
                    <a:lnTo>
                      <a:pt x="396" y="477"/>
                    </a:lnTo>
                    <a:lnTo>
                      <a:pt x="381" y="636"/>
                    </a:lnTo>
                    <a:lnTo>
                      <a:pt x="339" y="635"/>
                    </a:lnTo>
                    <a:lnTo>
                      <a:pt x="300" y="64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134">
                <a:extLst>
                  <a:ext uri="{FF2B5EF4-FFF2-40B4-BE49-F238E27FC236}">
                    <a16:creationId xmlns:a16="http://schemas.microsoft.com/office/drawing/2014/main" id="{FEFFD4C3-02E0-4946-9616-310A22CD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86" y="895404"/>
                <a:ext cx="84979" cy="161304"/>
              </a:xfrm>
              <a:custGeom>
                <a:avLst/>
                <a:gdLst>
                  <a:gd name="T0" fmla="*/ 124 w 319"/>
                  <a:gd name="T1" fmla="*/ 654 h 654"/>
                  <a:gd name="T2" fmla="*/ 117 w 319"/>
                  <a:gd name="T3" fmla="*/ 606 h 654"/>
                  <a:gd name="T4" fmla="*/ 106 w 319"/>
                  <a:gd name="T5" fmla="*/ 559 h 654"/>
                  <a:gd name="T6" fmla="*/ 75 w 319"/>
                  <a:gd name="T7" fmla="*/ 466 h 654"/>
                  <a:gd name="T8" fmla="*/ 0 w 319"/>
                  <a:gd name="T9" fmla="*/ 282 h 654"/>
                  <a:gd name="T10" fmla="*/ 43 w 319"/>
                  <a:gd name="T11" fmla="*/ 269 h 654"/>
                  <a:gd name="T12" fmla="*/ 80 w 319"/>
                  <a:gd name="T13" fmla="*/ 248 h 654"/>
                  <a:gd name="T14" fmla="*/ 158 w 319"/>
                  <a:gd name="T15" fmla="*/ 436 h 654"/>
                  <a:gd name="T16" fmla="*/ 170 w 319"/>
                  <a:gd name="T17" fmla="*/ 328 h 654"/>
                  <a:gd name="T18" fmla="*/ 192 w 319"/>
                  <a:gd name="T19" fmla="*/ 222 h 654"/>
                  <a:gd name="T20" fmla="*/ 248 w 319"/>
                  <a:gd name="T21" fmla="*/ 9 h 654"/>
                  <a:gd name="T22" fmla="*/ 283 w 319"/>
                  <a:gd name="T23" fmla="*/ 0 h 654"/>
                  <a:gd name="T24" fmla="*/ 319 w 319"/>
                  <a:gd name="T25" fmla="*/ 2 h 654"/>
                  <a:gd name="T26" fmla="*/ 274 w 319"/>
                  <a:gd name="T27" fmla="*/ 171 h 654"/>
                  <a:gd name="T28" fmla="*/ 234 w 319"/>
                  <a:gd name="T29" fmla="*/ 332 h 654"/>
                  <a:gd name="T30" fmla="*/ 220 w 319"/>
                  <a:gd name="T31" fmla="*/ 411 h 654"/>
                  <a:gd name="T32" fmla="*/ 213 w 319"/>
                  <a:gd name="T33" fmla="*/ 491 h 654"/>
                  <a:gd name="T34" fmla="*/ 213 w 319"/>
                  <a:gd name="T35" fmla="*/ 571 h 654"/>
                  <a:gd name="T36" fmla="*/ 224 w 319"/>
                  <a:gd name="T37" fmla="*/ 653 h 654"/>
                  <a:gd name="T38" fmla="*/ 200 w 319"/>
                  <a:gd name="T39" fmla="*/ 646 h 654"/>
                  <a:gd name="T40" fmla="*/ 176 w 319"/>
                  <a:gd name="T41" fmla="*/ 644 h 654"/>
                  <a:gd name="T42" fmla="*/ 150 w 319"/>
                  <a:gd name="T43" fmla="*/ 647 h 654"/>
                  <a:gd name="T44" fmla="*/ 124 w 319"/>
                  <a:gd name="T4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9" h="654">
                    <a:moveTo>
                      <a:pt x="124" y="654"/>
                    </a:moveTo>
                    <a:lnTo>
                      <a:pt x="117" y="606"/>
                    </a:lnTo>
                    <a:lnTo>
                      <a:pt x="106" y="559"/>
                    </a:lnTo>
                    <a:lnTo>
                      <a:pt x="75" y="466"/>
                    </a:lnTo>
                    <a:lnTo>
                      <a:pt x="0" y="282"/>
                    </a:lnTo>
                    <a:lnTo>
                      <a:pt x="43" y="269"/>
                    </a:lnTo>
                    <a:lnTo>
                      <a:pt x="80" y="248"/>
                    </a:lnTo>
                    <a:lnTo>
                      <a:pt x="158" y="436"/>
                    </a:lnTo>
                    <a:lnTo>
                      <a:pt x="170" y="328"/>
                    </a:lnTo>
                    <a:lnTo>
                      <a:pt x="192" y="222"/>
                    </a:lnTo>
                    <a:lnTo>
                      <a:pt x="248" y="9"/>
                    </a:lnTo>
                    <a:lnTo>
                      <a:pt x="283" y="0"/>
                    </a:lnTo>
                    <a:lnTo>
                      <a:pt x="319" y="2"/>
                    </a:lnTo>
                    <a:lnTo>
                      <a:pt x="274" y="171"/>
                    </a:lnTo>
                    <a:lnTo>
                      <a:pt x="234" y="332"/>
                    </a:lnTo>
                    <a:lnTo>
                      <a:pt x="220" y="411"/>
                    </a:lnTo>
                    <a:lnTo>
                      <a:pt x="213" y="491"/>
                    </a:lnTo>
                    <a:lnTo>
                      <a:pt x="213" y="571"/>
                    </a:lnTo>
                    <a:lnTo>
                      <a:pt x="224" y="653"/>
                    </a:lnTo>
                    <a:lnTo>
                      <a:pt x="200" y="646"/>
                    </a:lnTo>
                    <a:lnTo>
                      <a:pt x="176" y="644"/>
                    </a:lnTo>
                    <a:lnTo>
                      <a:pt x="150" y="647"/>
                    </a:lnTo>
                    <a:lnTo>
                      <a:pt x="124" y="65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135">
                <a:extLst>
                  <a:ext uri="{FF2B5EF4-FFF2-40B4-BE49-F238E27FC236}">
                    <a16:creationId xmlns:a16="http://schemas.microsoft.com/office/drawing/2014/main" id="{B0016CAD-D3C8-46F1-94C7-C289F3123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559" y="942020"/>
                <a:ext cx="88155" cy="109509"/>
              </a:xfrm>
              <a:custGeom>
                <a:avLst/>
                <a:gdLst>
                  <a:gd name="T0" fmla="*/ 34 w 333"/>
                  <a:gd name="T1" fmla="*/ 437 h 444"/>
                  <a:gd name="T2" fmla="*/ 17 w 333"/>
                  <a:gd name="T3" fmla="*/ 412 h 444"/>
                  <a:gd name="T4" fmla="*/ 6 w 333"/>
                  <a:gd name="T5" fmla="*/ 386 h 444"/>
                  <a:gd name="T6" fmla="*/ 1 w 333"/>
                  <a:gd name="T7" fmla="*/ 361 h 444"/>
                  <a:gd name="T8" fmla="*/ 0 w 333"/>
                  <a:gd name="T9" fmla="*/ 336 h 444"/>
                  <a:gd name="T10" fmla="*/ 7 w 333"/>
                  <a:gd name="T11" fmla="*/ 285 h 444"/>
                  <a:gd name="T12" fmla="*/ 22 w 333"/>
                  <a:gd name="T13" fmla="*/ 233 h 444"/>
                  <a:gd name="T14" fmla="*/ 36 w 333"/>
                  <a:gd name="T15" fmla="*/ 182 h 444"/>
                  <a:gd name="T16" fmla="*/ 43 w 333"/>
                  <a:gd name="T17" fmla="*/ 130 h 444"/>
                  <a:gd name="T18" fmla="*/ 42 w 333"/>
                  <a:gd name="T19" fmla="*/ 105 h 444"/>
                  <a:gd name="T20" fmla="*/ 36 w 333"/>
                  <a:gd name="T21" fmla="*/ 80 h 444"/>
                  <a:gd name="T22" fmla="*/ 25 w 333"/>
                  <a:gd name="T23" fmla="*/ 55 h 444"/>
                  <a:gd name="T24" fmla="*/ 7 w 333"/>
                  <a:gd name="T25" fmla="*/ 30 h 444"/>
                  <a:gd name="T26" fmla="*/ 48 w 333"/>
                  <a:gd name="T27" fmla="*/ 13 h 444"/>
                  <a:gd name="T28" fmla="*/ 91 w 333"/>
                  <a:gd name="T29" fmla="*/ 3 h 444"/>
                  <a:gd name="T30" fmla="*/ 106 w 333"/>
                  <a:gd name="T31" fmla="*/ 27 h 444"/>
                  <a:gd name="T32" fmla="*/ 116 w 333"/>
                  <a:gd name="T33" fmla="*/ 50 h 444"/>
                  <a:gd name="T34" fmla="*/ 120 w 333"/>
                  <a:gd name="T35" fmla="*/ 73 h 444"/>
                  <a:gd name="T36" fmla="*/ 121 w 333"/>
                  <a:gd name="T37" fmla="*/ 96 h 444"/>
                  <a:gd name="T38" fmla="*/ 113 w 333"/>
                  <a:gd name="T39" fmla="*/ 142 h 444"/>
                  <a:gd name="T40" fmla="*/ 98 w 333"/>
                  <a:gd name="T41" fmla="*/ 187 h 444"/>
                  <a:gd name="T42" fmla="*/ 83 w 333"/>
                  <a:gd name="T43" fmla="*/ 234 h 444"/>
                  <a:gd name="T44" fmla="*/ 72 w 333"/>
                  <a:gd name="T45" fmla="*/ 280 h 444"/>
                  <a:gd name="T46" fmla="*/ 69 w 333"/>
                  <a:gd name="T47" fmla="*/ 303 h 444"/>
                  <a:gd name="T48" fmla="*/ 72 w 333"/>
                  <a:gd name="T49" fmla="*/ 326 h 444"/>
                  <a:gd name="T50" fmla="*/ 79 w 333"/>
                  <a:gd name="T51" fmla="*/ 350 h 444"/>
                  <a:gd name="T52" fmla="*/ 91 w 333"/>
                  <a:gd name="T53" fmla="*/ 374 h 444"/>
                  <a:gd name="T54" fmla="*/ 130 w 333"/>
                  <a:gd name="T55" fmla="*/ 273 h 444"/>
                  <a:gd name="T56" fmla="*/ 178 w 333"/>
                  <a:gd name="T57" fmla="*/ 174 h 444"/>
                  <a:gd name="T58" fmla="*/ 228 w 333"/>
                  <a:gd name="T59" fmla="*/ 82 h 444"/>
                  <a:gd name="T60" fmla="*/ 277 w 333"/>
                  <a:gd name="T61" fmla="*/ 0 h 444"/>
                  <a:gd name="T62" fmla="*/ 300 w 333"/>
                  <a:gd name="T63" fmla="*/ 23 h 444"/>
                  <a:gd name="T64" fmla="*/ 333 w 333"/>
                  <a:gd name="T65" fmla="*/ 44 h 444"/>
                  <a:gd name="T66" fmla="*/ 286 w 333"/>
                  <a:gd name="T67" fmla="*/ 121 h 444"/>
                  <a:gd name="T68" fmla="*/ 237 w 333"/>
                  <a:gd name="T69" fmla="*/ 219 h 444"/>
                  <a:gd name="T70" fmla="*/ 133 w 333"/>
                  <a:gd name="T71" fmla="*/ 444 h 444"/>
                  <a:gd name="T72" fmla="*/ 113 w 333"/>
                  <a:gd name="T73" fmla="*/ 434 h 444"/>
                  <a:gd name="T74" fmla="*/ 91 w 333"/>
                  <a:gd name="T75" fmla="*/ 429 h 444"/>
                  <a:gd name="T76" fmla="*/ 64 w 333"/>
                  <a:gd name="T77" fmla="*/ 430 h 444"/>
                  <a:gd name="T78" fmla="*/ 34 w 333"/>
                  <a:gd name="T79" fmla="*/ 43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3" h="444">
                    <a:moveTo>
                      <a:pt x="34" y="437"/>
                    </a:moveTo>
                    <a:lnTo>
                      <a:pt x="17" y="412"/>
                    </a:lnTo>
                    <a:lnTo>
                      <a:pt x="6" y="386"/>
                    </a:lnTo>
                    <a:lnTo>
                      <a:pt x="1" y="361"/>
                    </a:lnTo>
                    <a:lnTo>
                      <a:pt x="0" y="336"/>
                    </a:lnTo>
                    <a:lnTo>
                      <a:pt x="7" y="285"/>
                    </a:lnTo>
                    <a:lnTo>
                      <a:pt x="22" y="233"/>
                    </a:lnTo>
                    <a:lnTo>
                      <a:pt x="36" y="182"/>
                    </a:lnTo>
                    <a:lnTo>
                      <a:pt x="43" y="130"/>
                    </a:lnTo>
                    <a:lnTo>
                      <a:pt x="42" y="105"/>
                    </a:lnTo>
                    <a:lnTo>
                      <a:pt x="36" y="80"/>
                    </a:lnTo>
                    <a:lnTo>
                      <a:pt x="25" y="55"/>
                    </a:lnTo>
                    <a:lnTo>
                      <a:pt x="7" y="30"/>
                    </a:lnTo>
                    <a:lnTo>
                      <a:pt x="48" y="13"/>
                    </a:lnTo>
                    <a:lnTo>
                      <a:pt x="91" y="3"/>
                    </a:lnTo>
                    <a:lnTo>
                      <a:pt x="106" y="27"/>
                    </a:lnTo>
                    <a:lnTo>
                      <a:pt x="116" y="50"/>
                    </a:lnTo>
                    <a:lnTo>
                      <a:pt x="120" y="73"/>
                    </a:lnTo>
                    <a:lnTo>
                      <a:pt x="121" y="96"/>
                    </a:lnTo>
                    <a:lnTo>
                      <a:pt x="113" y="142"/>
                    </a:lnTo>
                    <a:lnTo>
                      <a:pt x="98" y="187"/>
                    </a:lnTo>
                    <a:lnTo>
                      <a:pt x="83" y="234"/>
                    </a:lnTo>
                    <a:lnTo>
                      <a:pt x="72" y="280"/>
                    </a:lnTo>
                    <a:lnTo>
                      <a:pt x="69" y="303"/>
                    </a:lnTo>
                    <a:lnTo>
                      <a:pt x="72" y="326"/>
                    </a:lnTo>
                    <a:lnTo>
                      <a:pt x="79" y="350"/>
                    </a:lnTo>
                    <a:lnTo>
                      <a:pt x="91" y="374"/>
                    </a:lnTo>
                    <a:lnTo>
                      <a:pt x="130" y="273"/>
                    </a:lnTo>
                    <a:lnTo>
                      <a:pt x="178" y="174"/>
                    </a:lnTo>
                    <a:lnTo>
                      <a:pt x="228" y="82"/>
                    </a:lnTo>
                    <a:lnTo>
                      <a:pt x="277" y="0"/>
                    </a:lnTo>
                    <a:lnTo>
                      <a:pt x="300" y="23"/>
                    </a:lnTo>
                    <a:lnTo>
                      <a:pt x="333" y="44"/>
                    </a:lnTo>
                    <a:lnTo>
                      <a:pt x="286" y="121"/>
                    </a:lnTo>
                    <a:lnTo>
                      <a:pt x="237" y="219"/>
                    </a:lnTo>
                    <a:lnTo>
                      <a:pt x="133" y="444"/>
                    </a:lnTo>
                    <a:lnTo>
                      <a:pt x="113" y="434"/>
                    </a:lnTo>
                    <a:lnTo>
                      <a:pt x="91" y="429"/>
                    </a:lnTo>
                    <a:lnTo>
                      <a:pt x="64" y="430"/>
                    </a:lnTo>
                    <a:lnTo>
                      <a:pt x="34" y="43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136">
                <a:extLst>
                  <a:ext uri="{FF2B5EF4-FFF2-40B4-BE49-F238E27FC236}">
                    <a16:creationId xmlns:a16="http://schemas.microsoft.com/office/drawing/2014/main" id="{A90E9E01-E6D9-4A13-9C96-53E991842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469" y="1141060"/>
                <a:ext cx="33356" cy="109509"/>
              </a:xfrm>
              <a:custGeom>
                <a:avLst/>
                <a:gdLst>
                  <a:gd name="T0" fmla="*/ 0 w 127"/>
                  <a:gd name="T1" fmla="*/ 426 h 444"/>
                  <a:gd name="T2" fmla="*/ 22 w 127"/>
                  <a:gd name="T3" fmla="*/ 222 h 444"/>
                  <a:gd name="T4" fmla="*/ 39 w 127"/>
                  <a:gd name="T5" fmla="*/ 16 h 444"/>
                  <a:gd name="T6" fmla="*/ 64 w 127"/>
                  <a:gd name="T7" fmla="*/ 22 h 444"/>
                  <a:gd name="T8" fmla="*/ 88 w 127"/>
                  <a:gd name="T9" fmla="*/ 19 h 444"/>
                  <a:gd name="T10" fmla="*/ 127 w 127"/>
                  <a:gd name="T11" fmla="*/ 0 h 444"/>
                  <a:gd name="T12" fmla="*/ 81 w 127"/>
                  <a:gd name="T13" fmla="*/ 444 h 444"/>
                  <a:gd name="T14" fmla="*/ 64 w 127"/>
                  <a:gd name="T15" fmla="*/ 436 h 444"/>
                  <a:gd name="T16" fmla="*/ 43 w 127"/>
                  <a:gd name="T17" fmla="*/ 430 h 444"/>
                  <a:gd name="T18" fmla="*/ 0 w 127"/>
                  <a:gd name="T19" fmla="*/ 4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44">
                    <a:moveTo>
                      <a:pt x="0" y="426"/>
                    </a:moveTo>
                    <a:lnTo>
                      <a:pt x="22" y="222"/>
                    </a:lnTo>
                    <a:lnTo>
                      <a:pt x="39" y="16"/>
                    </a:lnTo>
                    <a:lnTo>
                      <a:pt x="64" y="22"/>
                    </a:lnTo>
                    <a:lnTo>
                      <a:pt x="88" y="19"/>
                    </a:lnTo>
                    <a:lnTo>
                      <a:pt x="127" y="0"/>
                    </a:lnTo>
                    <a:lnTo>
                      <a:pt x="81" y="444"/>
                    </a:lnTo>
                    <a:lnTo>
                      <a:pt x="64" y="436"/>
                    </a:lnTo>
                    <a:lnTo>
                      <a:pt x="43" y="430"/>
                    </a:lnTo>
                    <a:lnTo>
                      <a:pt x="0" y="426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137">
                <a:extLst>
                  <a:ext uri="{FF2B5EF4-FFF2-40B4-BE49-F238E27FC236}">
                    <a16:creationId xmlns:a16="http://schemas.microsoft.com/office/drawing/2014/main" id="{0306B287-2444-4D12-987D-7516AA14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040" y="1051529"/>
                <a:ext cx="124688" cy="184241"/>
              </a:xfrm>
              <a:custGeom>
                <a:avLst/>
                <a:gdLst>
                  <a:gd name="T0" fmla="*/ 0 w 470"/>
                  <a:gd name="T1" fmla="*/ 699 h 746"/>
                  <a:gd name="T2" fmla="*/ 59 w 470"/>
                  <a:gd name="T3" fmla="*/ 551 h 746"/>
                  <a:gd name="T4" fmla="*/ 93 w 470"/>
                  <a:gd name="T5" fmla="*/ 461 h 746"/>
                  <a:gd name="T6" fmla="*/ 106 w 470"/>
                  <a:gd name="T7" fmla="*/ 425 h 746"/>
                  <a:gd name="T8" fmla="*/ 124 w 470"/>
                  <a:gd name="T9" fmla="*/ 366 h 746"/>
                  <a:gd name="T10" fmla="*/ 145 w 470"/>
                  <a:gd name="T11" fmla="*/ 272 h 746"/>
                  <a:gd name="T12" fmla="*/ 149 w 470"/>
                  <a:gd name="T13" fmla="*/ 226 h 746"/>
                  <a:gd name="T14" fmla="*/ 147 w 470"/>
                  <a:gd name="T15" fmla="*/ 182 h 746"/>
                  <a:gd name="T16" fmla="*/ 142 w 470"/>
                  <a:gd name="T17" fmla="*/ 141 h 746"/>
                  <a:gd name="T18" fmla="*/ 129 w 470"/>
                  <a:gd name="T19" fmla="*/ 102 h 746"/>
                  <a:gd name="T20" fmla="*/ 109 w 470"/>
                  <a:gd name="T21" fmla="*/ 67 h 746"/>
                  <a:gd name="T22" fmla="*/ 81 w 470"/>
                  <a:gd name="T23" fmla="*/ 37 h 746"/>
                  <a:gd name="T24" fmla="*/ 100 w 470"/>
                  <a:gd name="T25" fmla="*/ 20 h 746"/>
                  <a:gd name="T26" fmla="*/ 114 w 470"/>
                  <a:gd name="T27" fmla="*/ 0 h 746"/>
                  <a:gd name="T28" fmla="*/ 154 w 470"/>
                  <a:gd name="T29" fmla="*/ 41 h 746"/>
                  <a:gd name="T30" fmla="*/ 182 w 470"/>
                  <a:gd name="T31" fmla="*/ 86 h 746"/>
                  <a:gd name="T32" fmla="*/ 199 w 470"/>
                  <a:gd name="T33" fmla="*/ 132 h 746"/>
                  <a:gd name="T34" fmla="*/ 207 w 470"/>
                  <a:gd name="T35" fmla="*/ 182 h 746"/>
                  <a:gd name="T36" fmla="*/ 208 w 470"/>
                  <a:gd name="T37" fmla="*/ 233 h 746"/>
                  <a:gd name="T38" fmla="*/ 204 w 470"/>
                  <a:gd name="T39" fmla="*/ 284 h 746"/>
                  <a:gd name="T40" fmla="*/ 191 w 470"/>
                  <a:gd name="T41" fmla="*/ 382 h 746"/>
                  <a:gd name="T42" fmla="*/ 255 w 470"/>
                  <a:gd name="T43" fmla="*/ 301 h 746"/>
                  <a:gd name="T44" fmla="*/ 314 w 470"/>
                  <a:gd name="T45" fmla="*/ 218 h 746"/>
                  <a:gd name="T46" fmla="*/ 424 w 470"/>
                  <a:gd name="T47" fmla="*/ 48 h 746"/>
                  <a:gd name="T48" fmla="*/ 444 w 470"/>
                  <a:gd name="T49" fmla="*/ 66 h 746"/>
                  <a:gd name="T50" fmla="*/ 470 w 470"/>
                  <a:gd name="T51" fmla="*/ 78 h 746"/>
                  <a:gd name="T52" fmla="*/ 393 w 470"/>
                  <a:gd name="T53" fmla="*/ 216 h 746"/>
                  <a:gd name="T54" fmla="*/ 327 w 470"/>
                  <a:gd name="T55" fmla="*/ 310 h 746"/>
                  <a:gd name="T56" fmla="*/ 270 w 470"/>
                  <a:gd name="T57" fmla="*/ 373 h 746"/>
                  <a:gd name="T58" fmla="*/ 220 w 470"/>
                  <a:gd name="T59" fmla="*/ 420 h 746"/>
                  <a:gd name="T60" fmla="*/ 178 w 470"/>
                  <a:gd name="T61" fmla="*/ 467 h 746"/>
                  <a:gd name="T62" fmla="*/ 139 w 470"/>
                  <a:gd name="T63" fmla="*/ 527 h 746"/>
                  <a:gd name="T64" fmla="*/ 121 w 470"/>
                  <a:gd name="T65" fmla="*/ 566 h 746"/>
                  <a:gd name="T66" fmla="*/ 104 w 470"/>
                  <a:gd name="T67" fmla="*/ 615 h 746"/>
                  <a:gd name="T68" fmla="*/ 88 w 470"/>
                  <a:gd name="T69" fmla="*/ 674 h 746"/>
                  <a:gd name="T70" fmla="*/ 71 w 470"/>
                  <a:gd name="T71" fmla="*/ 746 h 746"/>
                  <a:gd name="T72" fmla="*/ 31 w 470"/>
                  <a:gd name="T73" fmla="*/ 725 h 746"/>
                  <a:gd name="T74" fmla="*/ 0 w 470"/>
                  <a:gd name="T75" fmla="*/ 699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0" h="746">
                    <a:moveTo>
                      <a:pt x="0" y="699"/>
                    </a:moveTo>
                    <a:lnTo>
                      <a:pt x="59" y="551"/>
                    </a:lnTo>
                    <a:lnTo>
                      <a:pt x="93" y="461"/>
                    </a:lnTo>
                    <a:lnTo>
                      <a:pt x="106" y="425"/>
                    </a:lnTo>
                    <a:lnTo>
                      <a:pt x="124" y="366"/>
                    </a:lnTo>
                    <a:lnTo>
                      <a:pt x="145" y="272"/>
                    </a:lnTo>
                    <a:lnTo>
                      <a:pt x="149" y="226"/>
                    </a:lnTo>
                    <a:lnTo>
                      <a:pt x="147" y="182"/>
                    </a:lnTo>
                    <a:lnTo>
                      <a:pt x="142" y="141"/>
                    </a:lnTo>
                    <a:lnTo>
                      <a:pt x="129" y="102"/>
                    </a:lnTo>
                    <a:lnTo>
                      <a:pt x="109" y="67"/>
                    </a:lnTo>
                    <a:lnTo>
                      <a:pt x="81" y="37"/>
                    </a:lnTo>
                    <a:lnTo>
                      <a:pt x="100" y="20"/>
                    </a:lnTo>
                    <a:lnTo>
                      <a:pt x="114" y="0"/>
                    </a:lnTo>
                    <a:lnTo>
                      <a:pt x="154" y="41"/>
                    </a:lnTo>
                    <a:lnTo>
                      <a:pt x="182" y="86"/>
                    </a:lnTo>
                    <a:lnTo>
                      <a:pt x="199" y="132"/>
                    </a:lnTo>
                    <a:lnTo>
                      <a:pt x="207" y="182"/>
                    </a:lnTo>
                    <a:lnTo>
                      <a:pt x="208" y="233"/>
                    </a:lnTo>
                    <a:lnTo>
                      <a:pt x="204" y="284"/>
                    </a:lnTo>
                    <a:lnTo>
                      <a:pt x="191" y="382"/>
                    </a:lnTo>
                    <a:lnTo>
                      <a:pt x="255" y="301"/>
                    </a:lnTo>
                    <a:lnTo>
                      <a:pt x="314" y="218"/>
                    </a:lnTo>
                    <a:lnTo>
                      <a:pt x="424" y="48"/>
                    </a:lnTo>
                    <a:lnTo>
                      <a:pt x="444" y="66"/>
                    </a:lnTo>
                    <a:lnTo>
                      <a:pt x="470" y="78"/>
                    </a:lnTo>
                    <a:lnTo>
                      <a:pt x="393" y="216"/>
                    </a:lnTo>
                    <a:lnTo>
                      <a:pt x="327" y="310"/>
                    </a:lnTo>
                    <a:lnTo>
                      <a:pt x="270" y="373"/>
                    </a:lnTo>
                    <a:lnTo>
                      <a:pt x="220" y="420"/>
                    </a:lnTo>
                    <a:lnTo>
                      <a:pt x="178" y="467"/>
                    </a:lnTo>
                    <a:lnTo>
                      <a:pt x="139" y="527"/>
                    </a:lnTo>
                    <a:lnTo>
                      <a:pt x="121" y="566"/>
                    </a:lnTo>
                    <a:lnTo>
                      <a:pt x="104" y="615"/>
                    </a:lnTo>
                    <a:lnTo>
                      <a:pt x="88" y="674"/>
                    </a:lnTo>
                    <a:lnTo>
                      <a:pt x="71" y="746"/>
                    </a:lnTo>
                    <a:lnTo>
                      <a:pt x="31" y="725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138">
                <a:extLst>
                  <a:ext uri="{FF2B5EF4-FFF2-40B4-BE49-F238E27FC236}">
                    <a16:creationId xmlns:a16="http://schemas.microsoft.com/office/drawing/2014/main" id="{9BB57E92-A83C-4AA2-B3B9-3FF49B0FC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762" y="1276466"/>
                <a:ext cx="30973" cy="58454"/>
              </a:xfrm>
              <a:custGeom>
                <a:avLst/>
                <a:gdLst>
                  <a:gd name="T0" fmla="*/ 0 w 117"/>
                  <a:gd name="T1" fmla="*/ 198 h 235"/>
                  <a:gd name="T2" fmla="*/ 15 w 117"/>
                  <a:gd name="T3" fmla="*/ 152 h 235"/>
                  <a:gd name="T4" fmla="*/ 22 w 117"/>
                  <a:gd name="T5" fmla="*/ 103 h 235"/>
                  <a:gd name="T6" fmla="*/ 21 w 117"/>
                  <a:gd name="T7" fmla="*/ 51 h 235"/>
                  <a:gd name="T8" fmla="*/ 16 w 117"/>
                  <a:gd name="T9" fmla="*/ 26 h 235"/>
                  <a:gd name="T10" fmla="*/ 5 w 117"/>
                  <a:gd name="T11" fmla="*/ 3 h 235"/>
                  <a:gd name="T12" fmla="*/ 58 w 117"/>
                  <a:gd name="T13" fmla="*/ 5 h 235"/>
                  <a:gd name="T14" fmla="*/ 110 w 117"/>
                  <a:gd name="T15" fmla="*/ 0 h 235"/>
                  <a:gd name="T16" fmla="*/ 117 w 117"/>
                  <a:gd name="T17" fmla="*/ 54 h 235"/>
                  <a:gd name="T18" fmla="*/ 115 w 117"/>
                  <a:gd name="T19" fmla="*/ 118 h 235"/>
                  <a:gd name="T20" fmla="*/ 103 w 117"/>
                  <a:gd name="T21" fmla="*/ 181 h 235"/>
                  <a:gd name="T22" fmla="*/ 87 w 117"/>
                  <a:gd name="T23" fmla="*/ 235 h 235"/>
                  <a:gd name="T24" fmla="*/ 75 w 117"/>
                  <a:gd name="T25" fmla="*/ 212 h 235"/>
                  <a:gd name="T26" fmla="*/ 55 w 117"/>
                  <a:gd name="T27" fmla="*/ 201 h 235"/>
                  <a:gd name="T28" fmla="*/ 29 w 117"/>
                  <a:gd name="T29" fmla="*/ 196 h 235"/>
                  <a:gd name="T30" fmla="*/ 0 w 117"/>
                  <a:gd name="T31" fmla="*/ 19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35">
                    <a:moveTo>
                      <a:pt x="0" y="198"/>
                    </a:moveTo>
                    <a:lnTo>
                      <a:pt x="15" y="152"/>
                    </a:lnTo>
                    <a:lnTo>
                      <a:pt x="22" y="103"/>
                    </a:lnTo>
                    <a:lnTo>
                      <a:pt x="21" y="51"/>
                    </a:lnTo>
                    <a:lnTo>
                      <a:pt x="16" y="26"/>
                    </a:lnTo>
                    <a:lnTo>
                      <a:pt x="5" y="3"/>
                    </a:lnTo>
                    <a:lnTo>
                      <a:pt x="58" y="5"/>
                    </a:lnTo>
                    <a:lnTo>
                      <a:pt x="110" y="0"/>
                    </a:lnTo>
                    <a:lnTo>
                      <a:pt x="117" y="54"/>
                    </a:lnTo>
                    <a:lnTo>
                      <a:pt x="115" y="118"/>
                    </a:lnTo>
                    <a:lnTo>
                      <a:pt x="103" y="181"/>
                    </a:lnTo>
                    <a:lnTo>
                      <a:pt x="87" y="235"/>
                    </a:lnTo>
                    <a:lnTo>
                      <a:pt x="75" y="212"/>
                    </a:lnTo>
                    <a:lnTo>
                      <a:pt x="55" y="201"/>
                    </a:lnTo>
                    <a:lnTo>
                      <a:pt x="29" y="196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139">
                <a:extLst>
                  <a:ext uri="{FF2B5EF4-FFF2-40B4-BE49-F238E27FC236}">
                    <a16:creationId xmlns:a16="http://schemas.microsoft.com/office/drawing/2014/main" id="{29AA19E4-CE2B-489B-B9D5-02AAC1F9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683" y="1293484"/>
                <a:ext cx="33356" cy="73993"/>
              </a:xfrm>
              <a:custGeom>
                <a:avLst/>
                <a:gdLst>
                  <a:gd name="T0" fmla="*/ 0 w 128"/>
                  <a:gd name="T1" fmla="*/ 298 h 298"/>
                  <a:gd name="T2" fmla="*/ 26 w 128"/>
                  <a:gd name="T3" fmla="*/ 148 h 298"/>
                  <a:gd name="T4" fmla="*/ 60 w 128"/>
                  <a:gd name="T5" fmla="*/ 0 h 298"/>
                  <a:gd name="T6" fmla="*/ 89 w 128"/>
                  <a:gd name="T7" fmla="*/ 34 h 298"/>
                  <a:gd name="T8" fmla="*/ 128 w 128"/>
                  <a:gd name="T9" fmla="*/ 62 h 298"/>
                  <a:gd name="T10" fmla="*/ 122 w 128"/>
                  <a:gd name="T11" fmla="*/ 121 h 298"/>
                  <a:gd name="T12" fmla="*/ 110 w 128"/>
                  <a:gd name="T13" fmla="*/ 179 h 298"/>
                  <a:gd name="T14" fmla="*/ 99 w 128"/>
                  <a:gd name="T15" fmla="*/ 236 h 298"/>
                  <a:gd name="T16" fmla="*/ 89 w 128"/>
                  <a:gd name="T17" fmla="*/ 294 h 298"/>
                  <a:gd name="T18" fmla="*/ 38 w 128"/>
                  <a:gd name="T19" fmla="*/ 295 h 298"/>
                  <a:gd name="T20" fmla="*/ 0 w 128"/>
                  <a:gd name="T2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98">
                    <a:moveTo>
                      <a:pt x="0" y="298"/>
                    </a:moveTo>
                    <a:lnTo>
                      <a:pt x="26" y="148"/>
                    </a:lnTo>
                    <a:lnTo>
                      <a:pt x="60" y="0"/>
                    </a:lnTo>
                    <a:lnTo>
                      <a:pt x="89" y="34"/>
                    </a:lnTo>
                    <a:lnTo>
                      <a:pt x="128" y="62"/>
                    </a:lnTo>
                    <a:lnTo>
                      <a:pt x="122" y="121"/>
                    </a:lnTo>
                    <a:lnTo>
                      <a:pt x="110" y="179"/>
                    </a:lnTo>
                    <a:lnTo>
                      <a:pt x="99" y="236"/>
                    </a:lnTo>
                    <a:lnTo>
                      <a:pt x="89" y="294"/>
                    </a:lnTo>
                    <a:lnTo>
                      <a:pt x="38" y="295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140">
                <a:extLst>
                  <a:ext uri="{FF2B5EF4-FFF2-40B4-BE49-F238E27FC236}">
                    <a16:creationId xmlns:a16="http://schemas.microsoft.com/office/drawing/2014/main" id="{AC9E091C-06F1-499B-971C-CEB078707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203" y="1630890"/>
                <a:ext cx="14296" cy="82872"/>
              </a:xfrm>
              <a:custGeom>
                <a:avLst/>
                <a:gdLst>
                  <a:gd name="T0" fmla="*/ 0 w 52"/>
                  <a:gd name="T1" fmla="*/ 335 h 335"/>
                  <a:gd name="T2" fmla="*/ 23 w 52"/>
                  <a:gd name="T3" fmla="*/ 297 h 335"/>
                  <a:gd name="T4" fmla="*/ 38 w 52"/>
                  <a:gd name="T5" fmla="*/ 256 h 335"/>
                  <a:gd name="T6" fmla="*/ 48 w 52"/>
                  <a:gd name="T7" fmla="*/ 214 h 335"/>
                  <a:gd name="T8" fmla="*/ 52 w 52"/>
                  <a:gd name="T9" fmla="*/ 172 h 335"/>
                  <a:gd name="T10" fmla="*/ 52 w 52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35">
                    <a:moveTo>
                      <a:pt x="0" y="335"/>
                    </a:moveTo>
                    <a:lnTo>
                      <a:pt x="23" y="297"/>
                    </a:lnTo>
                    <a:lnTo>
                      <a:pt x="38" y="256"/>
                    </a:lnTo>
                    <a:lnTo>
                      <a:pt x="48" y="214"/>
                    </a:lnTo>
                    <a:lnTo>
                      <a:pt x="52" y="172"/>
                    </a:lnTo>
                    <a:lnTo>
                      <a:pt x="5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Line 141">
                <a:extLst>
                  <a:ext uri="{FF2B5EF4-FFF2-40B4-BE49-F238E27FC236}">
                    <a16:creationId xmlns:a16="http://schemas.microsoft.com/office/drawing/2014/main" id="{BB0F81A2-BEA7-4343-89A8-225AA1CD5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7752" y="1303843"/>
                <a:ext cx="2382" cy="11839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228" name="Picture 1227">
              <a:extLst>
                <a:ext uri="{FF2B5EF4-FFF2-40B4-BE49-F238E27FC236}">
                  <a16:creationId xmlns:a16="http://schemas.microsoft.com/office/drawing/2014/main" id="{A44B79A0-EE94-41F8-BAF2-8BE5EBFA9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77390" y="1971303"/>
              <a:ext cx="1221477" cy="1671495"/>
            </a:xfrm>
            <a:prstGeom prst="rect">
              <a:avLst/>
            </a:prstGeom>
          </p:spPr>
        </p:pic>
        <p:grpSp>
          <p:nvGrpSpPr>
            <p:cNvPr id="1229" name="Group 1228">
              <a:extLst>
                <a:ext uri="{FF2B5EF4-FFF2-40B4-BE49-F238E27FC236}">
                  <a16:creationId xmlns:a16="http://schemas.microsoft.com/office/drawing/2014/main" id="{E877E6E6-7E14-4103-8EFE-91030160838F}"/>
                </a:ext>
              </a:extLst>
            </p:cNvPr>
            <p:cNvGrpSpPr/>
            <p:nvPr userDrawn="1"/>
          </p:nvGrpSpPr>
          <p:grpSpPr>
            <a:xfrm>
              <a:off x="3375308" y="2513568"/>
              <a:ext cx="1146249" cy="791194"/>
              <a:chOff x="6592888" y="2581275"/>
              <a:chExt cx="1698625" cy="1370013"/>
            </a:xfrm>
          </p:grpSpPr>
          <p:sp>
            <p:nvSpPr>
              <p:cNvPr id="1230" name="Freeform 145">
                <a:extLst>
                  <a:ext uri="{FF2B5EF4-FFF2-40B4-BE49-F238E27FC236}">
                    <a16:creationId xmlns:a16="http://schemas.microsoft.com/office/drawing/2014/main" id="{8B14F154-ABC5-4F8C-9578-FE98C11E5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2888" y="2581275"/>
                <a:ext cx="1697038" cy="1335088"/>
              </a:xfrm>
              <a:custGeom>
                <a:avLst/>
                <a:gdLst>
                  <a:gd name="T0" fmla="*/ 3303 w 7481"/>
                  <a:gd name="T1" fmla="*/ 7513 h 7563"/>
                  <a:gd name="T2" fmla="*/ 3481 w 7481"/>
                  <a:gd name="T3" fmla="*/ 4755 h 7563"/>
                  <a:gd name="T4" fmla="*/ 3150 w 7481"/>
                  <a:gd name="T5" fmla="*/ 4523 h 7563"/>
                  <a:gd name="T6" fmla="*/ 2861 w 7481"/>
                  <a:gd name="T7" fmla="*/ 4764 h 7563"/>
                  <a:gd name="T8" fmla="*/ 2551 w 7481"/>
                  <a:gd name="T9" fmla="*/ 4576 h 7563"/>
                  <a:gd name="T10" fmla="*/ 2134 w 7481"/>
                  <a:gd name="T11" fmla="*/ 4653 h 7563"/>
                  <a:gd name="T12" fmla="*/ 1459 w 7481"/>
                  <a:gd name="T13" fmla="*/ 4883 h 7563"/>
                  <a:gd name="T14" fmla="*/ 1800 w 7481"/>
                  <a:gd name="T15" fmla="*/ 4514 h 7563"/>
                  <a:gd name="T16" fmla="*/ 1927 w 7481"/>
                  <a:gd name="T17" fmla="*/ 4170 h 7563"/>
                  <a:gd name="T18" fmla="*/ 1905 w 7481"/>
                  <a:gd name="T19" fmla="*/ 3990 h 7563"/>
                  <a:gd name="T20" fmla="*/ 1320 w 7481"/>
                  <a:gd name="T21" fmla="*/ 4123 h 7563"/>
                  <a:gd name="T22" fmla="*/ 664 w 7481"/>
                  <a:gd name="T23" fmla="*/ 3963 h 7563"/>
                  <a:gd name="T24" fmla="*/ 799 w 7481"/>
                  <a:gd name="T25" fmla="*/ 3652 h 7563"/>
                  <a:gd name="T26" fmla="*/ 221 w 7481"/>
                  <a:gd name="T27" fmla="*/ 3454 h 7563"/>
                  <a:gd name="T28" fmla="*/ 355 w 7481"/>
                  <a:gd name="T29" fmla="*/ 3145 h 7563"/>
                  <a:gd name="T30" fmla="*/ 902 w 7481"/>
                  <a:gd name="T31" fmla="*/ 3083 h 7563"/>
                  <a:gd name="T32" fmla="*/ 1048 w 7481"/>
                  <a:gd name="T33" fmla="*/ 2783 h 7563"/>
                  <a:gd name="T34" fmla="*/ 1380 w 7481"/>
                  <a:gd name="T35" fmla="*/ 2354 h 7563"/>
                  <a:gd name="T36" fmla="*/ 1071 w 7481"/>
                  <a:gd name="T37" fmla="*/ 1934 h 7563"/>
                  <a:gd name="T38" fmla="*/ 1297 w 7481"/>
                  <a:gd name="T39" fmla="*/ 1667 h 7563"/>
                  <a:gd name="T40" fmla="*/ 1912 w 7481"/>
                  <a:gd name="T41" fmla="*/ 1862 h 7563"/>
                  <a:gd name="T42" fmla="*/ 2098 w 7481"/>
                  <a:gd name="T43" fmla="*/ 1478 h 7563"/>
                  <a:gd name="T44" fmla="*/ 2654 w 7481"/>
                  <a:gd name="T45" fmla="*/ 1739 h 7563"/>
                  <a:gd name="T46" fmla="*/ 2876 w 7481"/>
                  <a:gd name="T47" fmla="*/ 1469 h 7563"/>
                  <a:gd name="T48" fmla="*/ 2562 w 7481"/>
                  <a:gd name="T49" fmla="*/ 1004 h 7563"/>
                  <a:gd name="T50" fmla="*/ 3095 w 7481"/>
                  <a:gd name="T51" fmla="*/ 1097 h 7563"/>
                  <a:gd name="T52" fmla="*/ 3437 w 7481"/>
                  <a:gd name="T53" fmla="*/ 640 h 7563"/>
                  <a:gd name="T54" fmla="*/ 3707 w 7481"/>
                  <a:gd name="T55" fmla="*/ 151 h 7563"/>
                  <a:gd name="T56" fmla="*/ 4189 w 7481"/>
                  <a:gd name="T57" fmla="*/ 377 h 7563"/>
                  <a:gd name="T58" fmla="*/ 4619 w 7481"/>
                  <a:gd name="T59" fmla="*/ 444 h 7563"/>
                  <a:gd name="T60" fmla="*/ 4956 w 7481"/>
                  <a:gd name="T61" fmla="*/ 767 h 7563"/>
                  <a:gd name="T62" fmla="*/ 5096 w 7481"/>
                  <a:gd name="T63" fmla="*/ 840 h 7563"/>
                  <a:gd name="T64" fmla="*/ 5493 w 7481"/>
                  <a:gd name="T65" fmla="*/ 378 h 7563"/>
                  <a:gd name="T66" fmla="*/ 5902 w 7481"/>
                  <a:gd name="T67" fmla="*/ 607 h 7563"/>
                  <a:gd name="T68" fmla="*/ 5862 w 7481"/>
                  <a:gd name="T69" fmla="*/ 1098 h 7563"/>
                  <a:gd name="T70" fmla="*/ 5874 w 7481"/>
                  <a:gd name="T71" fmla="*/ 1616 h 7563"/>
                  <a:gd name="T72" fmla="*/ 5749 w 7481"/>
                  <a:gd name="T73" fmla="*/ 2118 h 7563"/>
                  <a:gd name="T74" fmla="*/ 6208 w 7481"/>
                  <a:gd name="T75" fmla="*/ 2150 h 7563"/>
                  <a:gd name="T76" fmla="*/ 6224 w 7481"/>
                  <a:gd name="T77" fmla="*/ 2449 h 7563"/>
                  <a:gd name="T78" fmla="*/ 6647 w 7481"/>
                  <a:gd name="T79" fmla="*/ 2385 h 7563"/>
                  <a:gd name="T80" fmla="*/ 6953 w 7481"/>
                  <a:gd name="T81" fmla="*/ 2719 h 7563"/>
                  <a:gd name="T82" fmla="*/ 7270 w 7481"/>
                  <a:gd name="T83" fmla="*/ 3026 h 7563"/>
                  <a:gd name="T84" fmla="*/ 6841 w 7481"/>
                  <a:gd name="T85" fmla="*/ 3246 h 7563"/>
                  <a:gd name="T86" fmla="*/ 7116 w 7481"/>
                  <a:gd name="T87" fmla="*/ 3669 h 7563"/>
                  <a:gd name="T88" fmla="*/ 6733 w 7481"/>
                  <a:gd name="T89" fmla="*/ 3652 h 7563"/>
                  <a:gd name="T90" fmla="*/ 6358 w 7481"/>
                  <a:gd name="T91" fmla="*/ 3776 h 7563"/>
                  <a:gd name="T92" fmla="*/ 6017 w 7481"/>
                  <a:gd name="T93" fmla="*/ 3829 h 7563"/>
                  <a:gd name="T94" fmla="*/ 5646 w 7481"/>
                  <a:gd name="T95" fmla="*/ 4087 h 7563"/>
                  <a:gd name="T96" fmla="*/ 5919 w 7481"/>
                  <a:gd name="T97" fmla="*/ 4458 h 7563"/>
                  <a:gd name="T98" fmla="*/ 6447 w 7481"/>
                  <a:gd name="T99" fmla="*/ 4341 h 7563"/>
                  <a:gd name="T100" fmla="*/ 6373 w 7481"/>
                  <a:gd name="T101" fmla="*/ 4854 h 7563"/>
                  <a:gd name="T102" fmla="*/ 6101 w 7481"/>
                  <a:gd name="T103" fmla="*/ 5132 h 7563"/>
                  <a:gd name="T104" fmla="*/ 5588 w 7481"/>
                  <a:gd name="T105" fmla="*/ 4985 h 7563"/>
                  <a:gd name="T106" fmla="*/ 5220 w 7481"/>
                  <a:gd name="T107" fmla="*/ 4891 h 7563"/>
                  <a:gd name="T108" fmla="*/ 5016 w 7481"/>
                  <a:gd name="T109" fmla="*/ 4854 h 7563"/>
                  <a:gd name="T110" fmla="*/ 4888 w 7481"/>
                  <a:gd name="T111" fmla="*/ 5177 h 7563"/>
                  <a:gd name="T112" fmla="*/ 4364 w 7481"/>
                  <a:gd name="T113" fmla="*/ 4985 h 7563"/>
                  <a:gd name="T114" fmla="*/ 3806 w 7481"/>
                  <a:gd name="T115" fmla="*/ 4725 h 7563"/>
                  <a:gd name="T116" fmla="*/ 6099 w 7481"/>
                  <a:gd name="T117" fmla="*/ 1428 h 7563"/>
                  <a:gd name="T118" fmla="*/ 7345 w 7481"/>
                  <a:gd name="T119" fmla="*/ 3317 h 7563"/>
                  <a:gd name="T120" fmla="*/ 6718 w 7481"/>
                  <a:gd name="T121" fmla="*/ 4933 h 7563"/>
                  <a:gd name="T122" fmla="*/ 6375 w 7481"/>
                  <a:gd name="T123" fmla="*/ 5413 h 7563"/>
                  <a:gd name="T124" fmla="*/ 6619 w 7481"/>
                  <a:gd name="T125" fmla="*/ 5243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81" h="7563">
                    <a:moveTo>
                      <a:pt x="3243" y="7563"/>
                    </a:moveTo>
                    <a:lnTo>
                      <a:pt x="3217" y="7529"/>
                    </a:lnTo>
                    <a:lnTo>
                      <a:pt x="3259" y="7519"/>
                    </a:lnTo>
                    <a:lnTo>
                      <a:pt x="3236" y="7492"/>
                    </a:lnTo>
                    <a:lnTo>
                      <a:pt x="3288" y="7492"/>
                    </a:lnTo>
                    <a:lnTo>
                      <a:pt x="3273" y="7461"/>
                    </a:lnTo>
                    <a:lnTo>
                      <a:pt x="3247" y="7433"/>
                    </a:lnTo>
                    <a:lnTo>
                      <a:pt x="3296" y="7444"/>
                    </a:lnTo>
                    <a:lnTo>
                      <a:pt x="3293" y="7412"/>
                    </a:lnTo>
                    <a:lnTo>
                      <a:pt x="3285" y="7379"/>
                    </a:lnTo>
                    <a:lnTo>
                      <a:pt x="3270" y="7345"/>
                    </a:lnTo>
                    <a:lnTo>
                      <a:pt x="3250" y="7310"/>
                    </a:lnTo>
                    <a:lnTo>
                      <a:pt x="3280" y="7332"/>
                    </a:lnTo>
                    <a:lnTo>
                      <a:pt x="3304" y="7357"/>
                    </a:lnTo>
                    <a:lnTo>
                      <a:pt x="3321" y="7386"/>
                    </a:lnTo>
                    <a:lnTo>
                      <a:pt x="3333" y="7418"/>
                    </a:lnTo>
                    <a:lnTo>
                      <a:pt x="3345" y="7383"/>
                    </a:lnTo>
                    <a:lnTo>
                      <a:pt x="3352" y="7344"/>
                    </a:lnTo>
                    <a:lnTo>
                      <a:pt x="3353" y="7302"/>
                    </a:lnTo>
                    <a:lnTo>
                      <a:pt x="3348" y="7259"/>
                    </a:lnTo>
                    <a:lnTo>
                      <a:pt x="3371" y="7322"/>
                    </a:lnTo>
                    <a:lnTo>
                      <a:pt x="3382" y="7242"/>
                    </a:lnTo>
                    <a:lnTo>
                      <a:pt x="3382" y="7136"/>
                    </a:lnTo>
                    <a:lnTo>
                      <a:pt x="3400" y="7184"/>
                    </a:lnTo>
                    <a:lnTo>
                      <a:pt x="3414" y="7241"/>
                    </a:lnTo>
                    <a:lnTo>
                      <a:pt x="3423" y="7304"/>
                    </a:lnTo>
                    <a:lnTo>
                      <a:pt x="3424" y="7370"/>
                    </a:lnTo>
                    <a:lnTo>
                      <a:pt x="3439" y="7314"/>
                    </a:lnTo>
                    <a:lnTo>
                      <a:pt x="3453" y="7248"/>
                    </a:lnTo>
                    <a:lnTo>
                      <a:pt x="3465" y="7176"/>
                    </a:lnTo>
                    <a:lnTo>
                      <a:pt x="3472" y="7096"/>
                    </a:lnTo>
                    <a:lnTo>
                      <a:pt x="3484" y="7178"/>
                    </a:lnTo>
                    <a:lnTo>
                      <a:pt x="3485" y="7259"/>
                    </a:lnTo>
                    <a:lnTo>
                      <a:pt x="3478" y="7339"/>
                    </a:lnTo>
                    <a:lnTo>
                      <a:pt x="3462" y="7418"/>
                    </a:lnTo>
                    <a:lnTo>
                      <a:pt x="3480" y="7407"/>
                    </a:lnTo>
                    <a:lnTo>
                      <a:pt x="3499" y="7388"/>
                    </a:lnTo>
                    <a:lnTo>
                      <a:pt x="3517" y="7366"/>
                    </a:lnTo>
                    <a:lnTo>
                      <a:pt x="3532" y="7340"/>
                    </a:lnTo>
                    <a:lnTo>
                      <a:pt x="3524" y="7378"/>
                    </a:lnTo>
                    <a:lnTo>
                      <a:pt x="3509" y="7417"/>
                    </a:lnTo>
                    <a:lnTo>
                      <a:pt x="3487" y="7456"/>
                    </a:lnTo>
                    <a:lnTo>
                      <a:pt x="3463" y="7490"/>
                    </a:lnTo>
                    <a:lnTo>
                      <a:pt x="3376" y="7509"/>
                    </a:lnTo>
                    <a:lnTo>
                      <a:pt x="3339" y="7515"/>
                    </a:lnTo>
                    <a:lnTo>
                      <a:pt x="3327" y="7516"/>
                    </a:lnTo>
                    <a:lnTo>
                      <a:pt x="3315" y="7515"/>
                    </a:lnTo>
                    <a:lnTo>
                      <a:pt x="3303" y="7513"/>
                    </a:lnTo>
                    <a:lnTo>
                      <a:pt x="3293" y="7516"/>
                    </a:lnTo>
                    <a:lnTo>
                      <a:pt x="3276" y="7526"/>
                    </a:lnTo>
                    <a:lnTo>
                      <a:pt x="3243" y="7563"/>
                    </a:lnTo>
                    <a:close/>
                    <a:moveTo>
                      <a:pt x="4333" y="7422"/>
                    </a:moveTo>
                    <a:lnTo>
                      <a:pt x="4292" y="7386"/>
                    </a:lnTo>
                    <a:lnTo>
                      <a:pt x="4311" y="7335"/>
                    </a:lnTo>
                    <a:lnTo>
                      <a:pt x="4335" y="7286"/>
                    </a:lnTo>
                    <a:lnTo>
                      <a:pt x="4364" y="7242"/>
                    </a:lnTo>
                    <a:lnTo>
                      <a:pt x="4380" y="7224"/>
                    </a:lnTo>
                    <a:lnTo>
                      <a:pt x="4398" y="7207"/>
                    </a:lnTo>
                    <a:lnTo>
                      <a:pt x="4377" y="7239"/>
                    </a:lnTo>
                    <a:lnTo>
                      <a:pt x="4361" y="7272"/>
                    </a:lnTo>
                    <a:lnTo>
                      <a:pt x="4349" y="7307"/>
                    </a:lnTo>
                    <a:lnTo>
                      <a:pt x="4345" y="7340"/>
                    </a:lnTo>
                    <a:lnTo>
                      <a:pt x="4381" y="7288"/>
                    </a:lnTo>
                    <a:lnTo>
                      <a:pt x="4423" y="7240"/>
                    </a:lnTo>
                    <a:lnTo>
                      <a:pt x="4472" y="7196"/>
                    </a:lnTo>
                    <a:lnTo>
                      <a:pt x="4525" y="7158"/>
                    </a:lnTo>
                    <a:lnTo>
                      <a:pt x="4457" y="7224"/>
                    </a:lnTo>
                    <a:lnTo>
                      <a:pt x="4426" y="7261"/>
                    </a:lnTo>
                    <a:lnTo>
                      <a:pt x="4398" y="7303"/>
                    </a:lnTo>
                    <a:lnTo>
                      <a:pt x="4435" y="7285"/>
                    </a:lnTo>
                    <a:lnTo>
                      <a:pt x="4457" y="7278"/>
                    </a:lnTo>
                    <a:lnTo>
                      <a:pt x="4481" y="7274"/>
                    </a:lnTo>
                    <a:lnTo>
                      <a:pt x="4457" y="7285"/>
                    </a:lnTo>
                    <a:lnTo>
                      <a:pt x="4433" y="7299"/>
                    </a:lnTo>
                    <a:lnTo>
                      <a:pt x="4390" y="7335"/>
                    </a:lnTo>
                    <a:lnTo>
                      <a:pt x="4355" y="7378"/>
                    </a:lnTo>
                    <a:lnTo>
                      <a:pt x="4343" y="7399"/>
                    </a:lnTo>
                    <a:lnTo>
                      <a:pt x="4333" y="7422"/>
                    </a:lnTo>
                    <a:close/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  <a:moveTo>
                      <a:pt x="788" y="1834"/>
                    </a:moveTo>
                    <a:lnTo>
                      <a:pt x="788" y="1820"/>
                    </a:lnTo>
                    <a:lnTo>
                      <a:pt x="799" y="1805"/>
                    </a:lnTo>
                    <a:lnTo>
                      <a:pt x="816" y="1791"/>
                    </a:lnTo>
                    <a:lnTo>
                      <a:pt x="838" y="1779"/>
                    </a:lnTo>
                    <a:lnTo>
                      <a:pt x="862" y="1771"/>
                    </a:lnTo>
                    <a:lnTo>
                      <a:pt x="884" y="1766"/>
                    </a:lnTo>
                    <a:lnTo>
                      <a:pt x="902" y="1769"/>
                    </a:lnTo>
                    <a:lnTo>
                      <a:pt x="908" y="1773"/>
                    </a:lnTo>
                    <a:lnTo>
                      <a:pt x="912" y="1778"/>
                    </a:lnTo>
                    <a:lnTo>
                      <a:pt x="912" y="1792"/>
                    </a:lnTo>
                    <a:lnTo>
                      <a:pt x="902" y="1807"/>
                    </a:lnTo>
                    <a:lnTo>
                      <a:pt x="884" y="1822"/>
                    </a:lnTo>
                    <a:lnTo>
                      <a:pt x="863" y="1834"/>
                    </a:lnTo>
                    <a:lnTo>
                      <a:pt x="839" y="1842"/>
                    </a:lnTo>
                    <a:lnTo>
                      <a:pt x="816" y="1846"/>
                    </a:lnTo>
                    <a:lnTo>
                      <a:pt x="799" y="1843"/>
                    </a:lnTo>
                    <a:lnTo>
                      <a:pt x="788" y="1834"/>
                    </a:lnTo>
                    <a:close/>
                    <a:moveTo>
                      <a:pt x="848" y="1769"/>
                    </a:moveTo>
                    <a:lnTo>
                      <a:pt x="841" y="1778"/>
                    </a:lnTo>
                    <a:lnTo>
                      <a:pt x="826" y="1784"/>
                    </a:lnTo>
                    <a:lnTo>
                      <a:pt x="782" y="1784"/>
                    </a:lnTo>
                    <a:lnTo>
                      <a:pt x="740" y="1772"/>
                    </a:lnTo>
                    <a:lnTo>
                      <a:pt x="727" y="1762"/>
                    </a:lnTo>
                    <a:lnTo>
                      <a:pt x="723" y="1759"/>
                    </a:lnTo>
                    <a:lnTo>
                      <a:pt x="723" y="1751"/>
                    </a:lnTo>
                    <a:lnTo>
                      <a:pt x="729" y="1742"/>
                    </a:lnTo>
                    <a:lnTo>
                      <a:pt x="744" y="1737"/>
                    </a:lnTo>
                    <a:lnTo>
                      <a:pt x="788" y="1737"/>
                    </a:lnTo>
                    <a:lnTo>
                      <a:pt x="831" y="1748"/>
                    </a:lnTo>
                    <a:lnTo>
                      <a:pt x="843" y="1758"/>
                    </a:lnTo>
                    <a:lnTo>
                      <a:pt x="847" y="1761"/>
                    </a:lnTo>
                    <a:lnTo>
                      <a:pt x="848" y="1769"/>
                    </a:lnTo>
                    <a:close/>
                    <a:moveTo>
                      <a:pt x="5979" y="1433"/>
                    </a:moveTo>
                    <a:lnTo>
                      <a:pt x="5986" y="1421"/>
                    </a:lnTo>
                    <a:lnTo>
                      <a:pt x="6000" y="1413"/>
                    </a:lnTo>
                    <a:lnTo>
                      <a:pt x="6020" y="1409"/>
                    </a:lnTo>
                    <a:lnTo>
                      <a:pt x="6043" y="1408"/>
                    </a:lnTo>
                    <a:lnTo>
                      <a:pt x="6066" y="1412"/>
                    </a:lnTo>
                    <a:lnTo>
                      <a:pt x="6085" y="1418"/>
                    </a:lnTo>
                    <a:lnTo>
                      <a:pt x="6099" y="1428"/>
                    </a:lnTo>
                    <a:lnTo>
                      <a:pt x="6103" y="1440"/>
                    </a:lnTo>
                    <a:lnTo>
                      <a:pt x="6097" y="1452"/>
                    </a:lnTo>
                    <a:lnTo>
                      <a:pt x="6083" y="1460"/>
                    </a:lnTo>
                    <a:lnTo>
                      <a:pt x="6062" y="1464"/>
                    </a:lnTo>
                    <a:lnTo>
                      <a:pt x="6040" y="1464"/>
                    </a:lnTo>
                    <a:lnTo>
                      <a:pt x="6017" y="1462"/>
                    </a:lnTo>
                    <a:lnTo>
                      <a:pt x="5998" y="1455"/>
                    </a:lnTo>
                    <a:lnTo>
                      <a:pt x="5984" y="1446"/>
                    </a:lnTo>
                    <a:lnTo>
                      <a:pt x="5980" y="1439"/>
                    </a:lnTo>
                    <a:lnTo>
                      <a:pt x="5979" y="1433"/>
                    </a:lnTo>
                    <a:close/>
                    <a:moveTo>
                      <a:pt x="7333" y="3202"/>
                    </a:moveTo>
                    <a:lnTo>
                      <a:pt x="7345" y="3202"/>
                    </a:lnTo>
                    <a:lnTo>
                      <a:pt x="7356" y="3207"/>
                    </a:lnTo>
                    <a:lnTo>
                      <a:pt x="7381" y="3230"/>
                    </a:lnTo>
                    <a:lnTo>
                      <a:pt x="7391" y="3245"/>
                    </a:lnTo>
                    <a:lnTo>
                      <a:pt x="7397" y="3260"/>
                    </a:lnTo>
                    <a:lnTo>
                      <a:pt x="7398" y="3272"/>
                    </a:lnTo>
                    <a:lnTo>
                      <a:pt x="7395" y="3283"/>
                    </a:lnTo>
                    <a:lnTo>
                      <a:pt x="7381" y="3280"/>
                    </a:lnTo>
                    <a:lnTo>
                      <a:pt x="7371" y="3270"/>
                    </a:lnTo>
                    <a:lnTo>
                      <a:pt x="7364" y="3255"/>
                    </a:lnTo>
                    <a:lnTo>
                      <a:pt x="7360" y="3239"/>
                    </a:lnTo>
                    <a:lnTo>
                      <a:pt x="7349" y="3209"/>
                    </a:lnTo>
                    <a:lnTo>
                      <a:pt x="7342" y="3202"/>
                    </a:lnTo>
                    <a:lnTo>
                      <a:pt x="7339" y="3200"/>
                    </a:lnTo>
                    <a:lnTo>
                      <a:pt x="7333" y="3202"/>
                    </a:lnTo>
                    <a:close/>
                    <a:moveTo>
                      <a:pt x="7404" y="3321"/>
                    </a:moveTo>
                    <a:lnTo>
                      <a:pt x="7410" y="3318"/>
                    </a:lnTo>
                    <a:lnTo>
                      <a:pt x="7418" y="3319"/>
                    </a:lnTo>
                    <a:lnTo>
                      <a:pt x="7434" y="3329"/>
                    </a:lnTo>
                    <a:lnTo>
                      <a:pt x="7450" y="3346"/>
                    </a:lnTo>
                    <a:lnTo>
                      <a:pt x="7464" y="3368"/>
                    </a:lnTo>
                    <a:lnTo>
                      <a:pt x="7475" y="3390"/>
                    </a:lnTo>
                    <a:lnTo>
                      <a:pt x="7481" y="3412"/>
                    </a:lnTo>
                    <a:lnTo>
                      <a:pt x="7480" y="3432"/>
                    </a:lnTo>
                    <a:lnTo>
                      <a:pt x="7471" y="3443"/>
                    </a:lnTo>
                    <a:lnTo>
                      <a:pt x="7456" y="3444"/>
                    </a:lnTo>
                    <a:lnTo>
                      <a:pt x="7439" y="3435"/>
                    </a:lnTo>
                    <a:lnTo>
                      <a:pt x="7423" y="3418"/>
                    </a:lnTo>
                    <a:lnTo>
                      <a:pt x="7410" y="3396"/>
                    </a:lnTo>
                    <a:lnTo>
                      <a:pt x="7400" y="3373"/>
                    </a:lnTo>
                    <a:lnTo>
                      <a:pt x="7394" y="3350"/>
                    </a:lnTo>
                    <a:lnTo>
                      <a:pt x="7395" y="3332"/>
                    </a:lnTo>
                    <a:lnTo>
                      <a:pt x="7398" y="3325"/>
                    </a:lnTo>
                    <a:lnTo>
                      <a:pt x="7404" y="3321"/>
                    </a:lnTo>
                    <a:close/>
                    <a:moveTo>
                      <a:pt x="7298" y="3265"/>
                    </a:moveTo>
                    <a:lnTo>
                      <a:pt x="7323" y="3288"/>
                    </a:lnTo>
                    <a:lnTo>
                      <a:pt x="7345" y="3317"/>
                    </a:lnTo>
                    <a:lnTo>
                      <a:pt x="7357" y="3349"/>
                    </a:lnTo>
                    <a:lnTo>
                      <a:pt x="7360" y="3366"/>
                    </a:lnTo>
                    <a:lnTo>
                      <a:pt x="7359" y="3384"/>
                    </a:lnTo>
                    <a:lnTo>
                      <a:pt x="7345" y="3374"/>
                    </a:lnTo>
                    <a:lnTo>
                      <a:pt x="7333" y="3362"/>
                    </a:lnTo>
                    <a:lnTo>
                      <a:pt x="7314" y="3332"/>
                    </a:lnTo>
                    <a:lnTo>
                      <a:pt x="7302" y="3298"/>
                    </a:lnTo>
                    <a:lnTo>
                      <a:pt x="7298" y="3265"/>
                    </a:lnTo>
                    <a:close/>
                    <a:moveTo>
                      <a:pt x="7298" y="3922"/>
                    </a:moveTo>
                    <a:lnTo>
                      <a:pt x="7316" y="3945"/>
                    </a:lnTo>
                    <a:lnTo>
                      <a:pt x="7323" y="3966"/>
                    </a:lnTo>
                    <a:lnTo>
                      <a:pt x="7320" y="3983"/>
                    </a:lnTo>
                    <a:lnTo>
                      <a:pt x="7310" y="3996"/>
                    </a:lnTo>
                    <a:lnTo>
                      <a:pt x="7296" y="3999"/>
                    </a:lnTo>
                    <a:lnTo>
                      <a:pt x="7282" y="3993"/>
                    </a:lnTo>
                    <a:lnTo>
                      <a:pt x="7271" y="3975"/>
                    </a:lnTo>
                    <a:lnTo>
                      <a:pt x="7265" y="3940"/>
                    </a:lnTo>
                    <a:lnTo>
                      <a:pt x="7265" y="3918"/>
                    </a:lnTo>
                    <a:lnTo>
                      <a:pt x="7270" y="3907"/>
                    </a:lnTo>
                    <a:lnTo>
                      <a:pt x="7280" y="3909"/>
                    </a:lnTo>
                    <a:lnTo>
                      <a:pt x="7298" y="3922"/>
                    </a:lnTo>
                    <a:close/>
                    <a:moveTo>
                      <a:pt x="7213" y="3862"/>
                    </a:moveTo>
                    <a:lnTo>
                      <a:pt x="7214" y="3904"/>
                    </a:lnTo>
                    <a:lnTo>
                      <a:pt x="7205" y="3932"/>
                    </a:lnTo>
                    <a:lnTo>
                      <a:pt x="7191" y="3948"/>
                    </a:lnTo>
                    <a:lnTo>
                      <a:pt x="7175" y="3952"/>
                    </a:lnTo>
                    <a:lnTo>
                      <a:pt x="7160" y="3945"/>
                    </a:lnTo>
                    <a:lnTo>
                      <a:pt x="7151" y="3927"/>
                    </a:lnTo>
                    <a:lnTo>
                      <a:pt x="7153" y="3898"/>
                    </a:lnTo>
                    <a:lnTo>
                      <a:pt x="7167" y="3859"/>
                    </a:lnTo>
                    <a:lnTo>
                      <a:pt x="7181" y="3841"/>
                    </a:lnTo>
                    <a:lnTo>
                      <a:pt x="7187" y="3836"/>
                    </a:lnTo>
                    <a:lnTo>
                      <a:pt x="7194" y="3835"/>
                    </a:lnTo>
                    <a:lnTo>
                      <a:pt x="7205" y="3842"/>
                    </a:lnTo>
                    <a:lnTo>
                      <a:pt x="7213" y="3862"/>
                    </a:lnTo>
                    <a:close/>
                    <a:moveTo>
                      <a:pt x="6718" y="4933"/>
                    </a:moveTo>
                    <a:lnTo>
                      <a:pt x="6737" y="4957"/>
                    </a:lnTo>
                    <a:lnTo>
                      <a:pt x="6747" y="4985"/>
                    </a:lnTo>
                    <a:lnTo>
                      <a:pt x="6745" y="5017"/>
                    </a:lnTo>
                    <a:lnTo>
                      <a:pt x="6733" y="5048"/>
                    </a:lnTo>
                    <a:lnTo>
                      <a:pt x="6712" y="5053"/>
                    </a:lnTo>
                    <a:lnTo>
                      <a:pt x="6696" y="5046"/>
                    </a:lnTo>
                    <a:lnTo>
                      <a:pt x="6688" y="5028"/>
                    </a:lnTo>
                    <a:lnTo>
                      <a:pt x="6686" y="5005"/>
                    </a:lnTo>
                    <a:lnTo>
                      <a:pt x="6688" y="4979"/>
                    </a:lnTo>
                    <a:lnTo>
                      <a:pt x="6694" y="4957"/>
                    </a:lnTo>
                    <a:lnTo>
                      <a:pt x="6704" y="4940"/>
                    </a:lnTo>
                    <a:lnTo>
                      <a:pt x="6718" y="4933"/>
                    </a:lnTo>
                    <a:close/>
                    <a:moveTo>
                      <a:pt x="6661" y="5223"/>
                    </a:moveTo>
                    <a:lnTo>
                      <a:pt x="6685" y="5242"/>
                    </a:lnTo>
                    <a:lnTo>
                      <a:pt x="6705" y="5265"/>
                    </a:lnTo>
                    <a:lnTo>
                      <a:pt x="6720" y="5289"/>
                    </a:lnTo>
                    <a:lnTo>
                      <a:pt x="6729" y="5316"/>
                    </a:lnTo>
                    <a:lnTo>
                      <a:pt x="6706" y="5300"/>
                    </a:lnTo>
                    <a:lnTo>
                      <a:pt x="6687" y="5280"/>
                    </a:lnTo>
                    <a:lnTo>
                      <a:pt x="6672" y="5254"/>
                    </a:lnTo>
                    <a:lnTo>
                      <a:pt x="6661" y="5223"/>
                    </a:lnTo>
                    <a:close/>
                    <a:moveTo>
                      <a:pt x="6691" y="5349"/>
                    </a:moveTo>
                    <a:lnTo>
                      <a:pt x="6708" y="5363"/>
                    </a:lnTo>
                    <a:lnTo>
                      <a:pt x="6724" y="5387"/>
                    </a:lnTo>
                    <a:lnTo>
                      <a:pt x="6735" y="5415"/>
                    </a:lnTo>
                    <a:lnTo>
                      <a:pt x="6741" y="5445"/>
                    </a:lnTo>
                    <a:lnTo>
                      <a:pt x="6739" y="5456"/>
                    </a:lnTo>
                    <a:lnTo>
                      <a:pt x="6732" y="5461"/>
                    </a:lnTo>
                    <a:lnTo>
                      <a:pt x="6721" y="5460"/>
                    </a:lnTo>
                    <a:lnTo>
                      <a:pt x="6707" y="5453"/>
                    </a:lnTo>
                    <a:lnTo>
                      <a:pt x="6690" y="5432"/>
                    </a:lnTo>
                    <a:lnTo>
                      <a:pt x="6679" y="5404"/>
                    </a:lnTo>
                    <a:lnTo>
                      <a:pt x="6679" y="5374"/>
                    </a:lnTo>
                    <a:lnTo>
                      <a:pt x="6684" y="5360"/>
                    </a:lnTo>
                    <a:lnTo>
                      <a:pt x="6691" y="5349"/>
                    </a:lnTo>
                    <a:close/>
                    <a:moveTo>
                      <a:pt x="6474" y="5427"/>
                    </a:moveTo>
                    <a:lnTo>
                      <a:pt x="6479" y="5454"/>
                    </a:lnTo>
                    <a:lnTo>
                      <a:pt x="6478" y="5481"/>
                    </a:lnTo>
                    <a:lnTo>
                      <a:pt x="6471" y="5506"/>
                    </a:lnTo>
                    <a:lnTo>
                      <a:pt x="6459" y="5531"/>
                    </a:lnTo>
                    <a:lnTo>
                      <a:pt x="6444" y="5521"/>
                    </a:lnTo>
                    <a:lnTo>
                      <a:pt x="6433" y="5508"/>
                    </a:lnTo>
                    <a:lnTo>
                      <a:pt x="6419" y="5478"/>
                    </a:lnTo>
                    <a:lnTo>
                      <a:pt x="6417" y="5461"/>
                    </a:lnTo>
                    <a:lnTo>
                      <a:pt x="6418" y="5444"/>
                    </a:lnTo>
                    <a:lnTo>
                      <a:pt x="6423" y="5428"/>
                    </a:lnTo>
                    <a:lnTo>
                      <a:pt x="6429" y="5412"/>
                    </a:lnTo>
                    <a:lnTo>
                      <a:pt x="6442" y="5395"/>
                    </a:lnTo>
                    <a:lnTo>
                      <a:pt x="6448" y="5393"/>
                    </a:lnTo>
                    <a:lnTo>
                      <a:pt x="6455" y="5394"/>
                    </a:lnTo>
                    <a:lnTo>
                      <a:pt x="6466" y="5405"/>
                    </a:lnTo>
                    <a:lnTo>
                      <a:pt x="6474" y="5427"/>
                    </a:lnTo>
                    <a:close/>
                    <a:moveTo>
                      <a:pt x="6328" y="5415"/>
                    </a:moveTo>
                    <a:lnTo>
                      <a:pt x="6331" y="5390"/>
                    </a:lnTo>
                    <a:lnTo>
                      <a:pt x="6342" y="5364"/>
                    </a:lnTo>
                    <a:lnTo>
                      <a:pt x="6358" y="5343"/>
                    </a:lnTo>
                    <a:lnTo>
                      <a:pt x="6381" y="5330"/>
                    </a:lnTo>
                    <a:lnTo>
                      <a:pt x="6391" y="5359"/>
                    </a:lnTo>
                    <a:lnTo>
                      <a:pt x="6387" y="5388"/>
                    </a:lnTo>
                    <a:lnTo>
                      <a:pt x="6375" y="5413"/>
                    </a:lnTo>
                    <a:lnTo>
                      <a:pt x="6358" y="5435"/>
                    </a:lnTo>
                    <a:lnTo>
                      <a:pt x="6347" y="5441"/>
                    </a:lnTo>
                    <a:lnTo>
                      <a:pt x="6338" y="5441"/>
                    </a:lnTo>
                    <a:lnTo>
                      <a:pt x="6331" y="5432"/>
                    </a:lnTo>
                    <a:lnTo>
                      <a:pt x="6328" y="5415"/>
                    </a:lnTo>
                    <a:close/>
                    <a:moveTo>
                      <a:pt x="6381" y="5010"/>
                    </a:moveTo>
                    <a:lnTo>
                      <a:pt x="6386" y="4995"/>
                    </a:lnTo>
                    <a:lnTo>
                      <a:pt x="6395" y="4986"/>
                    </a:lnTo>
                    <a:lnTo>
                      <a:pt x="6418" y="4976"/>
                    </a:lnTo>
                    <a:lnTo>
                      <a:pt x="6442" y="4981"/>
                    </a:lnTo>
                    <a:lnTo>
                      <a:pt x="6452" y="4990"/>
                    </a:lnTo>
                    <a:lnTo>
                      <a:pt x="6458" y="5002"/>
                    </a:lnTo>
                    <a:lnTo>
                      <a:pt x="6471" y="4992"/>
                    </a:lnTo>
                    <a:lnTo>
                      <a:pt x="6485" y="4987"/>
                    </a:lnTo>
                    <a:lnTo>
                      <a:pt x="6500" y="4986"/>
                    </a:lnTo>
                    <a:lnTo>
                      <a:pt x="6515" y="4989"/>
                    </a:lnTo>
                    <a:lnTo>
                      <a:pt x="6523" y="4979"/>
                    </a:lnTo>
                    <a:lnTo>
                      <a:pt x="6534" y="4972"/>
                    </a:lnTo>
                    <a:lnTo>
                      <a:pt x="6557" y="4970"/>
                    </a:lnTo>
                    <a:lnTo>
                      <a:pt x="6568" y="4973"/>
                    </a:lnTo>
                    <a:lnTo>
                      <a:pt x="6578" y="4979"/>
                    </a:lnTo>
                    <a:lnTo>
                      <a:pt x="6585" y="4990"/>
                    </a:lnTo>
                    <a:lnTo>
                      <a:pt x="6590" y="5004"/>
                    </a:lnTo>
                    <a:lnTo>
                      <a:pt x="6612" y="5001"/>
                    </a:lnTo>
                    <a:lnTo>
                      <a:pt x="6630" y="5003"/>
                    </a:lnTo>
                    <a:lnTo>
                      <a:pt x="6643" y="5009"/>
                    </a:lnTo>
                    <a:lnTo>
                      <a:pt x="6649" y="5020"/>
                    </a:lnTo>
                    <a:lnTo>
                      <a:pt x="6651" y="5032"/>
                    </a:lnTo>
                    <a:lnTo>
                      <a:pt x="6649" y="5043"/>
                    </a:lnTo>
                    <a:lnTo>
                      <a:pt x="6640" y="5056"/>
                    </a:lnTo>
                    <a:lnTo>
                      <a:pt x="6627" y="5067"/>
                    </a:lnTo>
                    <a:lnTo>
                      <a:pt x="6647" y="5068"/>
                    </a:lnTo>
                    <a:lnTo>
                      <a:pt x="6663" y="5077"/>
                    </a:lnTo>
                    <a:lnTo>
                      <a:pt x="6676" y="5089"/>
                    </a:lnTo>
                    <a:lnTo>
                      <a:pt x="6684" y="5104"/>
                    </a:lnTo>
                    <a:lnTo>
                      <a:pt x="6686" y="5119"/>
                    </a:lnTo>
                    <a:lnTo>
                      <a:pt x="6679" y="5131"/>
                    </a:lnTo>
                    <a:lnTo>
                      <a:pt x="6664" y="5139"/>
                    </a:lnTo>
                    <a:lnTo>
                      <a:pt x="6638" y="5137"/>
                    </a:lnTo>
                    <a:lnTo>
                      <a:pt x="6646" y="5150"/>
                    </a:lnTo>
                    <a:lnTo>
                      <a:pt x="6646" y="5162"/>
                    </a:lnTo>
                    <a:lnTo>
                      <a:pt x="6641" y="5173"/>
                    </a:lnTo>
                    <a:lnTo>
                      <a:pt x="6633" y="5181"/>
                    </a:lnTo>
                    <a:lnTo>
                      <a:pt x="6609" y="5190"/>
                    </a:lnTo>
                    <a:lnTo>
                      <a:pt x="6597" y="5188"/>
                    </a:lnTo>
                    <a:lnTo>
                      <a:pt x="6586" y="5181"/>
                    </a:lnTo>
                    <a:lnTo>
                      <a:pt x="6611" y="5221"/>
                    </a:lnTo>
                    <a:lnTo>
                      <a:pt x="6619" y="5243"/>
                    </a:lnTo>
                    <a:lnTo>
                      <a:pt x="6623" y="5265"/>
                    </a:lnTo>
                    <a:lnTo>
                      <a:pt x="6622" y="5282"/>
                    </a:lnTo>
                    <a:lnTo>
                      <a:pt x="6615" y="5292"/>
                    </a:lnTo>
                    <a:lnTo>
                      <a:pt x="6599" y="5295"/>
                    </a:lnTo>
                    <a:lnTo>
                      <a:pt x="6576" y="5286"/>
                    </a:lnTo>
                    <a:lnTo>
                      <a:pt x="6568" y="5323"/>
                    </a:lnTo>
                    <a:lnTo>
                      <a:pt x="6552" y="5347"/>
                    </a:lnTo>
                    <a:lnTo>
                      <a:pt x="6533" y="5358"/>
                    </a:lnTo>
                    <a:lnTo>
                      <a:pt x="6510" y="5358"/>
                    </a:lnTo>
                    <a:lnTo>
                      <a:pt x="6489" y="5348"/>
                    </a:lnTo>
                    <a:lnTo>
                      <a:pt x="6472" y="5330"/>
                    </a:lnTo>
                    <a:lnTo>
                      <a:pt x="6467" y="5318"/>
                    </a:lnTo>
                    <a:lnTo>
                      <a:pt x="6462" y="5304"/>
                    </a:lnTo>
                    <a:lnTo>
                      <a:pt x="6462" y="5274"/>
                    </a:lnTo>
                    <a:lnTo>
                      <a:pt x="6440" y="5280"/>
                    </a:lnTo>
                    <a:lnTo>
                      <a:pt x="6420" y="5281"/>
                    </a:lnTo>
                    <a:lnTo>
                      <a:pt x="6403" y="5278"/>
                    </a:lnTo>
                    <a:lnTo>
                      <a:pt x="6391" y="5270"/>
                    </a:lnTo>
                    <a:lnTo>
                      <a:pt x="6384" y="5259"/>
                    </a:lnTo>
                    <a:lnTo>
                      <a:pt x="6382" y="5244"/>
                    </a:lnTo>
                    <a:lnTo>
                      <a:pt x="6386" y="5227"/>
                    </a:lnTo>
                    <a:lnTo>
                      <a:pt x="6399" y="5208"/>
                    </a:lnTo>
                    <a:lnTo>
                      <a:pt x="6375" y="5222"/>
                    </a:lnTo>
                    <a:lnTo>
                      <a:pt x="6354" y="5230"/>
                    </a:lnTo>
                    <a:lnTo>
                      <a:pt x="6335" y="5234"/>
                    </a:lnTo>
                    <a:lnTo>
                      <a:pt x="6320" y="5233"/>
                    </a:lnTo>
                    <a:lnTo>
                      <a:pt x="6299" y="5222"/>
                    </a:lnTo>
                    <a:lnTo>
                      <a:pt x="6292" y="5213"/>
                    </a:lnTo>
                    <a:lnTo>
                      <a:pt x="6289" y="5203"/>
                    </a:lnTo>
                    <a:lnTo>
                      <a:pt x="6292" y="5180"/>
                    </a:lnTo>
                    <a:lnTo>
                      <a:pt x="6308" y="5160"/>
                    </a:lnTo>
                    <a:lnTo>
                      <a:pt x="6321" y="5152"/>
                    </a:lnTo>
                    <a:lnTo>
                      <a:pt x="6337" y="5147"/>
                    </a:lnTo>
                    <a:lnTo>
                      <a:pt x="6358" y="5146"/>
                    </a:lnTo>
                    <a:lnTo>
                      <a:pt x="6381" y="5148"/>
                    </a:lnTo>
                    <a:lnTo>
                      <a:pt x="6370" y="5133"/>
                    </a:lnTo>
                    <a:lnTo>
                      <a:pt x="6370" y="5118"/>
                    </a:lnTo>
                    <a:lnTo>
                      <a:pt x="6379" y="5108"/>
                    </a:lnTo>
                    <a:lnTo>
                      <a:pt x="6396" y="5103"/>
                    </a:lnTo>
                    <a:lnTo>
                      <a:pt x="6378" y="5099"/>
                    </a:lnTo>
                    <a:lnTo>
                      <a:pt x="6364" y="5089"/>
                    </a:lnTo>
                    <a:lnTo>
                      <a:pt x="6355" y="5075"/>
                    </a:lnTo>
                    <a:lnTo>
                      <a:pt x="6350" y="5059"/>
                    </a:lnTo>
                    <a:lnTo>
                      <a:pt x="6350" y="5043"/>
                    </a:lnTo>
                    <a:lnTo>
                      <a:pt x="6356" y="5028"/>
                    </a:lnTo>
                    <a:lnTo>
                      <a:pt x="6365" y="5017"/>
                    </a:lnTo>
                    <a:lnTo>
                      <a:pt x="6381" y="501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146">
                <a:extLst>
                  <a:ext uri="{FF2B5EF4-FFF2-40B4-BE49-F238E27FC236}">
                    <a16:creationId xmlns:a16="http://schemas.microsoft.com/office/drawing/2014/main" id="{37D7EF2C-BE69-41FE-A49B-16F076A4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3833813"/>
                <a:ext cx="71438" cy="82550"/>
              </a:xfrm>
              <a:custGeom>
                <a:avLst/>
                <a:gdLst>
                  <a:gd name="T0" fmla="*/ 26 w 315"/>
                  <a:gd name="T1" fmla="*/ 467 h 467"/>
                  <a:gd name="T2" fmla="*/ 0 w 315"/>
                  <a:gd name="T3" fmla="*/ 433 h 467"/>
                  <a:gd name="T4" fmla="*/ 42 w 315"/>
                  <a:gd name="T5" fmla="*/ 423 h 467"/>
                  <a:gd name="T6" fmla="*/ 19 w 315"/>
                  <a:gd name="T7" fmla="*/ 396 h 467"/>
                  <a:gd name="T8" fmla="*/ 71 w 315"/>
                  <a:gd name="T9" fmla="*/ 396 h 467"/>
                  <a:gd name="T10" fmla="*/ 56 w 315"/>
                  <a:gd name="T11" fmla="*/ 365 h 467"/>
                  <a:gd name="T12" fmla="*/ 30 w 315"/>
                  <a:gd name="T13" fmla="*/ 337 h 467"/>
                  <a:gd name="T14" fmla="*/ 79 w 315"/>
                  <a:gd name="T15" fmla="*/ 348 h 467"/>
                  <a:gd name="T16" fmla="*/ 76 w 315"/>
                  <a:gd name="T17" fmla="*/ 316 h 467"/>
                  <a:gd name="T18" fmla="*/ 68 w 315"/>
                  <a:gd name="T19" fmla="*/ 283 h 467"/>
                  <a:gd name="T20" fmla="*/ 53 w 315"/>
                  <a:gd name="T21" fmla="*/ 249 h 467"/>
                  <a:gd name="T22" fmla="*/ 33 w 315"/>
                  <a:gd name="T23" fmla="*/ 214 h 467"/>
                  <a:gd name="T24" fmla="*/ 63 w 315"/>
                  <a:gd name="T25" fmla="*/ 236 h 467"/>
                  <a:gd name="T26" fmla="*/ 87 w 315"/>
                  <a:gd name="T27" fmla="*/ 261 h 467"/>
                  <a:gd name="T28" fmla="*/ 104 w 315"/>
                  <a:gd name="T29" fmla="*/ 290 h 467"/>
                  <a:gd name="T30" fmla="*/ 116 w 315"/>
                  <a:gd name="T31" fmla="*/ 322 h 467"/>
                  <a:gd name="T32" fmla="*/ 128 w 315"/>
                  <a:gd name="T33" fmla="*/ 287 h 467"/>
                  <a:gd name="T34" fmla="*/ 135 w 315"/>
                  <a:gd name="T35" fmla="*/ 248 h 467"/>
                  <a:gd name="T36" fmla="*/ 136 w 315"/>
                  <a:gd name="T37" fmla="*/ 206 h 467"/>
                  <a:gd name="T38" fmla="*/ 131 w 315"/>
                  <a:gd name="T39" fmla="*/ 163 h 467"/>
                  <a:gd name="T40" fmla="*/ 154 w 315"/>
                  <a:gd name="T41" fmla="*/ 226 h 467"/>
                  <a:gd name="T42" fmla="*/ 165 w 315"/>
                  <a:gd name="T43" fmla="*/ 146 h 467"/>
                  <a:gd name="T44" fmla="*/ 165 w 315"/>
                  <a:gd name="T45" fmla="*/ 40 h 467"/>
                  <a:gd name="T46" fmla="*/ 183 w 315"/>
                  <a:gd name="T47" fmla="*/ 88 h 467"/>
                  <a:gd name="T48" fmla="*/ 197 w 315"/>
                  <a:gd name="T49" fmla="*/ 145 h 467"/>
                  <a:gd name="T50" fmla="*/ 206 w 315"/>
                  <a:gd name="T51" fmla="*/ 208 h 467"/>
                  <a:gd name="T52" fmla="*/ 207 w 315"/>
                  <a:gd name="T53" fmla="*/ 274 h 467"/>
                  <a:gd name="T54" fmla="*/ 222 w 315"/>
                  <a:gd name="T55" fmla="*/ 218 h 467"/>
                  <a:gd name="T56" fmla="*/ 236 w 315"/>
                  <a:gd name="T57" fmla="*/ 152 h 467"/>
                  <a:gd name="T58" fmla="*/ 248 w 315"/>
                  <a:gd name="T59" fmla="*/ 80 h 467"/>
                  <a:gd name="T60" fmla="*/ 255 w 315"/>
                  <a:gd name="T61" fmla="*/ 0 h 467"/>
                  <a:gd name="T62" fmla="*/ 267 w 315"/>
                  <a:gd name="T63" fmla="*/ 82 h 467"/>
                  <a:gd name="T64" fmla="*/ 268 w 315"/>
                  <a:gd name="T65" fmla="*/ 163 h 467"/>
                  <a:gd name="T66" fmla="*/ 261 w 315"/>
                  <a:gd name="T67" fmla="*/ 243 h 467"/>
                  <a:gd name="T68" fmla="*/ 245 w 315"/>
                  <a:gd name="T69" fmla="*/ 322 h 467"/>
                  <a:gd name="T70" fmla="*/ 263 w 315"/>
                  <a:gd name="T71" fmla="*/ 311 h 467"/>
                  <a:gd name="T72" fmla="*/ 282 w 315"/>
                  <a:gd name="T73" fmla="*/ 292 h 467"/>
                  <a:gd name="T74" fmla="*/ 300 w 315"/>
                  <a:gd name="T75" fmla="*/ 270 h 467"/>
                  <a:gd name="T76" fmla="*/ 315 w 315"/>
                  <a:gd name="T77" fmla="*/ 244 h 467"/>
                  <a:gd name="T78" fmla="*/ 307 w 315"/>
                  <a:gd name="T79" fmla="*/ 282 h 467"/>
                  <a:gd name="T80" fmla="*/ 292 w 315"/>
                  <a:gd name="T81" fmla="*/ 321 h 467"/>
                  <a:gd name="T82" fmla="*/ 270 w 315"/>
                  <a:gd name="T83" fmla="*/ 360 h 467"/>
                  <a:gd name="T84" fmla="*/ 246 w 315"/>
                  <a:gd name="T85" fmla="*/ 394 h 467"/>
                  <a:gd name="T86" fmla="*/ 159 w 315"/>
                  <a:gd name="T87" fmla="*/ 413 h 467"/>
                  <a:gd name="T88" fmla="*/ 122 w 315"/>
                  <a:gd name="T89" fmla="*/ 419 h 467"/>
                  <a:gd name="T90" fmla="*/ 110 w 315"/>
                  <a:gd name="T91" fmla="*/ 420 h 467"/>
                  <a:gd name="T92" fmla="*/ 98 w 315"/>
                  <a:gd name="T93" fmla="*/ 419 h 467"/>
                  <a:gd name="T94" fmla="*/ 86 w 315"/>
                  <a:gd name="T95" fmla="*/ 417 h 467"/>
                  <a:gd name="T96" fmla="*/ 76 w 315"/>
                  <a:gd name="T97" fmla="*/ 420 h 467"/>
                  <a:gd name="T98" fmla="*/ 59 w 315"/>
                  <a:gd name="T99" fmla="*/ 430 h 467"/>
                  <a:gd name="T100" fmla="*/ 26 w 315"/>
                  <a:gd name="T10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467">
                    <a:moveTo>
                      <a:pt x="26" y="467"/>
                    </a:moveTo>
                    <a:lnTo>
                      <a:pt x="0" y="433"/>
                    </a:lnTo>
                    <a:lnTo>
                      <a:pt x="42" y="423"/>
                    </a:lnTo>
                    <a:lnTo>
                      <a:pt x="19" y="396"/>
                    </a:lnTo>
                    <a:lnTo>
                      <a:pt x="71" y="396"/>
                    </a:lnTo>
                    <a:lnTo>
                      <a:pt x="56" y="365"/>
                    </a:lnTo>
                    <a:lnTo>
                      <a:pt x="30" y="337"/>
                    </a:lnTo>
                    <a:lnTo>
                      <a:pt x="79" y="348"/>
                    </a:lnTo>
                    <a:lnTo>
                      <a:pt x="76" y="316"/>
                    </a:lnTo>
                    <a:lnTo>
                      <a:pt x="68" y="283"/>
                    </a:lnTo>
                    <a:lnTo>
                      <a:pt x="53" y="249"/>
                    </a:lnTo>
                    <a:lnTo>
                      <a:pt x="33" y="214"/>
                    </a:lnTo>
                    <a:lnTo>
                      <a:pt x="63" y="236"/>
                    </a:lnTo>
                    <a:lnTo>
                      <a:pt x="87" y="261"/>
                    </a:lnTo>
                    <a:lnTo>
                      <a:pt x="104" y="290"/>
                    </a:lnTo>
                    <a:lnTo>
                      <a:pt x="116" y="322"/>
                    </a:lnTo>
                    <a:lnTo>
                      <a:pt x="128" y="287"/>
                    </a:lnTo>
                    <a:lnTo>
                      <a:pt x="135" y="248"/>
                    </a:lnTo>
                    <a:lnTo>
                      <a:pt x="136" y="206"/>
                    </a:lnTo>
                    <a:lnTo>
                      <a:pt x="131" y="163"/>
                    </a:lnTo>
                    <a:lnTo>
                      <a:pt x="154" y="226"/>
                    </a:lnTo>
                    <a:lnTo>
                      <a:pt x="165" y="146"/>
                    </a:lnTo>
                    <a:lnTo>
                      <a:pt x="165" y="40"/>
                    </a:lnTo>
                    <a:lnTo>
                      <a:pt x="183" y="88"/>
                    </a:lnTo>
                    <a:lnTo>
                      <a:pt x="197" y="145"/>
                    </a:lnTo>
                    <a:lnTo>
                      <a:pt x="206" y="208"/>
                    </a:lnTo>
                    <a:lnTo>
                      <a:pt x="207" y="274"/>
                    </a:lnTo>
                    <a:lnTo>
                      <a:pt x="222" y="218"/>
                    </a:lnTo>
                    <a:lnTo>
                      <a:pt x="236" y="152"/>
                    </a:lnTo>
                    <a:lnTo>
                      <a:pt x="248" y="80"/>
                    </a:lnTo>
                    <a:lnTo>
                      <a:pt x="255" y="0"/>
                    </a:lnTo>
                    <a:lnTo>
                      <a:pt x="267" y="82"/>
                    </a:lnTo>
                    <a:lnTo>
                      <a:pt x="268" y="163"/>
                    </a:lnTo>
                    <a:lnTo>
                      <a:pt x="261" y="243"/>
                    </a:lnTo>
                    <a:lnTo>
                      <a:pt x="245" y="322"/>
                    </a:lnTo>
                    <a:lnTo>
                      <a:pt x="263" y="311"/>
                    </a:lnTo>
                    <a:lnTo>
                      <a:pt x="282" y="292"/>
                    </a:lnTo>
                    <a:lnTo>
                      <a:pt x="300" y="270"/>
                    </a:lnTo>
                    <a:lnTo>
                      <a:pt x="315" y="244"/>
                    </a:lnTo>
                    <a:lnTo>
                      <a:pt x="307" y="282"/>
                    </a:lnTo>
                    <a:lnTo>
                      <a:pt x="292" y="321"/>
                    </a:lnTo>
                    <a:lnTo>
                      <a:pt x="270" y="360"/>
                    </a:lnTo>
                    <a:lnTo>
                      <a:pt x="246" y="394"/>
                    </a:lnTo>
                    <a:lnTo>
                      <a:pt x="159" y="413"/>
                    </a:lnTo>
                    <a:lnTo>
                      <a:pt x="122" y="419"/>
                    </a:lnTo>
                    <a:lnTo>
                      <a:pt x="110" y="420"/>
                    </a:lnTo>
                    <a:lnTo>
                      <a:pt x="98" y="419"/>
                    </a:lnTo>
                    <a:lnTo>
                      <a:pt x="86" y="417"/>
                    </a:lnTo>
                    <a:lnTo>
                      <a:pt x="76" y="420"/>
                    </a:lnTo>
                    <a:lnTo>
                      <a:pt x="59" y="430"/>
                    </a:lnTo>
                    <a:lnTo>
                      <a:pt x="26" y="46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147">
                <a:extLst>
                  <a:ext uri="{FF2B5EF4-FFF2-40B4-BE49-F238E27FC236}">
                    <a16:creationId xmlns:a16="http://schemas.microsoft.com/office/drawing/2014/main" id="{51DE5619-3D6B-46F7-8DC3-DE31158E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3844925"/>
                <a:ext cx="53975" cy="46038"/>
              </a:xfrm>
              <a:custGeom>
                <a:avLst/>
                <a:gdLst>
                  <a:gd name="T0" fmla="*/ 41 w 233"/>
                  <a:gd name="T1" fmla="*/ 264 h 264"/>
                  <a:gd name="T2" fmla="*/ 0 w 233"/>
                  <a:gd name="T3" fmla="*/ 228 h 264"/>
                  <a:gd name="T4" fmla="*/ 19 w 233"/>
                  <a:gd name="T5" fmla="*/ 177 h 264"/>
                  <a:gd name="T6" fmla="*/ 43 w 233"/>
                  <a:gd name="T7" fmla="*/ 128 h 264"/>
                  <a:gd name="T8" fmla="*/ 72 w 233"/>
                  <a:gd name="T9" fmla="*/ 84 h 264"/>
                  <a:gd name="T10" fmla="*/ 88 w 233"/>
                  <a:gd name="T11" fmla="*/ 66 h 264"/>
                  <a:gd name="T12" fmla="*/ 106 w 233"/>
                  <a:gd name="T13" fmla="*/ 49 h 264"/>
                  <a:gd name="T14" fmla="*/ 85 w 233"/>
                  <a:gd name="T15" fmla="*/ 81 h 264"/>
                  <a:gd name="T16" fmla="*/ 69 w 233"/>
                  <a:gd name="T17" fmla="*/ 114 h 264"/>
                  <a:gd name="T18" fmla="*/ 57 w 233"/>
                  <a:gd name="T19" fmla="*/ 149 h 264"/>
                  <a:gd name="T20" fmla="*/ 53 w 233"/>
                  <a:gd name="T21" fmla="*/ 182 h 264"/>
                  <a:gd name="T22" fmla="*/ 89 w 233"/>
                  <a:gd name="T23" fmla="*/ 130 h 264"/>
                  <a:gd name="T24" fmla="*/ 131 w 233"/>
                  <a:gd name="T25" fmla="*/ 82 h 264"/>
                  <a:gd name="T26" fmla="*/ 180 w 233"/>
                  <a:gd name="T27" fmla="*/ 38 h 264"/>
                  <a:gd name="T28" fmla="*/ 233 w 233"/>
                  <a:gd name="T29" fmla="*/ 0 h 264"/>
                  <a:gd name="T30" fmla="*/ 165 w 233"/>
                  <a:gd name="T31" fmla="*/ 66 h 264"/>
                  <a:gd name="T32" fmla="*/ 134 w 233"/>
                  <a:gd name="T33" fmla="*/ 103 h 264"/>
                  <a:gd name="T34" fmla="*/ 106 w 233"/>
                  <a:gd name="T35" fmla="*/ 145 h 264"/>
                  <a:gd name="T36" fmla="*/ 143 w 233"/>
                  <a:gd name="T37" fmla="*/ 127 h 264"/>
                  <a:gd name="T38" fmla="*/ 165 w 233"/>
                  <a:gd name="T39" fmla="*/ 120 h 264"/>
                  <a:gd name="T40" fmla="*/ 189 w 233"/>
                  <a:gd name="T41" fmla="*/ 116 h 264"/>
                  <a:gd name="T42" fmla="*/ 165 w 233"/>
                  <a:gd name="T43" fmla="*/ 127 h 264"/>
                  <a:gd name="T44" fmla="*/ 141 w 233"/>
                  <a:gd name="T45" fmla="*/ 141 h 264"/>
                  <a:gd name="T46" fmla="*/ 98 w 233"/>
                  <a:gd name="T47" fmla="*/ 177 h 264"/>
                  <a:gd name="T48" fmla="*/ 63 w 233"/>
                  <a:gd name="T49" fmla="*/ 220 h 264"/>
                  <a:gd name="T50" fmla="*/ 51 w 233"/>
                  <a:gd name="T51" fmla="*/ 241 h 264"/>
                  <a:gd name="T52" fmla="*/ 41 w 233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3" h="264">
                    <a:moveTo>
                      <a:pt x="41" y="264"/>
                    </a:moveTo>
                    <a:lnTo>
                      <a:pt x="0" y="228"/>
                    </a:lnTo>
                    <a:lnTo>
                      <a:pt x="19" y="177"/>
                    </a:lnTo>
                    <a:lnTo>
                      <a:pt x="43" y="128"/>
                    </a:lnTo>
                    <a:lnTo>
                      <a:pt x="72" y="84"/>
                    </a:lnTo>
                    <a:lnTo>
                      <a:pt x="88" y="66"/>
                    </a:lnTo>
                    <a:lnTo>
                      <a:pt x="106" y="49"/>
                    </a:lnTo>
                    <a:lnTo>
                      <a:pt x="85" y="81"/>
                    </a:lnTo>
                    <a:lnTo>
                      <a:pt x="69" y="114"/>
                    </a:lnTo>
                    <a:lnTo>
                      <a:pt x="57" y="149"/>
                    </a:lnTo>
                    <a:lnTo>
                      <a:pt x="53" y="182"/>
                    </a:lnTo>
                    <a:lnTo>
                      <a:pt x="89" y="130"/>
                    </a:lnTo>
                    <a:lnTo>
                      <a:pt x="131" y="82"/>
                    </a:lnTo>
                    <a:lnTo>
                      <a:pt x="180" y="38"/>
                    </a:lnTo>
                    <a:lnTo>
                      <a:pt x="233" y="0"/>
                    </a:lnTo>
                    <a:lnTo>
                      <a:pt x="165" y="66"/>
                    </a:lnTo>
                    <a:lnTo>
                      <a:pt x="134" y="103"/>
                    </a:lnTo>
                    <a:lnTo>
                      <a:pt x="106" y="145"/>
                    </a:lnTo>
                    <a:lnTo>
                      <a:pt x="143" y="127"/>
                    </a:lnTo>
                    <a:lnTo>
                      <a:pt x="165" y="120"/>
                    </a:lnTo>
                    <a:lnTo>
                      <a:pt x="189" y="116"/>
                    </a:lnTo>
                    <a:lnTo>
                      <a:pt x="165" y="127"/>
                    </a:lnTo>
                    <a:lnTo>
                      <a:pt x="141" y="141"/>
                    </a:lnTo>
                    <a:lnTo>
                      <a:pt x="98" y="177"/>
                    </a:lnTo>
                    <a:lnTo>
                      <a:pt x="63" y="220"/>
                    </a:lnTo>
                    <a:lnTo>
                      <a:pt x="51" y="241"/>
                    </a:lnTo>
                    <a:lnTo>
                      <a:pt x="41" y="26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148">
                <a:extLst>
                  <a:ext uri="{FF2B5EF4-FFF2-40B4-BE49-F238E27FC236}">
                    <a16:creationId xmlns:a16="http://schemas.microsoft.com/office/drawing/2014/main" id="{4E19203E-31EC-47E7-8950-27253249B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2581275"/>
                <a:ext cx="1657350" cy="935038"/>
              </a:xfrm>
              <a:custGeom>
                <a:avLst/>
                <a:gdLst>
                  <a:gd name="T0" fmla="*/ 3297 w 7305"/>
                  <a:gd name="T1" fmla="*/ 4556 h 5296"/>
                  <a:gd name="T2" fmla="*/ 3154 w 7305"/>
                  <a:gd name="T3" fmla="*/ 4769 h 5296"/>
                  <a:gd name="T4" fmla="*/ 2776 w 7305"/>
                  <a:gd name="T5" fmla="*/ 4651 h 5296"/>
                  <a:gd name="T6" fmla="*/ 2454 w 7305"/>
                  <a:gd name="T7" fmla="*/ 4562 h 5296"/>
                  <a:gd name="T8" fmla="*/ 2045 w 7305"/>
                  <a:gd name="T9" fmla="*/ 4628 h 5296"/>
                  <a:gd name="T10" fmla="*/ 1459 w 7305"/>
                  <a:gd name="T11" fmla="*/ 4883 h 5296"/>
                  <a:gd name="T12" fmla="*/ 1766 w 7305"/>
                  <a:gd name="T13" fmla="*/ 4521 h 5296"/>
                  <a:gd name="T14" fmla="*/ 1742 w 7305"/>
                  <a:gd name="T15" fmla="*/ 4169 h 5296"/>
                  <a:gd name="T16" fmla="*/ 2039 w 7305"/>
                  <a:gd name="T17" fmla="*/ 4037 h 5296"/>
                  <a:gd name="T18" fmla="*/ 1612 w 7305"/>
                  <a:gd name="T19" fmla="*/ 3979 h 5296"/>
                  <a:gd name="T20" fmla="*/ 1011 w 7305"/>
                  <a:gd name="T21" fmla="*/ 3972 h 5296"/>
                  <a:gd name="T22" fmla="*/ 684 w 7305"/>
                  <a:gd name="T23" fmla="*/ 3777 h 5296"/>
                  <a:gd name="T24" fmla="*/ 684 w 7305"/>
                  <a:gd name="T25" fmla="*/ 3577 h 5296"/>
                  <a:gd name="T26" fmla="*/ 75 w 7305"/>
                  <a:gd name="T27" fmla="*/ 3423 h 5296"/>
                  <a:gd name="T28" fmla="*/ 383 w 7305"/>
                  <a:gd name="T29" fmla="*/ 3116 h 5296"/>
                  <a:gd name="T30" fmla="*/ 865 w 7305"/>
                  <a:gd name="T31" fmla="*/ 3071 h 5296"/>
                  <a:gd name="T32" fmla="*/ 1003 w 7305"/>
                  <a:gd name="T33" fmla="*/ 2882 h 5296"/>
                  <a:gd name="T34" fmla="*/ 1407 w 7305"/>
                  <a:gd name="T35" fmla="*/ 2518 h 5296"/>
                  <a:gd name="T36" fmla="*/ 1279 w 7305"/>
                  <a:gd name="T37" fmla="*/ 2097 h 5296"/>
                  <a:gd name="T38" fmla="*/ 993 w 7305"/>
                  <a:gd name="T39" fmla="*/ 1725 h 5296"/>
                  <a:gd name="T40" fmla="*/ 1571 w 7305"/>
                  <a:gd name="T41" fmla="*/ 1677 h 5296"/>
                  <a:gd name="T42" fmla="*/ 1889 w 7305"/>
                  <a:gd name="T43" fmla="*/ 1688 h 5296"/>
                  <a:gd name="T44" fmla="*/ 2231 w 7305"/>
                  <a:gd name="T45" fmla="*/ 1485 h 5296"/>
                  <a:gd name="T46" fmla="*/ 2804 w 7305"/>
                  <a:gd name="T47" fmla="*/ 1738 h 5296"/>
                  <a:gd name="T48" fmla="*/ 2876 w 7305"/>
                  <a:gd name="T49" fmla="*/ 1448 h 5296"/>
                  <a:gd name="T50" fmla="*/ 2606 w 7305"/>
                  <a:gd name="T51" fmla="*/ 1054 h 5296"/>
                  <a:gd name="T52" fmla="*/ 2985 w 7305"/>
                  <a:gd name="T53" fmla="*/ 1046 h 5296"/>
                  <a:gd name="T54" fmla="*/ 3208 w 7305"/>
                  <a:gd name="T55" fmla="*/ 637 h 5296"/>
                  <a:gd name="T56" fmla="*/ 3513 w 7305"/>
                  <a:gd name="T57" fmla="*/ 330 h 5296"/>
                  <a:gd name="T58" fmla="*/ 3990 w 7305"/>
                  <a:gd name="T59" fmla="*/ 108 h 5296"/>
                  <a:gd name="T60" fmla="*/ 4365 w 7305"/>
                  <a:gd name="T61" fmla="*/ 370 h 5296"/>
                  <a:gd name="T62" fmla="*/ 4660 w 7305"/>
                  <a:gd name="T63" fmla="*/ 574 h 5296"/>
                  <a:gd name="T64" fmla="*/ 4895 w 7305"/>
                  <a:gd name="T65" fmla="*/ 890 h 5296"/>
                  <a:gd name="T66" fmla="*/ 5138 w 7305"/>
                  <a:gd name="T67" fmla="*/ 785 h 5296"/>
                  <a:gd name="T68" fmla="*/ 5494 w 7305"/>
                  <a:gd name="T69" fmla="*/ 399 h 5296"/>
                  <a:gd name="T70" fmla="*/ 5921 w 7305"/>
                  <a:gd name="T71" fmla="*/ 506 h 5296"/>
                  <a:gd name="T72" fmla="*/ 5807 w 7305"/>
                  <a:gd name="T73" fmla="*/ 1048 h 5296"/>
                  <a:gd name="T74" fmla="*/ 5876 w 7305"/>
                  <a:gd name="T75" fmla="*/ 1460 h 5296"/>
                  <a:gd name="T76" fmla="*/ 5638 w 7305"/>
                  <a:gd name="T77" fmla="*/ 1878 h 5296"/>
                  <a:gd name="T78" fmla="*/ 6066 w 7305"/>
                  <a:gd name="T79" fmla="*/ 2045 h 5296"/>
                  <a:gd name="T80" fmla="*/ 6202 w 7305"/>
                  <a:gd name="T81" fmla="*/ 2332 h 5296"/>
                  <a:gd name="T82" fmla="*/ 6340 w 7305"/>
                  <a:gd name="T83" fmla="*/ 2318 h 5296"/>
                  <a:gd name="T84" fmla="*/ 6636 w 7305"/>
                  <a:gd name="T85" fmla="*/ 2483 h 5296"/>
                  <a:gd name="T86" fmla="*/ 6973 w 7305"/>
                  <a:gd name="T87" fmla="*/ 2690 h 5296"/>
                  <a:gd name="T88" fmla="*/ 7263 w 7305"/>
                  <a:gd name="T89" fmla="*/ 2975 h 5296"/>
                  <a:gd name="T90" fmla="*/ 6933 w 7305"/>
                  <a:gd name="T91" fmla="*/ 3200 h 5296"/>
                  <a:gd name="T92" fmla="*/ 7148 w 7305"/>
                  <a:gd name="T93" fmla="*/ 3501 h 5296"/>
                  <a:gd name="T94" fmla="*/ 6932 w 7305"/>
                  <a:gd name="T95" fmla="*/ 3760 h 5296"/>
                  <a:gd name="T96" fmla="*/ 6579 w 7305"/>
                  <a:gd name="T97" fmla="*/ 3625 h 5296"/>
                  <a:gd name="T98" fmla="*/ 6153 w 7305"/>
                  <a:gd name="T99" fmla="*/ 3717 h 5296"/>
                  <a:gd name="T100" fmla="*/ 5994 w 7305"/>
                  <a:gd name="T101" fmla="*/ 4001 h 5296"/>
                  <a:gd name="T102" fmla="*/ 5676 w 7305"/>
                  <a:gd name="T103" fmla="*/ 4173 h 5296"/>
                  <a:gd name="T104" fmla="*/ 5982 w 7305"/>
                  <a:gd name="T105" fmla="*/ 4429 h 5296"/>
                  <a:gd name="T106" fmla="*/ 6447 w 7305"/>
                  <a:gd name="T107" fmla="*/ 4341 h 5296"/>
                  <a:gd name="T108" fmla="*/ 6452 w 7305"/>
                  <a:gd name="T109" fmla="*/ 4915 h 5296"/>
                  <a:gd name="T110" fmla="*/ 6235 w 7305"/>
                  <a:gd name="T111" fmla="*/ 5119 h 5296"/>
                  <a:gd name="T112" fmla="*/ 5739 w 7305"/>
                  <a:gd name="T113" fmla="*/ 5074 h 5296"/>
                  <a:gd name="T114" fmla="*/ 5395 w 7305"/>
                  <a:gd name="T115" fmla="*/ 4961 h 5296"/>
                  <a:gd name="T116" fmla="*/ 5093 w 7305"/>
                  <a:gd name="T117" fmla="*/ 4692 h 5296"/>
                  <a:gd name="T118" fmla="*/ 5142 w 7305"/>
                  <a:gd name="T119" fmla="*/ 5126 h 5296"/>
                  <a:gd name="T120" fmla="*/ 4802 w 7305"/>
                  <a:gd name="T121" fmla="*/ 5054 h 5296"/>
                  <a:gd name="T122" fmla="*/ 4197 w 7305"/>
                  <a:gd name="T123" fmla="*/ 4932 h 5296"/>
                  <a:gd name="T124" fmla="*/ 3774 w 7305"/>
                  <a:gd name="T125" fmla="*/ 4758 h 5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05" h="5296">
                    <a:moveTo>
                      <a:pt x="3719" y="4744"/>
                    </a:moveTo>
                    <a:lnTo>
                      <a:pt x="3712" y="4763"/>
                    </a:lnTo>
                    <a:lnTo>
                      <a:pt x="3699" y="4777"/>
                    </a:lnTo>
                    <a:lnTo>
                      <a:pt x="3682" y="4787"/>
                    </a:lnTo>
                    <a:lnTo>
                      <a:pt x="3663" y="4790"/>
                    </a:lnTo>
                    <a:lnTo>
                      <a:pt x="3644" y="4787"/>
                    </a:lnTo>
                    <a:lnTo>
                      <a:pt x="3627" y="4779"/>
                    </a:lnTo>
                    <a:lnTo>
                      <a:pt x="3613" y="4766"/>
                    </a:lnTo>
                    <a:lnTo>
                      <a:pt x="3603" y="4746"/>
                    </a:lnTo>
                    <a:lnTo>
                      <a:pt x="3587" y="4769"/>
                    </a:lnTo>
                    <a:lnTo>
                      <a:pt x="3568" y="4784"/>
                    </a:lnTo>
                    <a:lnTo>
                      <a:pt x="3549" y="4791"/>
                    </a:lnTo>
                    <a:lnTo>
                      <a:pt x="3529" y="4793"/>
                    </a:lnTo>
                    <a:lnTo>
                      <a:pt x="3512" y="4788"/>
                    </a:lnTo>
                    <a:lnTo>
                      <a:pt x="3498" y="4776"/>
                    </a:lnTo>
                    <a:lnTo>
                      <a:pt x="3487" y="4759"/>
                    </a:lnTo>
                    <a:lnTo>
                      <a:pt x="3483" y="4736"/>
                    </a:lnTo>
                    <a:lnTo>
                      <a:pt x="3481" y="4755"/>
                    </a:lnTo>
                    <a:lnTo>
                      <a:pt x="3473" y="4771"/>
                    </a:lnTo>
                    <a:lnTo>
                      <a:pt x="3462" y="4784"/>
                    </a:lnTo>
                    <a:lnTo>
                      <a:pt x="3448" y="4792"/>
                    </a:lnTo>
                    <a:lnTo>
                      <a:pt x="3431" y="4793"/>
                    </a:lnTo>
                    <a:lnTo>
                      <a:pt x="3415" y="4789"/>
                    </a:lnTo>
                    <a:lnTo>
                      <a:pt x="3400" y="4776"/>
                    </a:lnTo>
                    <a:lnTo>
                      <a:pt x="3386" y="4755"/>
                    </a:lnTo>
                    <a:lnTo>
                      <a:pt x="3361" y="4760"/>
                    </a:lnTo>
                    <a:lnTo>
                      <a:pt x="3340" y="4759"/>
                    </a:lnTo>
                    <a:lnTo>
                      <a:pt x="3322" y="4752"/>
                    </a:lnTo>
                    <a:lnTo>
                      <a:pt x="3311" y="4739"/>
                    </a:lnTo>
                    <a:lnTo>
                      <a:pt x="3305" y="4723"/>
                    </a:lnTo>
                    <a:lnTo>
                      <a:pt x="3308" y="4704"/>
                    </a:lnTo>
                    <a:lnTo>
                      <a:pt x="3320" y="4683"/>
                    </a:lnTo>
                    <a:lnTo>
                      <a:pt x="3344" y="4662"/>
                    </a:lnTo>
                    <a:lnTo>
                      <a:pt x="3315" y="4661"/>
                    </a:lnTo>
                    <a:lnTo>
                      <a:pt x="3293" y="4652"/>
                    </a:lnTo>
                    <a:lnTo>
                      <a:pt x="3279" y="4637"/>
                    </a:lnTo>
                    <a:lnTo>
                      <a:pt x="3273" y="4620"/>
                    </a:lnTo>
                    <a:lnTo>
                      <a:pt x="3274" y="4601"/>
                    </a:lnTo>
                    <a:lnTo>
                      <a:pt x="3285" y="4583"/>
                    </a:lnTo>
                    <a:lnTo>
                      <a:pt x="3304" y="4567"/>
                    </a:lnTo>
                    <a:lnTo>
                      <a:pt x="3333" y="4557"/>
                    </a:lnTo>
                    <a:lnTo>
                      <a:pt x="3314" y="4559"/>
                    </a:lnTo>
                    <a:lnTo>
                      <a:pt x="3297" y="4556"/>
                    </a:lnTo>
                    <a:lnTo>
                      <a:pt x="3281" y="4550"/>
                    </a:lnTo>
                    <a:lnTo>
                      <a:pt x="3271" y="4541"/>
                    </a:lnTo>
                    <a:lnTo>
                      <a:pt x="3263" y="4530"/>
                    </a:lnTo>
                    <a:lnTo>
                      <a:pt x="3263" y="4518"/>
                    </a:lnTo>
                    <a:lnTo>
                      <a:pt x="3270" y="4505"/>
                    </a:lnTo>
                    <a:lnTo>
                      <a:pt x="3285" y="4491"/>
                    </a:lnTo>
                    <a:lnTo>
                      <a:pt x="3275" y="4496"/>
                    </a:lnTo>
                    <a:lnTo>
                      <a:pt x="3265" y="4497"/>
                    </a:lnTo>
                    <a:lnTo>
                      <a:pt x="3257" y="4495"/>
                    </a:lnTo>
                    <a:lnTo>
                      <a:pt x="3249" y="4490"/>
                    </a:lnTo>
                    <a:lnTo>
                      <a:pt x="3243" y="4481"/>
                    </a:lnTo>
                    <a:lnTo>
                      <a:pt x="3238" y="4469"/>
                    </a:lnTo>
                    <a:lnTo>
                      <a:pt x="3236" y="4438"/>
                    </a:lnTo>
                    <a:lnTo>
                      <a:pt x="3233" y="4461"/>
                    </a:lnTo>
                    <a:lnTo>
                      <a:pt x="3226" y="4480"/>
                    </a:lnTo>
                    <a:lnTo>
                      <a:pt x="3216" y="4496"/>
                    </a:lnTo>
                    <a:lnTo>
                      <a:pt x="3204" y="4508"/>
                    </a:lnTo>
                    <a:lnTo>
                      <a:pt x="3189" y="4513"/>
                    </a:lnTo>
                    <a:lnTo>
                      <a:pt x="3173" y="4512"/>
                    </a:lnTo>
                    <a:lnTo>
                      <a:pt x="3154" y="4504"/>
                    </a:lnTo>
                    <a:lnTo>
                      <a:pt x="3135" y="4487"/>
                    </a:lnTo>
                    <a:lnTo>
                      <a:pt x="3149" y="4511"/>
                    </a:lnTo>
                    <a:lnTo>
                      <a:pt x="3150" y="4523"/>
                    </a:lnTo>
                    <a:lnTo>
                      <a:pt x="3148" y="4533"/>
                    </a:lnTo>
                    <a:lnTo>
                      <a:pt x="3135" y="4548"/>
                    </a:lnTo>
                    <a:lnTo>
                      <a:pt x="3115" y="4553"/>
                    </a:lnTo>
                    <a:lnTo>
                      <a:pt x="3132" y="4561"/>
                    </a:lnTo>
                    <a:lnTo>
                      <a:pt x="3142" y="4570"/>
                    </a:lnTo>
                    <a:lnTo>
                      <a:pt x="3148" y="4581"/>
                    </a:lnTo>
                    <a:lnTo>
                      <a:pt x="3150" y="4590"/>
                    </a:lnTo>
                    <a:lnTo>
                      <a:pt x="3147" y="4600"/>
                    </a:lnTo>
                    <a:lnTo>
                      <a:pt x="3139" y="4608"/>
                    </a:lnTo>
                    <a:lnTo>
                      <a:pt x="3112" y="4621"/>
                    </a:lnTo>
                    <a:lnTo>
                      <a:pt x="3143" y="4631"/>
                    </a:lnTo>
                    <a:lnTo>
                      <a:pt x="3166" y="4643"/>
                    </a:lnTo>
                    <a:lnTo>
                      <a:pt x="3182" y="4657"/>
                    </a:lnTo>
                    <a:lnTo>
                      <a:pt x="3190" y="4670"/>
                    </a:lnTo>
                    <a:lnTo>
                      <a:pt x="3191" y="4685"/>
                    </a:lnTo>
                    <a:lnTo>
                      <a:pt x="3184" y="4699"/>
                    </a:lnTo>
                    <a:lnTo>
                      <a:pt x="3170" y="4711"/>
                    </a:lnTo>
                    <a:lnTo>
                      <a:pt x="3150" y="4722"/>
                    </a:lnTo>
                    <a:lnTo>
                      <a:pt x="3156" y="4750"/>
                    </a:lnTo>
                    <a:lnTo>
                      <a:pt x="3154" y="4769"/>
                    </a:lnTo>
                    <a:lnTo>
                      <a:pt x="3143" y="4781"/>
                    </a:lnTo>
                    <a:lnTo>
                      <a:pt x="3129" y="4784"/>
                    </a:lnTo>
                    <a:lnTo>
                      <a:pt x="3112" y="4781"/>
                    </a:lnTo>
                    <a:lnTo>
                      <a:pt x="3095" y="4771"/>
                    </a:lnTo>
                    <a:lnTo>
                      <a:pt x="3081" y="4756"/>
                    </a:lnTo>
                    <a:lnTo>
                      <a:pt x="3071" y="4736"/>
                    </a:lnTo>
                    <a:lnTo>
                      <a:pt x="3073" y="4752"/>
                    </a:lnTo>
                    <a:lnTo>
                      <a:pt x="3070" y="4763"/>
                    </a:lnTo>
                    <a:lnTo>
                      <a:pt x="3063" y="4772"/>
                    </a:lnTo>
                    <a:lnTo>
                      <a:pt x="3053" y="4778"/>
                    </a:lnTo>
                    <a:lnTo>
                      <a:pt x="3041" y="4781"/>
                    </a:lnTo>
                    <a:lnTo>
                      <a:pt x="3029" y="4779"/>
                    </a:lnTo>
                    <a:lnTo>
                      <a:pt x="3008" y="4770"/>
                    </a:lnTo>
                    <a:lnTo>
                      <a:pt x="3013" y="4792"/>
                    </a:lnTo>
                    <a:lnTo>
                      <a:pt x="3010" y="4812"/>
                    </a:lnTo>
                    <a:lnTo>
                      <a:pt x="3000" y="4828"/>
                    </a:lnTo>
                    <a:lnTo>
                      <a:pt x="2987" y="4837"/>
                    </a:lnTo>
                    <a:lnTo>
                      <a:pt x="2972" y="4840"/>
                    </a:lnTo>
                    <a:lnTo>
                      <a:pt x="2957" y="4835"/>
                    </a:lnTo>
                    <a:lnTo>
                      <a:pt x="2944" y="4819"/>
                    </a:lnTo>
                    <a:lnTo>
                      <a:pt x="2935" y="4792"/>
                    </a:lnTo>
                    <a:lnTo>
                      <a:pt x="2916" y="4809"/>
                    </a:lnTo>
                    <a:lnTo>
                      <a:pt x="2898" y="4819"/>
                    </a:lnTo>
                    <a:lnTo>
                      <a:pt x="2881" y="4820"/>
                    </a:lnTo>
                    <a:lnTo>
                      <a:pt x="2869" y="4815"/>
                    </a:lnTo>
                    <a:lnTo>
                      <a:pt x="2861" y="4803"/>
                    </a:lnTo>
                    <a:lnTo>
                      <a:pt x="2858" y="4786"/>
                    </a:lnTo>
                    <a:lnTo>
                      <a:pt x="2861" y="4764"/>
                    </a:lnTo>
                    <a:lnTo>
                      <a:pt x="2873" y="4740"/>
                    </a:lnTo>
                    <a:lnTo>
                      <a:pt x="2860" y="4747"/>
                    </a:lnTo>
                    <a:lnTo>
                      <a:pt x="2847" y="4750"/>
                    </a:lnTo>
                    <a:lnTo>
                      <a:pt x="2821" y="4740"/>
                    </a:lnTo>
                    <a:lnTo>
                      <a:pt x="2811" y="4730"/>
                    </a:lnTo>
                    <a:lnTo>
                      <a:pt x="2806" y="4719"/>
                    </a:lnTo>
                    <a:lnTo>
                      <a:pt x="2806" y="4706"/>
                    </a:lnTo>
                    <a:lnTo>
                      <a:pt x="2812" y="4692"/>
                    </a:lnTo>
                    <a:lnTo>
                      <a:pt x="2795" y="4704"/>
                    </a:lnTo>
                    <a:lnTo>
                      <a:pt x="2781" y="4708"/>
                    </a:lnTo>
                    <a:lnTo>
                      <a:pt x="2771" y="4706"/>
                    </a:lnTo>
                    <a:lnTo>
                      <a:pt x="2765" y="4698"/>
                    </a:lnTo>
                    <a:lnTo>
                      <a:pt x="2764" y="4685"/>
                    </a:lnTo>
                    <a:lnTo>
                      <a:pt x="2767" y="4669"/>
                    </a:lnTo>
                    <a:lnTo>
                      <a:pt x="2776" y="4651"/>
                    </a:lnTo>
                    <a:lnTo>
                      <a:pt x="2790" y="4632"/>
                    </a:lnTo>
                    <a:lnTo>
                      <a:pt x="2769" y="4651"/>
                    </a:lnTo>
                    <a:lnTo>
                      <a:pt x="2761" y="4654"/>
                    </a:lnTo>
                    <a:lnTo>
                      <a:pt x="2752" y="4654"/>
                    </a:lnTo>
                    <a:lnTo>
                      <a:pt x="2744" y="4650"/>
                    </a:lnTo>
                    <a:lnTo>
                      <a:pt x="2738" y="4644"/>
                    </a:lnTo>
                    <a:lnTo>
                      <a:pt x="2726" y="4621"/>
                    </a:lnTo>
                    <a:lnTo>
                      <a:pt x="2724" y="4643"/>
                    </a:lnTo>
                    <a:lnTo>
                      <a:pt x="2715" y="4668"/>
                    </a:lnTo>
                    <a:lnTo>
                      <a:pt x="2688" y="4717"/>
                    </a:lnTo>
                    <a:lnTo>
                      <a:pt x="2672" y="4732"/>
                    </a:lnTo>
                    <a:lnTo>
                      <a:pt x="2655" y="4735"/>
                    </a:lnTo>
                    <a:lnTo>
                      <a:pt x="2646" y="4730"/>
                    </a:lnTo>
                    <a:lnTo>
                      <a:pt x="2639" y="4722"/>
                    </a:lnTo>
                    <a:lnTo>
                      <a:pt x="2631" y="4708"/>
                    </a:lnTo>
                    <a:lnTo>
                      <a:pt x="2625" y="4688"/>
                    </a:lnTo>
                    <a:lnTo>
                      <a:pt x="2601" y="4714"/>
                    </a:lnTo>
                    <a:lnTo>
                      <a:pt x="2578" y="4725"/>
                    </a:lnTo>
                    <a:lnTo>
                      <a:pt x="2569" y="4726"/>
                    </a:lnTo>
                    <a:lnTo>
                      <a:pt x="2560" y="4724"/>
                    </a:lnTo>
                    <a:lnTo>
                      <a:pt x="2547" y="4713"/>
                    </a:lnTo>
                    <a:lnTo>
                      <a:pt x="2541" y="4696"/>
                    </a:lnTo>
                    <a:lnTo>
                      <a:pt x="2544" y="4676"/>
                    </a:lnTo>
                    <a:lnTo>
                      <a:pt x="2550" y="4665"/>
                    </a:lnTo>
                    <a:lnTo>
                      <a:pt x="2559" y="4654"/>
                    </a:lnTo>
                    <a:lnTo>
                      <a:pt x="2587" y="4636"/>
                    </a:lnTo>
                    <a:lnTo>
                      <a:pt x="2574" y="4629"/>
                    </a:lnTo>
                    <a:lnTo>
                      <a:pt x="2565" y="4621"/>
                    </a:lnTo>
                    <a:lnTo>
                      <a:pt x="2561" y="4612"/>
                    </a:lnTo>
                    <a:lnTo>
                      <a:pt x="2560" y="4602"/>
                    </a:lnTo>
                    <a:lnTo>
                      <a:pt x="2568" y="4582"/>
                    </a:lnTo>
                    <a:lnTo>
                      <a:pt x="2585" y="4562"/>
                    </a:lnTo>
                    <a:lnTo>
                      <a:pt x="2551" y="4576"/>
                    </a:lnTo>
                    <a:lnTo>
                      <a:pt x="2536" y="4577"/>
                    </a:lnTo>
                    <a:lnTo>
                      <a:pt x="2525" y="4575"/>
                    </a:lnTo>
                    <a:lnTo>
                      <a:pt x="2515" y="4568"/>
                    </a:lnTo>
                    <a:lnTo>
                      <a:pt x="2509" y="4557"/>
                    </a:lnTo>
                    <a:lnTo>
                      <a:pt x="2508" y="4543"/>
                    </a:lnTo>
                    <a:lnTo>
                      <a:pt x="2513" y="4524"/>
                    </a:lnTo>
                    <a:lnTo>
                      <a:pt x="2499" y="4548"/>
                    </a:lnTo>
                    <a:lnTo>
                      <a:pt x="2478" y="4560"/>
                    </a:lnTo>
                    <a:lnTo>
                      <a:pt x="2466" y="4562"/>
                    </a:lnTo>
                    <a:lnTo>
                      <a:pt x="2454" y="4562"/>
                    </a:lnTo>
                    <a:lnTo>
                      <a:pt x="2430" y="4554"/>
                    </a:lnTo>
                    <a:lnTo>
                      <a:pt x="2425" y="4570"/>
                    </a:lnTo>
                    <a:lnTo>
                      <a:pt x="2418" y="4583"/>
                    </a:lnTo>
                    <a:lnTo>
                      <a:pt x="2406" y="4591"/>
                    </a:lnTo>
                    <a:lnTo>
                      <a:pt x="2393" y="4598"/>
                    </a:lnTo>
                    <a:lnTo>
                      <a:pt x="2363" y="4602"/>
                    </a:lnTo>
                    <a:lnTo>
                      <a:pt x="2333" y="4599"/>
                    </a:lnTo>
                    <a:lnTo>
                      <a:pt x="2347" y="4627"/>
                    </a:lnTo>
                    <a:lnTo>
                      <a:pt x="2350" y="4643"/>
                    </a:lnTo>
                    <a:lnTo>
                      <a:pt x="2349" y="4660"/>
                    </a:lnTo>
                    <a:lnTo>
                      <a:pt x="2346" y="4675"/>
                    </a:lnTo>
                    <a:lnTo>
                      <a:pt x="2337" y="4688"/>
                    </a:lnTo>
                    <a:lnTo>
                      <a:pt x="2326" y="4697"/>
                    </a:lnTo>
                    <a:lnTo>
                      <a:pt x="2310" y="4702"/>
                    </a:lnTo>
                    <a:lnTo>
                      <a:pt x="2313" y="4721"/>
                    </a:lnTo>
                    <a:lnTo>
                      <a:pt x="2309" y="4743"/>
                    </a:lnTo>
                    <a:lnTo>
                      <a:pt x="2286" y="4785"/>
                    </a:lnTo>
                    <a:lnTo>
                      <a:pt x="2272" y="4797"/>
                    </a:lnTo>
                    <a:lnTo>
                      <a:pt x="2265" y="4799"/>
                    </a:lnTo>
                    <a:lnTo>
                      <a:pt x="2258" y="4799"/>
                    </a:lnTo>
                    <a:lnTo>
                      <a:pt x="2253" y="4794"/>
                    </a:lnTo>
                    <a:lnTo>
                      <a:pt x="2248" y="4786"/>
                    </a:lnTo>
                    <a:lnTo>
                      <a:pt x="2243" y="4755"/>
                    </a:lnTo>
                    <a:lnTo>
                      <a:pt x="2214" y="4769"/>
                    </a:lnTo>
                    <a:lnTo>
                      <a:pt x="2193" y="4772"/>
                    </a:lnTo>
                    <a:lnTo>
                      <a:pt x="2182" y="4768"/>
                    </a:lnTo>
                    <a:lnTo>
                      <a:pt x="2175" y="4757"/>
                    </a:lnTo>
                    <a:lnTo>
                      <a:pt x="2175" y="4741"/>
                    </a:lnTo>
                    <a:lnTo>
                      <a:pt x="2179" y="4722"/>
                    </a:lnTo>
                    <a:lnTo>
                      <a:pt x="2198" y="4680"/>
                    </a:lnTo>
                    <a:lnTo>
                      <a:pt x="2181" y="4693"/>
                    </a:lnTo>
                    <a:lnTo>
                      <a:pt x="2163" y="4698"/>
                    </a:lnTo>
                    <a:lnTo>
                      <a:pt x="2149" y="4699"/>
                    </a:lnTo>
                    <a:lnTo>
                      <a:pt x="2137" y="4696"/>
                    </a:lnTo>
                    <a:lnTo>
                      <a:pt x="2129" y="4689"/>
                    </a:lnTo>
                    <a:lnTo>
                      <a:pt x="2124" y="4679"/>
                    </a:lnTo>
                    <a:lnTo>
                      <a:pt x="2127" y="4666"/>
                    </a:lnTo>
                    <a:lnTo>
                      <a:pt x="2134" y="4653"/>
                    </a:lnTo>
                    <a:lnTo>
                      <a:pt x="2109" y="4663"/>
                    </a:lnTo>
                    <a:lnTo>
                      <a:pt x="2098" y="4664"/>
                    </a:lnTo>
                    <a:lnTo>
                      <a:pt x="2085" y="4662"/>
                    </a:lnTo>
                    <a:lnTo>
                      <a:pt x="2062" y="4650"/>
                    </a:lnTo>
                    <a:lnTo>
                      <a:pt x="2045" y="4628"/>
                    </a:lnTo>
                    <a:lnTo>
                      <a:pt x="2057" y="4664"/>
                    </a:lnTo>
                    <a:lnTo>
                      <a:pt x="2058" y="4680"/>
                    </a:lnTo>
                    <a:lnTo>
                      <a:pt x="2057" y="4695"/>
                    </a:lnTo>
                    <a:lnTo>
                      <a:pt x="2050" y="4709"/>
                    </a:lnTo>
                    <a:lnTo>
                      <a:pt x="2041" y="4722"/>
                    </a:lnTo>
                    <a:lnTo>
                      <a:pt x="2010" y="4744"/>
                    </a:lnTo>
                    <a:lnTo>
                      <a:pt x="2017" y="4767"/>
                    </a:lnTo>
                    <a:lnTo>
                      <a:pt x="2014" y="4788"/>
                    </a:lnTo>
                    <a:lnTo>
                      <a:pt x="2006" y="4806"/>
                    </a:lnTo>
                    <a:lnTo>
                      <a:pt x="1992" y="4821"/>
                    </a:lnTo>
                    <a:lnTo>
                      <a:pt x="1975" y="4829"/>
                    </a:lnTo>
                    <a:lnTo>
                      <a:pt x="1957" y="4829"/>
                    </a:lnTo>
                    <a:lnTo>
                      <a:pt x="1949" y="4824"/>
                    </a:lnTo>
                    <a:lnTo>
                      <a:pt x="1941" y="4818"/>
                    </a:lnTo>
                    <a:lnTo>
                      <a:pt x="1927" y="4795"/>
                    </a:lnTo>
                    <a:lnTo>
                      <a:pt x="1910" y="4808"/>
                    </a:lnTo>
                    <a:lnTo>
                      <a:pt x="1887" y="4812"/>
                    </a:lnTo>
                    <a:lnTo>
                      <a:pt x="1867" y="4805"/>
                    </a:lnTo>
                    <a:lnTo>
                      <a:pt x="1858" y="4798"/>
                    </a:lnTo>
                    <a:lnTo>
                      <a:pt x="1853" y="4788"/>
                    </a:lnTo>
                    <a:lnTo>
                      <a:pt x="1850" y="4816"/>
                    </a:lnTo>
                    <a:lnTo>
                      <a:pt x="1842" y="4838"/>
                    </a:lnTo>
                    <a:lnTo>
                      <a:pt x="1830" y="4854"/>
                    </a:lnTo>
                    <a:lnTo>
                      <a:pt x="1816" y="4864"/>
                    </a:lnTo>
                    <a:lnTo>
                      <a:pt x="1801" y="4866"/>
                    </a:lnTo>
                    <a:lnTo>
                      <a:pt x="1785" y="4862"/>
                    </a:lnTo>
                    <a:lnTo>
                      <a:pt x="1770" y="4851"/>
                    </a:lnTo>
                    <a:lnTo>
                      <a:pt x="1756" y="4832"/>
                    </a:lnTo>
                    <a:lnTo>
                      <a:pt x="1733" y="4859"/>
                    </a:lnTo>
                    <a:lnTo>
                      <a:pt x="1705" y="4883"/>
                    </a:lnTo>
                    <a:lnTo>
                      <a:pt x="1690" y="4892"/>
                    </a:lnTo>
                    <a:lnTo>
                      <a:pt x="1675" y="4894"/>
                    </a:lnTo>
                    <a:lnTo>
                      <a:pt x="1659" y="4890"/>
                    </a:lnTo>
                    <a:lnTo>
                      <a:pt x="1644" y="4877"/>
                    </a:lnTo>
                    <a:lnTo>
                      <a:pt x="1625" y="4888"/>
                    </a:lnTo>
                    <a:lnTo>
                      <a:pt x="1605" y="4890"/>
                    </a:lnTo>
                    <a:lnTo>
                      <a:pt x="1589" y="4881"/>
                    </a:lnTo>
                    <a:lnTo>
                      <a:pt x="1583" y="4873"/>
                    </a:lnTo>
                    <a:lnTo>
                      <a:pt x="1581" y="4863"/>
                    </a:lnTo>
                    <a:lnTo>
                      <a:pt x="1545" y="4884"/>
                    </a:lnTo>
                    <a:lnTo>
                      <a:pt x="1511" y="4894"/>
                    </a:lnTo>
                    <a:lnTo>
                      <a:pt x="1482" y="4893"/>
                    </a:lnTo>
                    <a:lnTo>
                      <a:pt x="1459" y="4883"/>
                    </a:lnTo>
                    <a:lnTo>
                      <a:pt x="1445" y="4867"/>
                    </a:lnTo>
                    <a:lnTo>
                      <a:pt x="1443" y="4856"/>
                    </a:lnTo>
                    <a:lnTo>
                      <a:pt x="1443" y="4846"/>
                    </a:lnTo>
                    <a:lnTo>
                      <a:pt x="1455" y="4820"/>
                    </a:lnTo>
                    <a:lnTo>
                      <a:pt x="1466" y="4806"/>
                    </a:lnTo>
                    <a:lnTo>
                      <a:pt x="1482" y="4792"/>
                    </a:lnTo>
                    <a:lnTo>
                      <a:pt x="1457" y="4784"/>
                    </a:lnTo>
                    <a:lnTo>
                      <a:pt x="1441" y="4769"/>
                    </a:lnTo>
                    <a:lnTo>
                      <a:pt x="1434" y="4752"/>
                    </a:lnTo>
                    <a:lnTo>
                      <a:pt x="1438" y="4735"/>
                    </a:lnTo>
                    <a:lnTo>
                      <a:pt x="1443" y="4727"/>
                    </a:lnTo>
                    <a:lnTo>
                      <a:pt x="1452" y="4720"/>
                    </a:lnTo>
                    <a:lnTo>
                      <a:pt x="1477" y="4710"/>
                    </a:lnTo>
                    <a:lnTo>
                      <a:pt x="1515" y="4707"/>
                    </a:lnTo>
                    <a:lnTo>
                      <a:pt x="1565" y="4713"/>
                    </a:lnTo>
                    <a:lnTo>
                      <a:pt x="1537" y="4677"/>
                    </a:lnTo>
                    <a:lnTo>
                      <a:pt x="1526" y="4648"/>
                    </a:lnTo>
                    <a:lnTo>
                      <a:pt x="1527" y="4637"/>
                    </a:lnTo>
                    <a:lnTo>
                      <a:pt x="1532" y="4630"/>
                    </a:lnTo>
                    <a:lnTo>
                      <a:pt x="1542" y="4624"/>
                    </a:lnTo>
                    <a:lnTo>
                      <a:pt x="1556" y="4623"/>
                    </a:lnTo>
                    <a:lnTo>
                      <a:pt x="1556" y="4609"/>
                    </a:lnTo>
                    <a:lnTo>
                      <a:pt x="1559" y="4597"/>
                    </a:lnTo>
                    <a:lnTo>
                      <a:pt x="1567" y="4586"/>
                    </a:lnTo>
                    <a:lnTo>
                      <a:pt x="1577" y="4577"/>
                    </a:lnTo>
                    <a:lnTo>
                      <a:pt x="1589" y="4571"/>
                    </a:lnTo>
                    <a:lnTo>
                      <a:pt x="1602" y="4567"/>
                    </a:lnTo>
                    <a:lnTo>
                      <a:pt x="1614" y="4567"/>
                    </a:lnTo>
                    <a:lnTo>
                      <a:pt x="1627" y="4569"/>
                    </a:lnTo>
                    <a:lnTo>
                      <a:pt x="1613" y="4543"/>
                    </a:lnTo>
                    <a:lnTo>
                      <a:pt x="1611" y="4523"/>
                    </a:lnTo>
                    <a:lnTo>
                      <a:pt x="1619" y="4508"/>
                    </a:lnTo>
                    <a:lnTo>
                      <a:pt x="1632" y="4499"/>
                    </a:lnTo>
                    <a:lnTo>
                      <a:pt x="1649" y="4497"/>
                    </a:lnTo>
                    <a:lnTo>
                      <a:pt x="1667" y="4503"/>
                    </a:lnTo>
                    <a:lnTo>
                      <a:pt x="1685" y="4514"/>
                    </a:lnTo>
                    <a:lnTo>
                      <a:pt x="1699" y="4535"/>
                    </a:lnTo>
                    <a:lnTo>
                      <a:pt x="1707" y="4522"/>
                    </a:lnTo>
                    <a:lnTo>
                      <a:pt x="1718" y="4513"/>
                    </a:lnTo>
                    <a:lnTo>
                      <a:pt x="1730" y="4509"/>
                    </a:lnTo>
                    <a:lnTo>
                      <a:pt x="1743" y="4508"/>
                    </a:lnTo>
                    <a:lnTo>
                      <a:pt x="1755" y="4512"/>
                    </a:lnTo>
                    <a:lnTo>
                      <a:pt x="1766" y="4521"/>
                    </a:lnTo>
                    <a:lnTo>
                      <a:pt x="1775" y="4534"/>
                    </a:lnTo>
                    <a:lnTo>
                      <a:pt x="1782" y="4551"/>
                    </a:lnTo>
                    <a:lnTo>
                      <a:pt x="1782" y="4538"/>
                    </a:lnTo>
                    <a:lnTo>
                      <a:pt x="1785" y="4527"/>
                    </a:lnTo>
                    <a:lnTo>
                      <a:pt x="1800" y="4514"/>
                    </a:lnTo>
                    <a:lnTo>
                      <a:pt x="1820" y="4511"/>
                    </a:lnTo>
                    <a:lnTo>
                      <a:pt x="1830" y="4514"/>
                    </a:lnTo>
                    <a:lnTo>
                      <a:pt x="1839" y="4520"/>
                    </a:lnTo>
                    <a:lnTo>
                      <a:pt x="1821" y="4505"/>
                    </a:lnTo>
                    <a:lnTo>
                      <a:pt x="1813" y="4491"/>
                    </a:lnTo>
                    <a:lnTo>
                      <a:pt x="1813" y="4475"/>
                    </a:lnTo>
                    <a:lnTo>
                      <a:pt x="1823" y="4458"/>
                    </a:lnTo>
                    <a:lnTo>
                      <a:pt x="1806" y="4467"/>
                    </a:lnTo>
                    <a:lnTo>
                      <a:pt x="1788" y="4473"/>
                    </a:lnTo>
                    <a:lnTo>
                      <a:pt x="1769" y="4473"/>
                    </a:lnTo>
                    <a:lnTo>
                      <a:pt x="1749" y="4469"/>
                    </a:lnTo>
                    <a:lnTo>
                      <a:pt x="1734" y="4461"/>
                    </a:lnTo>
                    <a:lnTo>
                      <a:pt x="1724" y="4448"/>
                    </a:lnTo>
                    <a:lnTo>
                      <a:pt x="1722" y="4431"/>
                    </a:lnTo>
                    <a:lnTo>
                      <a:pt x="1730" y="4410"/>
                    </a:lnTo>
                    <a:lnTo>
                      <a:pt x="1711" y="4397"/>
                    </a:lnTo>
                    <a:lnTo>
                      <a:pt x="1703" y="4382"/>
                    </a:lnTo>
                    <a:lnTo>
                      <a:pt x="1704" y="4366"/>
                    </a:lnTo>
                    <a:lnTo>
                      <a:pt x="1711" y="4353"/>
                    </a:lnTo>
                    <a:lnTo>
                      <a:pt x="1726" y="4344"/>
                    </a:lnTo>
                    <a:lnTo>
                      <a:pt x="1743" y="4341"/>
                    </a:lnTo>
                    <a:lnTo>
                      <a:pt x="1762" y="4346"/>
                    </a:lnTo>
                    <a:lnTo>
                      <a:pt x="1783" y="4359"/>
                    </a:lnTo>
                    <a:lnTo>
                      <a:pt x="1778" y="4347"/>
                    </a:lnTo>
                    <a:lnTo>
                      <a:pt x="1779" y="4334"/>
                    </a:lnTo>
                    <a:lnTo>
                      <a:pt x="1789" y="4312"/>
                    </a:lnTo>
                    <a:lnTo>
                      <a:pt x="1757" y="4311"/>
                    </a:lnTo>
                    <a:lnTo>
                      <a:pt x="1731" y="4303"/>
                    </a:lnTo>
                    <a:lnTo>
                      <a:pt x="1713" y="4290"/>
                    </a:lnTo>
                    <a:lnTo>
                      <a:pt x="1702" y="4274"/>
                    </a:lnTo>
                    <a:lnTo>
                      <a:pt x="1700" y="4260"/>
                    </a:lnTo>
                    <a:lnTo>
                      <a:pt x="1705" y="4247"/>
                    </a:lnTo>
                    <a:lnTo>
                      <a:pt x="1720" y="4241"/>
                    </a:lnTo>
                    <a:lnTo>
                      <a:pt x="1745" y="4242"/>
                    </a:lnTo>
                    <a:lnTo>
                      <a:pt x="1723" y="4216"/>
                    </a:lnTo>
                    <a:lnTo>
                      <a:pt x="1718" y="4195"/>
                    </a:lnTo>
                    <a:lnTo>
                      <a:pt x="1724" y="4180"/>
                    </a:lnTo>
                    <a:lnTo>
                      <a:pt x="1742" y="4169"/>
                    </a:lnTo>
                    <a:lnTo>
                      <a:pt x="1763" y="4164"/>
                    </a:lnTo>
                    <a:lnTo>
                      <a:pt x="1789" y="4164"/>
                    </a:lnTo>
                    <a:lnTo>
                      <a:pt x="1814" y="4169"/>
                    </a:lnTo>
                    <a:lnTo>
                      <a:pt x="1834" y="4179"/>
                    </a:lnTo>
                    <a:lnTo>
                      <a:pt x="1844" y="4154"/>
                    </a:lnTo>
                    <a:lnTo>
                      <a:pt x="1857" y="4141"/>
                    </a:lnTo>
                    <a:lnTo>
                      <a:pt x="1873" y="4138"/>
                    </a:lnTo>
                    <a:lnTo>
                      <a:pt x="1892" y="4143"/>
                    </a:lnTo>
                    <a:lnTo>
                      <a:pt x="1909" y="4154"/>
                    </a:lnTo>
                    <a:lnTo>
                      <a:pt x="1927" y="4170"/>
                    </a:lnTo>
                    <a:lnTo>
                      <a:pt x="1954" y="4209"/>
                    </a:lnTo>
                    <a:lnTo>
                      <a:pt x="1956" y="4193"/>
                    </a:lnTo>
                    <a:lnTo>
                      <a:pt x="1961" y="4180"/>
                    </a:lnTo>
                    <a:lnTo>
                      <a:pt x="1968" y="4169"/>
                    </a:lnTo>
                    <a:lnTo>
                      <a:pt x="1978" y="4163"/>
                    </a:lnTo>
                    <a:lnTo>
                      <a:pt x="1988" y="4162"/>
                    </a:lnTo>
                    <a:lnTo>
                      <a:pt x="1997" y="4165"/>
                    </a:lnTo>
                    <a:lnTo>
                      <a:pt x="2007" y="4173"/>
                    </a:lnTo>
                    <a:lnTo>
                      <a:pt x="2014" y="4189"/>
                    </a:lnTo>
                    <a:lnTo>
                      <a:pt x="2016" y="4169"/>
                    </a:lnTo>
                    <a:lnTo>
                      <a:pt x="2021" y="4155"/>
                    </a:lnTo>
                    <a:lnTo>
                      <a:pt x="2031" y="4148"/>
                    </a:lnTo>
                    <a:lnTo>
                      <a:pt x="2044" y="4147"/>
                    </a:lnTo>
                    <a:lnTo>
                      <a:pt x="2057" y="4150"/>
                    </a:lnTo>
                    <a:lnTo>
                      <a:pt x="2069" y="4160"/>
                    </a:lnTo>
                    <a:lnTo>
                      <a:pt x="2081" y="4174"/>
                    </a:lnTo>
                    <a:lnTo>
                      <a:pt x="2090" y="4194"/>
                    </a:lnTo>
                    <a:lnTo>
                      <a:pt x="2094" y="4181"/>
                    </a:lnTo>
                    <a:lnTo>
                      <a:pt x="2101" y="4170"/>
                    </a:lnTo>
                    <a:lnTo>
                      <a:pt x="2121" y="4154"/>
                    </a:lnTo>
                    <a:lnTo>
                      <a:pt x="2107" y="4133"/>
                    </a:lnTo>
                    <a:lnTo>
                      <a:pt x="2100" y="4110"/>
                    </a:lnTo>
                    <a:lnTo>
                      <a:pt x="2102" y="4088"/>
                    </a:lnTo>
                    <a:lnTo>
                      <a:pt x="2108" y="4077"/>
                    </a:lnTo>
                    <a:lnTo>
                      <a:pt x="2119" y="4067"/>
                    </a:lnTo>
                    <a:lnTo>
                      <a:pt x="2095" y="4065"/>
                    </a:lnTo>
                    <a:lnTo>
                      <a:pt x="2077" y="4057"/>
                    </a:lnTo>
                    <a:lnTo>
                      <a:pt x="2071" y="4051"/>
                    </a:lnTo>
                    <a:lnTo>
                      <a:pt x="2068" y="4042"/>
                    </a:lnTo>
                    <a:lnTo>
                      <a:pt x="2071" y="4031"/>
                    </a:lnTo>
                    <a:lnTo>
                      <a:pt x="2078" y="4018"/>
                    </a:lnTo>
                    <a:lnTo>
                      <a:pt x="2059" y="4031"/>
                    </a:lnTo>
                    <a:lnTo>
                      <a:pt x="2039" y="4037"/>
                    </a:lnTo>
                    <a:lnTo>
                      <a:pt x="2022" y="4038"/>
                    </a:lnTo>
                    <a:lnTo>
                      <a:pt x="2009" y="4032"/>
                    </a:lnTo>
                    <a:lnTo>
                      <a:pt x="1999" y="4022"/>
                    </a:lnTo>
                    <a:lnTo>
                      <a:pt x="1995" y="4008"/>
                    </a:lnTo>
                    <a:lnTo>
                      <a:pt x="1997" y="3990"/>
                    </a:lnTo>
                    <a:lnTo>
                      <a:pt x="2007" y="3967"/>
                    </a:lnTo>
                    <a:lnTo>
                      <a:pt x="1993" y="3985"/>
                    </a:lnTo>
                    <a:lnTo>
                      <a:pt x="1977" y="3998"/>
                    </a:lnTo>
                    <a:lnTo>
                      <a:pt x="1959" y="4006"/>
                    </a:lnTo>
                    <a:lnTo>
                      <a:pt x="1944" y="4007"/>
                    </a:lnTo>
                    <a:lnTo>
                      <a:pt x="1933" y="4002"/>
                    </a:lnTo>
                    <a:lnTo>
                      <a:pt x="1924" y="3994"/>
                    </a:lnTo>
                    <a:lnTo>
                      <a:pt x="1922" y="3979"/>
                    </a:lnTo>
                    <a:lnTo>
                      <a:pt x="1927" y="3960"/>
                    </a:lnTo>
                    <a:lnTo>
                      <a:pt x="1905" y="3990"/>
                    </a:lnTo>
                    <a:lnTo>
                      <a:pt x="1889" y="3999"/>
                    </a:lnTo>
                    <a:lnTo>
                      <a:pt x="1874" y="4007"/>
                    </a:lnTo>
                    <a:lnTo>
                      <a:pt x="1859" y="4011"/>
                    </a:lnTo>
                    <a:lnTo>
                      <a:pt x="1847" y="4011"/>
                    </a:lnTo>
                    <a:lnTo>
                      <a:pt x="1839" y="4007"/>
                    </a:lnTo>
                    <a:lnTo>
                      <a:pt x="1837" y="3998"/>
                    </a:lnTo>
                    <a:lnTo>
                      <a:pt x="1828" y="4023"/>
                    </a:lnTo>
                    <a:lnTo>
                      <a:pt x="1815" y="4044"/>
                    </a:lnTo>
                    <a:lnTo>
                      <a:pt x="1799" y="4059"/>
                    </a:lnTo>
                    <a:lnTo>
                      <a:pt x="1783" y="4067"/>
                    </a:lnTo>
                    <a:lnTo>
                      <a:pt x="1769" y="4064"/>
                    </a:lnTo>
                    <a:lnTo>
                      <a:pt x="1759" y="4052"/>
                    </a:lnTo>
                    <a:lnTo>
                      <a:pt x="1757" y="4026"/>
                    </a:lnTo>
                    <a:lnTo>
                      <a:pt x="1763" y="3985"/>
                    </a:lnTo>
                    <a:lnTo>
                      <a:pt x="1750" y="4003"/>
                    </a:lnTo>
                    <a:lnTo>
                      <a:pt x="1736" y="4015"/>
                    </a:lnTo>
                    <a:lnTo>
                      <a:pt x="1722" y="4021"/>
                    </a:lnTo>
                    <a:lnTo>
                      <a:pt x="1709" y="4022"/>
                    </a:lnTo>
                    <a:lnTo>
                      <a:pt x="1700" y="4016"/>
                    </a:lnTo>
                    <a:lnTo>
                      <a:pt x="1692" y="4006"/>
                    </a:lnTo>
                    <a:lnTo>
                      <a:pt x="1690" y="3991"/>
                    </a:lnTo>
                    <a:lnTo>
                      <a:pt x="1692" y="3970"/>
                    </a:lnTo>
                    <a:lnTo>
                      <a:pt x="1666" y="3993"/>
                    </a:lnTo>
                    <a:lnTo>
                      <a:pt x="1654" y="3998"/>
                    </a:lnTo>
                    <a:lnTo>
                      <a:pt x="1642" y="4000"/>
                    </a:lnTo>
                    <a:lnTo>
                      <a:pt x="1631" y="3997"/>
                    </a:lnTo>
                    <a:lnTo>
                      <a:pt x="1621" y="3990"/>
                    </a:lnTo>
                    <a:lnTo>
                      <a:pt x="1612" y="3979"/>
                    </a:lnTo>
                    <a:lnTo>
                      <a:pt x="1606" y="3963"/>
                    </a:lnTo>
                    <a:lnTo>
                      <a:pt x="1595" y="3999"/>
                    </a:lnTo>
                    <a:lnTo>
                      <a:pt x="1586" y="4014"/>
                    </a:lnTo>
                    <a:lnTo>
                      <a:pt x="1576" y="4027"/>
                    </a:lnTo>
                    <a:lnTo>
                      <a:pt x="1562" y="4036"/>
                    </a:lnTo>
                    <a:lnTo>
                      <a:pt x="1547" y="4041"/>
                    </a:lnTo>
                    <a:lnTo>
                      <a:pt x="1508" y="4041"/>
                    </a:lnTo>
                    <a:lnTo>
                      <a:pt x="1502" y="4063"/>
                    </a:lnTo>
                    <a:lnTo>
                      <a:pt x="1493" y="4080"/>
                    </a:lnTo>
                    <a:lnTo>
                      <a:pt x="1479" y="4092"/>
                    </a:lnTo>
                    <a:lnTo>
                      <a:pt x="1462" y="4098"/>
                    </a:lnTo>
                    <a:lnTo>
                      <a:pt x="1445" y="4098"/>
                    </a:lnTo>
                    <a:lnTo>
                      <a:pt x="1428" y="4091"/>
                    </a:lnTo>
                    <a:lnTo>
                      <a:pt x="1412" y="4078"/>
                    </a:lnTo>
                    <a:lnTo>
                      <a:pt x="1399" y="4060"/>
                    </a:lnTo>
                    <a:lnTo>
                      <a:pt x="1390" y="4088"/>
                    </a:lnTo>
                    <a:lnTo>
                      <a:pt x="1376" y="4108"/>
                    </a:lnTo>
                    <a:lnTo>
                      <a:pt x="1359" y="4121"/>
                    </a:lnTo>
                    <a:lnTo>
                      <a:pt x="1339" y="4125"/>
                    </a:lnTo>
                    <a:lnTo>
                      <a:pt x="1320" y="4123"/>
                    </a:lnTo>
                    <a:lnTo>
                      <a:pt x="1302" y="4113"/>
                    </a:lnTo>
                    <a:lnTo>
                      <a:pt x="1288" y="4095"/>
                    </a:lnTo>
                    <a:lnTo>
                      <a:pt x="1279" y="4071"/>
                    </a:lnTo>
                    <a:lnTo>
                      <a:pt x="1256" y="4087"/>
                    </a:lnTo>
                    <a:lnTo>
                      <a:pt x="1235" y="4095"/>
                    </a:lnTo>
                    <a:lnTo>
                      <a:pt x="1218" y="4099"/>
                    </a:lnTo>
                    <a:lnTo>
                      <a:pt x="1203" y="4095"/>
                    </a:lnTo>
                    <a:lnTo>
                      <a:pt x="1193" y="4086"/>
                    </a:lnTo>
                    <a:lnTo>
                      <a:pt x="1189" y="4072"/>
                    </a:lnTo>
                    <a:lnTo>
                      <a:pt x="1190" y="4053"/>
                    </a:lnTo>
                    <a:lnTo>
                      <a:pt x="1197" y="4030"/>
                    </a:lnTo>
                    <a:lnTo>
                      <a:pt x="1179" y="4044"/>
                    </a:lnTo>
                    <a:lnTo>
                      <a:pt x="1159" y="4053"/>
                    </a:lnTo>
                    <a:lnTo>
                      <a:pt x="1141" y="4056"/>
                    </a:lnTo>
                    <a:lnTo>
                      <a:pt x="1124" y="4055"/>
                    </a:lnTo>
                    <a:lnTo>
                      <a:pt x="1110" y="4048"/>
                    </a:lnTo>
                    <a:lnTo>
                      <a:pt x="1100" y="4037"/>
                    </a:lnTo>
                    <a:lnTo>
                      <a:pt x="1095" y="4021"/>
                    </a:lnTo>
                    <a:lnTo>
                      <a:pt x="1096" y="4000"/>
                    </a:lnTo>
                    <a:lnTo>
                      <a:pt x="1071" y="4003"/>
                    </a:lnTo>
                    <a:lnTo>
                      <a:pt x="1047" y="3998"/>
                    </a:lnTo>
                    <a:lnTo>
                      <a:pt x="1026" y="3987"/>
                    </a:lnTo>
                    <a:lnTo>
                      <a:pt x="1011" y="3972"/>
                    </a:lnTo>
                    <a:lnTo>
                      <a:pt x="975" y="4003"/>
                    </a:lnTo>
                    <a:lnTo>
                      <a:pt x="934" y="4023"/>
                    </a:lnTo>
                    <a:lnTo>
                      <a:pt x="916" y="4026"/>
                    </a:lnTo>
                    <a:lnTo>
                      <a:pt x="900" y="4023"/>
                    </a:lnTo>
                    <a:lnTo>
                      <a:pt x="889" y="4012"/>
                    </a:lnTo>
                    <a:lnTo>
                      <a:pt x="882" y="3993"/>
                    </a:lnTo>
                    <a:lnTo>
                      <a:pt x="871" y="4010"/>
                    </a:lnTo>
                    <a:lnTo>
                      <a:pt x="850" y="4028"/>
                    </a:lnTo>
                    <a:lnTo>
                      <a:pt x="823" y="4043"/>
                    </a:lnTo>
                    <a:lnTo>
                      <a:pt x="795" y="4055"/>
                    </a:lnTo>
                    <a:lnTo>
                      <a:pt x="769" y="4058"/>
                    </a:lnTo>
                    <a:lnTo>
                      <a:pt x="759" y="4057"/>
                    </a:lnTo>
                    <a:lnTo>
                      <a:pt x="752" y="4053"/>
                    </a:lnTo>
                    <a:lnTo>
                      <a:pt x="747" y="4045"/>
                    </a:lnTo>
                    <a:lnTo>
                      <a:pt x="746" y="4033"/>
                    </a:lnTo>
                    <a:lnTo>
                      <a:pt x="750" y="4020"/>
                    </a:lnTo>
                    <a:lnTo>
                      <a:pt x="758" y="4000"/>
                    </a:lnTo>
                    <a:lnTo>
                      <a:pt x="741" y="4017"/>
                    </a:lnTo>
                    <a:lnTo>
                      <a:pt x="723" y="4029"/>
                    </a:lnTo>
                    <a:lnTo>
                      <a:pt x="704" y="4033"/>
                    </a:lnTo>
                    <a:lnTo>
                      <a:pt x="687" y="4032"/>
                    </a:lnTo>
                    <a:lnTo>
                      <a:pt x="673" y="4024"/>
                    </a:lnTo>
                    <a:lnTo>
                      <a:pt x="663" y="4010"/>
                    </a:lnTo>
                    <a:lnTo>
                      <a:pt x="660" y="3990"/>
                    </a:lnTo>
                    <a:lnTo>
                      <a:pt x="664" y="3963"/>
                    </a:lnTo>
                    <a:lnTo>
                      <a:pt x="621" y="3965"/>
                    </a:lnTo>
                    <a:lnTo>
                      <a:pt x="591" y="3956"/>
                    </a:lnTo>
                    <a:lnTo>
                      <a:pt x="581" y="3949"/>
                    </a:lnTo>
                    <a:lnTo>
                      <a:pt x="573" y="3941"/>
                    </a:lnTo>
                    <a:lnTo>
                      <a:pt x="565" y="3922"/>
                    </a:lnTo>
                    <a:lnTo>
                      <a:pt x="568" y="3902"/>
                    </a:lnTo>
                    <a:lnTo>
                      <a:pt x="580" y="3885"/>
                    </a:lnTo>
                    <a:lnTo>
                      <a:pt x="600" y="3873"/>
                    </a:lnTo>
                    <a:lnTo>
                      <a:pt x="628" y="3870"/>
                    </a:lnTo>
                    <a:lnTo>
                      <a:pt x="608" y="3849"/>
                    </a:lnTo>
                    <a:lnTo>
                      <a:pt x="600" y="3828"/>
                    </a:lnTo>
                    <a:lnTo>
                      <a:pt x="601" y="3810"/>
                    </a:lnTo>
                    <a:lnTo>
                      <a:pt x="608" y="3795"/>
                    </a:lnTo>
                    <a:lnTo>
                      <a:pt x="622" y="3784"/>
                    </a:lnTo>
                    <a:lnTo>
                      <a:pt x="641" y="3780"/>
                    </a:lnTo>
                    <a:lnTo>
                      <a:pt x="662" y="3783"/>
                    </a:lnTo>
                    <a:lnTo>
                      <a:pt x="684" y="3796"/>
                    </a:lnTo>
                    <a:lnTo>
                      <a:pt x="684" y="3777"/>
                    </a:lnTo>
                    <a:lnTo>
                      <a:pt x="690" y="3762"/>
                    </a:lnTo>
                    <a:lnTo>
                      <a:pt x="700" y="3751"/>
                    </a:lnTo>
                    <a:lnTo>
                      <a:pt x="713" y="3745"/>
                    </a:lnTo>
                    <a:lnTo>
                      <a:pt x="728" y="3744"/>
                    </a:lnTo>
                    <a:lnTo>
                      <a:pt x="744" y="3747"/>
                    </a:lnTo>
                    <a:lnTo>
                      <a:pt x="760" y="3754"/>
                    </a:lnTo>
                    <a:lnTo>
                      <a:pt x="776" y="3768"/>
                    </a:lnTo>
                    <a:lnTo>
                      <a:pt x="801" y="3758"/>
                    </a:lnTo>
                    <a:lnTo>
                      <a:pt x="816" y="3757"/>
                    </a:lnTo>
                    <a:lnTo>
                      <a:pt x="832" y="3760"/>
                    </a:lnTo>
                    <a:lnTo>
                      <a:pt x="846" y="3765"/>
                    </a:lnTo>
                    <a:lnTo>
                      <a:pt x="859" y="3776"/>
                    </a:lnTo>
                    <a:lnTo>
                      <a:pt x="868" y="3791"/>
                    </a:lnTo>
                    <a:lnTo>
                      <a:pt x="875" y="3811"/>
                    </a:lnTo>
                    <a:lnTo>
                      <a:pt x="873" y="3793"/>
                    </a:lnTo>
                    <a:lnTo>
                      <a:pt x="875" y="3778"/>
                    </a:lnTo>
                    <a:lnTo>
                      <a:pt x="880" y="3766"/>
                    </a:lnTo>
                    <a:lnTo>
                      <a:pt x="887" y="3758"/>
                    </a:lnTo>
                    <a:lnTo>
                      <a:pt x="896" y="3752"/>
                    </a:lnTo>
                    <a:lnTo>
                      <a:pt x="907" y="3750"/>
                    </a:lnTo>
                    <a:lnTo>
                      <a:pt x="919" y="3751"/>
                    </a:lnTo>
                    <a:lnTo>
                      <a:pt x="931" y="3756"/>
                    </a:lnTo>
                    <a:lnTo>
                      <a:pt x="895" y="3737"/>
                    </a:lnTo>
                    <a:lnTo>
                      <a:pt x="869" y="3719"/>
                    </a:lnTo>
                    <a:lnTo>
                      <a:pt x="852" y="3699"/>
                    </a:lnTo>
                    <a:lnTo>
                      <a:pt x="841" y="3675"/>
                    </a:lnTo>
                    <a:lnTo>
                      <a:pt x="815" y="3671"/>
                    </a:lnTo>
                    <a:lnTo>
                      <a:pt x="807" y="3666"/>
                    </a:lnTo>
                    <a:lnTo>
                      <a:pt x="801" y="3659"/>
                    </a:lnTo>
                    <a:lnTo>
                      <a:pt x="799" y="3652"/>
                    </a:lnTo>
                    <a:lnTo>
                      <a:pt x="801" y="3643"/>
                    </a:lnTo>
                    <a:lnTo>
                      <a:pt x="816" y="3625"/>
                    </a:lnTo>
                    <a:lnTo>
                      <a:pt x="798" y="3626"/>
                    </a:lnTo>
                    <a:lnTo>
                      <a:pt x="782" y="3623"/>
                    </a:lnTo>
                    <a:lnTo>
                      <a:pt x="771" y="3614"/>
                    </a:lnTo>
                    <a:lnTo>
                      <a:pt x="766" y="3599"/>
                    </a:lnTo>
                    <a:lnTo>
                      <a:pt x="745" y="3613"/>
                    </a:lnTo>
                    <a:lnTo>
                      <a:pt x="732" y="3617"/>
                    </a:lnTo>
                    <a:lnTo>
                      <a:pt x="719" y="3618"/>
                    </a:lnTo>
                    <a:lnTo>
                      <a:pt x="708" y="3614"/>
                    </a:lnTo>
                    <a:lnTo>
                      <a:pt x="697" y="3607"/>
                    </a:lnTo>
                    <a:lnTo>
                      <a:pt x="688" y="3595"/>
                    </a:lnTo>
                    <a:lnTo>
                      <a:pt x="684" y="3577"/>
                    </a:lnTo>
                    <a:lnTo>
                      <a:pt x="677" y="3599"/>
                    </a:lnTo>
                    <a:lnTo>
                      <a:pt x="662" y="3618"/>
                    </a:lnTo>
                    <a:lnTo>
                      <a:pt x="642" y="3629"/>
                    </a:lnTo>
                    <a:lnTo>
                      <a:pt x="618" y="3635"/>
                    </a:lnTo>
                    <a:lnTo>
                      <a:pt x="594" y="3633"/>
                    </a:lnTo>
                    <a:lnTo>
                      <a:pt x="573" y="3622"/>
                    </a:lnTo>
                    <a:lnTo>
                      <a:pt x="554" y="3603"/>
                    </a:lnTo>
                    <a:lnTo>
                      <a:pt x="545" y="3573"/>
                    </a:lnTo>
                    <a:lnTo>
                      <a:pt x="536" y="3583"/>
                    </a:lnTo>
                    <a:lnTo>
                      <a:pt x="525" y="3591"/>
                    </a:lnTo>
                    <a:lnTo>
                      <a:pt x="511" y="3596"/>
                    </a:lnTo>
                    <a:lnTo>
                      <a:pt x="496" y="3599"/>
                    </a:lnTo>
                    <a:lnTo>
                      <a:pt x="466" y="3596"/>
                    </a:lnTo>
                    <a:lnTo>
                      <a:pt x="441" y="3583"/>
                    </a:lnTo>
                    <a:lnTo>
                      <a:pt x="401" y="3593"/>
                    </a:lnTo>
                    <a:lnTo>
                      <a:pt x="384" y="3593"/>
                    </a:lnTo>
                    <a:lnTo>
                      <a:pt x="369" y="3588"/>
                    </a:lnTo>
                    <a:lnTo>
                      <a:pt x="356" y="3578"/>
                    </a:lnTo>
                    <a:lnTo>
                      <a:pt x="346" y="3564"/>
                    </a:lnTo>
                    <a:lnTo>
                      <a:pt x="341" y="3546"/>
                    </a:lnTo>
                    <a:lnTo>
                      <a:pt x="339" y="3523"/>
                    </a:lnTo>
                    <a:lnTo>
                      <a:pt x="319" y="3526"/>
                    </a:lnTo>
                    <a:lnTo>
                      <a:pt x="303" y="3526"/>
                    </a:lnTo>
                    <a:lnTo>
                      <a:pt x="290" y="3523"/>
                    </a:lnTo>
                    <a:lnTo>
                      <a:pt x="283" y="3516"/>
                    </a:lnTo>
                    <a:lnTo>
                      <a:pt x="280" y="3505"/>
                    </a:lnTo>
                    <a:lnTo>
                      <a:pt x="283" y="3492"/>
                    </a:lnTo>
                    <a:lnTo>
                      <a:pt x="292" y="3474"/>
                    </a:lnTo>
                    <a:lnTo>
                      <a:pt x="309" y="3454"/>
                    </a:lnTo>
                    <a:lnTo>
                      <a:pt x="290" y="3469"/>
                    </a:lnTo>
                    <a:lnTo>
                      <a:pt x="272" y="3478"/>
                    </a:lnTo>
                    <a:lnTo>
                      <a:pt x="255" y="3481"/>
                    </a:lnTo>
                    <a:lnTo>
                      <a:pt x="241" y="3478"/>
                    </a:lnTo>
                    <a:lnTo>
                      <a:pt x="229" y="3469"/>
                    </a:lnTo>
                    <a:lnTo>
                      <a:pt x="221" y="3454"/>
                    </a:lnTo>
                    <a:lnTo>
                      <a:pt x="219" y="3435"/>
                    </a:lnTo>
                    <a:lnTo>
                      <a:pt x="222" y="3409"/>
                    </a:lnTo>
                    <a:lnTo>
                      <a:pt x="196" y="3428"/>
                    </a:lnTo>
                    <a:lnTo>
                      <a:pt x="165" y="3435"/>
                    </a:lnTo>
                    <a:lnTo>
                      <a:pt x="135" y="3427"/>
                    </a:lnTo>
                    <a:lnTo>
                      <a:pt x="121" y="3419"/>
                    </a:lnTo>
                    <a:lnTo>
                      <a:pt x="110" y="3406"/>
                    </a:lnTo>
                    <a:lnTo>
                      <a:pt x="75" y="3423"/>
                    </a:lnTo>
                    <a:lnTo>
                      <a:pt x="44" y="3427"/>
                    </a:lnTo>
                    <a:lnTo>
                      <a:pt x="21" y="3423"/>
                    </a:lnTo>
                    <a:lnTo>
                      <a:pt x="6" y="3411"/>
                    </a:lnTo>
                    <a:lnTo>
                      <a:pt x="1" y="3403"/>
                    </a:lnTo>
                    <a:lnTo>
                      <a:pt x="0" y="3394"/>
                    </a:lnTo>
                    <a:lnTo>
                      <a:pt x="7" y="3374"/>
                    </a:lnTo>
                    <a:lnTo>
                      <a:pt x="27" y="3354"/>
                    </a:lnTo>
                    <a:lnTo>
                      <a:pt x="62" y="3335"/>
                    </a:lnTo>
                    <a:lnTo>
                      <a:pt x="50" y="3323"/>
                    </a:lnTo>
                    <a:lnTo>
                      <a:pt x="43" y="3308"/>
                    </a:lnTo>
                    <a:lnTo>
                      <a:pt x="43" y="3294"/>
                    </a:lnTo>
                    <a:lnTo>
                      <a:pt x="48" y="3282"/>
                    </a:lnTo>
                    <a:lnTo>
                      <a:pt x="56" y="3271"/>
                    </a:lnTo>
                    <a:lnTo>
                      <a:pt x="67" y="3265"/>
                    </a:lnTo>
                    <a:lnTo>
                      <a:pt x="82" y="3264"/>
                    </a:lnTo>
                    <a:lnTo>
                      <a:pt x="98" y="3268"/>
                    </a:lnTo>
                    <a:lnTo>
                      <a:pt x="96" y="3250"/>
                    </a:lnTo>
                    <a:lnTo>
                      <a:pt x="99" y="3234"/>
                    </a:lnTo>
                    <a:lnTo>
                      <a:pt x="106" y="3220"/>
                    </a:lnTo>
                    <a:lnTo>
                      <a:pt x="115" y="3210"/>
                    </a:lnTo>
                    <a:lnTo>
                      <a:pt x="126" y="3204"/>
                    </a:lnTo>
                    <a:lnTo>
                      <a:pt x="140" y="3203"/>
                    </a:lnTo>
                    <a:lnTo>
                      <a:pt x="156" y="3207"/>
                    </a:lnTo>
                    <a:lnTo>
                      <a:pt x="171" y="3217"/>
                    </a:lnTo>
                    <a:lnTo>
                      <a:pt x="171" y="3188"/>
                    </a:lnTo>
                    <a:lnTo>
                      <a:pt x="178" y="3166"/>
                    </a:lnTo>
                    <a:lnTo>
                      <a:pt x="189" y="3148"/>
                    </a:lnTo>
                    <a:lnTo>
                      <a:pt x="205" y="3137"/>
                    </a:lnTo>
                    <a:lnTo>
                      <a:pt x="223" y="3131"/>
                    </a:lnTo>
                    <a:lnTo>
                      <a:pt x="245" y="3132"/>
                    </a:lnTo>
                    <a:lnTo>
                      <a:pt x="268" y="3141"/>
                    </a:lnTo>
                    <a:lnTo>
                      <a:pt x="290" y="3157"/>
                    </a:lnTo>
                    <a:lnTo>
                      <a:pt x="294" y="3144"/>
                    </a:lnTo>
                    <a:lnTo>
                      <a:pt x="301" y="3136"/>
                    </a:lnTo>
                    <a:lnTo>
                      <a:pt x="312" y="3131"/>
                    </a:lnTo>
                    <a:lnTo>
                      <a:pt x="323" y="3130"/>
                    </a:lnTo>
                    <a:lnTo>
                      <a:pt x="344" y="3140"/>
                    </a:lnTo>
                    <a:lnTo>
                      <a:pt x="352" y="3148"/>
                    </a:lnTo>
                    <a:lnTo>
                      <a:pt x="354" y="3160"/>
                    </a:lnTo>
                    <a:lnTo>
                      <a:pt x="355" y="3145"/>
                    </a:lnTo>
                    <a:lnTo>
                      <a:pt x="360" y="3132"/>
                    </a:lnTo>
                    <a:lnTo>
                      <a:pt x="370" y="3123"/>
                    </a:lnTo>
                    <a:lnTo>
                      <a:pt x="383" y="3116"/>
                    </a:lnTo>
                    <a:lnTo>
                      <a:pt x="412" y="3113"/>
                    </a:lnTo>
                    <a:lnTo>
                      <a:pt x="427" y="3115"/>
                    </a:lnTo>
                    <a:lnTo>
                      <a:pt x="441" y="3121"/>
                    </a:lnTo>
                    <a:lnTo>
                      <a:pt x="439" y="3105"/>
                    </a:lnTo>
                    <a:lnTo>
                      <a:pt x="443" y="3089"/>
                    </a:lnTo>
                    <a:lnTo>
                      <a:pt x="455" y="3077"/>
                    </a:lnTo>
                    <a:lnTo>
                      <a:pt x="474" y="3071"/>
                    </a:lnTo>
                    <a:lnTo>
                      <a:pt x="439" y="3047"/>
                    </a:lnTo>
                    <a:lnTo>
                      <a:pt x="419" y="3021"/>
                    </a:lnTo>
                    <a:lnTo>
                      <a:pt x="409" y="2998"/>
                    </a:lnTo>
                    <a:lnTo>
                      <a:pt x="409" y="2976"/>
                    </a:lnTo>
                    <a:lnTo>
                      <a:pt x="418" y="2960"/>
                    </a:lnTo>
                    <a:lnTo>
                      <a:pt x="434" y="2950"/>
                    </a:lnTo>
                    <a:lnTo>
                      <a:pt x="456" y="2947"/>
                    </a:lnTo>
                    <a:lnTo>
                      <a:pt x="484" y="2956"/>
                    </a:lnTo>
                    <a:lnTo>
                      <a:pt x="484" y="2914"/>
                    </a:lnTo>
                    <a:lnTo>
                      <a:pt x="489" y="2900"/>
                    </a:lnTo>
                    <a:lnTo>
                      <a:pt x="495" y="2891"/>
                    </a:lnTo>
                    <a:lnTo>
                      <a:pt x="504" y="2884"/>
                    </a:lnTo>
                    <a:lnTo>
                      <a:pt x="513" y="2882"/>
                    </a:lnTo>
                    <a:lnTo>
                      <a:pt x="536" y="2886"/>
                    </a:lnTo>
                    <a:lnTo>
                      <a:pt x="561" y="2899"/>
                    </a:lnTo>
                    <a:lnTo>
                      <a:pt x="584" y="2919"/>
                    </a:lnTo>
                    <a:lnTo>
                      <a:pt x="602" y="2943"/>
                    </a:lnTo>
                    <a:lnTo>
                      <a:pt x="613" y="2968"/>
                    </a:lnTo>
                    <a:lnTo>
                      <a:pt x="638" y="2960"/>
                    </a:lnTo>
                    <a:lnTo>
                      <a:pt x="659" y="2959"/>
                    </a:lnTo>
                    <a:lnTo>
                      <a:pt x="675" y="2965"/>
                    </a:lnTo>
                    <a:lnTo>
                      <a:pt x="688" y="2975"/>
                    </a:lnTo>
                    <a:lnTo>
                      <a:pt x="697" y="2989"/>
                    </a:lnTo>
                    <a:lnTo>
                      <a:pt x="700" y="3006"/>
                    </a:lnTo>
                    <a:lnTo>
                      <a:pt x="698" y="3026"/>
                    </a:lnTo>
                    <a:lnTo>
                      <a:pt x="691" y="3046"/>
                    </a:lnTo>
                    <a:lnTo>
                      <a:pt x="712" y="3033"/>
                    </a:lnTo>
                    <a:lnTo>
                      <a:pt x="735" y="3027"/>
                    </a:lnTo>
                    <a:lnTo>
                      <a:pt x="757" y="3028"/>
                    </a:lnTo>
                    <a:lnTo>
                      <a:pt x="778" y="3033"/>
                    </a:lnTo>
                    <a:lnTo>
                      <a:pt x="795" y="3043"/>
                    </a:lnTo>
                    <a:lnTo>
                      <a:pt x="808" y="3057"/>
                    </a:lnTo>
                    <a:lnTo>
                      <a:pt x="815" y="3073"/>
                    </a:lnTo>
                    <a:lnTo>
                      <a:pt x="815" y="3090"/>
                    </a:lnTo>
                    <a:lnTo>
                      <a:pt x="841" y="3077"/>
                    </a:lnTo>
                    <a:lnTo>
                      <a:pt x="865" y="3071"/>
                    </a:lnTo>
                    <a:lnTo>
                      <a:pt x="886" y="3075"/>
                    </a:lnTo>
                    <a:lnTo>
                      <a:pt x="902" y="3083"/>
                    </a:lnTo>
                    <a:lnTo>
                      <a:pt x="915" y="3098"/>
                    </a:lnTo>
                    <a:lnTo>
                      <a:pt x="921" y="3116"/>
                    </a:lnTo>
                    <a:lnTo>
                      <a:pt x="922" y="3138"/>
                    </a:lnTo>
                    <a:lnTo>
                      <a:pt x="916" y="3160"/>
                    </a:lnTo>
                    <a:lnTo>
                      <a:pt x="938" y="3151"/>
                    </a:lnTo>
                    <a:lnTo>
                      <a:pt x="958" y="3146"/>
                    </a:lnTo>
                    <a:lnTo>
                      <a:pt x="975" y="3146"/>
                    </a:lnTo>
                    <a:lnTo>
                      <a:pt x="990" y="3151"/>
                    </a:lnTo>
                    <a:lnTo>
                      <a:pt x="1002" y="3159"/>
                    </a:lnTo>
                    <a:lnTo>
                      <a:pt x="1012" y="3171"/>
                    </a:lnTo>
                    <a:lnTo>
                      <a:pt x="1025" y="3205"/>
                    </a:lnTo>
                    <a:lnTo>
                      <a:pt x="1034" y="3182"/>
                    </a:lnTo>
                    <a:lnTo>
                      <a:pt x="1052" y="3164"/>
                    </a:lnTo>
                    <a:lnTo>
                      <a:pt x="1074" y="3156"/>
                    </a:lnTo>
                    <a:lnTo>
                      <a:pt x="1099" y="3160"/>
                    </a:lnTo>
                    <a:lnTo>
                      <a:pt x="1090" y="3150"/>
                    </a:lnTo>
                    <a:lnTo>
                      <a:pt x="1087" y="3138"/>
                    </a:lnTo>
                    <a:lnTo>
                      <a:pt x="1087" y="3126"/>
                    </a:lnTo>
                    <a:lnTo>
                      <a:pt x="1090" y="3114"/>
                    </a:lnTo>
                    <a:lnTo>
                      <a:pt x="1107" y="3094"/>
                    </a:lnTo>
                    <a:lnTo>
                      <a:pt x="1117" y="3088"/>
                    </a:lnTo>
                    <a:lnTo>
                      <a:pt x="1130" y="3083"/>
                    </a:lnTo>
                    <a:lnTo>
                      <a:pt x="1117" y="3075"/>
                    </a:lnTo>
                    <a:lnTo>
                      <a:pt x="1108" y="3061"/>
                    </a:lnTo>
                    <a:lnTo>
                      <a:pt x="1103" y="3044"/>
                    </a:lnTo>
                    <a:lnTo>
                      <a:pt x="1108" y="3023"/>
                    </a:lnTo>
                    <a:lnTo>
                      <a:pt x="1089" y="3027"/>
                    </a:lnTo>
                    <a:lnTo>
                      <a:pt x="1069" y="3026"/>
                    </a:lnTo>
                    <a:lnTo>
                      <a:pt x="1050" y="3021"/>
                    </a:lnTo>
                    <a:lnTo>
                      <a:pt x="1034" y="3014"/>
                    </a:lnTo>
                    <a:lnTo>
                      <a:pt x="1022" y="3002"/>
                    </a:lnTo>
                    <a:lnTo>
                      <a:pt x="1017" y="2988"/>
                    </a:lnTo>
                    <a:lnTo>
                      <a:pt x="1021" y="2971"/>
                    </a:lnTo>
                    <a:lnTo>
                      <a:pt x="1035" y="2953"/>
                    </a:lnTo>
                    <a:lnTo>
                      <a:pt x="1018" y="2951"/>
                    </a:lnTo>
                    <a:lnTo>
                      <a:pt x="1004" y="2944"/>
                    </a:lnTo>
                    <a:lnTo>
                      <a:pt x="993" y="2934"/>
                    </a:lnTo>
                    <a:lnTo>
                      <a:pt x="988" y="2921"/>
                    </a:lnTo>
                    <a:lnTo>
                      <a:pt x="987" y="2907"/>
                    </a:lnTo>
                    <a:lnTo>
                      <a:pt x="991" y="2893"/>
                    </a:lnTo>
                    <a:lnTo>
                      <a:pt x="1003" y="2882"/>
                    </a:lnTo>
                    <a:lnTo>
                      <a:pt x="1021" y="2874"/>
                    </a:lnTo>
                    <a:lnTo>
                      <a:pt x="1006" y="2853"/>
                    </a:lnTo>
                    <a:lnTo>
                      <a:pt x="1001" y="2832"/>
                    </a:lnTo>
                    <a:lnTo>
                      <a:pt x="1004" y="2812"/>
                    </a:lnTo>
                    <a:lnTo>
                      <a:pt x="1015" y="2795"/>
                    </a:lnTo>
                    <a:lnTo>
                      <a:pt x="1030" y="2784"/>
                    </a:lnTo>
                    <a:lnTo>
                      <a:pt x="1048" y="2783"/>
                    </a:lnTo>
                    <a:lnTo>
                      <a:pt x="1069" y="2791"/>
                    </a:lnTo>
                    <a:lnTo>
                      <a:pt x="1088" y="2815"/>
                    </a:lnTo>
                    <a:lnTo>
                      <a:pt x="1096" y="2802"/>
                    </a:lnTo>
                    <a:lnTo>
                      <a:pt x="1108" y="2793"/>
                    </a:lnTo>
                    <a:lnTo>
                      <a:pt x="1121" y="2787"/>
                    </a:lnTo>
                    <a:lnTo>
                      <a:pt x="1135" y="2785"/>
                    </a:lnTo>
                    <a:lnTo>
                      <a:pt x="1148" y="2788"/>
                    </a:lnTo>
                    <a:lnTo>
                      <a:pt x="1158" y="2796"/>
                    </a:lnTo>
                    <a:lnTo>
                      <a:pt x="1166" y="2809"/>
                    </a:lnTo>
                    <a:lnTo>
                      <a:pt x="1170" y="2826"/>
                    </a:lnTo>
                    <a:lnTo>
                      <a:pt x="1176" y="2809"/>
                    </a:lnTo>
                    <a:lnTo>
                      <a:pt x="1183" y="2796"/>
                    </a:lnTo>
                    <a:lnTo>
                      <a:pt x="1203" y="2779"/>
                    </a:lnTo>
                    <a:lnTo>
                      <a:pt x="1229" y="2774"/>
                    </a:lnTo>
                    <a:lnTo>
                      <a:pt x="1261" y="2782"/>
                    </a:lnTo>
                    <a:lnTo>
                      <a:pt x="1266" y="2766"/>
                    </a:lnTo>
                    <a:lnTo>
                      <a:pt x="1273" y="2753"/>
                    </a:lnTo>
                    <a:lnTo>
                      <a:pt x="1292" y="2737"/>
                    </a:lnTo>
                    <a:lnTo>
                      <a:pt x="1316" y="2734"/>
                    </a:lnTo>
                    <a:lnTo>
                      <a:pt x="1338" y="2743"/>
                    </a:lnTo>
                    <a:lnTo>
                      <a:pt x="1330" y="2729"/>
                    </a:lnTo>
                    <a:lnTo>
                      <a:pt x="1325" y="2713"/>
                    </a:lnTo>
                    <a:lnTo>
                      <a:pt x="1328" y="2676"/>
                    </a:lnTo>
                    <a:lnTo>
                      <a:pt x="1334" y="2658"/>
                    </a:lnTo>
                    <a:lnTo>
                      <a:pt x="1344" y="2643"/>
                    </a:lnTo>
                    <a:lnTo>
                      <a:pt x="1357" y="2630"/>
                    </a:lnTo>
                    <a:lnTo>
                      <a:pt x="1373" y="2622"/>
                    </a:lnTo>
                    <a:lnTo>
                      <a:pt x="1344" y="2607"/>
                    </a:lnTo>
                    <a:lnTo>
                      <a:pt x="1325" y="2586"/>
                    </a:lnTo>
                    <a:lnTo>
                      <a:pt x="1317" y="2565"/>
                    </a:lnTo>
                    <a:lnTo>
                      <a:pt x="1317" y="2542"/>
                    </a:lnTo>
                    <a:lnTo>
                      <a:pt x="1325" y="2524"/>
                    </a:lnTo>
                    <a:lnTo>
                      <a:pt x="1345" y="2512"/>
                    </a:lnTo>
                    <a:lnTo>
                      <a:pt x="1372" y="2509"/>
                    </a:lnTo>
                    <a:lnTo>
                      <a:pt x="1388" y="2512"/>
                    </a:lnTo>
                    <a:lnTo>
                      <a:pt x="1407" y="2518"/>
                    </a:lnTo>
                    <a:lnTo>
                      <a:pt x="1394" y="2509"/>
                    </a:lnTo>
                    <a:lnTo>
                      <a:pt x="1386" y="2498"/>
                    </a:lnTo>
                    <a:lnTo>
                      <a:pt x="1380" y="2483"/>
                    </a:lnTo>
                    <a:lnTo>
                      <a:pt x="1379" y="2465"/>
                    </a:lnTo>
                    <a:lnTo>
                      <a:pt x="1382" y="2449"/>
                    </a:lnTo>
                    <a:lnTo>
                      <a:pt x="1388" y="2434"/>
                    </a:lnTo>
                    <a:lnTo>
                      <a:pt x="1398" y="2422"/>
                    </a:lnTo>
                    <a:lnTo>
                      <a:pt x="1411" y="2414"/>
                    </a:lnTo>
                    <a:lnTo>
                      <a:pt x="1397" y="2400"/>
                    </a:lnTo>
                    <a:lnTo>
                      <a:pt x="1386" y="2384"/>
                    </a:lnTo>
                    <a:lnTo>
                      <a:pt x="1380" y="2369"/>
                    </a:lnTo>
                    <a:lnTo>
                      <a:pt x="1380" y="2354"/>
                    </a:lnTo>
                    <a:lnTo>
                      <a:pt x="1385" y="2340"/>
                    </a:lnTo>
                    <a:lnTo>
                      <a:pt x="1394" y="2329"/>
                    </a:lnTo>
                    <a:lnTo>
                      <a:pt x="1410" y="2319"/>
                    </a:lnTo>
                    <a:lnTo>
                      <a:pt x="1430" y="2313"/>
                    </a:lnTo>
                    <a:lnTo>
                      <a:pt x="1415" y="2293"/>
                    </a:lnTo>
                    <a:lnTo>
                      <a:pt x="1408" y="2275"/>
                    </a:lnTo>
                    <a:lnTo>
                      <a:pt x="1410" y="2257"/>
                    </a:lnTo>
                    <a:lnTo>
                      <a:pt x="1416" y="2243"/>
                    </a:lnTo>
                    <a:lnTo>
                      <a:pt x="1429" y="2234"/>
                    </a:lnTo>
                    <a:lnTo>
                      <a:pt x="1445" y="2230"/>
                    </a:lnTo>
                    <a:lnTo>
                      <a:pt x="1466" y="2236"/>
                    </a:lnTo>
                    <a:lnTo>
                      <a:pt x="1489" y="2251"/>
                    </a:lnTo>
                    <a:lnTo>
                      <a:pt x="1483" y="2236"/>
                    </a:lnTo>
                    <a:lnTo>
                      <a:pt x="1482" y="2220"/>
                    </a:lnTo>
                    <a:lnTo>
                      <a:pt x="1489" y="2205"/>
                    </a:lnTo>
                    <a:lnTo>
                      <a:pt x="1508" y="2194"/>
                    </a:lnTo>
                    <a:lnTo>
                      <a:pt x="1480" y="2184"/>
                    </a:lnTo>
                    <a:lnTo>
                      <a:pt x="1461" y="2166"/>
                    </a:lnTo>
                    <a:lnTo>
                      <a:pt x="1452" y="2141"/>
                    </a:lnTo>
                    <a:lnTo>
                      <a:pt x="1452" y="2110"/>
                    </a:lnTo>
                    <a:lnTo>
                      <a:pt x="1430" y="2119"/>
                    </a:lnTo>
                    <a:lnTo>
                      <a:pt x="1408" y="2123"/>
                    </a:lnTo>
                    <a:lnTo>
                      <a:pt x="1388" y="2122"/>
                    </a:lnTo>
                    <a:lnTo>
                      <a:pt x="1370" y="2118"/>
                    </a:lnTo>
                    <a:lnTo>
                      <a:pt x="1353" y="2108"/>
                    </a:lnTo>
                    <a:lnTo>
                      <a:pt x="1341" y="2096"/>
                    </a:lnTo>
                    <a:lnTo>
                      <a:pt x="1330" y="2077"/>
                    </a:lnTo>
                    <a:lnTo>
                      <a:pt x="1324" y="2057"/>
                    </a:lnTo>
                    <a:lnTo>
                      <a:pt x="1315" y="2074"/>
                    </a:lnTo>
                    <a:lnTo>
                      <a:pt x="1298" y="2088"/>
                    </a:lnTo>
                    <a:lnTo>
                      <a:pt x="1279" y="2097"/>
                    </a:lnTo>
                    <a:lnTo>
                      <a:pt x="1258" y="2101"/>
                    </a:lnTo>
                    <a:lnTo>
                      <a:pt x="1236" y="2100"/>
                    </a:lnTo>
                    <a:lnTo>
                      <a:pt x="1214" y="2092"/>
                    </a:lnTo>
                    <a:lnTo>
                      <a:pt x="1196" y="2080"/>
                    </a:lnTo>
                    <a:lnTo>
                      <a:pt x="1182" y="2060"/>
                    </a:lnTo>
                    <a:lnTo>
                      <a:pt x="1167" y="2061"/>
                    </a:lnTo>
                    <a:lnTo>
                      <a:pt x="1152" y="2057"/>
                    </a:lnTo>
                    <a:lnTo>
                      <a:pt x="1130" y="2040"/>
                    </a:lnTo>
                    <a:lnTo>
                      <a:pt x="1124" y="2027"/>
                    </a:lnTo>
                    <a:lnTo>
                      <a:pt x="1120" y="2014"/>
                    </a:lnTo>
                    <a:lnTo>
                      <a:pt x="1121" y="2001"/>
                    </a:lnTo>
                    <a:lnTo>
                      <a:pt x="1125" y="1987"/>
                    </a:lnTo>
                    <a:lnTo>
                      <a:pt x="1100" y="1980"/>
                    </a:lnTo>
                    <a:lnTo>
                      <a:pt x="1080" y="1965"/>
                    </a:lnTo>
                    <a:lnTo>
                      <a:pt x="1073" y="1957"/>
                    </a:lnTo>
                    <a:lnTo>
                      <a:pt x="1070" y="1946"/>
                    </a:lnTo>
                    <a:lnTo>
                      <a:pt x="1071" y="1934"/>
                    </a:lnTo>
                    <a:lnTo>
                      <a:pt x="1076" y="1921"/>
                    </a:lnTo>
                    <a:lnTo>
                      <a:pt x="1030" y="1946"/>
                    </a:lnTo>
                    <a:lnTo>
                      <a:pt x="987" y="1956"/>
                    </a:lnTo>
                    <a:lnTo>
                      <a:pt x="949" y="1952"/>
                    </a:lnTo>
                    <a:lnTo>
                      <a:pt x="934" y="1947"/>
                    </a:lnTo>
                    <a:lnTo>
                      <a:pt x="922" y="1940"/>
                    </a:lnTo>
                    <a:lnTo>
                      <a:pt x="912" y="1930"/>
                    </a:lnTo>
                    <a:lnTo>
                      <a:pt x="907" y="1919"/>
                    </a:lnTo>
                    <a:lnTo>
                      <a:pt x="906" y="1908"/>
                    </a:lnTo>
                    <a:lnTo>
                      <a:pt x="909" y="1895"/>
                    </a:lnTo>
                    <a:lnTo>
                      <a:pt x="918" y="1882"/>
                    </a:lnTo>
                    <a:lnTo>
                      <a:pt x="931" y="1869"/>
                    </a:lnTo>
                    <a:lnTo>
                      <a:pt x="950" y="1857"/>
                    </a:lnTo>
                    <a:lnTo>
                      <a:pt x="976" y="1846"/>
                    </a:lnTo>
                    <a:lnTo>
                      <a:pt x="960" y="1840"/>
                    </a:lnTo>
                    <a:lnTo>
                      <a:pt x="949" y="1831"/>
                    </a:lnTo>
                    <a:lnTo>
                      <a:pt x="945" y="1819"/>
                    </a:lnTo>
                    <a:lnTo>
                      <a:pt x="946" y="1806"/>
                    </a:lnTo>
                    <a:lnTo>
                      <a:pt x="952" y="1795"/>
                    </a:lnTo>
                    <a:lnTo>
                      <a:pt x="963" y="1788"/>
                    </a:lnTo>
                    <a:lnTo>
                      <a:pt x="979" y="1785"/>
                    </a:lnTo>
                    <a:lnTo>
                      <a:pt x="999" y="1789"/>
                    </a:lnTo>
                    <a:lnTo>
                      <a:pt x="989" y="1779"/>
                    </a:lnTo>
                    <a:lnTo>
                      <a:pt x="983" y="1769"/>
                    </a:lnTo>
                    <a:lnTo>
                      <a:pt x="983" y="1746"/>
                    </a:lnTo>
                    <a:lnTo>
                      <a:pt x="993" y="1725"/>
                    </a:lnTo>
                    <a:lnTo>
                      <a:pt x="1014" y="1706"/>
                    </a:lnTo>
                    <a:lnTo>
                      <a:pt x="1038" y="1692"/>
                    </a:lnTo>
                    <a:lnTo>
                      <a:pt x="1063" y="1686"/>
                    </a:lnTo>
                    <a:lnTo>
                      <a:pt x="1075" y="1688"/>
                    </a:lnTo>
                    <a:lnTo>
                      <a:pt x="1086" y="1693"/>
                    </a:lnTo>
                    <a:lnTo>
                      <a:pt x="1096" y="1700"/>
                    </a:lnTo>
                    <a:lnTo>
                      <a:pt x="1103" y="1712"/>
                    </a:lnTo>
                    <a:lnTo>
                      <a:pt x="1124" y="1694"/>
                    </a:lnTo>
                    <a:lnTo>
                      <a:pt x="1144" y="1682"/>
                    </a:lnTo>
                    <a:lnTo>
                      <a:pt x="1164" y="1678"/>
                    </a:lnTo>
                    <a:lnTo>
                      <a:pt x="1181" y="1680"/>
                    </a:lnTo>
                    <a:lnTo>
                      <a:pt x="1195" y="1687"/>
                    </a:lnTo>
                    <a:lnTo>
                      <a:pt x="1205" y="1702"/>
                    </a:lnTo>
                    <a:lnTo>
                      <a:pt x="1210" y="1725"/>
                    </a:lnTo>
                    <a:lnTo>
                      <a:pt x="1208" y="1753"/>
                    </a:lnTo>
                    <a:lnTo>
                      <a:pt x="1217" y="1739"/>
                    </a:lnTo>
                    <a:lnTo>
                      <a:pt x="1227" y="1728"/>
                    </a:lnTo>
                    <a:lnTo>
                      <a:pt x="1254" y="1715"/>
                    </a:lnTo>
                    <a:lnTo>
                      <a:pt x="1283" y="1712"/>
                    </a:lnTo>
                    <a:lnTo>
                      <a:pt x="1313" y="1718"/>
                    </a:lnTo>
                    <a:lnTo>
                      <a:pt x="1301" y="1694"/>
                    </a:lnTo>
                    <a:lnTo>
                      <a:pt x="1297" y="1667"/>
                    </a:lnTo>
                    <a:lnTo>
                      <a:pt x="1301" y="1640"/>
                    </a:lnTo>
                    <a:lnTo>
                      <a:pt x="1310" y="1619"/>
                    </a:lnTo>
                    <a:lnTo>
                      <a:pt x="1327" y="1603"/>
                    </a:lnTo>
                    <a:lnTo>
                      <a:pt x="1335" y="1600"/>
                    </a:lnTo>
                    <a:lnTo>
                      <a:pt x="1347" y="1599"/>
                    </a:lnTo>
                    <a:lnTo>
                      <a:pt x="1358" y="1601"/>
                    </a:lnTo>
                    <a:lnTo>
                      <a:pt x="1371" y="1606"/>
                    </a:lnTo>
                    <a:lnTo>
                      <a:pt x="1385" y="1616"/>
                    </a:lnTo>
                    <a:lnTo>
                      <a:pt x="1399" y="1631"/>
                    </a:lnTo>
                    <a:lnTo>
                      <a:pt x="1413" y="1604"/>
                    </a:lnTo>
                    <a:lnTo>
                      <a:pt x="1430" y="1590"/>
                    </a:lnTo>
                    <a:lnTo>
                      <a:pt x="1449" y="1586"/>
                    </a:lnTo>
                    <a:lnTo>
                      <a:pt x="1469" y="1591"/>
                    </a:lnTo>
                    <a:lnTo>
                      <a:pt x="1486" y="1604"/>
                    </a:lnTo>
                    <a:lnTo>
                      <a:pt x="1499" y="1622"/>
                    </a:lnTo>
                    <a:lnTo>
                      <a:pt x="1506" y="1645"/>
                    </a:lnTo>
                    <a:lnTo>
                      <a:pt x="1504" y="1670"/>
                    </a:lnTo>
                    <a:lnTo>
                      <a:pt x="1526" y="1666"/>
                    </a:lnTo>
                    <a:lnTo>
                      <a:pt x="1544" y="1665"/>
                    </a:lnTo>
                    <a:lnTo>
                      <a:pt x="1559" y="1669"/>
                    </a:lnTo>
                    <a:lnTo>
                      <a:pt x="1571" y="1677"/>
                    </a:lnTo>
                    <a:lnTo>
                      <a:pt x="1579" y="1687"/>
                    </a:lnTo>
                    <a:lnTo>
                      <a:pt x="1583" y="1701"/>
                    </a:lnTo>
                    <a:lnTo>
                      <a:pt x="1582" y="1718"/>
                    </a:lnTo>
                    <a:lnTo>
                      <a:pt x="1578" y="1738"/>
                    </a:lnTo>
                    <a:lnTo>
                      <a:pt x="1599" y="1726"/>
                    </a:lnTo>
                    <a:lnTo>
                      <a:pt x="1622" y="1722"/>
                    </a:lnTo>
                    <a:lnTo>
                      <a:pt x="1644" y="1726"/>
                    </a:lnTo>
                    <a:lnTo>
                      <a:pt x="1663" y="1738"/>
                    </a:lnTo>
                    <a:lnTo>
                      <a:pt x="1674" y="1712"/>
                    </a:lnTo>
                    <a:lnTo>
                      <a:pt x="1688" y="1694"/>
                    </a:lnTo>
                    <a:lnTo>
                      <a:pt x="1704" y="1685"/>
                    </a:lnTo>
                    <a:lnTo>
                      <a:pt x="1720" y="1685"/>
                    </a:lnTo>
                    <a:lnTo>
                      <a:pt x="1735" y="1694"/>
                    </a:lnTo>
                    <a:lnTo>
                      <a:pt x="1747" y="1712"/>
                    </a:lnTo>
                    <a:lnTo>
                      <a:pt x="1755" y="1739"/>
                    </a:lnTo>
                    <a:lnTo>
                      <a:pt x="1756" y="1775"/>
                    </a:lnTo>
                    <a:lnTo>
                      <a:pt x="1784" y="1782"/>
                    </a:lnTo>
                    <a:lnTo>
                      <a:pt x="1802" y="1796"/>
                    </a:lnTo>
                    <a:lnTo>
                      <a:pt x="1812" y="1818"/>
                    </a:lnTo>
                    <a:lnTo>
                      <a:pt x="1812" y="1846"/>
                    </a:lnTo>
                    <a:lnTo>
                      <a:pt x="1824" y="1846"/>
                    </a:lnTo>
                    <a:lnTo>
                      <a:pt x="1835" y="1848"/>
                    </a:lnTo>
                    <a:lnTo>
                      <a:pt x="1855" y="1858"/>
                    </a:lnTo>
                    <a:lnTo>
                      <a:pt x="1868" y="1877"/>
                    </a:lnTo>
                    <a:lnTo>
                      <a:pt x="1872" y="1897"/>
                    </a:lnTo>
                    <a:lnTo>
                      <a:pt x="1888" y="1875"/>
                    </a:lnTo>
                    <a:lnTo>
                      <a:pt x="1912" y="1862"/>
                    </a:lnTo>
                    <a:lnTo>
                      <a:pt x="1938" y="1856"/>
                    </a:lnTo>
                    <a:lnTo>
                      <a:pt x="1952" y="1858"/>
                    </a:lnTo>
                    <a:lnTo>
                      <a:pt x="1965" y="1864"/>
                    </a:lnTo>
                    <a:lnTo>
                      <a:pt x="1970" y="1841"/>
                    </a:lnTo>
                    <a:lnTo>
                      <a:pt x="1980" y="1822"/>
                    </a:lnTo>
                    <a:lnTo>
                      <a:pt x="1993" y="1807"/>
                    </a:lnTo>
                    <a:lnTo>
                      <a:pt x="2010" y="1801"/>
                    </a:lnTo>
                    <a:lnTo>
                      <a:pt x="1995" y="1787"/>
                    </a:lnTo>
                    <a:lnTo>
                      <a:pt x="1988" y="1770"/>
                    </a:lnTo>
                    <a:lnTo>
                      <a:pt x="1989" y="1753"/>
                    </a:lnTo>
                    <a:lnTo>
                      <a:pt x="1996" y="1734"/>
                    </a:lnTo>
                    <a:lnTo>
                      <a:pt x="1963" y="1732"/>
                    </a:lnTo>
                    <a:lnTo>
                      <a:pt x="1935" y="1726"/>
                    </a:lnTo>
                    <a:lnTo>
                      <a:pt x="1913" y="1716"/>
                    </a:lnTo>
                    <a:lnTo>
                      <a:pt x="1898" y="1704"/>
                    </a:lnTo>
                    <a:lnTo>
                      <a:pt x="1889" y="1688"/>
                    </a:lnTo>
                    <a:lnTo>
                      <a:pt x="1889" y="1671"/>
                    </a:lnTo>
                    <a:lnTo>
                      <a:pt x="1897" y="1653"/>
                    </a:lnTo>
                    <a:lnTo>
                      <a:pt x="1913" y="1633"/>
                    </a:lnTo>
                    <a:lnTo>
                      <a:pt x="1893" y="1626"/>
                    </a:lnTo>
                    <a:lnTo>
                      <a:pt x="1879" y="1616"/>
                    </a:lnTo>
                    <a:lnTo>
                      <a:pt x="1869" y="1601"/>
                    </a:lnTo>
                    <a:lnTo>
                      <a:pt x="1866" y="1585"/>
                    </a:lnTo>
                    <a:lnTo>
                      <a:pt x="1867" y="1568"/>
                    </a:lnTo>
                    <a:lnTo>
                      <a:pt x="1874" y="1552"/>
                    </a:lnTo>
                    <a:lnTo>
                      <a:pt x="1886" y="1538"/>
                    </a:lnTo>
                    <a:lnTo>
                      <a:pt x="1905" y="1528"/>
                    </a:lnTo>
                    <a:lnTo>
                      <a:pt x="1892" y="1507"/>
                    </a:lnTo>
                    <a:lnTo>
                      <a:pt x="1883" y="1482"/>
                    </a:lnTo>
                    <a:lnTo>
                      <a:pt x="1879" y="1459"/>
                    </a:lnTo>
                    <a:lnTo>
                      <a:pt x="1880" y="1437"/>
                    </a:lnTo>
                    <a:lnTo>
                      <a:pt x="1887" y="1421"/>
                    </a:lnTo>
                    <a:lnTo>
                      <a:pt x="1901" y="1414"/>
                    </a:lnTo>
                    <a:lnTo>
                      <a:pt x="1911" y="1413"/>
                    </a:lnTo>
                    <a:lnTo>
                      <a:pt x="1923" y="1415"/>
                    </a:lnTo>
                    <a:lnTo>
                      <a:pt x="1954" y="1429"/>
                    </a:lnTo>
                    <a:lnTo>
                      <a:pt x="1972" y="1429"/>
                    </a:lnTo>
                    <a:lnTo>
                      <a:pt x="1991" y="1433"/>
                    </a:lnTo>
                    <a:lnTo>
                      <a:pt x="2007" y="1442"/>
                    </a:lnTo>
                    <a:lnTo>
                      <a:pt x="2022" y="1453"/>
                    </a:lnTo>
                    <a:lnTo>
                      <a:pt x="2034" y="1467"/>
                    </a:lnTo>
                    <a:lnTo>
                      <a:pt x="2043" y="1484"/>
                    </a:lnTo>
                    <a:lnTo>
                      <a:pt x="2046" y="1502"/>
                    </a:lnTo>
                    <a:lnTo>
                      <a:pt x="2045" y="1523"/>
                    </a:lnTo>
                    <a:lnTo>
                      <a:pt x="2053" y="1499"/>
                    </a:lnTo>
                    <a:lnTo>
                      <a:pt x="2065" y="1484"/>
                    </a:lnTo>
                    <a:lnTo>
                      <a:pt x="2081" y="1477"/>
                    </a:lnTo>
                    <a:lnTo>
                      <a:pt x="2098" y="1478"/>
                    </a:lnTo>
                    <a:lnTo>
                      <a:pt x="2113" y="1485"/>
                    </a:lnTo>
                    <a:lnTo>
                      <a:pt x="2124" y="1498"/>
                    </a:lnTo>
                    <a:lnTo>
                      <a:pt x="2132" y="1515"/>
                    </a:lnTo>
                    <a:lnTo>
                      <a:pt x="2133" y="1537"/>
                    </a:lnTo>
                    <a:lnTo>
                      <a:pt x="2150" y="1531"/>
                    </a:lnTo>
                    <a:lnTo>
                      <a:pt x="2167" y="1531"/>
                    </a:lnTo>
                    <a:lnTo>
                      <a:pt x="2182" y="1538"/>
                    </a:lnTo>
                    <a:lnTo>
                      <a:pt x="2195" y="1548"/>
                    </a:lnTo>
                    <a:lnTo>
                      <a:pt x="2203" y="1514"/>
                    </a:lnTo>
                    <a:lnTo>
                      <a:pt x="2220" y="1492"/>
                    </a:lnTo>
                    <a:lnTo>
                      <a:pt x="2231" y="1485"/>
                    </a:lnTo>
                    <a:lnTo>
                      <a:pt x="2242" y="1481"/>
                    </a:lnTo>
                    <a:lnTo>
                      <a:pt x="2254" y="1481"/>
                    </a:lnTo>
                    <a:lnTo>
                      <a:pt x="2265" y="1483"/>
                    </a:lnTo>
                    <a:lnTo>
                      <a:pt x="2284" y="1497"/>
                    </a:lnTo>
                    <a:lnTo>
                      <a:pt x="2296" y="1522"/>
                    </a:lnTo>
                    <a:lnTo>
                      <a:pt x="2297" y="1559"/>
                    </a:lnTo>
                    <a:lnTo>
                      <a:pt x="2284" y="1607"/>
                    </a:lnTo>
                    <a:lnTo>
                      <a:pt x="2301" y="1607"/>
                    </a:lnTo>
                    <a:lnTo>
                      <a:pt x="2314" y="1613"/>
                    </a:lnTo>
                    <a:lnTo>
                      <a:pt x="2322" y="1623"/>
                    </a:lnTo>
                    <a:lnTo>
                      <a:pt x="2326" y="1637"/>
                    </a:lnTo>
                    <a:lnTo>
                      <a:pt x="2326" y="1653"/>
                    </a:lnTo>
                    <a:lnTo>
                      <a:pt x="2322" y="1671"/>
                    </a:lnTo>
                    <a:lnTo>
                      <a:pt x="2303" y="1709"/>
                    </a:lnTo>
                    <a:lnTo>
                      <a:pt x="2326" y="1700"/>
                    </a:lnTo>
                    <a:lnTo>
                      <a:pt x="2349" y="1700"/>
                    </a:lnTo>
                    <a:lnTo>
                      <a:pt x="2367" y="1711"/>
                    </a:lnTo>
                    <a:lnTo>
                      <a:pt x="2378" y="1734"/>
                    </a:lnTo>
                    <a:lnTo>
                      <a:pt x="2376" y="1721"/>
                    </a:lnTo>
                    <a:lnTo>
                      <a:pt x="2377" y="1708"/>
                    </a:lnTo>
                    <a:lnTo>
                      <a:pt x="2388" y="1684"/>
                    </a:lnTo>
                    <a:lnTo>
                      <a:pt x="2406" y="1665"/>
                    </a:lnTo>
                    <a:lnTo>
                      <a:pt x="2430" y="1652"/>
                    </a:lnTo>
                    <a:lnTo>
                      <a:pt x="2454" y="1647"/>
                    </a:lnTo>
                    <a:lnTo>
                      <a:pt x="2478" y="1650"/>
                    </a:lnTo>
                    <a:lnTo>
                      <a:pt x="2488" y="1656"/>
                    </a:lnTo>
                    <a:lnTo>
                      <a:pt x="2496" y="1665"/>
                    </a:lnTo>
                    <a:lnTo>
                      <a:pt x="2505" y="1693"/>
                    </a:lnTo>
                    <a:lnTo>
                      <a:pt x="2528" y="1676"/>
                    </a:lnTo>
                    <a:lnTo>
                      <a:pt x="2550" y="1666"/>
                    </a:lnTo>
                    <a:lnTo>
                      <a:pt x="2571" y="1665"/>
                    </a:lnTo>
                    <a:lnTo>
                      <a:pt x="2590" y="1671"/>
                    </a:lnTo>
                    <a:lnTo>
                      <a:pt x="2606" y="1683"/>
                    </a:lnTo>
                    <a:lnTo>
                      <a:pt x="2620" y="1700"/>
                    </a:lnTo>
                    <a:lnTo>
                      <a:pt x="2630" y="1723"/>
                    </a:lnTo>
                    <a:lnTo>
                      <a:pt x="2636" y="1749"/>
                    </a:lnTo>
                    <a:lnTo>
                      <a:pt x="2654" y="1739"/>
                    </a:lnTo>
                    <a:lnTo>
                      <a:pt x="2672" y="1732"/>
                    </a:lnTo>
                    <a:lnTo>
                      <a:pt x="2709" y="1730"/>
                    </a:lnTo>
                    <a:lnTo>
                      <a:pt x="2744" y="1739"/>
                    </a:lnTo>
                    <a:lnTo>
                      <a:pt x="2775" y="1756"/>
                    </a:lnTo>
                    <a:lnTo>
                      <a:pt x="2788" y="1745"/>
                    </a:lnTo>
                    <a:lnTo>
                      <a:pt x="2804" y="1738"/>
                    </a:lnTo>
                    <a:lnTo>
                      <a:pt x="2820" y="1735"/>
                    </a:lnTo>
                    <a:lnTo>
                      <a:pt x="2838" y="1737"/>
                    </a:lnTo>
                    <a:lnTo>
                      <a:pt x="2854" y="1741"/>
                    </a:lnTo>
                    <a:lnTo>
                      <a:pt x="2870" y="1749"/>
                    </a:lnTo>
                    <a:lnTo>
                      <a:pt x="2883" y="1761"/>
                    </a:lnTo>
                    <a:lnTo>
                      <a:pt x="2891" y="1775"/>
                    </a:lnTo>
                    <a:lnTo>
                      <a:pt x="2905" y="1760"/>
                    </a:lnTo>
                    <a:lnTo>
                      <a:pt x="2921" y="1749"/>
                    </a:lnTo>
                    <a:lnTo>
                      <a:pt x="2938" y="1744"/>
                    </a:lnTo>
                    <a:lnTo>
                      <a:pt x="2955" y="1743"/>
                    </a:lnTo>
                    <a:lnTo>
                      <a:pt x="2971" y="1747"/>
                    </a:lnTo>
                    <a:lnTo>
                      <a:pt x="2985" y="1758"/>
                    </a:lnTo>
                    <a:lnTo>
                      <a:pt x="2996" y="1775"/>
                    </a:lnTo>
                    <a:lnTo>
                      <a:pt x="3003" y="1797"/>
                    </a:lnTo>
                    <a:lnTo>
                      <a:pt x="3014" y="1771"/>
                    </a:lnTo>
                    <a:lnTo>
                      <a:pt x="3030" y="1750"/>
                    </a:lnTo>
                    <a:lnTo>
                      <a:pt x="3053" y="1739"/>
                    </a:lnTo>
                    <a:lnTo>
                      <a:pt x="3082" y="1734"/>
                    </a:lnTo>
                    <a:lnTo>
                      <a:pt x="3064" y="1724"/>
                    </a:lnTo>
                    <a:lnTo>
                      <a:pt x="3050" y="1710"/>
                    </a:lnTo>
                    <a:lnTo>
                      <a:pt x="3041" y="1695"/>
                    </a:lnTo>
                    <a:lnTo>
                      <a:pt x="3038" y="1680"/>
                    </a:lnTo>
                    <a:lnTo>
                      <a:pt x="3039" y="1664"/>
                    </a:lnTo>
                    <a:lnTo>
                      <a:pt x="3044" y="1649"/>
                    </a:lnTo>
                    <a:lnTo>
                      <a:pt x="3055" y="1635"/>
                    </a:lnTo>
                    <a:lnTo>
                      <a:pt x="3071" y="1622"/>
                    </a:lnTo>
                    <a:lnTo>
                      <a:pt x="3051" y="1619"/>
                    </a:lnTo>
                    <a:lnTo>
                      <a:pt x="3035" y="1609"/>
                    </a:lnTo>
                    <a:lnTo>
                      <a:pt x="3023" y="1598"/>
                    </a:lnTo>
                    <a:lnTo>
                      <a:pt x="3016" y="1583"/>
                    </a:lnTo>
                    <a:lnTo>
                      <a:pt x="3014" y="1568"/>
                    </a:lnTo>
                    <a:lnTo>
                      <a:pt x="3017" y="1553"/>
                    </a:lnTo>
                    <a:lnTo>
                      <a:pt x="3028" y="1540"/>
                    </a:lnTo>
                    <a:lnTo>
                      <a:pt x="3044" y="1530"/>
                    </a:lnTo>
                    <a:lnTo>
                      <a:pt x="3022" y="1526"/>
                    </a:lnTo>
                    <a:lnTo>
                      <a:pt x="3004" y="1518"/>
                    </a:lnTo>
                    <a:lnTo>
                      <a:pt x="2977" y="1497"/>
                    </a:lnTo>
                    <a:lnTo>
                      <a:pt x="2941" y="1507"/>
                    </a:lnTo>
                    <a:lnTo>
                      <a:pt x="2906" y="1504"/>
                    </a:lnTo>
                    <a:lnTo>
                      <a:pt x="2892" y="1496"/>
                    </a:lnTo>
                    <a:lnTo>
                      <a:pt x="2881" y="1485"/>
                    </a:lnTo>
                    <a:lnTo>
                      <a:pt x="2876" y="1469"/>
                    </a:lnTo>
                    <a:lnTo>
                      <a:pt x="2876" y="1448"/>
                    </a:lnTo>
                    <a:lnTo>
                      <a:pt x="2854" y="1466"/>
                    </a:lnTo>
                    <a:lnTo>
                      <a:pt x="2832" y="1478"/>
                    </a:lnTo>
                    <a:lnTo>
                      <a:pt x="2810" y="1484"/>
                    </a:lnTo>
                    <a:lnTo>
                      <a:pt x="2790" y="1483"/>
                    </a:lnTo>
                    <a:lnTo>
                      <a:pt x="2770" y="1476"/>
                    </a:lnTo>
                    <a:lnTo>
                      <a:pt x="2756" y="1463"/>
                    </a:lnTo>
                    <a:lnTo>
                      <a:pt x="2746" y="1444"/>
                    </a:lnTo>
                    <a:lnTo>
                      <a:pt x="2741" y="1418"/>
                    </a:lnTo>
                    <a:lnTo>
                      <a:pt x="2715" y="1429"/>
                    </a:lnTo>
                    <a:lnTo>
                      <a:pt x="2687" y="1433"/>
                    </a:lnTo>
                    <a:lnTo>
                      <a:pt x="2663" y="1430"/>
                    </a:lnTo>
                    <a:lnTo>
                      <a:pt x="2641" y="1420"/>
                    </a:lnTo>
                    <a:lnTo>
                      <a:pt x="2626" y="1406"/>
                    </a:lnTo>
                    <a:lnTo>
                      <a:pt x="2623" y="1397"/>
                    </a:lnTo>
                    <a:lnTo>
                      <a:pt x="2620" y="1386"/>
                    </a:lnTo>
                    <a:lnTo>
                      <a:pt x="2623" y="1374"/>
                    </a:lnTo>
                    <a:lnTo>
                      <a:pt x="2628" y="1361"/>
                    </a:lnTo>
                    <a:lnTo>
                      <a:pt x="2638" y="1347"/>
                    </a:lnTo>
                    <a:lnTo>
                      <a:pt x="2651" y="1333"/>
                    </a:lnTo>
                    <a:lnTo>
                      <a:pt x="2627" y="1309"/>
                    </a:lnTo>
                    <a:lnTo>
                      <a:pt x="2613" y="1284"/>
                    </a:lnTo>
                    <a:lnTo>
                      <a:pt x="2609" y="1260"/>
                    </a:lnTo>
                    <a:lnTo>
                      <a:pt x="2614" y="1240"/>
                    </a:lnTo>
                    <a:lnTo>
                      <a:pt x="2627" y="1224"/>
                    </a:lnTo>
                    <a:lnTo>
                      <a:pt x="2638" y="1218"/>
                    </a:lnTo>
                    <a:lnTo>
                      <a:pt x="2650" y="1214"/>
                    </a:lnTo>
                    <a:lnTo>
                      <a:pt x="2680" y="1214"/>
                    </a:lnTo>
                    <a:lnTo>
                      <a:pt x="2719" y="1225"/>
                    </a:lnTo>
                    <a:lnTo>
                      <a:pt x="2713" y="1209"/>
                    </a:lnTo>
                    <a:lnTo>
                      <a:pt x="2714" y="1193"/>
                    </a:lnTo>
                    <a:lnTo>
                      <a:pt x="2721" y="1178"/>
                    </a:lnTo>
                    <a:lnTo>
                      <a:pt x="2732" y="1166"/>
                    </a:lnTo>
                    <a:lnTo>
                      <a:pt x="2718" y="1155"/>
                    </a:lnTo>
                    <a:lnTo>
                      <a:pt x="2709" y="1141"/>
                    </a:lnTo>
                    <a:lnTo>
                      <a:pt x="2708" y="1123"/>
                    </a:lnTo>
                    <a:lnTo>
                      <a:pt x="2714" y="1103"/>
                    </a:lnTo>
                    <a:lnTo>
                      <a:pt x="2692" y="1103"/>
                    </a:lnTo>
                    <a:lnTo>
                      <a:pt x="2673" y="1095"/>
                    </a:lnTo>
                    <a:lnTo>
                      <a:pt x="2661" y="1080"/>
                    </a:lnTo>
                    <a:lnTo>
                      <a:pt x="2656" y="1061"/>
                    </a:lnTo>
                    <a:lnTo>
                      <a:pt x="2628" y="1063"/>
                    </a:lnTo>
                    <a:lnTo>
                      <a:pt x="2616" y="1059"/>
                    </a:lnTo>
                    <a:lnTo>
                      <a:pt x="2606" y="1054"/>
                    </a:lnTo>
                    <a:lnTo>
                      <a:pt x="2596" y="1034"/>
                    </a:lnTo>
                    <a:lnTo>
                      <a:pt x="2596" y="1010"/>
                    </a:lnTo>
                    <a:lnTo>
                      <a:pt x="2577" y="1009"/>
                    </a:lnTo>
                    <a:lnTo>
                      <a:pt x="2562" y="1004"/>
                    </a:lnTo>
                    <a:lnTo>
                      <a:pt x="2537" y="988"/>
                    </a:lnTo>
                    <a:lnTo>
                      <a:pt x="2521" y="967"/>
                    </a:lnTo>
                    <a:lnTo>
                      <a:pt x="2516" y="940"/>
                    </a:lnTo>
                    <a:lnTo>
                      <a:pt x="2519" y="915"/>
                    </a:lnTo>
                    <a:lnTo>
                      <a:pt x="2532" y="891"/>
                    </a:lnTo>
                    <a:lnTo>
                      <a:pt x="2555" y="873"/>
                    </a:lnTo>
                    <a:lnTo>
                      <a:pt x="2570" y="868"/>
                    </a:lnTo>
                    <a:lnTo>
                      <a:pt x="2587" y="864"/>
                    </a:lnTo>
                    <a:lnTo>
                      <a:pt x="2583" y="847"/>
                    </a:lnTo>
                    <a:lnTo>
                      <a:pt x="2583" y="832"/>
                    </a:lnTo>
                    <a:lnTo>
                      <a:pt x="2586" y="819"/>
                    </a:lnTo>
                    <a:lnTo>
                      <a:pt x="2591" y="808"/>
                    </a:lnTo>
                    <a:lnTo>
                      <a:pt x="2608" y="791"/>
                    </a:lnTo>
                    <a:lnTo>
                      <a:pt x="2630" y="782"/>
                    </a:lnTo>
                    <a:lnTo>
                      <a:pt x="2654" y="782"/>
                    </a:lnTo>
                    <a:lnTo>
                      <a:pt x="2677" y="793"/>
                    </a:lnTo>
                    <a:lnTo>
                      <a:pt x="2694" y="813"/>
                    </a:lnTo>
                    <a:lnTo>
                      <a:pt x="2704" y="845"/>
                    </a:lnTo>
                    <a:lnTo>
                      <a:pt x="2719" y="847"/>
                    </a:lnTo>
                    <a:lnTo>
                      <a:pt x="2732" y="852"/>
                    </a:lnTo>
                    <a:lnTo>
                      <a:pt x="2752" y="867"/>
                    </a:lnTo>
                    <a:lnTo>
                      <a:pt x="2764" y="888"/>
                    </a:lnTo>
                    <a:lnTo>
                      <a:pt x="2768" y="914"/>
                    </a:lnTo>
                    <a:lnTo>
                      <a:pt x="2787" y="904"/>
                    </a:lnTo>
                    <a:lnTo>
                      <a:pt x="2806" y="900"/>
                    </a:lnTo>
                    <a:lnTo>
                      <a:pt x="2825" y="901"/>
                    </a:lnTo>
                    <a:lnTo>
                      <a:pt x="2844" y="905"/>
                    </a:lnTo>
                    <a:lnTo>
                      <a:pt x="2860" y="915"/>
                    </a:lnTo>
                    <a:lnTo>
                      <a:pt x="2873" y="927"/>
                    </a:lnTo>
                    <a:lnTo>
                      <a:pt x="2880" y="945"/>
                    </a:lnTo>
                    <a:lnTo>
                      <a:pt x="2884" y="965"/>
                    </a:lnTo>
                    <a:lnTo>
                      <a:pt x="2912" y="951"/>
                    </a:lnTo>
                    <a:lnTo>
                      <a:pt x="2936" y="947"/>
                    </a:lnTo>
                    <a:lnTo>
                      <a:pt x="2957" y="951"/>
                    </a:lnTo>
                    <a:lnTo>
                      <a:pt x="2973" y="962"/>
                    </a:lnTo>
                    <a:lnTo>
                      <a:pt x="2984" y="979"/>
                    </a:lnTo>
                    <a:lnTo>
                      <a:pt x="2990" y="999"/>
                    </a:lnTo>
                    <a:lnTo>
                      <a:pt x="2990" y="1021"/>
                    </a:lnTo>
                    <a:lnTo>
                      <a:pt x="2985" y="1046"/>
                    </a:lnTo>
                    <a:lnTo>
                      <a:pt x="3007" y="1041"/>
                    </a:lnTo>
                    <a:lnTo>
                      <a:pt x="3026" y="1040"/>
                    </a:lnTo>
                    <a:lnTo>
                      <a:pt x="3042" y="1043"/>
                    </a:lnTo>
                    <a:lnTo>
                      <a:pt x="3055" y="1050"/>
                    </a:lnTo>
                    <a:lnTo>
                      <a:pt x="3065" y="1060"/>
                    </a:lnTo>
                    <a:lnTo>
                      <a:pt x="3071" y="1074"/>
                    </a:lnTo>
                    <a:lnTo>
                      <a:pt x="3074" y="1090"/>
                    </a:lnTo>
                    <a:lnTo>
                      <a:pt x="3073" y="1109"/>
                    </a:lnTo>
                    <a:lnTo>
                      <a:pt x="3095" y="1097"/>
                    </a:lnTo>
                    <a:lnTo>
                      <a:pt x="3119" y="1091"/>
                    </a:lnTo>
                    <a:lnTo>
                      <a:pt x="3142" y="1090"/>
                    </a:lnTo>
                    <a:lnTo>
                      <a:pt x="3167" y="1095"/>
                    </a:lnTo>
                    <a:lnTo>
                      <a:pt x="3165" y="1069"/>
                    </a:lnTo>
                    <a:lnTo>
                      <a:pt x="3173" y="1046"/>
                    </a:lnTo>
                    <a:lnTo>
                      <a:pt x="3189" y="1030"/>
                    </a:lnTo>
                    <a:lnTo>
                      <a:pt x="3214" y="1023"/>
                    </a:lnTo>
                    <a:lnTo>
                      <a:pt x="3205" y="1010"/>
                    </a:lnTo>
                    <a:lnTo>
                      <a:pt x="3200" y="995"/>
                    </a:lnTo>
                    <a:lnTo>
                      <a:pt x="3197" y="979"/>
                    </a:lnTo>
                    <a:lnTo>
                      <a:pt x="3198" y="963"/>
                    </a:lnTo>
                    <a:lnTo>
                      <a:pt x="3203" y="948"/>
                    </a:lnTo>
                    <a:lnTo>
                      <a:pt x="3211" y="934"/>
                    </a:lnTo>
                    <a:lnTo>
                      <a:pt x="3223" y="922"/>
                    </a:lnTo>
                    <a:lnTo>
                      <a:pt x="3239" y="914"/>
                    </a:lnTo>
                    <a:lnTo>
                      <a:pt x="3222" y="909"/>
                    </a:lnTo>
                    <a:lnTo>
                      <a:pt x="3208" y="900"/>
                    </a:lnTo>
                    <a:lnTo>
                      <a:pt x="3196" y="887"/>
                    </a:lnTo>
                    <a:lnTo>
                      <a:pt x="3190" y="871"/>
                    </a:lnTo>
                    <a:lnTo>
                      <a:pt x="3187" y="855"/>
                    </a:lnTo>
                    <a:lnTo>
                      <a:pt x="3188" y="838"/>
                    </a:lnTo>
                    <a:lnTo>
                      <a:pt x="3194" y="822"/>
                    </a:lnTo>
                    <a:lnTo>
                      <a:pt x="3206" y="809"/>
                    </a:lnTo>
                    <a:lnTo>
                      <a:pt x="3182" y="795"/>
                    </a:lnTo>
                    <a:lnTo>
                      <a:pt x="3164" y="779"/>
                    </a:lnTo>
                    <a:lnTo>
                      <a:pt x="3153" y="763"/>
                    </a:lnTo>
                    <a:lnTo>
                      <a:pt x="3150" y="747"/>
                    </a:lnTo>
                    <a:lnTo>
                      <a:pt x="3154" y="732"/>
                    </a:lnTo>
                    <a:lnTo>
                      <a:pt x="3167" y="719"/>
                    </a:lnTo>
                    <a:lnTo>
                      <a:pt x="3188" y="708"/>
                    </a:lnTo>
                    <a:lnTo>
                      <a:pt x="3217" y="701"/>
                    </a:lnTo>
                    <a:lnTo>
                      <a:pt x="3209" y="683"/>
                    </a:lnTo>
                    <a:lnTo>
                      <a:pt x="3205" y="667"/>
                    </a:lnTo>
                    <a:lnTo>
                      <a:pt x="3208" y="637"/>
                    </a:lnTo>
                    <a:lnTo>
                      <a:pt x="3222" y="613"/>
                    </a:lnTo>
                    <a:lnTo>
                      <a:pt x="3232" y="605"/>
                    </a:lnTo>
                    <a:lnTo>
                      <a:pt x="3244" y="598"/>
                    </a:lnTo>
                    <a:lnTo>
                      <a:pt x="3257" y="594"/>
                    </a:lnTo>
                    <a:lnTo>
                      <a:pt x="3270" y="593"/>
                    </a:lnTo>
                    <a:lnTo>
                      <a:pt x="3296" y="600"/>
                    </a:lnTo>
                    <a:lnTo>
                      <a:pt x="3307" y="609"/>
                    </a:lnTo>
                    <a:lnTo>
                      <a:pt x="3318" y="621"/>
                    </a:lnTo>
                    <a:lnTo>
                      <a:pt x="3333" y="656"/>
                    </a:lnTo>
                    <a:lnTo>
                      <a:pt x="3356" y="635"/>
                    </a:lnTo>
                    <a:lnTo>
                      <a:pt x="3379" y="624"/>
                    </a:lnTo>
                    <a:lnTo>
                      <a:pt x="3400" y="622"/>
                    </a:lnTo>
                    <a:lnTo>
                      <a:pt x="3420" y="627"/>
                    </a:lnTo>
                    <a:lnTo>
                      <a:pt x="3437" y="640"/>
                    </a:lnTo>
                    <a:lnTo>
                      <a:pt x="3451" y="658"/>
                    </a:lnTo>
                    <a:lnTo>
                      <a:pt x="3472" y="704"/>
                    </a:lnTo>
                    <a:lnTo>
                      <a:pt x="3510" y="678"/>
                    </a:lnTo>
                    <a:lnTo>
                      <a:pt x="3503" y="663"/>
                    </a:lnTo>
                    <a:lnTo>
                      <a:pt x="3499" y="648"/>
                    </a:lnTo>
                    <a:lnTo>
                      <a:pt x="3500" y="635"/>
                    </a:lnTo>
                    <a:lnTo>
                      <a:pt x="3505" y="621"/>
                    </a:lnTo>
                    <a:lnTo>
                      <a:pt x="3512" y="608"/>
                    </a:lnTo>
                    <a:lnTo>
                      <a:pt x="3522" y="598"/>
                    </a:lnTo>
                    <a:lnTo>
                      <a:pt x="3534" y="592"/>
                    </a:lnTo>
                    <a:lnTo>
                      <a:pt x="3547" y="590"/>
                    </a:lnTo>
                    <a:lnTo>
                      <a:pt x="3527" y="578"/>
                    </a:lnTo>
                    <a:lnTo>
                      <a:pt x="3512" y="564"/>
                    </a:lnTo>
                    <a:lnTo>
                      <a:pt x="3504" y="548"/>
                    </a:lnTo>
                    <a:lnTo>
                      <a:pt x="3499" y="531"/>
                    </a:lnTo>
                    <a:lnTo>
                      <a:pt x="3501" y="515"/>
                    </a:lnTo>
                    <a:lnTo>
                      <a:pt x="3509" y="500"/>
                    </a:lnTo>
                    <a:lnTo>
                      <a:pt x="3523" y="489"/>
                    </a:lnTo>
                    <a:lnTo>
                      <a:pt x="3544" y="482"/>
                    </a:lnTo>
                    <a:lnTo>
                      <a:pt x="3521" y="472"/>
                    </a:lnTo>
                    <a:lnTo>
                      <a:pt x="3504" y="458"/>
                    </a:lnTo>
                    <a:lnTo>
                      <a:pt x="3493" y="441"/>
                    </a:lnTo>
                    <a:lnTo>
                      <a:pt x="3489" y="423"/>
                    </a:lnTo>
                    <a:lnTo>
                      <a:pt x="3490" y="405"/>
                    </a:lnTo>
                    <a:lnTo>
                      <a:pt x="3499" y="388"/>
                    </a:lnTo>
                    <a:lnTo>
                      <a:pt x="3515" y="375"/>
                    </a:lnTo>
                    <a:lnTo>
                      <a:pt x="3539" y="366"/>
                    </a:lnTo>
                    <a:lnTo>
                      <a:pt x="3523" y="348"/>
                    </a:lnTo>
                    <a:lnTo>
                      <a:pt x="3513" y="330"/>
                    </a:lnTo>
                    <a:lnTo>
                      <a:pt x="3508" y="311"/>
                    </a:lnTo>
                    <a:lnTo>
                      <a:pt x="3507" y="293"/>
                    </a:lnTo>
                    <a:lnTo>
                      <a:pt x="3510" y="275"/>
                    </a:lnTo>
                    <a:lnTo>
                      <a:pt x="3518" y="259"/>
                    </a:lnTo>
                    <a:lnTo>
                      <a:pt x="3539" y="234"/>
                    </a:lnTo>
                    <a:lnTo>
                      <a:pt x="3569" y="218"/>
                    </a:lnTo>
                    <a:lnTo>
                      <a:pt x="3586" y="216"/>
                    </a:lnTo>
                    <a:lnTo>
                      <a:pt x="3602" y="217"/>
                    </a:lnTo>
                    <a:lnTo>
                      <a:pt x="3618" y="222"/>
                    </a:lnTo>
                    <a:lnTo>
                      <a:pt x="3633" y="233"/>
                    </a:lnTo>
                    <a:lnTo>
                      <a:pt x="3647" y="249"/>
                    </a:lnTo>
                    <a:lnTo>
                      <a:pt x="3659" y="270"/>
                    </a:lnTo>
                    <a:lnTo>
                      <a:pt x="3671" y="255"/>
                    </a:lnTo>
                    <a:lnTo>
                      <a:pt x="3686" y="244"/>
                    </a:lnTo>
                    <a:lnTo>
                      <a:pt x="3704" y="237"/>
                    </a:lnTo>
                    <a:lnTo>
                      <a:pt x="3724" y="235"/>
                    </a:lnTo>
                    <a:lnTo>
                      <a:pt x="3706" y="205"/>
                    </a:lnTo>
                    <a:lnTo>
                      <a:pt x="3701" y="176"/>
                    </a:lnTo>
                    <a:lnTo>
                      <a:pt x="3707" y="151"/>
                    </a:lnTo>
                    <a:lnTo>
                      <a:pt x="3715" y="141"/>
                    </a:lnTo>
                    <a:lnTo>
                      <a:pt x="3727" y="132"/>
                    </a:lnTo>
                    <a:lnTo>
                      <a:pt x="3715" y="116"/>
                    </a:lnTo>
                    <a:lnTo>
                      <a:pt x="3707" y="100"/>
                    </a:lnTo>
                    <a:lnTo>
                      <a:pt x="3703" y="85"/>
                    </a:lnTo>
                    <a:lnTo>
                      <a:pt x="3702" y="70"/>
                    </a:lnTo>
                    <a:lnTo>
                      <a:pt x="3707" y="45"/>
                    </a:lnTo>
                    <a:lnTo>
                      <a:pt x="3723" y="24"/>
                    </a:lnTo>
                    <a:lnTo>
                      <a:pt x="3745" y="13"/>
                    </a:lnTo>
                    <a:lnTo>
                      <a:pt x="3771" y="10"/>
                    </a:lnTo>
                    <a:lnTo>
                      <a:pt x="3800" y="20"/>
                    </a:lnTo>
                    <a:lnTo>
                      <a:pt x="3830" y="45"/>
                    </a:lnTo>
                    <a:lnTo>
                      <a:pt x="3840" y="31"/>
                    </a:lnTo>
                    <a:lnTo>
                      <a:pt x="3851" y="20"/>
                    </a:lnTo>
                    <a:lnTo>
                      <a:pt x="3875" y="5"/>
                    </a:lnTo>
                    <a:lnTo>
                      <a:pt x="3899" y="0"/>
                    </a:lnTo>
                    <a:lnTo>
                      <a:pt x="3921" y="3"/>
                    </a:lnTo>
                    <a:lnTo>
                      <a:pt x="3939" y="16"/>
                    </a:lnTo>
                    <a:lnTo>
                      <a:pt x="3950" y="36"/>
                    </a:lnTo>
                    <a:lnTo>
                      <a:pt x="3951" y="50"/>
                    </a:lnTo>
                    <a:lnTo>
                      <a:pt x="3951" y="66"/>
                    </a:lnTo>
                    <a:lnTo>
                      <a:pt x="3940" y="103"/>
                    </a:lnTo>
                    <a:lnTo>
                      <a:pt x="3967" y="101"/>
                    </a:lnTo>
                    <a:lnTo>
                      <a:pt x="3990" y="108"/>
                    </a:lnTo>
                    <a:lnTo>
                      <a:pt x="4006" y="122"/>
                    </a:lnTo>
                    <a:lnTo>
                      <a:pt x="4018" y="139"/>
                    </a:lnTo>
                    <a:lnTo>
                      <a:pt x="4023" y="160"/>
                    </a:lnTo>
                    <a:lnTo>
                      <a:pt x="4022" y="182"/>
                    </a:lnTo>
                    <a:lnTo>
                      <a:pt x="4015" y="205"/>
                    </a:lnTo>
                    <a:lnTo>
                      <a:pt x="4001" y="225"/>
                    </a:lnTo>
                    <a:lnTo>
                      <a:pt x="4022" y="226"/>
                    </a:lnTo>
                    <a:lnTo>
                      <a:pt x="4038" y="233"/>
                    </a:lnTo>
                    <a:lnTo>
                      <a:pt x="4048" y="246"/>
                    </a:lnTo>
                    <a:lnTo>
                      <a:pt x="4054" y="265"/>
                    </a:lnTo>
                    <a:lnTo>
                      <a:pt x="4072" y="257"/>
                    </a:lnTo>
                    <a:lnTo>
                      <a:pt x="4088" y="255"/>
                    </a:lnTo>
                    <a:lnTo>
                      <a:pt x="4100" y="258"/>
                    </a:lnTo>
                    <a:lnTo>
                      <a:pt x="4109" y="266"/>
                    </a:lnTo>
                    <a:lnTo>
                      <a:pt x="4113" y="277"/>
                    </a:lnTo>
                    <a:lnTo>
                      <a:pt x="4114" y="290"/>
                    </a:lnTo>
                    <a:lnTo>
                      <a:pt x="4112" y="308"/>
                    </a:lnTo>
                    <a:lnTo>
                      <a:pt x="4105" y="326"/>
                    </a:lnTo>
                    <a:lnTo>
                      <a:pt x="4128" y="319"/>
                    </a:lnTo>
                    <a:lnTo>
                      <a:pt x="4147" y="320"/>
                    </a:lnTo>
                    <a:lnTo>
                      <a:pt x="4165" y="328"/>
                    </a:lnTo>
                    <a:lnTo>
                      <a:pt x="4179" y="341"/>
                    </a:lnTo>
                    <a:lnTo>
                      <a:pt x="4186" y="358"/>
                    </a:lnTo>
                    <a:lnTo>
                      <a:pt x="4189" y="377"/>
                    </a:lnTo>
                    <a:lnTo>
                      <a:pt x="4185" y="396"/>
                    </a:lnTo>
                    <a:lnTo>
                      <a:pt x="4173" y="415"/>
                    </a:lnTo>
                    <a:lnTo>
                      <a:pt x="4195" y="430"/>
                    </a:lnTo>
                    <a:lnTo>
                      <a:pt x="4206" y="452"/>
                    </a:lnTo>
                    <a:lnTo>
                      <a:pt x="4207" y="475"/>
                    </a:lnTo>
                    <a:lnTo>
                      <a:pt x="4199" y="500"/>
                    </a:lnTo>
                    <a:lnTo>
                      <a:pt x="4221" y="492"/>
                    </a:lnTo>
                    <a:lnTo>
                      <a:pt x="4240" y="490"/>
                    </a:lnTo>
                    <a:lnTo>
                      <a:pt x="4261" y="492"/>
                    </a:lnTo>
                    <a:lnTo>
                      <a:pt x="4281" y="500"/>
                    </a:lnTo>
                    <a:lnTo>
                      <a:pt x="4277" y="477"/>
                    </a:lnTo>
                    <a:lnTo>
                      <a:pt x="4277" y="457"/>
                    </a:lnTo>
                    <a:lnTo>
                      <a:pt x="4282" y="438"/>
                    </a:lnTo>
                    <a:lnTo>
                      <a:pt x="4292" y="422"/>
                    </a:lnTo>
                    <a:lnTo>
                      <a:pt x="4306" y="408"/>
                    </a:lnTo>
                    <a:lnTo>
                      <a:pt x="4323" y="398"/>
                    </a:lnTo>
                    <a:lnTo>
                      <a:pt x="4346" y="393"/>
                    </a:lnTo>
                    <a:lnTo>
                      <a:pt x="4372" y="392"/>
                    </a:lnTo>
                    <a:lnTo>
                      <a:pt x="4365" y="370"/>
                    </a:lnTo>
                    <a:lnTo>
                      <a:pt x="4363" y="349"/>
                    </a:lnTo>
                    <a:lnTo>
                      <a:pt x="4365" y="332"/>
                    </a:lnTo>
                    <a:lnTo>
                      <a:pt x="4373" y="318"/>
                    </a:lnTo>
                    <a:lnTo>
                      <a:pt x="4386" y="309"/>
                    </a:lnTo>
                    <a:lnTo>
                      <a:pt x="4402" y="304"/>
                    </a:lnTo>
                    <a:lnTo>
                      <a:pt x="4424" y="306"/>
                    </a:lnTo>
                    <a:lnTo>
                      <a:pt x="4450" y="315"/>
                    </a:lnTo>
                    <a:lnTo>
                      <a:pt x="4449" y="295"/>
                    </a:lnTo>
                    <a:lnTo>
                      <a:pt x="4451" y="278"/>
                    </a:lnTo>
                    <a:lnTo>
                      <a:pt x="4458" y="265"/>
                    </a:lnTo>
                    <a:lnTo>
                      <a:pt x="4468" y="255"/>
                    </a:lnTo>
                    <a:lnTo>
                      <a:pt x="4479" y="249"/>
                    </a:lnTo>
                    <a:lnTo>
                      <a:pt x="4492" y="246"/>
                    </a:lnTo>
                    <a:lnTo>
                      <a:pt x="4520" y="248"/>
                    </a:lnTo>
                    <a:lnTo>
                      <a:pt x="4546" y="259"/>
                    </a:lnTo>
                    <a:lnTo>
                      <a:pt x="4556" y="269"/>
                    </a:lnTo>
                    <a:lnTo>
                      <a:pt x="4564" y="280"/>
                    </a:lnTo>
                    <a:lnTo>
                      <a:pt x="4568" y="293"/>
                    </a:lnTo>
                    <a:lnTo>
                      <a:pt x="4567" y="308"/>
                    </a:lnTo>
                    <a:lnTo>
                      <a:pt x="4563" y="324"/>
                    </a:lnTo>
                    <a:lnTo>
                      <a:pt x="4552" y="341"/>
                    </a:lnTo>
                    <a:lnTo>
                      <a:pt x="4577" y="336"/>
                    </a:lnTo>
                    <a:lnTo>
                      <a:pt x="4597" y="341"/>
                    </a:lnTo>
                    <a:lnTo>
                      <a:pt x="4614" y="351"/>
                    </a:lnTo>
                    <a:lnTo>
                      <a:pt x="4626" y="367"/>
                    </a:lnTo>
                    <a:lnTo>
                      <a:pt x="4634" y="387"/>
                    </a:lnTo>
                    <a:lnTo>
                      <a:pt x="4635" y="407"/>
                    </a:lnTo>
                    <a:lnTo>
                      <a:pt x="4630" y="426"/>
                    </a:lnTo>
                    <a:lnTo>
                      <a:pt x="4619" y="444"/>
                    </a:lnTo>
                    <a:lnTo>
                      <a:pt x="4647" y="440"/>
                    </a:lnTo>
                    <a:lnTo>
                      <a:pt x="4668" y="444"/>
                    </a:lnTo>
                    <a:lnTo>
                      <a:pt x="4682" y="456"/>
                    </a:lnTo>
                    <a:lnTo>
                      <a:pt x="4689" y="472"/>
                    </a:lnTo>
                    <a:lnTo>
                      <a:pt x="4687" y="490"/>
                    </a:lnTo>
                    <a:lnTo>
                      <a:pt x="4676" y="508"/>
                    </a:lnTo>
                    <a:lnTo>
                      <a:pt x="4656" y="523"/>
                    </a:lnTo>
                    <a:lnTo>
                      <a:pt x="4626" y="534"/>
                    </a:lnTo>
                    <a:lnTo>
                      <a:pt x="4634" y="545"/>
                    </a:lnTo>
                    <a:lnTo>
                      <a:pt x="4637" y="557"/>
                    </a:lnTo>
                    <a:lnTo>
                      <a:pt x="4635" y="569"/>
                    </a:lnTo>
                    <a:lnTo>
                      <a:pt x="4626" y="584"/>
                    </a:lnTo>
                    <a:lnTo>
                      <a:pt x="4642" y="577"/>
                    </a:lnTo>
                    <a:lnTo>
                      <a:pt x="4660" y="574"/>
                    </a:lnTo>
                    <a:lnTo>
                      <a:pt x="4677" y="574"/>
                    </a:lnTo>
                    <a:lnTo>
                      <a:pt x="4694" y="577"/>
                    </a:lnTo>
                    <a:lnTo>
                      <a:pt x="4709" y="584"/>
                    </a:lnTo>
                    <a:lnTo>
                      <a:pt x="4721" y="595"/>
                    </a:lnTo>
                    <a:lnTo>
                      <a:pt x="4731" y="610"/>
                    </a:lnTo>
                    <a:lnTo>
                      <a:pt x="4735" y="627"/>
                    </a:lnTo>
                    <a:lnTo>
                      <a:pt x="4742" y="604"/>
                    </a:lnTo>
                    <a:lnTo>
                      <a:pt x="4754" y="585"/>
                    </a:lnTo>
                    <a:lnTo>
                      <a:pt x="4773" y="573"/>
                    </a:lnTo>
                    <a:lnTo>
                      <a:pt x="4794" y="565"/>
                    </a:lnTo>
                    <a:lnTo>
                      <a:pt x="4818" y="562"/>
                    </a:lnTo>
                    <a:lnTo>
                      <a:pt x="4842" y="565"/>
                    </a:lnTo>
                    <a:lnTo>
                      <a:pt x="4863" y="573"/>
                    </a:lnTo>
                    <a:lnTo>
                      <a:pt x="4882" y="585"/>
                    </a:lnTo>
                    <a:lnTo>
                      <a:pt x="4904" y="557"/>
                    </a:lnTo>
                    <a:lnTo>
                      <a:pt x="4928" y="541"/>
                    </a:lnTo>
                    <a:lnTo>
                      <a:pt x="4953" y="535"/>
                    </a:lnTo>
                    <a:lnTo>
                      <a:pt x="4973" y="541"/>
                    </a:lnTo>
                    <a:lnTo>
                      <a:pt x="4988" y="554"/>
                    </a:lnTo>
                    <a:lnTo>
                      <a:pt x="4993" y="565"/>
                    </a:lnTo>
                    <a:lnTo>
                      <a:pt x="4995" y="577"/>
                    </a:lnTo>
                    <a:lnTo>
                      <a:pt x="4994" y="590"/>
                    </a:lnTo>
                    <a:lnTo>
                      <a:pt x="4990" y="605"/>
                    </a:lnTo>
                    <a:lnTo>
                      <a:pt x="4971" y="638"/>
                    </a:lnTo>
                    <a:lnTo>
                      <a:pt x="4993" y="650"/>
                    </a:lnTo>
                    <a:lnTo>
                      <a:pt x="5005" y="666"/>
                    </a:lnTo>
                    <a:lnTo>
                      <a:pt x="5009" y="683"/>
                    </a:lnTo>
                    <a:lnTo>
                      <a:pt x="5006" y="700"/>
                    </a:lnTo>
                    <a:lnTo>
                      <a:pt x="4996" y="716"/>
                    </a:lnTo>
                    <a:lnTo>
                      <a:pt x="4981" y="729"/>
                    </a:lnTo>
                    <a:lnTo>
                      <a:pt x="4961" y="736"/>
                    </a:lnTo>
                    <a:lnTo>
                      <a:pt x="4938" y="738"/>
                    </a:lnTo>
                    <a:lnTo>
                      <a:pt x="4950" y="752"/>
                    </a:lnTo>
                    <a:lnTo>
                      <a:pt x="4956" y="767"/>
                    </a:lnTo>
                    <a:lnTo>
                      <a:pt x="4958" y="784"/>
                    </a:lnTo>
                    <a:lnTo>
                      <a:pt x="4955" y="800"/>
                    </a:lnTo>
                    <a:lnTo>
                      <a:pt x="4947" y="815"/>
                    </a:lnTo>
                    <a:lnTo>
                      <a:pt x="4935" y="828"/>
                    </a:lnTo>
                    <a:lnTo>
                      <a:pt x="4917" y="838"/>
                    </a:lnTo>
                    <a:lnTo>
                      <a:pt x="4896" y="843"/>
                    </a:lnTo>
                    <a:lnTo>
                      <a:pt x="4902" y="860"/>
                    </a:lnTo>
                    <a:lnTo>
                      <a:pt x="4901" y="876"/>
                    </a:lnTo>
                    <a:lnTo>
                      <a:pt x="4895" y="890"/>
                    </a:lnTo>
                    <a:lnTo>
                      <a:pt x="4884" y="901"/>
                    </a:lnTo>
                    <a:lnTo>
                      <a:pt x="4870" y="909"/>
                    </a:lnTo>
                    <a:lnTo>
                      <a:pt x="4854" y="914"/>
                    </a:lnTo>
                    <a:lnTo>
                      <a:pt x="4837" y="914"/>
                    </a:lnTo>
                    <a:lnTo>
                      <a:pt x="4821" y="909"/>
                    </a:lnTo>
                    <a:lnTo>
                      <a:pt x="4831" y="922"/>
                    </a:lnTo>
                    <a:lnTo>
                      <a:pt x="4836" y="935"/>
                    </a:lnTo>
                    <a:lnTo>
                      <a:pt x="4836" y="947"/>
                    </a:lnTo>
                    <a:lnTo>
                      <a:pt x="4832" y="957"/>
                    </a:lnTo>
                    <a:lnTo>
                      <a:pt x="4813" y="973"/>
                    </a:lnTo>
                    <a:lnTo>
                      <a:pt x="4785" y="980"/>
                    </a:lnTo>
                    <a:lnTo>
                      <a:pt x="4804" y="985"/>
                    </a:lnTo>
                    <a:lnTo>
                      <a:pt x="4817" y="999"/>
                    </a:lnTo>
                    <a:lnTo>
                      <a:pt x="4822" y="1016"/>
                    </a:lnTo>
                    <a:lnTo>
                      <a:pt x="4818" y="1035"/>
                    </a:lnTo>
                    <a:lnTo>
                      <a:pt x="4839" y="1029"/>
                    </a:lnTo>
                    <a:lnTo>
                      <a:pt x="4856" y="1030"/>
                    </a:lnTo>
                    <a:lnTo>
                      <a:pt x="4867" y="1040"/>
                    </a:lnTo>
                    <a:lnTo>
                      <a:pt x="4870" y="1055"/>
                    </a:lnTo>
                    <a:lnTo>
                      <a:pt x="4876" y="1028"/>
                    </a:lnTo>
                    <a:lnTo>
                      <a:pt x="4886" y="1008"/>
                    </a:lnTo>
                    <a:lnTo>
                      <a:pt x="4898" y="993"/>
                    </a:lnTo>
                    <a:lnTo>
                      <a:pt x="4911" y="984"/>
                    </a:lnTo>
                    <a:lnTo>
                      <a:pt x="4926" y="980"/>
                    </a:lnTo>
                    <a:lnTo>
                      <a:pt x="4942" y="981"/>
                    </a:lnTo>
                    <a:lnTo>
                      <a:pt x="4958" y="987"/>
                    </a:lnTo>
                    <a:lnTo>
                      <a:pt x="4975" y="998"/>
                    </a:lnTo>
                    <a:lnTo>
                      <a:pt x="4979" y="980"/>
                    </a:lnTo>
                    <a:lnTo>
                      <a:pt x="4985" y="964"/>
                    </a:lnTo>
                    <a:lnTo>
                      <a:pt x="5008" y="936"/>
                    </a:lnTo>
                    <a:lnTo>
                      <a:pt x="5022" y="926"/>
                    </a:lnTo>
                    <a:lnTo>
                      <a:pt x="5038" y="922"/>
                    </a:lnTo>
                    <a:lnTo>
                      <a:pt x="5055" y="922"/>
                    </a:lnTo>
                    <a:lnTo>
                      <a:pt x="5073" y="927"/>
                    </a:lnTo>
                    <a:lnTo>
                      <a:pt x="5062" y="895"/>
                    </a:lnTo>
                    <a:lnTo>
                      <a:pt x="5065" y="867"/>
                    </a:lnTo>
                    <a:lnTo>
                      <a:pt x="5071" y="855"/>
                    </a:lnTo>
                    <a:lnTo>
                      <a:pt x="5082" y="846"/>
                    </a:lnTo>
                    <a:lnTo>
                      <a:pt x="5096" y="840"/>
                    </a:lnTo>
                    <a:lnTo>
                      <a:pt x="5114" y="837"/>
                    </a:lnTo>
                    <a:lnTo>
                      <a:pt x="5118" y="817"/>
                    </a:lnTo>
                    <a:lnTo>
                      <a:pt x="5126" y="800"/>
                    </a:lnTo>
                    <a:lnTo>
                      <a:pt x="5138" y="785"/>
                    </a:lnTo>
                    <a:lnTo>
                      <a:pt x="5152" y="775"/>
                    </a:lnTo>
                    <a:lnTo>
                      <a:pt x="5140" y="758"/>
                    </a:lnTo>
                    <a:lnTo>
                      <a:pt x="5135" y="738"/>
                    </a:lnTo>
                    <a:lnTo>
                      <a:pt x="5135" y="718"/>
                    </a:lnTo>
                    <a:lnTo>
                      <a:pt x="5139" y="698"/>
                    </a:lnTo>
                    <a:lnTo>
                      <a:pt x="5150" y="678"/>
                    </a:lnTo>
                    <a:lnTo>
                      <a:pt x="5164" y="663"/>
                    </a:lnTo>
                    <a:lnTo>
                      <a:pt x="5183" y="654"/>
                    </a:lnTo>
                    <a:lnTo>
                      <a:pt x="5204" y="650"/>
                    </a:lnTo>
                    <a:lnTo>
                      <a:pt x="5193" y="612"/>
                    </a:lnTo>
                    <a:lnTo>
                      <a:pt x="5197" y="582"/>
                    </a:lnTo>
                    <a:lnTo>
                      <a:pt x="5209" y="560"/>
                    </a:lnTo>
                    <a:lnTo>
                      <a:pt x="5228" y="547"/>
                    </a:lnTo>
                    <a:lnTo>
                      <a:pt x="5239" y="546"/>
                    </a:lnTo>
                    <a:lnTo>
                      <a:pt x="5249" y="546"/>
                    </a:lnTo>
                    <a:lnTo>
                      <a:pt x="5271" y="559"/>
                    </a:lnTo>
                    <a:lnTo>
                      <a:pt x="5280" y="569"/>
                    </a:lnTo>
                    <a:lnTo>
                      <a:pt x="5287" y="584"/>
                    </a:lnTo>
                    <a:lnTo>
                      <a:pt x="5297" y="627"/>
                    </a:lnTo>
                    <a:lnTo>
                      <a:pt x="5314" y="616"/>
                    </a:lnTo>
                    <a:lnTo>
                      <a:pt x="5330" y="609"/>
                    </a:lnTo>
                    <a:lnTo>
                      <a:pt x="5345" y="606"/>
                    </a:lnTo>
                    <a:lnTo>
                      <a:pt x="5358" y="606"/>
                    </a:lnTo>
                    <a:lnTo>
                      <a:pt x="5370" y="610"/>
                    </a:lnTo>
                    <a:lnTo>
                      <a:pt x="5379" y="617"/>
                    </a:lnTo>
                    <a:lnTo>
                      <a:pt x="5392" y="641"/>
                    </a:lnTo>
                    <a:lnTo>
                      <a:pt x="5405" y="632"/>
                    </a:lnTo>
                    <a:lnTo>
                      <a:pt x="5419" y="627"/>
                    </a:lnTo>
                    <a:lnTo>
                      <a:pt x="5434" y="627"/>
                    </a:lnTo>
                    <a:lnTo>
                      <a:pt x="5448" y="630"/>
                    </a:lnTo>
                    <a:lnTo>
                      <a:pt x="5452" y="611"/>
                    </a:lnTo>
                    <a:lnTo>
                      <a:pt x="5463" y="595"/>
                    </a:lnTo>
                    <a:lnTo>
                      <a:pt x="5480" y="585"/>
                    </a:lnTo>
                    <a:lnTo>
                      <a:pt x="5500" y="582"/>
                    </a:lnTo>
                    <a:lnTo>
                      <a:pt x="5477" y="548"/>
                    </a:lnTo>
                    <a:lnTo>
                      <a:pt x="5469" y="529"/>
                    </a:lnTo>
                    <a:lnTo>
                      <a:pt x="5466" y="510"/>
                    </a:lnTo>
                    <a:lnTo>
                      <a:pt x="5468" y="490"/>
                    </a:lnTo>
                    <a:lnTo>
                      <a:pt x="5476" y="474"/>
                    </a:lnTo>
                    <a:lnTo>
                      <a:pt x="5492" y="459"/>
                    </a:lnTo>
                    <a:lnTo>
                      <a:pt x="5515" y="449"/>
                    </a:lnTo>
                    <a:lnTo>
                      <a:pt x="5502" y="424"/>
                    </a:lnTo>
                    <a:lnTo>
                      <a:pt x="5494" y="399"/>
                    </a:lnTo>
                    <a:lnTo>
                      <a:pt x="5493" y="378"/>
                    </a:lnTo>
                    <a:lnTo>
                      <a:pt x="5497" y="359"/>
                    </a:lnTo>
                    <a:lnTo>
                      <a:pt x="5508" y="343"/>
                    </a:lnTo>
                    <a:lnTo>
                      <a:pt x="5527" y="333"/>
                    </a:lnTo>
                    <a:lnTo>
                      <a:pt x="5550" y="328"/>
                    </a:lnTo>
                    <a:lnTo>
                      <a:pt x="5581" y="330"/>
                    </a:lnTo>
                    <a:lnTo>
                      <a:pt x="5574" y="306"/>
                    </a:lnTo>
                    <a:lnTo>
                      <a:pt x="5571" y="285"/>
                    </a:lnTo>
                    <a:lnTo>
                      <a:pt x="5571" y="266"/>
                    </a:lnTo>
                    <a:lnTo>
                      <a:pt x="5574" y="248"/>
                    </a:lnTo>
                    <a:lnTo>
                      <a:pt x="5579" y="232"/>
                    </a:lnTo>
                    <a:lnTo>
                      <a:pt x="5588" y="219"/>
                    </a:lnTo>
                    <a:lnTo>
                      <a:pt x="5607" y="203"/>
                    </a:lnTo>
                    <a:lnTo>
                      <a:pt x="5618" y="200"/>
                    </a:lnTo>
                    <a:lnTo>
                      <a:pt x="5630" y="201"/>
                    </a:lnTo>
                    <a:lnTo>
                      <a:pt x="5640" y="205"/>
                    </a:lnTo>
                    <a:lnTo>
                      <a:pt x="5649" y="215"/>
                    </a:lnTo>
                    <a:lnTo>
                      <a:pt x="5658" y="230"/>
                    </a:lnTo>
                    <a:lnTo>
                      <a:pt x="5663" y="249"/>
                    </a:lnTo>
                    <a:lnTo>
                      <a:pt x="5668" y="303"/>
                    </a:lnTo>
                    <a:lnTo>
                      <a:pt x="5696" y="300"/>
                    </a:lnTo>
                    <a:lnTo>
                      <a:pt x="5720" y="304"/>
                    </a:lnTo>
                    <a:lnTo>
                      <a:pt x="5739" y="317"/>
                    </a:lnTo>
                    <a:lnTo>
                      <a:pt x="5752" y="335"/>
                    </a:lnTo>
                    <a:lnTo>
                      <a:pt x="5759" y="357"/>
                    </a:lnTo>
                    <a:lnTo>
                      <a:pt x="5758" y="379"/>
                    </a:lnTo>
                    <a:lnTo>
                      <a:pt x="5748" y="403"/>
                    </a:lnTo>
                    <a:lnTo>
                      <a:pt x="5728" y="423"/>
                    </a:lnTo>
                    <a:lnTo>
                      <a:pt x="5750" y="418"/>
                    </a:lnTo>
                    <a:lnTo>
                      <a:pt x="5767" y="417"/>
                    </a:lnTo>
                    <a:lnTo>
                      <a:pt x="5780" y="420"/>
                    </a:lnTo>
                    <a:lnTo>
                      <a:pt x="5790" y="427"/>
                    </a:lnTo>
                    <a:lnTo>
                      <a:pt x="5795" y="437"/>
                    </a:lnTo>
                    <a:lnTo>
                      <a:pt x="5797" y="449"/>
                    </a:lnTo>
                    <a:lnTo>
                      <a:pt x="5795" y="461"/>
                    </a:lnTo>
                    <a:lnTo>
                      <a:pt x="5791" y="475"/>
                    </a:lnTo>
                    <a:lnTo>
                      <a:pt x="5811" y="473"/>
                    </a:lnTo>
                    <a:lnTo>
                      <a:pt x="5831" y="475"/>
                    </a:lnTo>
                    <a:lnTo>
                      <a:pt x="5846" y="483"/>
                    </a:lnTo>
                    <a:lnTo>
                      <a:pt x="5859" y="497"/>
                    </a:lnTo>
                    <a:lnTo>
                      <a:pt x="5887" y="494"/>
                    </a:lnTo>
                    <a:lnTo>
                      <a:pt x="5907" y="497"/>
                    </a:lnTo>
                    <a:lnTo>
                      <a:pt x="5921" y="506"/>
                    </a:lnTo>
                    <a:lnTo>
                      <a:pt x="5929" y="521"/>
                    </a:lnTo>
                    <a:lnTo>
                      <a:pt x="5930" y="538"/>
                    </a:lnTo>
                    <a:lnTo>
                      <a:pt x="5923" y="558"/>
                    </a:lnTo>
                    <a:lnTo>
                      <a:pt x="5910" y="578"/>
                    </a:lnTo>
                    <a:lnTo>
                      <a:pt x="5890" y="597"/>
                    </a:lnTo>
                    <a:lnTo>
                      <a:pt x="5902" y="607"/>
                    </a:lnTo>
                    <a:lnTo>
                      <a:pt x="5909" y="620"/>
                    </a:lnTo>
                    <a:lnTo>
                      <a:pt x="5913" y="648"/>
                    </a:lnTo>
                    <a:lnTo>
                      <a:pt x="5908" y="662"/>
                    </a:lnTo>
                    <a:lnTo>
                      <a:pt x="5899" y="675"/>
                    </a:lnTo>
                    <a:lnTo>
                      <a:pt x="5886" y="686"/>
                    </a:lnTo>
                    <a:lnTo>
                      <a:pt x="5867" y="693"/>
                    </a:lnTo>
                    <a:lnTo>
                      <a:pt x="5870" y="715"/>
                    </a:lnTo>
                    <a:lnTo>
                      <a:pt x="5866" y="734"/>
                    </a:lnTo>
                    <a:lnTo>
                      <a:pt x="5858" y="751"/>
                    </a:lnTo>
                    <a:lnTo>
                      <a:pt x="5845" y="765"/>
                    </a:lnTo>
                    <a:lnTo>
                      <a:pt x="5828" y="776"/>
                    </a:lnTo>
                    <a:lnTo>
                      <a:pt x="5809" y="781"/>
                    </a:lnTo>
                    <a:lnTo>
                      <a:pt x="5787" y="781"/>
                    </a:lnTo>
                    <a:lnTo>
                      <a:pt x="5766" y="775"/>
                    </a:lnTo>
                    <a:lnTo>
                      <a:pt x="5785" y="800"/>
                    </a:lnTo>
                    <a:lnTo>
                      <a:pt x="5787" y="812"/>
                    </a:lnTo>
                    <a:lnTo>
                      <a:pt x="5786" y="823"/>
                    </a:lnTo>
                    <a:lnTo>
                      <a:pt x="5782" y="832"/>
                    </a:lnTo>
                    <a:lnTo>
                      <a:pt x="5775" y="840"/>
                    </a:lnTo>
                    <a:lnTo>
                      <a:pt x="5751" y="849"/>
                    </a:lnTo>
                    <a:lnTo>
                      <a:pt x="5760" y="860"/>
                    </a:lnTo>
                    <a:lnTo>
                      <a:pt x="5767" y="873"/>
                    </a:lnTo>
                    <a:lnTo>
                      <a:pt x="5769" y="899"/>
                    </a:lnTo>
                    <a:lnTo>
                      <a:pt x="5759" y="922"/>
                    </a:lnTo>
                    <a:lnTo>
                      <a:pt x="5751" y="932"/>
                    </a:lnTo>
                    <a:lnTo>
                      <a:pt x="5739" y="939"/>
                    </a:lnTo>
                    <a:lnTo>
                      <a:pt x="5764" y="935"/>
                    </a:lnTo>
                    <a:lnTo>
                      <a:pt x="5782" y="937"/>
                    </a:lnTo>
                    <a:lnTo>
                      <a:pt x="5795" y="947"/>
                    </a:lnTo>
                    <a:lnTo>
                      <a:pt x="5801" y="960"/>
                    </a:lnTo>
                    <a:lnTo>
                      <a:pt x="5803" y="976"/>
                    </a:lnTo>
                    <a:lnTo>
                      <a:pt x="5798" y="992"/>
                    </a:lnTo>
                    <a:lnTo>
                      <a:pt x="5787" y="1005"/>
                    </a:lnTo>
                    <a:lnTo>
                      <a:pt x="5770" y="1017"/>
                    </a:lnTo>
                    <a:lnTo>
                      <a:pt x="5789" y="1023"/>
                    </a:lnTo>
                    <a:lnTo>
                      <a:pt x="5800" y="1034"/>
                    </a:lnTo>
                    <a:lnTo>
                      <a:pt x="5807" y="1048"/>
                    </a:lnTo>
                    <a:lnTo>
                      <a:pt x="5809" y="1065"/>
                    </a:lnTo>
                    <a:lnTo>
                      <a:pt x="5805" y="1082"/>
                    </a:lnTo>
                    <a:lnTo>
                      <a:pt x="5798" y="1098"/>
                    </a:lnTo>
                    <a:lnTo>
                      <a:pt x="5786" y="1111"/>
                    </a:lnTo>
                    <a:lnTo>
                      <a:pt x="5772" y="1121"/>
                    </a:lnTo>
                    <a:lnTo>
                      <a:pt x="5799" y="1143"/>
                    </a:lnTo>
                    <a:lnTo>
                      <a:pt x="5805" y="1127"/>
                    </a:lnTo>
                    <a:lnTo>
                      <a:pt x="5813" y="1113"/>
                    </a:lnTo>
                    <a:lnTo>
                      <a:pt x="5836" y="1097"/>
                    </a:lnTo>
                    <a:lnTo>
                      <a:pt x="5848" y="1095"/>
                    </a:lnTo>
                    <a:lnTo>
                      <a:pt x="5862" y="1098"/>
                    </a:lnTo>
                    <a:lnTo>
                      <a:pt x="5874" y="1108"/>
                    </a:lnTo>
                    <a:lnTo>
                      <a:pt x="5886" y="1124"/>
                    </a:lnTo>
                    <a:lnTo>
                      <a:pt x="5900" y="1112"/>
                    </a:lnTo>
                    <a:lnTo>
                      <a:pt x="5916" y="1107"/>
                    </a:lnTo>
                    <a:lnTo>
                      <a:pt x="5932" y="1107"/>
                    </a:lnTo>
                    <a:lnTo>
                      <a:pt x="5947" y="1113"/>
                    </a:lnTo>
                    <a:lnTo>
                      <a:pt x="5961" y="1123"/>
                    </a:lnTo>
                    <a:lnTo>
                      <a:pt x="5971" y="1138"/>
                    </a:lnTo>
                    <a:lnTo>
                      <a:pt x="5977" y="1155"/>
                    </a:lnTo>
                    <a:lnTo>
                      <a:pt x="5978" y="1174"/>
                    </a:lnTo>
                    <a:lnTo>
                      <a:pt x="6000" y="1181"/>
                    </a:lnTo>
                    <a:lnTo>
                      <a:pt x="6014" y="1194"/>
                    </a:lnTo>
                    <a:lnTo>
                      <a:pt x="6023" y="1210"/>
                    </a:lnTo>
                    <a:lnTo>
                      <a:pt x="6025" y="1229"/>
                    </a:lnTo>
                    <a:lnTo>
                      <a:pt x="6021" y="1248"/>
                    </a:lnTo>
                    <a:lnTo>
                      <a:pt x="6012" y="1266"/>
                    </a:lnTo>
                    <a:lnTo>
                      <a:pt x="5998" y="1281"/>
                    </a:lnTo>
                    <a:lnTo>
                      <a:pt x="5979" y="1292"/>
                    </a:lnTo>
                    <a:lnTo>
                      <a:pt x="5999" y="1303"/>
                    </a:lnTo>
                    <a:lnTo>
                      <a:pt x="6007" y="1316"/>
                    </a:lnTo>
                    <a:lnTo>
                      <a:pt x="6009" y="1333"/>
                    </a:lnTo>
                    <a:lnTo>
                      <a:pt x="6003" y="1350"/>
                    </a:lnTo>
                    <a:lnTo>
                      <a:pt x="5993" y="1365"/>
                    </a:lnTo>
                    <a:lnTo>
                      <a:pt x="5979" y="1376"/>
                    </a:lnTo>
                    <a:lnTo>
                      <a:pt x="5963" y="1385"/>
                    </a:lnTo>
                    <a:lnTo>
                      <a:pt x="5946" y="1388"/>
                    </a:lnTo>
                    <a:lnTo>
                      <a:pt x="5946" y="1409"/>
                    </a:lnTo>
                    <a:lnTo>
                      <a:pt x="5939" y="1428"/>
                    </a:lnTo>
                    <a:lnTo>
                      <a:pt x="5928" y="1444"/>
                    </a:lnTo>
                    <a:lnTo>
                      <a:pt x="5913" y="1454"/>
                    </a:lnTo>
                    <a:lnTo>
                      <a:pt x="5894" y="1460"/>
                    </a:lnTo>
                    <a:lnTo>
                      <a:pt x="5876" y="1460"/>
                    </a:lnTo>
                    <a:lnTo>
                      <a:pt x="5858" y="1452"/>
                    </a:lnTo>
                    <a:lnTo>
                      <a:pt x="5841" y="1437"/>
                    </a:lnTo>
                    <a:lnTo>
                      <a:pt x="5847" y="1452"/>
                    </a:lnTo>
                    <a:lnTo>
                      <a:pt x="5847" y="1465"/>
                    </a:lnTo>
                    <a:lnTo>
                      <a:pt x="5842" y="1476"/>
                    </a:lnTo>
                    <a:lnTo>
                      <a:pt x="5833" y="1485"/>
                    </a:lnTo>
                    <a:lnTo>
                      <a:pt x="5855" y="1491"/>
                    </a:lnTo>
                    <a:lnTo>
                      <a:pt x="5870" y="1501"/>
                    </a:lnTo>
                    <a:lnTo>
                      <a:pt x="5880" y="1515"/>
                    </a:lnTo>
                    <a:lnTo>
                      <a:pt x="5883" y="1531"/>
                    </a:lnTo>
                    <a:lnTo>
                      <a:pt x="5882" y="1548"/>
                    </a:lnTo>
                    <a:lnTo>
                      <a:pt x="5876" y="1564"/>
                    </a:lnTo>
                    <a:lnTo>
                      <a:pt x="5866" y="1578"/>
                    </a:lnTo>
                    <a:lnTo>
                      <a:pt x="5852" y="1589"/>
                    </a:lnTo>
                    <a:lnTo>
                      <a:pt x="5865" y="1602"/>
                    </a:lnTo>
                    <a:lnTo>
                      <a:pt x="5874" y="1616"/>
                    </a:lnTo>
                    <a:lnTo>
                      <a:pt x="5878" y="1631"/>
                    </a:lnTo>
                    <a:lnTo>
                      <a:pt x="5878" y="1646"/>
                    </a:lnTo>
                    <a:lnTo>
                      <a:pt x="5875" y="1661"/>
                    </a:lnTo>
                    <a:lnTo>
                      <a:pt x="5866" y="1675"/>
                    </a:lnTo>
                    <a:lnTo>
                      <a:pt x="5837" y="1701"/>
                    </a:lnTo>
                    <a:lnTo>
                      <a:pt x="5846" y="1718"/>
                    </a:lnTo>
                    <a:lnTo>
                      <a:pt x="5848" y="1737"/>
                    </a:lnTo>
                    <a:lnTo>
                      <a:pt x="5845" y="1755"/>
                    </a:lnTo>
                    <a:lnTo>
                      <a:pt x="5836" y="1772"/>
                    </a:lnTo>
                    <a:lnTo>
                      <a:pt x="5824" y="1786"/>
                    </a:lnTo>
                    <a:lnTo>
                      <a:pt x="5808" y="1794"/>
                    </a:lnTo>
                    <a:lnTo>
                      <a:pt x="5790" y="1797"/>
                    </a:lnTo>
                    <a:lnTo>
                      <a:pt x="5770" y="1793"/>
                    </a:lnTo>
                    <a:lnTo>
                      <a:pt x="5773" y="1808"/>
                    </a:lnTo>
                    <a:lnTo>
                      <a:pt x="5769" y="1822"/>
                    </a:lnTo>
                    <a:lnTo>
                      <a:pt x="5759" y="1834"/>
                    </a:lnTo>
                    <a:lnTo>
                      <a:pt x="5746" y="1842"/>
                    </a:lnTo>
                    <a:lnTo>
                      <a:pt x="5730" y="1847"/>
                    </a:lnTo>
                    <a:lnTo>
                      <a:pt x="5714" y="1847"/>
                    </a:lnTo>
                    <a:lnTo>
                      <a:pt x="5699" y="1840"/>
                    </a:lnTo>
                    <a:lnTo>
                      <a:pt x="5687" y="1826"/>
                    </a:lnTo>
                    <a:lnTo>
                      <a:pt x="5675" y="1843"/>
                    </a:lnTo>
                    <a:lnTo>
                      <a:pt x="5660" y="1857"/>
                    </a:lnTo>
                    <a:lnTo>
                      <a:pt x="5640" y="1866"/>
                    </a:lnTo>
                    <a:lnTo>
                      <a:pt x="5616" y="1868"/>
                    </a:lnTo>
                    <a:lnTo>
                      <a:pt x="5628" y="1871"/>
                    </a:lnTo>
                    <a:lnTo>
                      <a:pt x="5638" y="1878"/>
                    </a:lnTo>
                    <a:lnTo>
                      <a:pt x="5649" y="1898"/>
                    </a:lnTo>
                    <a:lnTo>
                      <a:pt x="5653" y="1921"/>
                    </a:lnTo>
                    <a:lnTo>
                      <a:pt x="5646" y="1942"/>
                    </a:lnTo>
                    <a:lnTo>
                      <a:pt x="5656" y="1951"/>
                    </a:lnTo>
                    <a:lnTo>
                      <a:pt x="5661" y="1963"/>
                    </a:lnTo>
                    <a:lnTo>
                      <a:pt x="5663" y="1989"/>
                    </a:lnTo>
                    <a:lnTo>
                      <a:pt x="5655" y="2015"/>
                    </a:lnTo>
                    <a:lnTo>
                      <a:pt x="5646" y="2026"/>
                    </a:lnTo>
                    <a:lnTo>
                      <a:pt x="5635" y="2035"/>
                    </a:lnTo>
                    <a:lnTo>
                      <a:pt x="5641" y="2056"/>
                    </a:lnTo>
                    <a:lnTo>
                      <a:pt x="5641" y="2077"/>
                    </a:lnTo>
                    <a:lnTo>
                      <a:pt x="5633" y="2098"/>
                    </a:lnTo>
                    <a:lnTo>
                      <a:pt x="5619" y="2117"/>
                    </a:lnTo>
                    <a:lnTo>
                      <a:pt x="5639" y="2110"/>
                    </a:lnTo>
                    <a:lnTo>
                      <a:pt x="5657" y="2105"/>
                    </a:lnTo>
                    <a:lnTo>
                      <a:pt x="5675" y="2106"/>
                    </a:lnTo>
                    <a:lnTo>
                      <a:pt x="5691" y="2111"/>
                    </a:lnTo>
                    <a:lnTo>
                      <a:pt x="5721" y="2129"/>
                    </a:lnTo>
                    <a:lnTo>
                      <a:pt x="5731" y="2142"/>
                    </a:lnTo>
                    <a:lnTo>
                      <a:pt x="5739" y="2158"/>
                    </a:lnTo>
                    <a:lnTo>
                      <a:pt x="5749" y="2118"/>
                    </a:lnTo>
                    <a:lnTo>
                      <a:pt x="5769" y="2087"/>
                    </a:lnTo>
                    <a:lnTo>
                      <a:pt x="5784" y="2075"/>
                    </a:lnTo>
                    <a:lnTo>
                      <a:pt x="5803" y="2068"/>
                    </a:lnTo>
                    <a:lnTo>
                      <a:pt x="5823" y="2065"/>
                    </a:lnTo>
                    <a:lnTo>
                      <a:pt x="5848" y="2065"/>
                    </a:lnTo>
                    <a:lnTo>
                      <a:pt x="5861" y="2041"/>
                    </a:lnTo>
                    <a:lnTo>
                      <a:pt x="5877" y="2026"/>
                    </a:lnTo>
                    <a:lnTo>
                      <a:pt x="5900" y="2018"/>
                    </a:lnTo>
                    <a:lnTo>
                      <a:pt x="5931" y="2015"/>
                    </a:lnTo>
                    <a:lnTo>
                      <a:pt x="5932" y="1982"/>
                    </a:lnTo>
                    <a:lnTo>
                      <a:pt x="5943" y="1958"/>
                    </a:lnTo>
                    <a:lnTo>
                      <a:pt x="5960" y="1941"/>
                    </a:lnTo>
                    <a:lnTo>
                      <a:pt x="5980" y="1934"/>
                    </a:lnTo>
                    <a:lnTo>
                      <a:pt x="6000" y="1936"/>
                    </a:lnTo>
                    <a:lnTo>
                      <a:pt x="6016" y="1949"/>
                    </a:lnTo>
                    <a:lnTo>
                      <a:pt x="6024" y="1973"/>
                    </a:lnTo>
                    <a:lnTo>
                      <a:pt x="6020" y="2009"/>
                    </a:lnTo>
                    <a:lnTo>
                      <a:pt x="6037" y="2007"/>
                    </a:lnTo>
                    <a:lnTo>
                      <a:pt x="6049" y="2009"/>
                    </a:lnTo>
                    <a:lnTo>
                      <a:pt x="6059" y="2015"/>
                    </a:lnTo>
                    <a:lnTo>
                      <a:pt x="6065" y="2023"/>
                    </a:lnTo>
                    <a:lnTo>
                      <a:pt x="6066" y="2045"/>
                    </a:lnTo>
                    <a:lnTo>
                      <a:pt x="6051" y="2069"/>
                    </a:lnTo>
                    <a:lnTo>
                      <a:pt x="6073" y="2068"/>
                    </a:lnTo>
                    <a:lnTo>
                      <a:pt x="6088" y="2073"/>
                    </a:lnTo>
                    <a:lnTo>
                      <a:pt x="6096" y="2085"/>
                    </a:lnTo>
                    <a:lnTo>
                      <a:pt x="6097" y="2101"/>
                    </a:lnTo>
                    <a:lnTo>
                      <a:pt x="6093" y="2118"/>
                    </a:lnTo>
                    <a:lnTo>
                      <a:pt x="6081" y="2135"/>
                    </a:lnTo>
                    <a:lnTo>
                      <a:pt x="6065" y="2150"/>
                    </a:lnTo>
                    <a:lnTo>
                      <a:pt x="6043" y="2161"/>
                    </a:lnTo>
                    <a:lnTo>
                      <a:pt x="6059" y="2174"/>
                    </a:lnTo>
                    <a:lnTo>
                      <a:pt x="6068" y="2192"/>
                    </a:lnTo>
                    <a:lnTo>
                      <a:pt x="6070" y="2212"/>
                    </a:lnTo>
                    <a:lnTo>
                      <a:pt x="6066" y="2236"/>
                    </a:lnTo>
                    <a:lnTo>
                      <a:pt x="6076" y="2220"/>
                    </a:lnTo>
                    <a:lnTo>
                      <a:pt x="6092" y="2209"/>
                    </a:lnTo>
                    <a:lnTo>
                      <a:pt x="6111" y="2207"/>
                    </a:lnTo>
                    <a:lnTo>
                      <a:pt x="6133" y="2216"/>
                    </a:lnTo>
                    <a:lnTo>
                      <a:pt x="6124" y="2207"/>
                    </a:lnTo>
                    <a:lnTo>
                      <a:pt x="6120" y="2197"/>
                    </a:lnTo>
                    <a:lnTo>
                      <a:pt x="6116" y="2177"/>
                    </a:lnTo>
                    <a:lnTo>
                      <a:pt x="6122" y="2158"/>
                    </a:lnTo>
                    <a:lnTo>
                      <a:pt x="6134" y="2143"/>
                    </a:lnTo>
                    <a:lnTo>
                      <a:pt x="6151" y="2132"/>
                    </a:lnTo>
                    <a:lnTo>
                      <a:pt x="6170" y="2129"/>
                    </a:lnTo>
                    <a:lnTo>
                      <a:pt x="6190" y="2134"/>
                    </a:lnTo>
                    <a:lnTo>
                      <a:pt x="6208" y="2150"/>
                    </a:lnTo>
                    <a:lnTo>
                      <a:pt x="6227" y="2116"/>
                    </a:lnTo>
                    <a:lnTo>
                      <a:pt x="6248" y="2098"/>
                    </a:lnTo>
                    <a:lnTo>
                      <a:pt x="6266" y="2094"/>
                    </a:lnTo>
                    <a:lnTo>
                      <a:pt x="6281" y="2101"/>
                    </a:lnTo>
                    <a:lnTo>
                      <a:pt x="6289" y="2117"/>
                    </a:lnTo>
                    <a:lnTo>
                      <a:pt x="6289" y="2142"/>
                    </a:lnTo>
                    <a:lnTo>
                      <a:pt x="6276" y="2170"/>
                    </a:lnTo>
                    <a:lnTo>
                      <a:pt x="6249" y="2203"/>
                    </a:lnTo>
                    <a:lnTo>
                      <a:pt x="6262" y="2215"/>
                    </a:lnTo>
                    <a:lnTo>
                      <a:pt x="6267" y="2228"/>
                    </a:lnTo>
                    <a:lnTo>
                      <a:pt x="6267" y="2241"/>
                    </a:lnTo>
                    <a:lnTo>
                      <a:pt x="6261" y="2254"/>
                    </a:lnTo>
                    <a:lnTo>
                      <a:pt x="6249" y="2266"/>
                    </a:lnTo>
                    <a:lnTo>
                      <a:pt x="6235" y="2277"/>
                    </a:lnTo>
                    <a:lnTo>
                      <a:pt x="6196" y="2299"/>
                    </a:lnTo>
                    <a:lnTo>
                      <a:pt x="6202" y="2316"/>
                    </a:lnTo>
                    <a:lnTo>
                      <a:pt x="6202" y="2332"/>
                    </a:lnTo>
                    <a:lnTo>
                      <a:pt x="6194" y="2347"/>
                    </a:lnTo>
                    <a:lnTo>
                      <a:pt x="6183" y="2361"/>
                    </a:lnTo>
                    <a:lnTo>
                      <a:pt x="6169" y="2370"/>
                    </a:lnTo>
                    <a:lnTo>
                      <a:pt x="6154" y="2378"/>
                    </a:lnTo>
                    <a:lnTo>
                      <a:pt x="6138" y="2380"/>
                    </a:lnTo>
                    <a:lnTo>
                      <a:pt x="6122" y="2377"/>
                    </a:lnTo>
                    <a:lnTo>
                      <a:pt x="6125" y="2397"/>
                    </a:lnTo>
                    <a:lnTo>
                      <a:pt x="6123" y="2414"/>
                    </a:lnTo>
                    <a:lnTo>
                      <a:pt x="6116" y="2430"/>
                    </a:lnTo>
                    <a:lnTo>
                      <a:pt x="6106" y="2443"/>
                    </a:lnTo>
                    <a:lnTo>
                      <a:pt x="6092" y="2453"/>
                    </a:lnTo>
                    <a:lnTo>
                      <a:pt x="6075" y="2460"/>
                    </a:lnTo>
                    <a:lnTo>
                      <a:pt x="6035" y="2462"/>
                    </a:lnTo>
                    <a:lnTo>
                      <a:pt x="6047" y="2469"/>
                    </a:lnTo>
                    <a:lnTo>
                      <a:pt x="6056" y="2477"/>
                    </a:lnTo>
                    <a:lnTo>
                      <a:pt x="6061" y="2487"/>
                    </a:lnTo>
                    <a:lnTo>
                      <a:pt x="6065" y="2499"/>
                    </a:lnTo>
                    <a:lnTo>
                      <a:pt x="6066" y="2522"/>
                    </a:lnTo>
                    <a:lnTo>
                      <a:pt x="6058" y="2548"/>
                    </a:lnTo>
                    <a:lnTo>
                      <a:pt x="6084" y="2520"/>
                    </a:lnTo>
                    <a:lnTo>
                      <a:pt x="6098" y="2510"/>
                    </a:lnTo>
                    <a:lnTo>
                      <a:pt x="6113" y="2506"/>
                    </a:lnTo>
                    <a:lnTo>
                      <a:pt x="6128" y="2505"/>
                    </a:lnTo>
                    <a:lnTo>
                      <a:pt x="6144" y="2508"/>
                    </a:lnTo>
                    <a:lnTo>
                      <a:pt x="6161" y="2517"/>
                    </a:lnTo>
                    <a:lnTo>
                      <a:pt x="6178" y="2529"/>
                    </a:lnTo>
                    <a:lnTo>
                      <a:pt x="6181" y="2511"/>
                    </a:lnTo>
                    <a:lnTo>
                      <a:pt x="6186" y="2493"/>
                    </a:lnTo>
                    <a:lnTo>
                      <a:pt x="6196" y="2476"/>
                    </a:lnTo>
                    <a:lnTo>
                      <a:pt x="6208" y="2462"/>
                    </a:lnTo>
                    <a:lnTo>
                      <a:pt x="6224" y="2449"/>
                    </a:lnTo>
                    <a:lnTo>
                      <a:pt x="6241" y="2442"/>
                    </a:lnTo>
                    <a:lnTo>
                      <a:pt x="6263" y="2440"/>
                    </a:lnTo>
                    <a:lnTo>
                      <a:pt x="6287" y="2443"/>
                    </a:lnTo>
                    <a:lnTo>
                      <a:pt x="6285" y="2426"/>
                    </a:lnTo>
                    <a:lnTo>
                      <a:pt x="6286" y="2410"/>
                    </a:lnTo>
                    <a:lnTo>
                      <a:pt x="6295" y="2383"/>
                    </a:lnTo>
                    <a:lnTo>
                      <a:pt x="6304" y="2374"/>
                    </a:lnTo>
                    <a:lnTo>
                      <a:pt x="6315" y="2366"/>
                    </a:lnTo>
                    <a:lnTo>
                      <a:pt x="6328" y="2361"/>
                    </a:lnTo>
                    <a:lnTo>
                      <a:pt x="6343" y="2359"/>
                    </a:lnTo>
                    <a:lnTo>
                      <a:pt x="6338" y="2337"/>
                    </a:lnTo>
                    <a:lnTo>
                      <a:pt x="6340" y="2318"/>
                    </a:lnTo>
                    <a:lnTo>
                      <a:pt x="6345" y="2299"/>
                    </a:lnTo>
                    <a:lnTo>
                      <a:pt x="6355" y="2283"/>
                    </a:lnTo>
                    <a:lnTo>
                      <a:pt x="6369" y="2269"/>
                    </a:lnTo>
                    <a:lnTo>
                      <a:pt x="6386" y="2260"/>
                    </a:lnTo>
                    <a:lnTo>
                      <a:pt x="6406" y="2256"/>
                    </a:lnTo>
                    <a:lnTo>
                      <a:pt x="6429" y="2258"/>
                    </a:lnTo>
                    <a:lnTo>
                      <a:pt x="6430" y="2240"/>
                    </a:lnTo>
                    <a:lnTo>
                      <a:pt x="6434" y="2224"/>
                    </a:lnTo>
                    <a:lnTo>
                      <a:pt x="6441" y="2210"/>
                    </a:lnTo>
                    <a:lnTo>
                      <a:pt x="6450" y="2199"/>
                    </a:lnTo>
                    <a:lnTo>
                      <a:pt x="6460" y="2191"/>
                    </a:lnTo>
                    <a:lnTo>
                      <a:pt x="6473" y="2185"/>
                    </a:lnTo>
                    <a:lnTo>
                      <a:pt x="6488" y="2184"/>
                    </a:lnTo>
                    <a:lnTo>
                      <a:pt x="6505" y="2188"/>
                    </a:lnTo>
                    <a:lnTo>
                      <a:pt x="6517" y="2173"/>
                    </a:lnTo>
                    <a:lnTo>
                      <a:pt x="6533" y="2164"/>
                    </a:lnTo>
                    <a:lnTo>
                      <a:pt x="6548" y="2161"/>
                    </a:lnTo>
                    <a:lnTo>
                      <a:pt x="6562" y="2163"/>
                    </a:lnTo>
                    <a:lnTo>
                      <a:pt x="6574" y="2169"/>
                    </a:lnTo>
                    <a:lnTo>
                      <a:pt x="6582" y="2181"/>
                    </a:lnTo>
                    <a:lnTo>
                      <a:pt x="6585" y="2197"/>
                    </a:lnTo>
                    <a:lnTo>
                      <a:pt x="6583" y="2216"/>
                    </a:lnTo>
                    <a:lnTo>
                      <a:pt x="6608" y="2219"/>
                    </a:lnTo>
                    <a:lnTo>
                      <a:pt x="6625" y="2226"/>
                    </a:lnTo>
                    <a:lnTo>
                      <a:pt x="6637" y="2238"/>
                    </a:lnTo>
                    <a:lnTo>
                      <a:pt x="6641" y="2251"/>
                    </a:lnTo>
                    <a:lnTo>
                      <a:pt x="6641" y="2267"/>
                    </a:lnTo>
                    <a:lnTo>
                      <a:pt x="6636" y="2283"/>
                    </a:lnTo>
                    <a:lnTo>
                      <a:pt x="6624" y="2298"/>
                    </a:lnTo>
                    <a:lnTo>
                      <a:pt x="6609" y="2313"/>
                    </a:lnTo>
                    <a:lnTo>
                      <a:pt x="6630" y="2320"/>
                    </a:lnTo>
                    <a:lnTo>
                      <a:pt x="6644" y="2331"/>
                    </a:lnTo>
                    <a:lnTo>
                      <a:pt x="6652" y="2344"/>
                    </a:lnTo>
                    <a:lnTo>
                      <a:pt x="6655" y="2356"/>
                    </a:lnTo>
                    <a:lnTo>
                      <a:pt x="6653" y="2371"/>
                    </a:lnTo>
                    <a:lnTo>
                      <a:pt x="6647" y="2385"/>
                    </a:lnTo>
                    <a:lnTo>
                      <a:pt x="6619" y="2412"/>
                    </a:lnTo>
                    <a:lnTo>
                      <a:pt x="6629" y="2431"/>
                    </a:lnTo>
                    <a:lnTo>
                      <a:pt x="6625" y="2453"/>
                    </a:lnTo>
                    <a:lnTo>
                      <a:pt x="6611" y="2474"/>
                    </a:lnTo>
                    <a:lnTo>
                      <a:pt x="6590" y="2495"/>
                    </a:lnTo>
                    <a:lnTo>
                      <a:pt x="6613" y="2483"/>
                    </a:lnTo>
                    <a:lnTo>
                      <a:pt x="6636" y="2483"/>
                    </a:lnTo>
                    <a:lnTo>
                      <a:pt x="6653" y="2492"/>
                    </a:lnTo>
                    <a:lnTo>
                      <a:pt x="6665" y="2510"/>
                    </a:lnTo>
                    <a:lnTo>
                      <a:pt x="6677" y="2491"/>
                    </a:lnTo>
                    <a:lnTo>
                      <a:pt x="6691" y="2477"/>
                    </a:lnTo>
                    <a:lnTo>
                      <a:pt x="6705" y="2470"/>
                    </a:lnTo>
                    <a:lnTo>
                      <a:pt x="6718" y="2467"/>
                    </a:lnTo>
                    <a:lnTo>
                      <a:pt x="6730" y="2470"/>
                    </a:lnTo>
                    <a:lnTo>
                      <a:pt x="6739" y="2477"/>
                    </a:lnTo>
                    <a:lnTo>
                      <a:pt x="6745" y="2491"/>
                    </a:lnTo>
                    <a:lnTo>
                      <a:pt x="6747" y="2510"/>
                    </a:lnTo>
                    <a:lnTo>
                      <a:pt x="6769" y="2506"/>
                    </a:lnTo>
                    <a:lnTo>
                      <a:pt x="6785" y="2508"/>
                    </a:lnTo>
                    <a:lnTo>
                      <a:pt x="6796" y="2516"/>
                    </a:lnTo>
                    <a:lnTo>
                      <a:pt x="6801" y="2529"/>
                    </a:lnTo>
                    <a:lnTo>
                      <a:pt x="6802" y="2542"/>
                    </a:lnTo>
                    <a:lnTo>
                      <a:pt x="6798" y="2558"/>
                    </a:lnTo>
                    <a:lnTo>
                      <a:pt x="6788" y="2572"/>
                    </a:lnTo>
                    <a:lnTo>
                      <a:pt x="6774" y="2585"/>
                    </a:lnTo>
                    <a:lnTo>
                      <a:pt x="6796" y="2589"/>
                    </a:lnTo>
                    <a:lnTo>
                      <a:pt x="6809" y="2599"/>
                    </a:lnTo>
                    <a:lnTo>
                      <a:pt x="6813" y="2610"/>
                    </a:lnTo>
                    <a:lnTo>
                      <a:pt x="6811" y="2624"/>
                    </a:lnTo>
                    <a:lnTo>
                      <a:pt x="6802" y="2636"/>
                    </a:lnTo>
                    <a:lnTo>
                      <a:pt x="6789" y="2648"/>
                    </a:lnTo>
                    <a:lnTo>
                      <a:pt x="6773" y="2658"/>
                    </a:lnTo>
                    <a:lnTo>
                      <a:pt x="6756" y="2663"/>
                    </a:lnTo>
                    <a:lnTo>
                      <a:pt x="6770" y="2673"/>
                    </a:lnTo>
                    <a:lnTo>
                      <a:pt x="6781" y="2686"/>
                    </a:lnTo>
                    <a:lnTo>
                      <a:pt x="6792" y="2718"/>
                    </a:lnTo>
                    <a:lnTo>
                      <a:pt x="6810" y="2719"/>
                    </a:lnTo>
                    <a:lnTo>
                      <a:pt x="6826" y="2724"/>
                    </a:lnTo>
                    <a:lnTo>
                      <a:pt x="6840" y="2734"/>
                    </a:lnTo>
                    <a:lnTo>
                      <a:pt x="6848" y="2749"/>
                    </a:lnTo>
                    <a:lnTo>
                      <a:pt x="6861" y="2733"/>
                    </a:lnTo>
                    <a:lnTo>
                      <a:pt x="6874" y="2721"/>
                    </a:lnTo>
                    <a:lnTo>
                      <a:pt x="6886" y="2714"/>
                    </a:lnTo>
                    <a:lnTo>
                      <a:pt x="6899" y="2711"/>
                    </a:lnTo>
                    <a:lnTo>
                      <a:pt x="6911" y="2712"/>
                    </a:lnTo>
                    <a:lnTo>
                      <a:pt x="6923" y="2718"/>
                    </a:lnTo>
                    <a:lnTo>
                      <a:pt x="6950" y="2737"/>
                    </a:lnTo>
                    <a:lnTo>
                      <a:pt x="6953" y="2719"/>
                    </a:lnTo>
                    <a:lnTo>
                      <a:pt x="6961" y="2703"/>
                    </a:lnTo>
                    <a:lnTo>
                      <a:pt x="6973" y="2690"/>
                    </a:lnTo>
                    <a:lnTo>
                      <a:pt x="6985" y="2680"/>
                    </a:lnTo>
                    <a:lnTo>
                      <a:pt x="7001" y="2675"/>
                    </a:lnTo>
                    <a:lnTo>
                      <a:pt x="7018" y="2673"/>
                    </a:lnTo>
                    <a:lnTo>
                      <a:pt x="7035" y="2676"/>
                    </a:lnTo>
                    <a:lnTo>
                      <a:pt x="7051" y="2685"/>
                    </a:lnTo>
                    <a:lnTo>
                      <a:pt x="7057" y="2669"/>
                    </a:lnTo>
                    <a:lnTo>
                      <a:pt x="7064" y="2654"/>
                    </a:lnTo>
                    <a:lnTo>
                      <a:pt x="7074" y="2643"/>
                    </a:lnTo>
                    <a:lnTo>
                      <a:pt x="7085" y="2634"/>
                    </a:lnTo>
                    <a:lnTo>
                      <a:pt x="7098" y="2630"/>
                    </a:lnTo>
                    <a:lnTo>
                      <a:pt x="7111" y="2630"/>
                    </a:lnTo>
                    <a:lnTo>
                      <a:pt x="7126" y="2635"/>
                    </a:lnTo>
                    <a:lnTo>
                      <a:pt x="7141" y="2647"/>
                    </a:lnTo>
                    <a:lnTo>
                      <a:pt x="7159" y="2640"/>
                    </a:lnTo>
                    <a:lnTo>
                      <a:pt x="7177" y="2636"/>
                    </a:lnTo>
                    <a:lnTo>
                      <a:pt x="7196" y="2638"/>
                    </a:lnTo>
                    <a:lnTo>
                      <a:pt x="7211" y="2642"/>
                    </a:lnTo>
                    <a:lnTo>
                      <a:pt x="7223" y="2651"/>
                    </a:lnTo>
                    <a:lnTo>
                      <a:pt x="7231" y="2664"/>
                    </a:lnTo>
                    <a:lnTo>
                      <a:pt x="7235" y="2682"/>
                    </a:lnTo>
                    <a:lnTo>
                      <a:pt x="7231" y="2704"/>
                    </a:lnTo>
                    <a:lnTo>
                      <a:pt x="7255" y="2703"/>
                    </a:lnTo>
                    <a:lnTo>
                      <a:pt x="7273" y="2709"/>
                    </a:lnTo>
                    <a:lnTo>
                      <a:pt x="7285" y="2722"/>
                    </a:lnTo>
                    <a:lnTo>
                      <a:pt x="7291" y="2739"/>
                    </a:lnTo>
                    <a:lnTo>
                      <a:pt x="7291" y="2757"/>
                    </a:lnTo>
                    <a:lnTo>
                      <a:pt x="7284" y="2776"/>
                    </a:lnTo>
                    <a:lnTo>
                      <a:pt x="7270" y="2794"/>
                    </a:lnTo>
                    <a:lnTo>
                      <a:pt x="7250" y="2807"/>
                    </a:lnTo>
                    <a:lnTo>
                      <a:pt x="7264" y="2818"/>
                    </a:lnTo>
                    <a:lnTo>
                      <a:pt x="7270" y="2829"/>
                    </a:lnTo>
                    <a:lnTo>
                      <a:pt x="7270" y="2840"/>
                    </a:lnTo>
                    <a:lnTo>
                      <a:pt x="7267" y="2849"/>
                    </a:lnTo>
                    <a:lnTo>
                      <a:pt x="7250" y="2867"/>
                    </a:lnTo>
                    <a:lnTo>
                      <a:pt x="7227" y="2882"/>
                    </a:lnTo>
                    <a:lnTo>
                      <a:pt x="7241" y="2889"/>
                    </a:lnTo>
                    <a:lnTo>
                      <a:pt x="7252" y="2898"/>
                    </a:lnTo>
                    <a:lnTo>
                      <a:pt x="7257" y="2909"/>
                    </a:lnTo>
                    <a:lnTo>
                      <a:pt x="7259" y="2921"/>
                    </a:lnTo>
                    <a:lnTo>
                      <a:pt x="7253" y="2946"/>
                    </a:lnTo>
                    <a:lnTo>
                      <a:pt x="7235" y="2971"/>
                    </a:lnTo>
                    <a:lnTo>
                      <a:pt x="7251" y="2970"/>
                    </a:lnTo>
                    <a:lnTo>
                      <a:pt x="7263" y="2975"/>
                    </a:lnTo>
                    <a:lnTo>
                      <a:pt x="7270" y="2985"/>
                    </a:lnTo>
                    <a:lnTo>
                      <a:pt x="7274" y="2997"/>
                    </a:lnTo>
                    <a:lnTo>
                      <a:pt x="7270" y="3026"/>
                    </a:lnTo>
                    <a:lnTo>
                      <a:pt x="7264" y="3040"/>
                    </a:lnTo>
                    <a:lnTo>
                      <a:pt x="7254" y="3052"/>
                    </a:lnTo>
                    <a:lnTo>
                      <a:pt x="7270" y="3050"/>
                    </a:lnTo>
                    <a:lnTo>
                      <a:pt x="7284" y="3052"/>
                    </a:lnTo>
                    <a:lnTo>
                      <a:pt x="7295" y="3057"/>
                    </a:lnTo>
                    <a:lnTo>
                      <a:pt x="7301" y="3063"/>
                    </a:lnTo>
                    <a:lnTo>
                      <a:pt x="7305" y="3071"/>
                    </a:lnTo>
                    <a:lnTo>
                      <a:pt x="7302" y="3083"/>
                    </a:lnTo>
                    <a:lnTo>
                      <a:pt x="7296" y="3095"/>
                    </a:lnTo>
                    <a:lnTo>
                      <a:pt x="7284" y="3109"/>
                    </a:lnTo>
                    <a:lnTo>
                      <a:pt x="7294" y="3125"/>
                    </a:lnTo>
                    <a:lnTo>
                      <a:pt x="7297" y="3139"/>
                    </a:lnTo>
                    <a:lnTo>
                      <a:pt x="7296" y="3153"/>
                    </a:lnTo>
                    <a:lnTo>
                      <a:pt x="7291" y="3164"/>
                    </a:lnTo>
                    <a:lnTo>
                      <a:pt x="7269" y="3182"/>
                    </a:lnTo>
                    <a:lnTo>
                      <a:pt x="7238" y="3190"/>
                    </a:lnTo>
                    <a:lnTo>
                      <a:pt x="7250" y="3213"/>
                    </a:lnTo>
                    <a:lnTo>
                      <a:pt x="7249" y="3233"/>
                    </a:lnTo>
                    <a:lnTo>
                      <a:pt x="7239" y="3248"/>
                    </a:lnTo>
                    <a:lnTo>
                      <a:pt x="7223" y="3260"/>
                    </a:lnTo>
                    <a:lnTo>
                      <a:pt x="7202" y="3265"/>
                    </a:lnTo>
                    <a:lnTo>
                      <a:pt x="7182" y="3264"/>
                    </a:lnTo>
                    <a:lnTo>
                      <a:pt x="7162" y="3256"/>
                    </a:lnTo>
                    <a:lnTo>
                      <a:pt x="7148" y="3239"/>
                    </a:lnTo>
                    <a:lnTo>
                      <a:pt x="7141" y="3253"/>
                    </a:lnTo>
                    <a:lnTo>
                      <a:pt x="7130" y="3263"/>
                    </a:lnTo>
                    <a:lnTo>
                      <a:pt x="7116" y="3268"/>
                    </a:lnTo>
                    <a:lnTo>
                      <a:pt x="7102" y="3269"/>
                    </a:lnTo>
                    <a:lnTo>
                      <a:pt x="7088" y="3265"/>
                    </a:lnTo>
                    <a:lnTo>
                      <a:pt x="7077" y="3257"/>
                    </a:lnTo>
                    <a:lnTo>
                      <a:pt x="7068" y="3245"/>
                    </a:lnTo>
                    <a:lnTo>
                      <a:pt x="7066" y="3228"/>
                    </a:lnTo>
                    <a:lnTo>
                      <a:pt x="7049" y="3237"/>
                    </a:lnTo>
                    <a:lnTo>
                      <a:pt x="7029" y="3239"/>
                    </a:lnTo>
                    <a:lnTo>
                      <a:pt x="7019" y="3237"/>
                    </a:lnTo>
                    <a:lnTo>
                      <a:pt x="7010" y="3233"/>
                    </a:lnTo>
                    <a:lnTo>
                      <a:pt x="6998" y="3217"/>
                    </a:lnTo>
                    <a:lnTo>
                      <a:pt x="6973" y="3221"/>
                    </a:lnTo>
                    <a:lnTo>
                      <a:pt x="6950" y="3215"/>
                    </a:lnTo>
                    <a:lnTo>
                      <a:pt x="6933" y="3200"/>
                    </a:lnTo>
                    <a:lnTo>
                      <a:pt x="6928" y="3188"/>
                    </a:lnTo>
                    <a:lnTo>
                      <a:pt x="6927" y="3175"/>
                    </a:lnTo>
                    <a:lnTo>
                      <a:pt x="6916" y="3200"/>
                    </a:lnTo>
                    <a:lnTo>
                      <a:pt x="6899" y="3216"/>
                    </a:lnTo>
                    <a:lnTo>
                      <a:pt x="6877" y="3222"/>
                    </a:lnTo>
                    <a:lnTo>
                      <a:pt x="6850" y="3220"/>
                    </a:lnTo>
                    <a:lnTo>
                      <a:pt x="6847" y="3234"/>
                    </a:lnTo>
                    <a:lnTo>
                      <a:pt x="6841" y="3246"/>
                    </a:lnTo>
                    <a:lnTo>
                      <a:pt x="6830" y="3257"/>
                    </a:lnTo>
                    <a:lnTo>
                      <a:pt x="6815" y="3268"/>
                    </a:lnTo>
                    <a:lnTo>
                      <a:pt x="6827" y="3266"/>
                    </a:lnTo>
                    <a:lnTo>
                      <a:pt x="6839" y="3266"/>
                    </a:lnTo>
                    <a:lnTo>
                      <a:pt x="6859" y="3276"/>
                    </a:lnTo>
                    <a:lnTo>
                      <a:pt x="6866" y="3283"/>
                    </a:lnTo>
                    <a:lnTo>
                      <a:pt x="6870" y="3294"/>
                    </a:lnTo>
                    <a:lnTo>
                      <a:pt x="6871" y="3307"/>
                    </a:lnTo>
                    <a:lnTo>
                      <a:pt x="6867" y="3321"/>
                    </a:lnTo>
                    <a:lnTo>
                      <a:pt x="6884" y="3304"/>
                    </a:lnTo>
                    <a:lnTo>
                      <a:pt x="6900" y="3295"/>
                    </a:lnTo>
                    <a:lnTo>
                      <a:pt x="6916" y="3290"/>
                    </a:lnTo>
                    <a:lnTo>
                      <a:pt x="6930" y="3291"/>
                    </a:lnTo>
                    <a:lnTo>
                      <a:pt x="6943" y="3296"/>
                    </a:lnTo>
                    <a:lnTo>
                      <a:pt x="6952" y="3307"/>
                    </a:lnTo>
                    <a:lnTo>
                      <a:pt x="6958" y="3321"/>
                    </a:lnTo>
                    <a:lnTo>
                      <a:pt x="6961" y="3339"/>
                    </a:lnTo>
                    <a:lnTo>
                      <a:pt x="6966" y="3330"/>
                    </a:lnTo>
                    <a:lnTo>
                      <a:pt x="6973" y="3323"/>
                    </a:lnTo>
                    <a:lnTo>
                      <a:pt x="6991" y="3312"/>
                    </a:lnTo>
                    <a:lnTo>
                      <a:pt x="7012" y="3308"/>
                    </a:lnTo>
                    <a:lnTo>
                      <a:pt x="7035" y="3310"/>
                    </a:lnTo>
                    <a:lnTo>
                      <a:pt x="7056" y="3316"/>
                    </a:lnTo>
                    <a:lnTo>
                      <a:pt x="7074" y="3328"/>
                    </a:lnTo>
                    <a:lnTo>
                      <a:pt x="7087" y="3344"/>
                    </a:lnTo>
                    <a:lnTo>
                      <a:pt x="7092" y="3364"/>
                    </a:lnTo>
                    <a:lnTo>
                      <a:pt x="7117" y="3369"/>
                    </a:lnTo>
                    <a:lnTo>
                      <a:pt x="7137" y="3379"/>
                    </a:lnTo>
                    <a:lnTo>
                      <a:pt x="7151" y="3394"/>
                    </a:lnTo>
                    <a:lnTo>
                      <a:pt x="7160" y="3413"/>
                    </a:lnTo>
                    <a:lnTo>
                      <a:pt x="7163" y="3435"/>
                    </a:lnTo>
                    <a:lnTo>
                      <a:pt x="7159" y="3456"/>
                    </a:lnTo>
                    <a:lnTo>
                      <a:pt x="7148" y="3475"/>
                    </a:lnTo>
                    <a:lnTo>
                      <a:pt x="7130" y="3492"/>
                    </a:lnTo>
                    <a:lnTo>
                      <a:pt x="7148" y="3501"/>
                    </a:lnTo>
                    <a:lnTo>
                      <a:pt x="7161" y="3514"/>
                    </a:lnTo>
                    <a:lnTo>
                      <a:pt x="7168" y="3530"/>
                    </a:lnTo>
                    <a:lnTo>
                      <a:pt x="7168" y="3546"/>
                    </a:lnTo>
                    <a:lnTo>
                      <a:pt x="7162" y="3562"/>
                    </a:lnTo>
                    <a:lnTo>
                      <a:pt x="7153" y="3577"/>
                    </a:lnTo>
                    <a:lnTo>
                      <a:pt x="7137" y="3588"/>
                    </a:lnTo>
                    <a:lnTo>
                      <a:pt x="7118" y="3595"/>
                    </a:lnTo>
                    <a:lnTo>
                      <a:pt x="7127" y="3604"/>
                    </a:lnTo>
                    <a:lnTo>
                      <a:pt x="7132" y="3614"/>
                    </a:lnTo>
                    <a:lnTo>
                      <a:pt x="7134" y="3627"/>
                    </a:lnTo>
                    <a:lnTo>
                      <a:pt x="7134" y="3639"/>
                    </a:lnTo>
                    <a:lnTo>
                      <a:pt x="7125" y="3660"/>
                    </a:lnTo>
                    <a:lnTo>
                      <a:pt x="7116" y="3669"/>
                    </a:lnTo>
                    <a:lnTo>
                      <a:pt x="7104" y="3673"/>
                    </a:lnTo>
                    <a:lnTo>
                      <a:pt x="7120" y="3684"/>
                    </a:lnTo>
                    <a:lnTo>
                      <a:pt x="7132" y="3699"/>
                    </a:lnTo>
                    <a:lnTo>
                      <a:pt x="7139" y="3718"/>
                    </a:lnTo>
                    <a:lnTo>
                      <a:pt x="7141" y="3739"/>
                    </a:lnTo>
                    <a:lnTo>
                      <a:pt x="7136" y="3761"/>
                    </a:lnTo>
                    <a:lnTo>
                      <a:pt x="7129" y="3781"/>
                    </a:lnTo>
                    <a:lnTo>
                      <a:pt x="7115" y="3798"/>
                    </a:lnTo>
                    <a:lnTo>
                      <a:pt x="7095" y="3811"/>
                    </a:lnTo>
                    <a:lnTo>
                      <a:pt x="7104" y="3858"/>
                    </a:lnTo>
                    <a:lnTo>
                      <a:pt x="7100" y="3894"/>
                    </a:lnTo>
                    <a:lnTo>
                      <a:pt x="7093" y="3908"/>
                    </a:lnTo>
                    <a:lnTo>
                      <a:pt x="7085" y="3919"/>
                    </a:lnTo>
                    <a:lnTo>
                      <a:pt x="7074" y="3928"/>
                    </a:lnTo>
                    <a:lnTo>
                      <a:pt x="7063" y="3933"/>
                    </a:lnTo>
                    <a:lnTo>
                      <a:pt x="7051" y="3935"/>
                    </a:lnTo>
                    <a:lnTo>
                      <a:pt x="7039" y="3934"/>
                    </a:lnTo>
                    <a:lnTo>
                      <a:pt x="7017" y="3921"/>
                    </a:lnTo>
                    <a:lnTo>
                      <a:pt x="7007" y="3909"/>
                    </a:lnTo>
                    <a:lnTo>
                      <a:pt x="6999" y="3894"/>
                    </a:lnTo>
                    <a:lnTo>
                      <a:pt x="6994" y="3875"/>
                    </a:lnTo>
                    <a:lnTo>
                      <a:pt x="6991" y="3852"/>
                    </a:lnTo>
                    <a:lnTo>
                      <a:pt x="6973" y="3850"/>
                    </a:lnTo>
                    <a:lnTo>
                      <a:pt x="6960" y="3843"/>
                    </a:lnTo>
                    <a:lnTo>
                      <a:pt x="6950" y="3832"/>
                    </a:lnTo>
                    <a:lnTo>
                      <a:pt x="6944" y="3821"/>
                    </a:lnTo>
                    <a:lnTo>
                      <a:pt x="6942" y="3807"/>
                    </a:lnTo>
                    <a:lnTo>
                      <a:pt x="6943" y="3791"/>
                    </a:lnTo>
                    <a:lnTo>
                      <a:pt x="6953" y="3762"/>
                    </a:lnTo>
                    <a:lnTo>
                      <a:pt x="6932" y="3760"/>
                    </a:lnTo>
                    <a:lnTo>
                      <a:pt x="6913" y="3750"/>
                    </a:lnTo>
                    <a:lnTo>
                      <a:pt x="6901" y="3734"/>
                    </a:lnTo>
                    <a:lnTo>
                      <a:pt x="6898" y="3714"/>
                    </a:lnTo>
                    <a:lnTo>
                      <a:pt x="6891" y="3726"/>
                    </a:lnTo>
                    <a:lnTo>
                      <a:pt x="6878" y="3735"/>
                    </a:lnTo>
                    <a:lnTo>
                      <a:pt x="6864" y="3742"/>
                    </a:lnTo>
                    <a:lnTo>
                      <a:pt x="6848" y="3744"/>
                    </a:lnTo>
                    <a:lnTo>
                      <a:pt x="6833" y="3742"/>
                    </a:lnTo>
                    <a:lnTo>
                      <a:pt x="6823" y="3734"/>
                    </a:lnTo>
                    <a:lnTo>
                      <a:pt x="6815" y="3721"/>
                    </a:lnTo>
                    <a:lnTo>
                      <a:pt x="6815" y="3703"/>
                    </a:lnTo>
                    <a:lnTo>
                      <a:pt x="6792" y="3711"/>
                    </a:lnTo>
                    <a:lnTo>
                      <a:pt x="6774" y="3712"/>
                    </a:lnTo>
                    <a:lnTo>
                      <a:pt x="6759" y="3707"/>
                    </a:lnTo>
                    <a:lnTo>
                      <a:pt x="6747" y="3699"/>
                    </a:lnTo>
                    <a:lnTo>
                      <a:pt x="6739" y="3686"/>
                    </a:lnTo>
                    <a:lnTo>
                      <a:pt x="6734" y="3670"/>
                    </a:lnTo>
                    <a:lnTo>
                      <a:pt x="6733" y="3652"/>
                    </a:lnTo>
                    <a:lnTo>
                      <a:pt x="6736" y="3633"/>
                    </a:lnTo>
                    <a:lnTo>
                      <a:pt x="6720" y="3640"/>
                    </a:lnTo>
                    <a:lnTo>
                      <a:pt x="6704" y="3643"/>
                    </a:lnTo>
                    <a:lnTo>
                      <a:pt x="6689" y="3640"/>
                    </a:lnTo>
                    <a:lnTo>
                      <a:pt x="6675" y="3635"/>
                    </a:lnTo>
                    <a:lnTo>
                      <a:pt x="6665" y="3625"/>
                    </a:lnTo>
                    <a:lnTo>
                      <a:pt x="6659" y="3612"/>
                    </a:lnTo>
                    <a:lnTo>
                      <a:pt x="6657" y="3599"/>
                    </a:lnTo>
                    <a:lnTo>
                      <a:pt x="6661" y="3585"/>
                    </a:lnTo>
                    <a:lnTo>
                      <a:pt x="6646" y="3590"/>
                    </a:lnTo>
                    <a:lnTo>
                      <a:pt x="6631" y="3587"/>
                    </a:lnTo>
                    <a:lnTo>
                      <a:pt x="6619" y="3574"/>
                    </a:lnTo>
                    <a:lnTo>
                      <a:pt x="6617" y="3555"/>
                    </a:lnTo>
                    <a:lnTo>
                      <a:pt x="6600" y="3564"/>
                    </a:lnTo>
                    <a:lnTo>
                      <a:pt x="6584" y="3566"/>
                    </a:lnTo>
                    <a:lnTo>
                      <a:pt x="6568" y="3562"/>
                    </a:lnTo>
                    <a:lnTo>
                      <a:pt x="6556" y="3551"/>
                    </a:lnTo>
                    <a:lnTo>
                      <a:pt x="6560" y="3562"/>
                    </a:lnTo>
                    <a:lnTo>
                      <a:pt x="6557" y="3573"/>
                    </a:lnTo>
                    <a:lnTo>
                      <a:pt x="6552" y="3581"/>
                    </a:lnTo>
                    <a:lnTo>
                      <a:pt x="6541" y="3588"/>
                    </a:lnTo>
                    <a:lnTo>
                      <a:pt x="6561" y="3586"/>
                    </a:lnTo>
                    <a:lnTo>
                      <a:pt x="6576" y="3594"/>
                    </a:lnTo>
                    <a:lnTo>
                      <a:pt x="6582" y="3608"/>
                    </a:lnTo>
                    <a:lnTo>
                      <a:pt x="6579" y="3625"/>
                    </a:lnTo>
                    <a:lnTo>
                      <a:pt x="6598" y="3633"/>
                    </a:lnTo>
                    <a:lnTo>
                      <a:pt x="6611" y="3644"/>
                    </a:lnTo>
                    <a:lnTo>
                      <a:pt x="6618" y="3659"/>
                    </a:lnTo>
                    <a:lnTo>
                      <a:pt x="6619" y="3676"/>
                    </a:lnTo>
                    <a:lnTo>
                      <a:pt x="6613" y="3692"/>
                    </a:lnTo>
                    <a:lnTo>
                      <a:pt x="6604" y="3706"/>
                    </a:lnTo>
                    <a:lnTo>
                      <a:pt x="6588" y="3717"/>
                    </a:lnTo>
                    <a:lnTo>
                      <a:pt x="6567" y="3721"/>
                    </a:lnTo>
                    <a:lnTo>
                      <a:pt x="6565" y="3744"/>
                    </a:lnTo>
                    <a:lnTo>
                      <a:pt x="6554" y="3762"/>
                    </a:lnTo>
                    <a:lnTo>
                      <a:pt x="6539" y="3776"/>
                    </a:lnTo>
                    <a:lnTo>
                      <a:pt x="6521" y="3783"/>
                    </a:lnTo>
                    <a:lnTo>
                      <a:pt x="6500" y="3784"/>
                    </a:lnTo>
                    <a:lnTo>
                      <a:pt x="6483" y="3779"/>
                    </a:lnTo>
                    <a:lnTo>
                      <a:pt x="6469" y="3765"/>
                    </a:lnTo>
                    <a:lnTo>
                      <a:pt x="6460" y="3744"/>
                    </a:lnTo>
                    <a:lnTo>
                      <a:pt x="6448" y="3748"/>
                    </a:lnTo>
                    <a:lnTo>
                      <a:pt x="6436" y="3749"/>
                    </a:lnTo>
                    <a:lnTo>
                      <a:pt x="6424" y="3747"/>
                    </a:lnTo>
                    <a:lnTo>
                      <a:pt x="6414" y="3741"/>
                    </a:lnTo>
                    <a:lnTo>
                      <a:pt x="6399" y="3763"/>
                    </a:lnTo>
                    <a:lnTo>
                      <a:pt x="6373" y="3775"/>
                    </a:lnTo>
                    <a:lnTo>
                      <a:pt x="6358" y="3776"/>
                    </a:lnTo>
                    <a:lnTo>
                      <a:pt x="6345" y="3773"/>
                    </a:lnTo>
                    <a:lnTo>
                      <a:pt x="6333" y="3764"/>
                    </a:lnTo>
                    <a:lnTo>
                      <a:pt x="6324" y="3751"/>
                    </a:lnTo>
                    <a:lnTo>
                      <a:pt x="6322" y="3768"/>
                    </a:lnTo>
                    <a:lnTo>
                      <a:pt x="6313" y="3782"/>
                    </a:lnTo>
                    <a:lnTo>
                      <a:pt x="6299" y="3791"/>
                    </a:lnTo>
                    <a:lnTo>
                      <a:pt x="6283" y="3796"/>
                    </a:lnTo>
                    <a:lnTo>
                      <a:pt x="6266" y="3795"/>
                    </a:lnTo>
                    <a:lnTo>
                      <a:pt x="6252" y="3790"/>
                    </a:lnTo>
                    <a:lnTo>
                      <a:pt x="6242" y="3777"/>
                    </a:lnTo>
                    <a:lnTo>
                      <a:pt x="6238" y="3759"/>
                    </a:lnTo>
                    <a:lnTo>
                      <a:pt x="6226" y="3772"/>
                    </a:lnTo>
                    <a:lnTo>
                      <a:pt x="6212" y="3778"/>
                    </a:lnTo>
                    <a:lnTo>
                      <a:pt x="6197" y="3779"/>
                    </a:lnTo>
                    <a:lnTo>
                      <a:pt x="6184" y="3774"/>
                    </a:lnTo>
                    <a:lnTo>
                      <a:pt x="6173" y="3766"/>
                    </a:lnTo>
                    <a:lnTo>
                      <a:pt x="6167" y="3754"/>
                    </a:lnTo>
                    <a:lnTo>
                      <a:pt x="6167" y="3742"/>
                    </a:lnTo>
                    <a:lnTo>
                      <a:pt x="6173" y="3728"/>
                    </a:lnTo>
                    <a:lnTo>
                      <a:pt x="6153" y="3717"/>
                    </a:lnTo>
                    <a:lnTo>
                      <a:pt x="6140" y="3702"/>
                    </a:lnTo>
                    <a:lnTo>
                      <a:pt x="6135" y="3684"/>
                    </a:lnTo>
                    <a:lnTo>
                      <a:pt x="6141" y="3659"/>
                    </a:lnTo>
                    <a:lnTo>
                      <a:pt x="6126" y="3675"/>
                    </a:lnTo>
                    <a:lnTo>
                      <a:pt x="6107" y="3685"/>
                    </a:lnTo>
                    <a:lnTo>
                      <a:pt x="6097" y="3685"/>
                    </a:lnTo>
                    <a:lnTo>
                      <a:pt x="6087" y="3683"/>
                    </a:lnTo>
                    <a:lnTo>
                      <a:pt x="6078" y="3676"/>
                    </a:lnTo>
                    <a:lnTo>
                      <a:pt x="6070" y="3666"/>
                    </a:lnTo>
                    <a:lnTo>
                      <a:pt x="6060" y="3685"/>
                    </a:lnTo>
                    <a:lnTo>
                      <a:pt x="6043" y="3695"/>
                    </a:lnTo>
                    <a:lnTo>
                      <a:pt x="6023" y="3695"/>
                    </a:lnTo>
                    <a:lnTo>
                      <a:pt x="6005" y="3684"/>
                    </a:lnTo>
                    <a:lnTo>
                      <a:pt x="6006" y="3700"/>
                    </a:lnTo>
                    <a:lnTo>
                      <a:pt x="5998" y="3713"/>
                    </a:lnTo>
                    <a:lnTo>
                      <a:pt x="5984" y="3720"/>
                    </a:lnTo>
                    <a:lnTo>
                      <a:pt x="5964" y="3718"/>
                    </a:lnTo>
                    <a:lnTo>
                      <a:pt x="5986" y="3727"/>
                    </a:lnTo>
                    <a:lnTo>
                      <a:pt x="5997" y="3738"/>
                    </a:lnTo>
                    <a:lnTo>
                      <a:pt x="5998" y="3752"/>
                    </a:lnTo>
                    <a:lnTo>
                      <a:pt x="5990" y="3766"/>
                    </a:lnTo>
                    <a:lnTo>
                      <a:pt x="6002" y="3767"/>
                    </a:lnTo>
                    <a:lnTo>
                      <a:pt x="6012" y="3772"/>
                    </a:lnTo>
                    <a:lnTo>
                      <a:pt x="6020" y="3778"/>
                    </a:lnTo>
                    <a:lnTo>
                      <a:pt x="6026" y="3787"/>
                    </a:lnTo>
                    <a:lnTo>
                      <a:pt x="6029" y="3808"/>
                    </a:lnTo>
                    <a:lnTo>
                      <a:pt x="6025" y="3819"/>
                    </a:lnTo>
                    <a:lnTo>
                      <a:pt x="6017" y="3829"/>
                    </a:lnTo>
                    <a:lnTo>
                      <a:pt x="6032" y="3832"/>
                    </a:lnTo>
                    <a:lnTo>
                      <a:pt x="6044" y="3839"/>
                    </a:lnTo>
                    <a:lnTo>
                      <a:pt x="6052" y="3850"/>
                    </a:lnTo>
                    <a:lnTo>
                      <a:pt x="6056" y="3861"/>
                    </a:lnTo>
                    <a:lnTo>
                      <a:pt x="6055" y="3874"/>
                    </a:lnTo>
                    <a:lnTo>
                      <a:pt x="6052" y="3886"/>
                    </a:lnTo>
                    <a:lnTo>
                      <a:pt x="6044" y="3897"/>
                    </a:lnTo>
                    <a:lnTo>
                      <a:pt x="6032" y="3904"/>
                    </a:lnTo>
                    <a:lnTo>
                      <a:pt x="6053" y="3931"/>
                    </a:lnTo>
                    <a:lnTo>
                      <a:pt x="6059" y="3955"/>
                    </a:lnTo>
                    <a:lnTo>
                      <a:pt x="6058" y="3966"/>
                    </a:lnTo>
                    <a:lnTo>
                      <a:pt x="6054" y="3977"/>
                    </a:lnTo>
                    <a:lnTo>
                      <a:pt x="6040" y="3993"/>
                    </a:lnTo>
                    <a:lnTo>
                      <a:pt x="6018" y="4001"/>
                    </a:lnTo>
                    <a:lnTo>
                      <a:pt x="5994" y="4001"/>
                    </a:lnTo>
                    <a:lnTo>
                      <a:pt x="5983" y="3997"/>
                    </a:lnTo>
                    <a:lnTo>
                      <a:pt x="5971" y="3991"/>
                    </a:lnTo>
                    <a:lnTo>
                      <a:pt x="5960" y="3980"/>
                    </a:lnTo>
                    <a:lnTo>
                      <a:pt x="5949" y="3967"/>
                    </a:lnTo>
                    <a:lnTo>
                      <a:pt x="5944" y="3982"/>
                    </a:lnTo>
                    <a:lnTo>
                      <a:pt x="5936" y="3994"/>
                    </a:lnTo>
                    <a:lnTo>
                      <a:pt x="5925" y="4003"/>
                    </a:lnTo>
                    <a:lnTo>
                      <a:pt x="5914" y="4008"/>
                    </a:lnTo>
                    <a:lnTo>
                      <a:pt x="5901" y="4008"/>
                    </a:lnTo>
                    <a:lnTo>
                      <a:pt x="5889" y="4002"/>
                    </a:lnTo>
                    <a:lnTo>
                      <a:pt x="5878" y="3992"/>
                    </a:lnTo>
                    <a:lnTo>
                      <a:pt x="5870" y="3975"/>
                    </a:lnTo>
                    <a:lnTo>
                      <a:pt x="5849" y="3986"/>
                    </a:lnTo>
                    <a:lnTo>
                      <a:pt x="5824" y="3990"/>
                    </a:lnTo>
                    <a:lnTo>
                      <a:pt x="5800" y="3982"/>
                    </a:lnTo>
                    <a:lnTo>
                      <a:pt x="5781" y="3963"/>
                    </a:lnTo>
                    <a:lnTo>
                      <a:pt x="5776" y="3976"/>
                    </a:lnTo>
                    <a:lnTo>
                      <a:pt x="5766" y="3985"/>
                    </a:lnTo>
                    <a:lnTo>
                      <a:pt x="5754" y="3992"/>
                    </a:lnTo>
                    <a:lnTo>
                      <a:pt x="5740" y="3995"/>
                    </a:lnTo>
                    <a:lnTo>
                      <a:pt x="5726" y="3995"/>
                    </a:lnTo>
                    <a:lnTo>
                      <a:pt x="5713" y="3993"/>
                    </a:lnTo>
                    <a:lnTo>
                      <a:pt x="5695" y="3982"/>
                    </a:lnTo>
                    <a:lnTo>
                      <a:pt x="5698" y="3998"/>
                    </a:lnTo>
                    <a:lnTo>
                      <a:pt x="5698" y="4014"/>
                    </a:lnTo>
                    <a:lnTo>
                      <a:pt x="5694" y="4028"/>
                    </a:lnTo>
                    <a:lnTo>
                      <a:pt x="5686" y="4040"/>
                    </a:lnTo>
                    <a:lnTo>
                      <a:pt x="5675" y="4049"/>
                    </a:lnTo>
                    <a:lnTo>
                      <a:pt x="5661" y="4057"/>
                    </a:lnTo>
                    <a:lnTo>
                      <a:pt x="5645" y="4062"/>
                    </a:lnTo>
                    <a:lnTo>
                      <a:pt x="5627" y="4063"/>
                    </a:lnTo>
                    <a:lnTo>
                      <a:pt x="5639" y="4074"/>
                    </a:lnTo>
                    <a:lnTo>
                      <a:pt x="5646" y="4087"/>
                    </a:lnTo>
                    <a:lnTo>
                      <a:pt x="5648" y="4099"/>
                    </a:lnTo>
                    <a:lnTo>
                      <a:pt x="5648" y="4111"/>
                    </a:lnTo>
                    <a:lnTo>
                      <a:pt x="5644" y="4123"/>
                    </a:lnTo>
                    <a:lnTo>
                      <a:pt x="5638" y="4135"/>
                    </a:lnTo>
                    <a:lnTo>
                      <a:pt x="5616" y="4152"/>
                    </a:lnTo>
                    <a:lnTo>
                      <a:pt x="5631" y="4151"/>
                    </a:lnTo>
                    <a:lnTo>
                      <a:pt x="5644" y="4155"/>
                    </a:lnTo>
                    <a:lnTo>
                      <a:pt x="5653" y="4165"/>
                    </a:lnTo>
                    <a:lnTo>
                      <a:pt x="5657" y="4178"/>
                    </a:lnTo>
                    <a:lnTo>
                      <a:pt x="5676" y="4173"/>
                    </a:lnTo>
                    <a:lnTo>
                      <a:pt x="5691" y="4176"/>
                    </a:lnTo>
                    <a:lnTo>
                      <a:pt x="5703" y="4184"/>
                    </a:lnTo>
                    <a:lnTo>
                      <a:pt x="5710" y="4197"/>
                    </a:lnTo>
                    <a:lnTo>
                      <a:pt x="5722" y="4177"/>
                    </a:lnTo>
                    <a:lnTo>
                      <a:pt x="5742" y="4161"/>
                    </a:lnTo>
                    <a:lnTo>
                      <a:pt x="5769" y="4151"/>
                    </a:lnTo>
                    <a:lnTo>
                      <a:pt x="5784" y="4150"/>
                    </a:lnTo>
                    <a:lnTo>
                      <a:pt x="5799" y="4152"/>
                    </a:lnTo>
                    <a:lnTo>
                      <a:pt x="5820" y="4130"/>
                    </a:lnTo>
                    <a:lnTo>
                      <a:pt x="5840" y="4117"/>
                    </a:lnTo>
                    <a:lnTo>
                      <a:pt x="5859" y="4113"/>
                    </a:lnTo>
                    <a:lnTo>
                      <a:pt x="5874" y="4115"/>
                    </a:lnTo>
                    <a:lnTo>
                      <a:pt x="5884" y="4125"/>
                    </a:lnTo>
                    <a:lnTo>
                      <a:pt x="5890" y="4141"/>
                    </a:lnTo>
                    <a:lnTo>
                      <a:pt x="5888" y="4165"/>
                    </a:lnTo>
                    <a:lnTo>
                      <a:pt x="5878" y="4194"/>
                    </a:lnTo>
                    <a:lnTo>
                      <a:pt x="5904" y="4202"/>
                    </a:lnTo>
                    <a:lnTo>
                      <a:pt x="5919" y="4215"/>
                    </a:lnTo>
                    <a:lnTo>
                      <a:pt x="5923" y="4231"/>
                    </a:lnTo>
                    <a:lnTo>
                      <a:pt x="5919" y="4248"/>
                    </a:lnTo>
                    <a:lnTo>
                      <a:pt x="5907" y="4265"/>
                    </a:lnTo>
                    <a:lnTo>
                      <a:pt x="5889" y="4278"/>
                    </a:lnTo>
                    <a:lnTo>
                      <a:pt x="5867" y="4288"/>
                    </a:lnTo>
                    <a:lnTo>
                      <a:pt x="5841" y="4290"/>
                    </a:lnTo>
                    <a:lnTo>
                      <a:pt x="5851" y="4298"/>
                    </a:lnTo>
                    <a:lnTo>
                      <a:pt x="5859" y="4307"/>
                    </a:lnTo>
                    <a:lnTo>
                      <a:pt x="5862" y="4318"/>
                    </a:lnTo>
                    <a:lnTo>
                      <a:pt x="5863" y="4327"/>
                    </a:lnTo>
                    <a:lnTo>
                      <a:pt x="5856" y="4347"/>
                    </a:lnTo>
                    <a:lnTo>
                      <a:pt x="5841" y="4363"/>
                    </a:lnTo>
                    <a:lnTo>
                      <a:pt x="5854" y="4367"/>
                    </a:lnTo>
                    <a:lnTo>
                      <a:pt x="5865" y="4375"/>
                    </a:lnTo>
                    <a:lnTo>
                      <a:pt x="5869" y="4388"/>
                    </a:lnTo>
                    <a:lnTo>
                      <a:pt x="5867" y="4404"/>
                    </a:lnTo>
                    <a:lnTo>
                      <a:pt x="5889" y="4409"/>
                    </a:lnTo>
                    <a:lnTo>
                      <a:pt x="5905" y="4419"/>
                    </a:lnTo>
                    <a:lnTo>
                      <a:pt x="5916" y="4436"/>
                    </a:lnTo>
                    <a:lnTo>
                      <a:pt x="5919" y="4458"/>
                    </a:lnTo>
                    <a:lnTo>
                      <a:pt x="5931" y="4446"/>
                    </a:lnTo>
                    <a:lnTo>
                      <a:pt x="5945" y="4443"/>
                    </a:lnTo>
                    <a:lnTo>
                      <a:pt x="5959" y="4445"/>
                    </a:lnTo>
                    <a:lnTo>
                      <a:pt x="5972" y="4453"/>
                    </a:lnTo>
                    <a:lnTo>
                      <a:pt x="5982" y="4429"/>
                    </a:lnTo>
                    <a:lnTo>
                      <a:pt x="5997" y="4411"/>
                    </a:lnTo>
                    <a:lnTo>
                      <a:pt x="6016" y="4398"/>
                    </a:lnTo>
                    <a:lnTo>
                      <a:pt x="6043" y="4390"/>
                    </a:lnTo>
                    <a:lnTo>
                      <a:pt x="6040" y="4376"/>
                    </a:lnTo>
                    <a:lnTo>
                      <a:pt x="6039" y="4363"/>
                    </a:lnTo>
                    <a:lnTo>
                      <a:pt x="6046" y="4339"/>
                    </a:lnTo>
                    <a:lnTo>
                      <a:pt x="6054" y="4331"/>
                    </a:lnTo>
                    <a:lnTo>
                      <a:pt x="6066" y="4324"/>
                    </a:lnTo>
                    <a:lnTo>
                      <a:pt x="6079" y="4320"/>
                    </a:lnTo>
                    <a:lnTo>
                      <a:pt x="6096" y="4320"/>
                    </a:lnTo>
                    <a:lnTo>
                      <a:pt x="6090" y="4302"/>
                    </a:lnTo>
                    <a:lnTo>
                      <a:pt x="6089" y="4286"/>
                    </a:lnTo>
                    <a:lnTo>
                      <a:pt x="6095" y="4260"/>
                    </a:lnTo>
                    <a:lnTo>
                      <a:pt x="6109" y="4243"/>
                    </a:lnTo>
                    <a:lnTo>
                      <a:pt x="6127" y="4235"/>
                    </a:lnTo>
                    <a:lnTo>
                      <a:pt x="6148" y="4235"/>
                    </a:lnTo>
                    <a:lnTo>
                      <a:pt x="6166" y="4246"/>
                    </a:lnTo>
                    <a:lnTo>
                      <a:pt x="6178" y="4266"/>
                    </a:lnTo>
                    <a:lnTo>
                      <a:pt x="6181" y="4280"/>
                    </a:lnTo>
                    <a:lnTo>
                      <a:pt x="6181" y="4297"/>
                    </a:lnTo>
                    <a:lnTo>
                      <a:pt x="6199" y="4289"/>
                    </a:lnTo>
                    <a:lnTo>
                      <a:pt x="6216" y="4288"/>
                    </a:lnTo>
                    <a:lnTo>
                      <a:pt x="6230" y="4293"/>
                    </a:lnTo>
                    <a:lnTo>
                      <a:pt x="6239" y="4302"/>
                    </a:lnTo>
                    <a:lnTo>
                      <a:pt x="6245" y="4315"/>
                    </a:lnTo>
                    <a:lnTo>
                      <a:pt x="6247" y="4329"/>
                    </a:lnTo>
                    <a:lnTo>
                      <a:pt x="6242" y="4346"/>
                    </a:lnTo>
                    <a:lnTo>
                      <a:pt x="6234" y="4360"/>
                    </a:lnTo>
                    <a:lnTo>
                      <a:pt x="6258" y="4357"/>
                    </a:lnTo>
                    <a:lnTo>
                      <a:pt x="6274" y="4363"/>
                    </a:lnTo>
                    <a:lnTo>
                      <a:pt x="6283" y="4375"/>
                    </a:lnTo>
                    <a:lnTo>
                      <a:pt x="6285" y="4393"/>
                    </a:lnTo>
                    <a:lnTo>
                      <a:pt x="6294" y="4384"/>
                    </a:lnTo>
                    <a:lnTo>
                      <a:pt x="6306" y="4380"/>
                    </a:lnTo>
                    <a:lnTo>
                      <a:pt x="6319" y="4378"/>
                    </a:lnTo>
                    <a:lnTo>
                      <a:pt x="6333" y="4380"/>
                    </a:lnTo>
                    <a:lnTo>
                      <a:pt x="6342" y="4362"/>
                    </a:lnTo>
                    <a:lnTo>
                      <a:pt x="6351" y="4348"/>
                    </a:lnTo>
                    <a:lnTo>
                      <a:pt x="6363" y="4337"/>
                    </a:lnTo>
                    <a:lnTo>
                      <a:pt x="6376" y="4329"/>
                    </a:lnTo>
                    <a:lnTo>
                      <a:pt x="6403" y="4323"/>
                    </a:lnTo>
                    <a:lnTo>
                      <a:pt x="6429" y="4327"/>
                    </a:lnTo>
                    <a:lnTo>
                      <a:pt x="6447" y="4341"/>
                    </a:lnTo>
                    <a:lnTo>
                      <a:pt x="6456" y="4360"/>
                    </a:lnTo>
                    <a:lnTo>
                      <a:pt x="6450" y="4386"/>
                    </a:lnTo>
                    <a:lnTo>
                      <a:pt x="6425" y="4416"/>
                    </a:lnTo>
                    <a:lnTo>
                      <a:pt x="6439" y="4418"/>
                    </a:lnTo>
                    <a:lnTo>
                      <a:pt x="6450" y="4424"/>
                    </a:lnTo>
                    <a:lnTo>
                      <a:pt x="6462" y="4438"/>
                    </a:lnTo>
                    <a:lnTo>
                      <a:pt x="6464" y="4459"/>
                    </a:lnTo>
                    <a:lnTo>
                      <a:pt x="6452" y="4480"/>
                    </a:lnTo>
                    <a:lnTo>
                      <a:pt x="6470" y="4472"/>
                    </a:lnTo>
                    <a:lnTo>
                      <a:pt x="6487" y="4471"/>
                    </a:lnTo>
                    <a:lnTo>
                      <a:pt x="6502" y="4474"/>
                    </a:lnTo>
                    <a:lnTo>
                      <a:pt x="6515" y="4481"/>
                    </a:lnTo>
                    <a:lnTo>
                      <a:pt x="6525" y="4493"/>
                    </a:lnTo>
                    <a:lnTo>
                      <a:pt x="6530" y="4507"/>
                    </a:lnTo>
                    <a:lnTo>
                      <a:pt x="6531" y="4523"/>
                    </a:lnTo>
                    <a:lnTo>
                      <a:pt x="6527" y="4539"/>
                    </a:lnTo>
                    <a:lnTo>
                      <a:pt x="6555" y="4542"/>
                    </a:lnTo>
                    <a:lnTo>
                      <a:pt x="6577" y="4550"/>
                    </a:lnTo>
                    <a:lnTo>
                      <a:pt x="6592" y="4560"/>
                    </a:lnTo>
                    <a:lnTo>
                      <a:pt x="6600" y="4574"/>
                    </a:lnTo>
                    <a:lnTo>
                      <a:pt x="6603" y="4589"/>
                    </a:lnTo>
                    <a:lnTo>
                      <a:pt x="6597" y="4605"/>
                    </a:lnTo>
                    <a:lnTo>
                      <a:pt x="6584" y="4622"/>
                    </a:lnTo>
                    <a:lnTo>
                      <a:pt x="6564" y="4639"/>
                    </a:lnTo>
                    <a:lnTo>
                      <a:pt x="6589" y="4649"/>
                    </a:lnTo>
                    <a:lnTo>
                      <a:pt x="6607" y="4664"/>
                    </a:lnTo>
                    <a:lnTo>
                      <a:pt x="6617" y="4683"/>
                    </a:lnTo>
                    <a:lnTo>
                      <a:pt x="6621" y="4704"/>
                    </a:lnTo>
                    <a:lnTo>
                      <a:pt x="6617" y="4724"/>
                    </a:lnTo>
                    <a:lnTo>
                      <a:pt x="6607" y="4743"/>
                    </a:lnTo>
                    <a:lnTo>
                      <a:pt x="6590" y="4759"/>
                    </a:lnTo>
                    <a:lnTo>
                      <a:pt x="6567" y="4770"/>
                    </a:lnTo>
                    <a:lnTo>
                      <a:pt x="6581" y="4792"/>
                    </a:lnTo>
                    <a:lnTo>
                      <a:pt x="6586" y="4814"/>
                    </a:lnTo>
                    <a:lnTo>
                      <a:pt x="6586" y="4833"/>
                    </a:lnTo>
                    <a:lnTo>
                      <a:pt x="6579" y="4850"/>
                    </a:lnTo>
                    <a:lnTo>
                      <a:pt x="6566" y="4863"/>
                    </a:lnTo>
                    <a:lnTo>
                      <a:pt x="6547" y="4870"/>
                    </a:lnTo>
                    <a:lnTo>
                      <a:pt x="6522" y="4871"/>
                    </a:lnTo>
                    <a:lnTo>
                      <a:pt x="6493" y="4866"/>
                    </a:lnTo>
                    <a:lnTo>
                      <a:pt x="6486" y="4888"/>
                    </a:lnTo>
                    <a:lnTo>
                      <a:pt x="6471" y="4904"/>
                    </a:lnTo>
                    <a:lnTo>
                      <a:pt x="6452" y="4915"/>
                    </a:lnTo>
                    <a:lnTo>
                      <a:pt x="6429" y="4918"/>
                    </a:lnTo>
                    <a:lnTo>
                      <a:pt x="6406" y="4914"/>
                    </a:lnTo>
                    <a:lnTo>
                      <a:pt x="6388" y="4902"/>
                    </a:lnTo>
                    <a:lnTo>
                      <a:pt x="6376" y="4883"/>
                    </a:lnTo>
                    <a:lnTo>
                      <a:pt x="6373" y="4854"/>
                    </a:lnTo>
                    <a:lnTo>
                      <a:pt x="6355" y="4865"/>
                    </a:lnTo>
                    <a:lnTo>
                      <a:pt x="6334" y="4870"/>
                    </a:lnTo>
                    <a:lnTo>
                      <a:pt x="6315" y="4868"/>
                    </a:lnTo>
                    <a:lnTo>
                      <a:pt x="6297" y="4862"/>
                    </a:lnTo>
                    <a:lnTo>
                      <a:pt x="6283" y="4850"/>
                    </a:lnTo>
                    <a:lnTo>
                      <a:pt x="6273" y="4835"/>
                    </a:lnTo>
                    <a:lnTo>
                      <a:pt x="6268" y="4818"/>
                    </a:lnTo>
                    <a:lnTo>
                      <a:pt x="6272" y="4799"/>
                    </a:lnTo>
                    <a:lnTo>
                      <a:pt x="6253" y="4814"/>
                    </a:lnTo>
                    <a:lnTo>
                      <a:pt x="6232" y="4821"/>
                    </a:lnTo>
                    <a:lnTo>
                      <a:pt x="6209" y="4822"/>
                    </a:lnTo>
                    <a:lnTo>
                      <a:pt x="6185" y="4818"/>
                    </a:lnTo>
                    <a:lnTo>
                      <a:pt x="6198" y="4823"/>
                    </a:lnTo>
                    <a:lnTo>
                      <a:pt x="6208" y="4832"/>
                    </a:lnTo>
                    <a:lnTo>
                      <a:pt x="6213" y="4840"/>
                    </a:lnTo>
                    <a:lnTo>
                      <a:pt x="6216" y="4851"/>
                    </a:lnTo>
                    <a:lnTo>
                      <a:pt x="6214" y="4862"/>
                    </a:lnTo>
                    <a:lnTo>
                      <a:pt x="6211" y="4871"/>
                    </a:lnTo>
                    <a:lnTo>
                      <a:pt x="6193" y="4888"/>
                    </a:lnTo>
                    <a:lnTo>
                      <a:pt x="6216" y="4893"/>
                    </a:lnTo>
                    <a:lnTo>
                      <a:pt x="6231" y="4906"/>
                    </a:lnTo>
                    <a:lnTo>
                      <a:pt x="6234" y="4925"/>
                    </a:lnTo>
                    <a:lnTo>
                      <a:pt x="6223" y="4944"/>
                    </a:lnTo>
                    <a:lnTo>
                      <a:pt x="6244" y="4945"/>
                    </a:lnTo>
                    <a:lnTo>
                      <a:pt x="6259" y="4953"/>
                    </a:lnTo>
                    <a:lnTo>
                      <a:pt x="6269" y="4965"/>
                    </a:lnTo>
                    <a:lnTo>
                      <a:pt x="6275" y="4980"/>
                    </a:lnTo>
                    <a:lnTo>
                      <a:pt x="6274" y="4996"/>
                    </a:lnTo>
                    <a:lnTo>
                      <a:pt x="6268" y="5011"/>
                    </a:lnTo>
                    <a:lnTo>
                      <a:pt x="6257" y="5023"/>
                    </a:lnTo>
                    <a:lnTo>
                      <a:pt x="6238" y="5030"/>
                    </a:lnTo>
                    <a:lnTo>
                      <a:pt x="6255" y="5040"/>
                    </a:lnTo>
                    <a:lnTo>
                      <a:pt x="6266" y="5053"/>
                    </a:lnTo>
                    <a:lnTo>
                      <a:pt x="6271" y="5069"/>
                    </a:lnTo>
                    <a:lnTo>
                      <a:pt x="6269" y="5084"/>
                    </a:lnTo>
                    <a:lnTo>
                      <a:pt x="6262" y="5099"/>
                    </a:lnTo>
                    <a:lnTo>
                      <a:pt x="6251" y="5111"/>
                    </a:lnTo>
                    <a:lnTo>
                      <a:pt x="6235" y="5119"/>
                    </a:lnTo>
                    <a:lnTo>
                      <a:pt x="6216" y="5123"/>
                    </a:lnTo>
                    <a:lnTo>
                      <a:pt x="6216" y="5143"/>
                    </a:lnTo>
                    <a:lnTo>
                      <a:pt x="6207" y="5159"/>
                    </a:lnTo>
                    <a:lnTo>
                      <a:pt x="6194" y="5170"/>
                    </a:lnTo>
                    <a:lnTo>
                      <a:pt x="6178" y="5176"/>
                    </a:lnTo>
                    <a:lnTo>
                      <a:pt x="6161" y="5177"/>
                    </a:lnTo>
                    <a:lnTo>
                      <a:pt x="6145" y="5171"/>
                    </a:lnTo>
                    <a:lnTo>
                      <a:pt x="6134" y="5158"/>
                    </a:lnTo>
                    <a:lnTo>
                      <a:pt x="6129" y="5137"/>
                    </a:lnTo>
                    <a:lnTo>
                      <a:pt x="6101" y="5132"/>
                    </a:lnTo>
                    <a:lnTo>
                      <a:pt x="6084" y="5117"/>
                    </a:lnTo>
                    <a:lnTo>
                      <a:pt x="6080" y="5106"/>
                    </a:lnTo>
                    <a:lnTo>
                      <a:pt x="6078" y="5094"/>
                    </a:lnTo>
                    <a:lnTo>
                      <a:pt x="6081" y="5058"/>
                    </a:lnTo>
                    <a:lnTo>
                      <a:pt x="6062" y="5077"/>
                    </a:lnTo>
                    <a:lnTo>
                      <a:pt x="6042" y="5083"/>
                    </a:lnTo>
                    <a:lnTo>
                      <a:pt x="6033" y="5082"/>
                    </a:lnTo>
                    <a:lnTo>
                      <a:pt x="6025" y="5077"/>
                    </a:lnTo>
                    <a:lnTo>
                      <a:pt x="6018" y="5068"/>
                    </a:lnTo>
                    <a:lnTo>
                      <a:pt x="6013" y="5055"/>
                    </a:lnTo>
                    <a:lnTo>
                      <a:pt x="6010" y="5069"/>
                    </a:lnTo>
                    <a:lnTo>
                      <a:pt x="6001" y="5084"/>
                    </a:lnTo>
                    <a:lnTo>
                      <a:pt x="5987" y="5099"/>
                    </a:lnTo>
                    <a:lnTo>
                      <a:pt x="5972" y="5112"/>
                    </a:lnTo>
                    <a:lnTo>
                      <a:pt x="5955" y="5119"/>
                    </a:lnTo>
                    <a:lnTo>
                      <a:pt x="5941" y="5120"/>
                    </a:lnTo>
                    <a:lnTo>
                      <a:pt x="5929" y="5112"/>
                    </a:lnTo>
                    <a:lnTo>
                      <a:pt x="5923" y="5093"/>
                    </a:lnTo>
                    <a:lnTo>
                      <a:pt x="5900" y="5117"/>
                    </a:lnTo>
                    <a:lnTo>
                      <a:pt x="5875" y="5133"/>
                    </a:lnTo>
                    <a:lnTo>
                      <a:pt x="5852" y="5141"/>
                    </a:lnTo>
                    <a:lnTo>
                      <a:pt x="5832" y="5140"/>
                    </a:lnTo>
                    <a:lnTo>
                      <a:pt x="5818" y="5131"/>
                    </a:lnTo>
                    <a:lnTo>
                      <a:pt x="5811" y="5115"/>
                    </a:lnTo>
                    <a:lnTo>
                      <a:pt x="5814" y="5090"/>
                    </a:lnTo>
                    <a:lnTo>
                      <a:pt x="5830" y="5058"/>
                    </a:lnTo>
                    <a:lnTo>
                      <a:pt x="5808" y="5069"/>
                    </a:lnTo>
                    <a:lnTo>
                      <a:pt x="5781" y="5070"/>
                    </a:lnTo>
                    <a:lnTo>
                      <a:pt x="5759" y="5059"/>
                    </a:lnTo>
                    <a:lnTo>
                      <a:pt x="5753" y="5050"/>
                    </a:lnTo>
                    <a:lnTo>
                      <a:pt x="5751" y="5037"/>
                    </a:lnTo>
                    <a:lnTo>
                      <a:pt x="5748" y="5057"/>
                    </a:lnTo>
                    <a:lnTo>
                      <a:pt x="5739" y="5074"/>
                    </a:lnTo>
                    <a:lnTo>
                      <a:pt x="5727" y="5086"/>
                    </a:lnTo>
                    <a:lnTo>
                      <a:pt x="5714" y="5094"/>
                    </a:lnTo>
                    <a:lnTo>
                      <a:pt x="5699" y="5095"/>
                    </a:lnTo>
                    <a:lnTo>
                      <a:pt x="5685" y="5089"/>
                    </a:lnTo>
                    <a:lnTo>
                      <a:pt x="5673" y="5077"/>
                    </a:lnTo>
                    <a:lnTo>
                      <a:pt x="5665" y="5055"/>
                    </a:lnTo>
                    <a:lnTo>
                      <a:pt x="5643" y="5062"/>
                    </a:lnTo>
                    <a:lnTo>
                      <a:pt x="5624" y="5063"/>
                    </a:lnTo>
                    <a:lnTo>
                      <a:pt x="5608" y="5057"/>
                    </a:lnTo>
                    <a:lnTo>
                      <a:pt x="5597" y="5049"/>
                    </a:lnTo>
                    <a:lnTo>
                      <a:pt x="5590" y="5036"/>
                    </a:lnTo>
                    <a:lnTo>
                      <a:pt x="5590" y="5020"/>
                    </a:lnTo>
                    <a:lnTo>
                      <a:pt x="5596" y="5002"/>
                    </a:lnTo>
                    <a:lnTo>
                      <a:pt x="5608" y="4981"/>
                    </a:lnTo>
                    <a:lnTo>
                      <a:pt x="5588" y="4985"/>
                    </a:lnTo>
                    <a:lnTo>
                      <a:pt x="5572" y="4981"/>
                    </a:lnTo>
                    <a:lnTo>
                      <a:pt x="5559" y="4972"/>
                    </a:lnTo>
                    <a:lnTo>
                      <a:pt x="5550" y="4959"/>
                    </a:lnTo>
                    <a:lnTo>
                      <a:pt x="5547" y="4943"/>
                    </a:lnTo>
                    <a:lnTo>
                      <a:pt x="5549" y="4925"/>
                    </a:lnTo>
                    <a:lnTo>
                      <a:pt x="5557" y="4908"/>
                    </a:lnTo>
                    <a:lnTo>
                      <a:pt x="5571" y="4892"/>
                    </a:lnTo>
                    <a:lnTo>
                      <a:pt x="5553" y="4880"/>
                    </a:lnTo>
                    <a:lnTo>
                      <a:pt x="5543" y="4867"/>
                    </a:lnTo>
                    <a:lnTo>
                      <a:pt x="5538" y="4853"/>
                    </a:lnTo>
                    <a:lnTo>
                      <a:pt x="5539" y="4838"/>
                    </a:lnTo>
                    <a:lnTo>
                      <a:pt x="5544" y="4824"/>
                    </a:lnTo>
                    <a:lnTo>
                      <a:pt x="5552" y="4809"/>
                    </a:lnTo>
                    <a:lnTo>
                      <a:pt x="5578" y="4784"/>
                    </a:lnTo>
                    <a:lnTo>
                      <a:pt x="5563" y="4770"/>
                    </a:lnTo>
                    <a:lnTo>
                      <a:pt x="5549" y="4789"/>
                    </a:lnTo>
                    <a:lnTo>
                      <a:pt x="5527" y="4802"/>
                    </a:lnTo>
                    <a:lnTo>
                      <a:pt x="5501" y="4808"/>
                    </a:lnTo>
                    <a:lnTo>
                      <a:pt x="5473" y="4806"/>
                    </a:lnTo>
                    <a:lnTo>
                      <a:pt x="5480" y="4835"/>
                    </a:lnTo>
                    <a:lnTo>
                      <a:pt x="5477" y="4869"/>
                    </a:lnTo>
                    <a:lnTo>
                      <a:pt x="5470" y="4885"/>
                    </a:lnTo>
                    <a:lnTo>
                      <a:pt x="5462" y="4897"/>
                    </a:lnTo>
                    <a:lnTo>
                      <a:pt x="5449" y="4904"/>
                    </a:lnTo>
                    <a:lnTo>
                      <a:pt x="5433" y="4907"/>
                    </a:lnTo>
                    <a:lnTo>
                      <a:pt x="5428" y="4931"/>
                    </a:lnTo>
                    <a:lnTo>
                      <a:pt x="5414" y="4950"/>
                    </a:lnTo>
                    <a:lnTo>
                      <a:pt x="5395" y="4961"/>
                    </a:lnTo>
                    <a:lnTo>
                      <a:pt x="5373" y="4965"/>
                    </a:lnTo>
                    <a:lnTo>
                      <a:pt x="5353" y="4961"/>
                    </a:lnTo>
                    <a:lnTo>
                      <a:pt x="5339" y="4948"/>
                    </a:lnTo>
                    <a:lnTo>
                      <a:pt x="5335" y="4939"/>
                    </a:lnTo>
                    <a:lnTo>
                      <a:pt x="5333" y="4927"/>
                    </a:lnTo>
                    <a:lnTo>
                      <a:pt x="5336" y="4913"/>
                    </a:lnTo>
                    <a:lnTo>
                      <a:pt x="5342" y="4896"/>
                    </a:lnTo>
                    <a:lnTo>
                      <a:pt x="5330" y="4901"/>
                    </a:lnTo>
                    <a:lnTo>
                      <a:pt x="5318" y="4901"/>
                    </a:lnTo>
                    <a:lnTo>
                      <a:pt x="5310" y="4897"/>
                    </a:lnTo>
                    <a:lnTo>
                      <a:pt x="5304" y="4887"/>
                    </a:lnTo>
                    <a:lnTo>
                      <a:pt x="5289" y="4916"/>
                    </a:lnTo>
                    <a:lnTo>
                      <a:pt x="5269" y="4933"/>
                    </a:lnTo>
                    <a:lnTo>
                      <a:pt x="5247" y="4939"/>
                    </a:lnTo>
                    <a:lnTo>
                      <a:pt x="5228" y="4937"/>
                    </a:lnTo>
                    <a:lnTo>
                      <a:pt x="5214" y="4926"/>
                    </a:lnTo>
                    <a:lnTo>
                      <a:pt x="5211" y="4918"/>
                    </a:lnTo>
                    <a:lnTo>
                      <a:pt x="5211" y="4910"/>
                    </a:lnTo>
                    <a:lnTo>
                      <a:pt x="5214" y="4901"/>
                    </a:lnTo>
                    <a:lnTo>
                      <a:pt x="5220" y="4891"/>
                    </a:lnTo>
                    <a:lnTo>
                      <a:pt x="5232" y="4880"/>
                    </a:lnTo>
                    <a:lnTo>
                      <a:pt x="5248" y="4869"/>
                    </a:lnTo>
                    <a:lnTo>
                      <a:pt x="5227" y="4856"/>
                    </a:lnTo>
                    <a:lnTo>
                      <a:pt x="5213" y="4835"/>
                    </a:lnTo>
                    <a:lnTo>
                      <a:pt x="5211" y="4823"/>
                    </a:lnTo>
                    <a:lnTo>
                      <a:pt x="5212" y="4810"/>
                    </a:lnTo>
                    <a:lnTo>
                      <a:pt x="5216" y="4799"/>
                    </a:lnTo>
                    <a:lnTo>
                      <a:pt x="5226" y="4788"/>
                    </a:lnTo>
                    <a:lnTo>
                      <a:pt x="5211" y="4794"/>
                    </a:lnTo>
                    <a:lnTo>
                      <a:pt x="5195" y="4795"/>
                    </a:lnTo>
                    <a:lnTo>
                      <a:pt x="5183" y="4791"/>
                    </a:lnTo>
                    <a:lnTo>
                      <a:pt x="5172" y="4783"/>
                    </a:lnTo>
                    <a:lnTo>
                      <a:pt x="5165" y="4772"/>
                    </a:lnTo>
                    <a:lnTo>
                      <a:pt x="5162" y="4759"/>
                    </a:lnTo>
                    <a:lnTo>
                      <a:pt x="5163" y="4746"/>
                    </a:lnTo>
                    <a:lnTo>
                      <a:pt x="5170" y="4732"/>
                    </a:lnTo>
                    <a:lnTo>
                      <a:pt x="5153" y="4739"/>
                    </a:lnTo>
                    <a:lnTo>
                      <a:pt x="5137" y="4740"/>
                    </a:lnTo>
                    <a:lnTo>
                      <a:pt x="5122" y="4737"/>
                    </a:lnTo>
                    <a:lnTo>
                      <a:pt x="5109" y="4730"/>
                    </a:lnTo>
                    <a:lnTo>
                      <a:pt x="5099" y="4720"/>
                    </a:lnTo>
                    <a:lnTo>
                      <a:pt x="5094" y="4707"/>
                    </a:lnTo>
                    <a:lnTo>
                      <a:pt x="5093" y="4692"/>
                    </a:lnTo>
                    <a:lnTo>
                      <a:pt x="5098" y="4676"/>
                    </a:lnTo>
                    <a:lnTo>
                      <a:pt x="5062" y="4679"/>
                    </a:lnTo>
                    <a:lnTo>
                      <a:pt x="5029" y="4673"/>
                    </a:lnTo>
                    <a:lnTo>
                      <a:pt x="5005" y="4658"/>
                    </a:lnTo>
                    <a:lnTo>
                      <a:pt x="4990" y="4636"/>
                    </a:lnTo>
                    <a:lnTo>
                      <a:pt x="4994" y="4664"/>
                    </a:lnTo>
                    <a:lnTo>
                      <a:pt x="4987" y="4683"/>
                    </a:lnTo>
                    <a:lnTo>
                      <a:pt x="4970" y="4697"/>
                    </a:lnTo>
                    <a:lnTo>
                      <a:pt x="4941" y="4707"/>
                    </a:lnTo>
                    <a:lnTo>
                      <a:pt x="4954" y="4715"/>
                    </a:lnTo>
                    <a:lnTo>
                      <a:pt x="4961" y="4726"/>
                    </a:lnTo>
                    <a:lnTo>
                      <a:pt x="4965" y="4738"/>
                    </a:lnTo>
                    <a:lnTo>
                      <a:pt x="4964" y="4750"/>
                    </a:lnTo>
                    <a:lnTo>
                      <a:pt x="4958" y="4760"/>
                    </a:lnTo>
                    <a:lnTo>
                      <a:pt x="4950" y="4770"/>
                    </a:lnTo>
                    <a:lnTo>
                      <a:pt x="4923" y="4781"/>
                    </a:lnTo>
                    <a:lnTo>
                      <a:pt x="4940" y="4779"/>
                    </a:lnTo>
                    <a:lnTo>
                      <a:pt x="4958" y="4782"/>
                    </a:lnTo>
                    <a:lnTo>
                      <a:pt x="4974" y="4787"/>
                    </a:lnTo>
                    <a:lnTo>
                      <a:pt x="4988" y="4795"/>
                    </a:lnTo>
                    <a:lnTo>
                      <a:pt x="4999" y="4806"/>
                    </a:lnTo>
                    <a:lnTo>
                      <a:pt x="5005" y="4820"/>
                    </a:lnTo>
                    <a:lnTo>
                      <a:pt x="5005" y="4836"/>
                    </a:lnTo>
                    <a:lnTo>
                      <a:pt x="4997" y="4854"/>
                    </a:lnTo>
                    <a:lnTo>
                      <a:pt x="5016" y="4854"/>
                    </a:lnTo>
                    <a:lnTo>
                      <a:pt x="5035" y="4859"/>
                    </a:lnTo>
                    <a:lnTo>
                      <a:pt x="5052" y="4866"/>
                    </a:lnTo>
                    <a:lnTo>
                      <a:pt x="5067" y="4878"/>
                    </a:lnTo>
                    <a:lnTo>
                      <a:pt x="5078" y="4892"/>
                    </a:lnTo>
                    <a:lnTo>
                      <a:pt x="5085" y="4908"/>
                    </a:lnTo>
                    <a:lnTo>
                      <a:pt x="5085" y="4927"/>
                    </a:lnTo>
                    <a:lnTo>
                      <a:pt x="5080" y="4948"/>
                    </a:lnTo>
                    <a:lnTo>
                      <a:pt x="5101" y="4959"/>
                    </a:lnTo>
                    <a:lnTo>
                      <a:pt x="5117" y="4972"/>
                    </a:lnTo>
                    <a:lnTo>
                      <a:pt x="5128" y="4987"/>
                    </a:lnTo>
                    <a:lnTo>
                      <a:pt x="5135" y="5004"/>
                    </a:lnTo>
                    <a:lnTo>
                      <a:pt x="5138" y="5022"/>
                    </a:lnTo>
                    <a:lnTo>
                      <a:pt x="5137" y="5040"/>
                    </a:lnTo>
                    <a:lnTo>
                      <a:pt x="5132" y="5058"/>
                    </a:lnTo>
                    <a:lnTo>
                      <a:pt x="5121" y="5074"/>
                    </a:lnTo>
                    <a:lnTo>
                      <a:pt x="5133" y="5092"/>
                    </a:lnTo>
                    <a:lnTo>
                      <a:pt x="5139" y="5109"/>
                    </a:lnTo>
                    <a:lnTo>
                      <a:pt x="5142" y="5126"/>
                    </a:lnTo>
                    <a:lnTo>
                      <a:pt x="5139" y="5142"/>
                    </a:lnTo>
                    <a:lnTo>
                      <a:pt x="5131" y="5155"/>
                    </a:lnTo>
                    <a:lnTo>
                      <a:pt x="5117" y="5165"/>
                    </a:lnTo>
                    <a:lnTo>
                      <a:pt x="5097" y="5171"/>
                    </a:lnTo>
                    <a:lnTo>
                      <a:pt x="5073" y="5171"/>
                    </a:lnTo>
                    <a:lnTo>
                      <a:pt x="5076" y="5186"/>
                    </a:lnTo>
                    <a:lnTo>
                      <a:pt x="5076" y="5202"/>
                    </a:lnTo>
                    <a:lnTo>
                      <a:pt x="5071" y="5216"/>
                    </a:lnTo>
                    <a:lnTo>
                      <a:pt x="5064" y="5227"/>
                    </a:lnTo>
                    <a:lnTo>
                      <a:pt x="5053" y="5237"/>
                    </a:lnTo>
                    <a:lnTo>
                      <a:pt x="5039" y="5242"/>
                    </a:lnTo>
                    <a:lnTo>
                      <a:pt x="5023" y="5242"/>
                    </a:lnTo>
                    <a:lnTo>
                      <a:pt x="5005" y="5237"/>
                    </a:lnTo>
                    <a:lnTo>
                      <a:pt x="4986" y="5271"/>
                    </a:lnTo>
                    <a:lnTo>
                      <a:pt x="4974" y="5283"/>
                    </a:lnTo>
                    <a:lnTo>
                      <a:pt x="4961" y="5290"/>
                    </a:lnTo>
                    <a:lnTo>
                      <a:pt x="4947" y="5295"/>
                    </a:lnTo>
                    <a:lnTo>
                      <a:pt x="4931" y="5296"/>
                    </a:lnTo>
                    <a:lnTo>
                      <a:pt x="4896" y="5286"/>
                    </a:lnTo>
                    <a:lnTo>
                      <a:pt x="4886" y="5280"/>
                    </a:lnTo>
                    <a:lnTo>
                      <a:pt x="4880" y="5269"/>
                    </a:lnTo>
                    <a:lnTo>
                      <a:pt x="4875" y="5244"/>
                    </a:lnTo>
                    <a:lnTo>
                      <a:pt x="4880" y="5232"/>
                    </a:lnTo>
                    <a:lnTo>
                      <a:pt x="4887" y="5221"/>
                    </a:lnTo>
                    <a:lnTo>
                      <a:pt x="4900" y="5214"/>
                    </a:lnTo>
                    <a:lnTo>
                      <a:pt x="4918" y="5211"/>
                    </a:lnTo>
                    <a:lnTo>
                      <a:pt x="4908" y="5206"/>
                    </a:lnTo>
                    <a:lnTo>
                      <a:pt x="4899" y="5198"/>
                    </a:lnTo>
                    <a:lnTo>
                      <a:pt x="4892" y="5188"/>
                    </a:lnTo>
                    <a:lnTo>
                      <a:pt x="4888" y="5177"/>
                    </a:lnTo>
                    <a:lnTo>
                      <a:pt x="4887" y="5164"/>
                    </a:lnTo>
                    <a:lnTo>
                      <a:pt x="4889" y="5152"/>
                    </a:lnTo>
                    <a:lnTo>
                      <a:pt x="4896" y="5142"/>
                    </a:lnTo>
                    <a:lnTo>
                      <a:pt x="4904" y="5133"/>
                    </a:lnTo>
                    <a:lnTo>
                      <a:pt x="4892" y="5133"/>
                    </a:lnTo>
                    <a:lnTo>
                      <a:pt x="4882" y="5129"/>
                    </a:lnTo>
                    <a:lnTo>
                      <a:pt x="4867" y="5114"/>
                    </a:lnTo>
                    <a:lnTo>
                      <a:pt x="4861" y="5094"/>
                    </a:lnTo>
                    <a:lnTo>
                      <a:pt x="4867" y="5072"/>
                    </a:lnTo>
                    <a:lnTo>
                      <a:pt x="4834" y="5064"/>
                    </a:lnTo>
                    <a:lnTo>
                      <a:pt x="4820" y="5055"/>
                    </a:lnTo>
                    <a:lnTo>
                      <a:pt x="4811" y="5045"/>
                    </a:lnTo>
                    <a:lnTo>
                      <a:pt x="4802" y="5054"/>
                    </a:lnTo>
                    <a:lnTo>
                      <a:pt x="4790" y="5059"/>
                    </a:lnTo>
                    <a:lnTo>
                      <a:pt x="4776" y="5059"/>
                    </a:lnTo>
                    <a:lnTo>
                      <a:pt x="4765" y="5052"/>
                    </a:lnTo>
                    <a:lnTo>
                      <a:pt x="4760" y="5067"/>
                    </a:lnTo>
                    <a:lnTo>
                      <a:pt x="4751" y="5079"/>
                    </a:lnTo>
                    <a:lnTo>
                      <a:pt x="4740" y="5087"/>
                    </a:lnTo>
                    <a:lnTo>
                      <a:pt x="4727" y="5090"/>
                    </a:lnTo>
                    <a:lnTo>
                      <a:pt x="4716" y="5089"/>
                    </a:lnTo>
                    <a:lnTo>
                      <a:pt x="4704" y="5083"/>
                    </a:lnTo>
                    <a:lnTo>
                      <a:pt x="4695" y="5071"/>
                    </a:lnTo>
                    <a:lnTo>
                      <a:pt x="4690" y="5052"/>
                    </a:lnTo>
                    <a:lnTo>
                      <a:pt x="4665" y="5059"/>
                    </a:lnTo>
                    <a:lnTo>
                      <a:pt x="4641" y="5057"/>
                    </a:lnTo>
                    <a:lnTo>
                      <a:pt x="4624" y="5046"/>
                    </a:lnTo>
                    <a:lnTo>
                      <a:pt x="4619" y="5037"/>
                    </a:lnTo>
                    <a:lnTo>
                      <a:pt x="4619" y="5025"/>
                    </a:lnTo>
                    <a:lnTo>
                      <a:pt x="4602" y="5033"/>
                    </a:lnTo>
                    <a:lnTo>
                      <a:pt x="4584" y="5035"/>
                    </a:lnTo>
                    <a:lnTo>
                      <a:pt x="4565" y="5031"/>
                    </a:lnTo>
                    <a:lnTo>
                      <a:pt x="4547" y="5022"/>
                    </a:lnTo>
                    <a:lnTo>
                      <a:pt x="4541" y="5036"/>
                    </a:lnTo>
                    <a:lnTo>
                      <a:pt x="4531" y="5048"/>
                    </a:lnTo>
                    <a:lnTo>
                      <a:pt x="4519" y="5055"/>
                    </a:lnTo>
                    <a:lnTo>
                      <a:pt x="4504" y="5059"/>
                    </a:lnTo>
                    <a:lnTo>
                      <a:pt x="4489" y="5061"/>
                    </a:lnTo>
                    <a:lnTo>
                      <a:pt x="4475" y="5058"/>
                    </a:lnTo>
                    <a:lnTo>
                      <a:pt x="4461" y="5052"/>
                    </a:lnTo>
                    <a:lnTo>
                      <a:pt x="4450" y="5041"/>
                    </a:lnTo>
                    <a:lnTo>
                      <a:pt x="4417" y="5046"/>
                    </a:lnTo>
                    <a:lnTo>
                      <a:pt x="4403" y="5042"/>
                    </a:lnTo>
                    <a:lnTo>
                      <a:pt x="4390" y="5037"/>
                    </a:lnTo>
                    <a:lnTo>
                      <a:pt x="4380" y="5028"/>
                    </a:lnTo>
                    <a:lnTo>
                      <a:pt x="4372" y="5018"/>
                    </a:lnTo>
                    <a:lnTo>
                      <a:pt x="4366" y="5003"/>
                    </a:lnTo>
                    <a:lnTo>
                      <a:pt x="4364" y="4985"/>
                    </a:lnTo>
                    <a:lnTo>
                      <a:pt x="4314" y="4992"/>
                    </a:lnTo>
                    <a:lnTo>
                      <a:pt x="4292" y="4989"/>
                    </a:lnTo>
                    <a:lnTo>
                      <a:pt x="4271" y="4984"/>
                    </a:lnTo>
                    <a:lnTo>
                      <a:pt x="4253" y="4973"/>
                    </a:lnTo>
                    <a:lnTo>
                      <a:pt x="4238" y="4960"/>
                    </a:lnTo>
                    <a:lnTo>
                      <a:pt x="4224" y="4942"/>
                    </a:lnTo>
                    <a:lnTo>
                      <a:pt x="4214" y="4922"/>
                    </a:lnTo>
                    <a:lnTo>
                      <a:pt x="4197" y="4932"/>
                    </a:lnTo>
                    <a:lnTo>
                      <a:pt x="4176" y="4937"/>
                    </a:lnTo>
                    <a:lnTo>
                      <a:pt x="4158" y="4931"/>
                    </a:lnTo>
                    <a:lnTo>
                      <a:pt x="4143" y="4914"/>
                    </a:lnTo>
                    <a:lnTo>
                      <a:pt x="4121" y="4925"/>
                    </a:lnTo>
                    <a:lnTo>
                      <a:pt x="4102" y="4927"/>
                    </a:lnTo>
                    <a:lnTo>
                      <a:pt x="4085" y="4921"/>
                    </a:lnTo>
                    <a:lnTo>
                      <a:pt x="4073" y="4909"/>
                    </a:lnTo>
                    <a:lnTo>
                      <a:pt x="4065" y="4894"/>
                    </a:lnTo>
                    <a:lnTo>
                      <a:pt x="4065" y="4876"/>
                    </a:lnTo>
                    <a:lnTo>
                      <a:pt x="4073" y="4857"/>
                    </a:lnTo>
                    <a:lnTo>
                      <a:pt x="4090" y="4840"/>
                    </a:lnTo>
                    <a:lnTo>
                      <a:pt x="4070" y="4839"/>
                    </a:lnTo>
                    <a:lnTo>
                      <a:pt x="4054" y="4835"/>
                    </a:lnTo>
                    <a:lnTo>
                      <a:pt x="4043" y="4826"/>
                    </a:lnTo>
                    <a:lnTo>
                      <a:pt x="4036" y="4815"/>
                    </a:lnTo>
                    <a:lnTo>
                      <a:pt x="4034" y="4802"/>
                    </a:lnTo>
                    <a:lnTo>
                      <a:pt x="4038" y="4787"/>
                    </a:lnTo>
                    <a:lnTo>
                      <a:pt x="4047" y="4773"/>
                    </a:lnTo>
                    <a:lnTo>
                      <a:pt x="4061" y="4758"/>
                    </a:lnTo>
                    <a:lnTo>
                      <a:pt x="4044" y="4769"/>
                    </a:lnTo>
                    <a:lnTo>
                      <a:pt x="4028" y="4774"/>
                    </a:lnTo>
                    <a:lnTo>
                      <a:pt x="4014" y="4772"/>
                    </a:lnTo>
                    <a:lnTo>
                      <a:pt x="4002" y="4767"/>
                    </a:lnTo>
                    <a:lnTo>
                      <a:pt x="3993" y="4756"/>
                    </a:lnTo>
                    <a:lnTo>
                      <a:pt x="3989" y="4742"/>
                    </a:lnTo>
                    <a:lnTo>
                      <a:pt x="3990" y="4727"/>
                    </a:lnTo>
                    <a:lnTo>
                      <a:pt x="3996" y="4710"/>
                    </a:lnTo>
                    <a:lnTo>
                      <a:pt x="3978" y="4727"/>
                    </a:lnTo>
                    <a:lnTo>
                      <a:pt x="3960" y="4736"/>
                    </a:lnTo>
                    <a:lnTo>
                      <a:pt x="3941" y="4738"/>
                    </a:lnTo>
                    <a:lnTo>
                      <a:pt x="3925" y="4733"/>
                    </a:lnTo>
                    <a:lnTo>
                      <a:pt x="3913" y="4725"/>
                    </a:lnTo>
                    <a:lnTo>
                      <a:pt x="3906" y="4711"/>
                    </a:lnTo>
                    <a:lnTo>
                      <a:pt x="3906" y="4694"/>
                    </a:lnTo>
                    <a:lnTo>
                      <a:pt x="3914" y="4674"/>
                    </a:lnTo>
                    <a:lnTo>
                      <a:pt x="3893" y="4699"/>
                    </a:lnTo>
                    <a:lnTo>
                      <a:pt x="3868" y="4713"/>
                    </a:lnTo>
                    <a:lnTo>
                      <a:pt x="3839" y="4716"/>
                    </a:lnTo>
                    <a:lnTo>
                      <a:pt x="3806" y="4710"/>
                    </a:lnTo>
                    <a:lnTo>
                      <a:pt x="3806" y="4725"/>
                    </a:lnTo>
                    <a:lnTo>
                      <a:pt x="3799" y="4739"/>
                    </a:lnTo>
                    <a:lnTo>
                      <a:pt x="3788" y="4750"/>
                    </a:lnTo>
                    <a:lnTo>
                      <a:pt x="3774" y="4758"/>
                    </a:lnTo>
                    <a:lnTo>
                      <a:pt x="3759" y="4762"/>
                    </a:lnTo>
                    <a:lnTo>
                      <a:pt x="3744" y="4761"/>
                    </a:lnTo>
                    <a:lnTo>
                      <a:pt x="3730" y="4756"/>
                    </a:lnTo>
                    <a:lnTo>
                      <a:pt x="3719" y="474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149">
                <a:extLst>
                  <a:ext uri="{FF2B5EF4-FFF2-40B4-BE49-F238E27FC236}">
                    <a16:creationId xmlns:a16="http://schemas.microsoft.com/office/drawing/2014/main" id="{EDA73B13-FB33-4C06-9DC3-D09ADF594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6" y="2894013"/>
                <a:ext cx="28575" cy="14288"/>
              </a:xfrm>
              <a:custGeom>
                <a:avLst/>
                <a:gdLst>
                  <a:gd name="T0" fmla="*/ 0 w 124"/>
                  <a:gd name="T1" fmla="*/ 68 h 80"/>
                  <a:gd name="T2" fmla="*/ 0 w 124"/>
                  <a:gd name="T3" fmla="*/ 54 h 80"/>
                  <a:gd name="T4" fmla="*/ 11 w 124"/>
                  <a:gd name="T5" fmla="*/ 39 h 80"/>
                  <a:gd name="T6" fmla="*/ 28 w 124"/>
                  <a:gd name="T7" fmla="*/ 25 h 80"/>
                  <a:gd name="T8" fmla="*/ 50 w 124"/>
                  <a:gd name="T9" fmla="*/ 13 h 80"/>
                  <a:gd name="T10" fmla="*/ 74 w 124"/>
                  <a:gd name="T11" fmla="*/ 5 h 80"/>
                  <a:gd name="T12" fmla="*/ 96 w 124"/>
                  <a:gd name="T13" fmla="*/ 0 h 80"/>
                  <a:gd name="T14" fmla="*/ 114 w 124"/>
                  <a:gd name="T15" fmla="*/ 3 h 80"/>
                  <a:gd name="T16" fmla="*/ 120 w 124"/>
                  <a:gd name="T17" fmla="*/ 7 h 80"/>
                  <a:gd name="T18" fmla="*/ 124 w 124"/>
                  <a:gd name="T19" fmla="*/ 12 h 80"/>
                  <a:gd name="T20" fmla="*/ 124 w 124"/>
                  <a:gd name="T21" fmla="*/ 26 h 80"/>
                  <a:gd name="T22" fmla="*/ 114 w 124"/>
                  <a:gd name="T23" fmla="*/ 41 h 80"/>
                  <a:gd name="T24" fmla="*/ 96 w 124"/>
                  <a:gd name="T25" fmla="*/ 56 h 80"/>
                  <a:gd name="T26" fmla="*/ 75 w 124"/>
                  <a:gd name="T27" fmla="*/ 68 h 80"/>
                  <a:gd name="T28" fmla="*/ 51 w 124"/>
                  <a:gd name="T29" fmla="*/ 76 h 80"/>
                  <a:gd name="T30" fmla="*/ 28 w 124"/>
                  <a:gd name="T31" fmla="*/ 80 h 80"/>
                  <a:gd name="T32" fmla="*/ 11 w 124"/>
                  <a:gd name="T33" fmla="*/ 77 h 80"/>
                  <a:gd name="T34" fmla="*/ 0 w 124"/>
                  <a:gd name="T35" fmla="*/ 6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80">
                    <a:moveTo>
                      <a:pt x="0" y="68"/>
                    </a:moveTo>
                    <a:lnTo>
                      <a:pt x="0" y="54"/>
                    </a:lnTo>
                    <a:lnTo>
                      <a:pt x="11" y="39"/>
                    </a:lnTo>
                    <a:lnTo>
                      <a:pt x="28" y="25"/>
                    </a:lnTo>
                    <a:lnTo>
                      <a:pt x="50" y="13"/>
                    </a:lnTo>
                    <a:lnTo>
                      <a:pt x="74" y="5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120" y="7"/>
                    </a:lnTo>
                    <a:lnTo>
                      <a:pt x="124" y="12"/>
                    </a:lnTo>
                    <a:lnTo>
                      <a:pt x="124" y="26"/>
                    </a:lnTo>
                    <a:lnTo>
                      <a:pt x="114" y="41"/>
                    </a:lnTo>
                    <a:lnTo>
                      <a:pt x="96" y="56"/>
                    </a:lnTo>
                    <a:lnTo>
                      <a:pt x="75" y="68"/>
                    </a:lnTo>
                    <a:lnTo>
                      <a:pt x="51" y="76"/>
                    </a:lnTo>
                    <a:lnTo>
                      <a:pt x="28" y="80"/>
                    </a:lnTo>
                    <a:lnTo>
                      <a:pt x="11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150">
                <a:extLst>
                  <a:ext uri="{FF2B5EF4-FFF2-40B4-BE49-F238E27FC236}">
                    <a16:creationId xmlns:a16="http://schemas.microsoft.com/office/drawing/2014/main" id="{257DBF3C-5D11-4DBB-8ECF-569F2DC4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988" y="2887663"/>
                <a:ext cx="26988" cy="9525"/>
              </a:xfrm>
              <a:custGeom>
                <a:avLst/>
                <a:gdLst>
                  <a:gd name="T0" fmla="*/ 125 w 125"/>
                  <a:gd name="T1" fmla="*/ 32 h 47"/>
                  <a:gd name="T2" fmla="*/ 118 w 125"/>
                  <a:gd name="T3" fmla="*/ 41 h 47"/>
                  <a:gd name="T4" fmla="*/ 103 w 125"/>
                  <a:gd name="T5" fmla="*/ 47 h 47"/>
                  <a:gd name="T6" fmla="*/ 59 w 125"/>
                  <a:gd name="T7" fmla="*/ 47 h 47"/>
                  <a:gd name="T8" fmla="*/ 17 w 125"/>
                  <a:gd name="T9" fmla="*/ 35 h 47"/>
                  <a:gd name="T10" fmla="*/ 4 w 125"/>
                  <a:gd name="T11" fmla="*/ 25 h 47"/>
                  <a:gd name="T12" fmla="*/ 0 w 125"/>
                  <a:gd name="T13" fmla="*/ 22 h 47"/>
                  <a:gd name="T14" fmla="*/ 0 w 125"/>
                  <a:gd name="T15" fmla="*/ 14 h 47"/>
                  <a:gd name="T16" fmla="*/ 6 w 125"/>
                  <a:gd name="T17" fmla="*/ 5 h 47"/>
                  <a:gd name="T18" fmla="*/ 21 w 125"/>
                  <a:gd name="T19" fmla="*/ 0 h 47"/>
                  <a:gd name="T20" fmla="*/ 65 w 125"/>
                  <a:gd name="T21" fmla="*/ 0 h 47"/>
                  <a:gd name="T22" fmla="*/ 108 w 125"/>
                  <a:gd name="T23" fmla="*/ 11 h 47"/>
                  <a:gd name="T24" fmla="*/ 120 w 125"/>
                  <a:gd name="T25" fmla="*/ 21 h 47"/>
                  <a:gd name="T26" fmla="*/ 124 w 125"/>
                  <a:gd name="T27" fmla="*/ 24 h 47"/>
                  <a:gd name="T28" fmla="*/ 125 w 125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47">
                    <a:moveTo>
                      <a:pt x="125" y="32"/>
                    </a:moveTo>
                    <a:lnTo>
                      <a:pt x="118" y="41"/>
                    </a:lnTo>
                    <a:lnTo>
                      <a:pt x="103" y="47"/>
                    </a:lnTo>
                    <a:lnTo>
                      <a:pt x="59" y="47"/>
                    </a:lnTo>
                    <a:lnTo>
                      <a:pt x="17" y="35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5"/>
                    </a:lnTo>
                    <a:lnTo>
                      <a:pt x="21" y="0"/>
                    </a:lnTo>
                    <a:lnTo>
                      <a:pt x="65" y="0"/>
                    </a:lnTo>
                    <a:lnTo>
                      <a:pt x="108" y="11"/>
                    </a:lnTo>
                    <a:lnTo>
                      <a:pt x="120" y="21"/>
                    </a:lnTo>
                    <a:lnTo>
                      <a:pt x="124" y="24"/>
                    </a:lnTo>
                    <a:lnTo>
                      <a:pt x="125" y="3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151">
                <a:extLst>
                  <a:ext uri="{FF2B5EF4-FFF2-40B4-BE49-F238E27FC236}">
                    <a16:creationId xmlns:a16="http://schemas.microsoft.com/office/drawing/2014/main" id="{B711488B-43F0-4AE0-A0DD-C40D4AE5A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8613" y="2830513"/>
                <a:ext cx="28575" cy="9525"/>
              </a:xfrm>
              <a:custGeom>
                <a:avLst/>
                <a:gdLst>
                  <a:gd name="T0" fmla="*/ 0 w 124"/>
                  <a:gd name="T1" fmla="*/ 25 h 56"/>
                  <a:gd name="T2" fmla="*/ 7 w 124"/>
                  <a:gd name="T3" fmla="*/ 13 h 56"/>
                  <a:gd name="T4" fmla="*/ 21 w 124"/>
                  <a:gd name="T5" fmla="*/ 5 h 56"/>
                  <a:gd name="T6" fmla="*/ 41 w 124"/>
                  <a:gd name="T7" fmla="*/ 1 h 56"/>
                  <a:gd name="T8" fmla="*/ 64 w 124"/>
                  <a:gd name="T9" fmla="*/ 0 h 56"/>
                  <a:gd name="T10" fmla="*/ 87 w 124"/>
                  <a:gd name="T11" fmla="*/ 4 h 56"/>
                  <a:gd name="T12" fmla="*/ 106 w 124"/>
                  <a:gd name="T13" fmla="*/ 10 h 56"/>
                  <a:gd name="T14" fmla="*/ 120 w 124"/>
                  <a:gd name="T15" fmla="*/ 20 h 56"/>
                  <a:gd name="T16" fmla="*/ 124 w 124"/>
                  <a:gd name="T17" fmla="*/ 32 h 56"/>
                  <a:gd name="T18" fmla="*/ 118 w 124"/>
                  <a:gd name="T19" fmla="*/ 44 h 56"/>
                  <a:gd name="T20" fmla="*/ 104 w 124"/>
                  <a:gd name="T21" fmla="*/ 52 h 56"/>
                  <a:gd name="T22" fmla="*/ 83 w 124"/>
                  <a:gd name="T23" fmla="*/ 56 h 56"/>
                  <a:gd name="T24" fmla="*/ 61 w 124"/>
                  <a:gd name="T25" fmla="*/ 56 h 56"/>
                  <a:gd name="T26" fmla="*/ 38 w 124"/>
                  <a:gd name="T27" fmla="*/ 54 h 56"/>
                  <a:gd name="T28" fmla="*/ 19 w 124"/>
                  <a:gd name="T29" fmla="*/ 47 h 56"/>
                  <a:gd name="T30" fmla="*/ 5 w 124"/>
                  <a:gd name="T31" fmla="*/ 38 h 56"/>
                  <a:gd name="T32" fmla="*/ 1 w 124"/>
                  <a:gd name="T33" fmla="*/ 31 h 56"/>
                  <a:gd name="T34" fmla="*/ 0 w 124"/>
                  <a:gd name="T35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4" h="56">
                    <a:moveTo>
                      <a:pt x="0" y="25"/>
                    </a:moveTo>
                    <a:lnTo>
                      <a:pt x="7" y="13"/>
                    </a:lnTo>
                    <a:lnTo>
                      <a:pt x="21" y="5"/>
                    </a:lnTo>
                    <a:lnTo>
                      <a:pt x="41" y="1"/>
                    </a:lnTo>
                    <a:lnTo>
                      <a:pt x="64" y="0"/>
                    </a:lnTo>
                    <a:lnTo>
                      <a:pt x="87" y="4"/>
                    </a:lnTo>
                    <a:lnTo>
                      <a:pt x="106" y="10"/>
                    </a:lnTo>
                    <a:lnTo>
                      <a:pt x="120" y="20"/>
                    </a:lnTo>
                    <a:lnTo>
                      <a:pt x="124" y="32"/>
                    </a:lnTo>
                    <a:lnTo>
                      <a:pt x="118" y="44"/>
                    </a:lnTo>
                    <a:lnTo>
                      <a:pt x="104" y="52"/>
                    </a:lnTo>
                    <a:lnTo>
                      <a:pt x="83" y="56"/>
                    </a:lnTo>
                    <a:lnTo>
                      <a:pt x="61" y="56"/>
                    </a:lnTo>
                    <a:lnTo>
                      <a:pt x="38" y="54"/>
                    </a:lnTo>
                    <a:lnTo>
                      <a:pt x="19" y="47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152">
                <a:extLst>
                  <a:ext uri="{FF2B5EF4-FFF2-40B4-BE49-F238E27FC236}">
                    <a16:creationId xmlns:a16="http://schemas.microsoft.com/office/drawing/2014/main" id="{D6DAA83D-DE88-48C1-8D00-5281801BC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88" y="3146425"/>
                <a:ext cx="14288" cy="14288"/>
              </a:xfrm>
              <a:custGeom>
                <a:avLst/>
                <a:gdLst>
                  <a:gd name="T0" fmla="*/ 0 w 65"/>
                  <a:gd name="T1" fmla="*/ 2 h 83"/>
                  <a:gd name="T2" fmla="*/ 12 w 65"/>
                  <a:gd name="T3" fmla="*/ 2 h 83"/>
                  <a:gd name="T4" fmla="*/ 23 w 65"/>
                  <a:gd name="T5" fmla="*/ 7 h 83"/>
                  <a:gd name="T6" fmla="*/ 48 w 65"/>
                  <a:gd name="T7" fmla="*/ 30 h 83"/>
                  <a:gd name="T8" fmla="*/ 58 w 65"/>
                  <a:gd name="T9" fmla="*/ 45 h 83"/>
                  <a:gd name="T10" fmla="*/ 64 w 65"/>
                  <a:gd name="T11" fmla="*/ 60 h 83"/>
                  <a:gd name="T12" fmla="*/ 65 w 65"/>
                  <a:gd name="T13" fmla="*/ 72 h 83"/>
                  <a:gd name="T14" fmla="*/ 62 w 65"/>
                  <a:gd name="T15" fmla="*/ 83 h 83"/>
                  <a:gd name="T16" fmla="*/ 48 w 65"/>
                  <a:gd name="T17" fmla="*/ 80 h 83"/>
                  <a:gd name="T18" fmla="*/ 38 w 65"/>
                  <a:gd name="T19" fmla="*/ 70 h 83"/>
                  <a:gd name="T20" fmla="*/ 31 w 65"/>
                  <a:gd name="T21" fmla="*/ 55 h 83"/>
                  <a:gd name="T22" fmla="*/ 27 w 65"/>
                  <a:gd name="T23" fmla="*/ 39 h 83"/>
                  <a:gd name="T24" fmla="*/ 16 w 65"/>
                  <a:gd name="T25" fmla="*/ 9 h 83"/>
                  <a:gd name="T26" fmla="*/ 9 w 65"/>
                  <a:gd name="T27" fmla="*/ 2 h 83"/>
                  <a:gd name="T28" fmla="*/ 6 w 65"/>
                  <a:gd name="T29" fmla="*/ 0 h 83"/>
                  <a:gd name="T30" fmla="*/ 0 w 65"/>
                  <a:gd name="T31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83">
                    <a:moveTo>
                      <a:pt x="0" y="2"/>
                    </a:moveTo>
                    <a:lnTo>
                      <a:pt x="12" y="2"/>
                    </a:lnTo>
                    <a:lnTo>
                      <a:pt x="23" y="7"/>
                    </a:lnTo>
                    <a:lnTo>
                      <a:pt x="48" y="30"/>
                    </a:lnTo>
                    <a:lnTo>
                      <a:pt x="58" y="45"/>
                    </a:lnTo>
                    <a:lnTo>
                      <a:pt x="64" y="60"/>
                    </a:lnTo>
                    <a:lnTo>
                      <a:pt x="65" y="72"/>
                    </a:lnTo>
                    <a:lnTo>
                      <a:pt x="62" y="83"/>
                    </a:lnTo>
                    <a:lnTo>
                      <a:pt x="48" y="80"/>
                    </a:lnTo>
                    <a:lnTo>
                      <a:pt x="38" y="70"/>
                    </a:lnTo>
                    <a:lnTo>
                      <a:pt x="31" y="55"/>
                    </a:lnTo>
                    <a:lnTo>
                      <a:pt x="27" y="39"/>
                    </a:lnTo>
                    <a:lnTo>
                      <a:pt x="16" y="9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153">
                <a:extLst>
                  <a:ext uri="{FF2B5EF4-FFF2-40B4-BE49-F238E27FC236}">
                    <a16:creationId xmlns:a16="http://schemas.microsoft.com/office/drawing/2014/main" id="{B6B99F8E-896F-4484-ADBE-BD3CA54F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0876" y="3167063"/>
                <a:ext cx="19050" cy="22225"/>
              </a:xfrm>
              <a:custGeom>
                <a:avLst/>
                <a:gdLst>
                  <a:gd name="T0" fmla="*/ 10 w 87"/>
                  <a:gd name="T1" fmla="*/ 3 h 126"/>
                  <a:gd name="T2" fmla="*/ 16 w 87"/>
                  <a:gd name="T3" fmla="*/ 0 h 126"/>
                  <a:gd name="T4" fmla="*/ 24 w 87"/>
                  <a:gd name="T5" fmla="*/ 1 h 126"/>
                  <a:gd name="T6" fmla="*/ 40 w 87"/>
                  <a:gd name="T7" fmla="*/ 11 h 126"/>
                  <a:gd name="T8" fmla="*/ 56 w 87"/>
                  <a:gd name="T9" fmla="*/ 28 h 126"/>
                  <a:gd name="T10" fmla="*/ 70 w 87"/>
                  <a:gd name="T11" fmla="*/ 50 h 126"/>
                  <a:gd name="T12" fmla="*/ 81 w 87"/>
                  <a:gd name="T13" fmla="*/ 72 h 126"/>
                  <a:gd name="T14" fmla="*/ 87 w 87"/>
                  <a:gd name="T15" fmla="*/ 94 h 126"/>
                  <a:gd name="T16" fmla="*/ 86 w 87"/>
                  <a:gd name="T17" fmla="*/ 114 h 126"/>
                  <a:gd name="T18" fmla="*/ 77 w 87"/>
                  <a:gd name="T19" fmla="*/ 125 h 126"/>
                  <a:gd name="T20" fmla="*/ 62 w 87"/>
                  <a:gd name="T21" fmla="*/ 126 h 126"/>
                  <a:gd name="T22" fmla="*/ 45 w 87"/>
                  <a:gd name="T23" fmla="*/ 117 h 126"/>
                  <a:gd name="T24" fmla="*/ 29 w 87"/>
                  <a:gd name="T25" fmla="*/ 100 h 126"/>
                  <a:gd name="T26" fmla="*/ 16 w 87"/>
                  <a:gd name="T27" fmla="*/ 78 h 126"/>
                  <a:gd name="T28" fmla="*/ 6 w 87"/>
                  <a:gd name="T29" fmla="*/ 55 h 126"/>
                  <a:gd name="T30" fmla="*/ 0 w 87"/>
                  <a:gd name="T31" fmla="*/ 32 h 126"/>
                  <a:gd name="T32" fmla="*/ 1 w 87"/>
                  <a:gd name="T33" fmla="*/ 14 h 126"/>
                  <a:gd name="T34" fmla="*/ 4 w 87"/>
                  <a:gd name="T35" fmla="*/ 7 h 126"/>
                  <a:gd name="T36" fmla="*/ 10 w 87"/>
                  <a:gd name="T37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126">
                    <a:moveTo>
                      <a:pt x="10" y="3"/>
                    </a:moveTo>
                    <a:lnTo>
                      <a:pt x="16" y="0"/>
                    </a:lnTo>
                    <a:lnTo>
                      <a:pt x="24" y="1"/>
                    </a:lnTo>
                    <a:lnTo>
                      <a:pt x="40" y="11"/>
                    </a:lnTo>
                    <a:lnTo>
                      <a:pt x="56" y="28"/>
                    </a:lnTo>
                    <a:lnTo>
                      <a:pt x="70" y="50"/>
                    </a:lnTo>
                    <a:lnTo>
                      <a:pt x="81" y="72"/>
                    </a:lnTo>
                    <a:lnTo>
                      <a:pt x="87" y="94"/>
                    </a:lnTo>
                    <a:lnTo>
                      <a:pt x="86" y="114"/>
                    </a:lnTo>
                    <a:lnTo>
                      <a:pt x="77" y="125"/>
                    </a:lnTo>
                    <a:lnTo>
                      <a:pt x="62" y="126"/>
                    </a:lnTo>
                    <a:lnTo>
                      <a:pt x="45" y="117"/>
                    </a:lnTo>
                    <a:lnTo>
                      <a:pt x="29" y="100"/>
                    </a:lnTo>
                    <a:lnTo>
                      <a:pt x="16" y="78"/>
                    </a:lnTo>
                    <a:lnTo>
                      <a:pt x="6" y="55"/>
                    </a:lnTo>
                    <a:lnTo>
                      <a:pt x="0" y="32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10" y="3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154">
                <a:extLst>
                  <a:ext uri="{FF2B5EF4-FFF2-40B4-BE49-F238E27FC236}">
                    <a16:creationId xmlns:a16="http://schemas.microsoft.com/office/drawing/2014/main" id="{0F10A9D1-8627-47BE-A008-9C507EB27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3157538"/>
                <a:ext cx="14288" cy="20638"/>
              </a:xfrm>
              <a:custGeom>
                <a:avLst/>
                <a:gdLst>
                  <a:gd name="T0" fmla="*/ 0 w 62"/>
                  <a:gd name="T1" fmla="*/ 0 h 119"/>
                  <a:gd name="T2" fmla="*/ 25 w 62"/>
                  <a:gd name="T3" fmla="*/ 23 h 119"/>
                  <a:gd name="T4" fmla="*/ 47 w 62"/>
                  <a:gd name="T5" fmla="*/ 52 h 119"/>
                  <a:gd name="T6" fmla="*/ 59 w 62"/>
                  <a:gd name="T7" fmla="*/ 84 h 119"/>
                  <a:gd name="T8" fmla="*/ 62 w 62"/>
                  <a:gd name="T9" fmla="*/ 101 h 119"/>
                  <a:gd name="T10" fmla="*/ 61 w 62"/>
                  <a:gd name="T11" fmla="*/ 119 h 119"/>
                  <a:gd name="T12" fmla="*/ 47 w 62"/>
                  <a:gd name="T13" fmla="*/ 109 h 119"/>
                  <a:gd name="T14" fmla="*/ 35 w 62"/>
                  <a:gd name="T15" fmla="*/ 97 h 119"/>
                  <a:gd name="T16" fmla="*/ 16 w 62"/>
                  <a:gd name="T17" fmla="*/ 67 h 119"/>
                  <a:gd name="T18" fmla="*/ 4 w 62"/>
                  <a:gd name="T19" fmla="*/ 33 h 119"/>
                  <a:gd name="T20" fmla="*/ 0 w 62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19">
                    <a:moveTo>
                      <a:pt x="0" y="0"/>
                    </a:moveTo>
                    <a:lnTo>
                      <a:pt x="25" y="23"/>
                    </a:lnTo>
                    <a:lnTo>
                      <a:pt x="47" y="52"/>
                    </a:lnTo>
                    <a:lnTo>
                      <a:pt x="59" y="84"/>
                    </a:lnTo>
                    <a:lnTo>
                      <a:pt x="62" y="101"/>
                    </a:lnTo>
                    <a:lnTo>
                      <a:pt x="61" y="119"/>
                    </a:lnTo>
                    <a:lnTo>
                      <a:pt x="47" y="109"/>
                    </a:lnTo>
                    <a:lnTo>
                      <a:pt x="35" y="97"/>
                    </a:lnTo>
                    <a:lnTo>
                      <a:pt x="16" y="67"/>
                    </a:lnTo>
                    <a:lnTo>
                      <a:pt x="4" y="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55">
                <a:extLst>
                  <a:ext uri="{FF2B5EF4-FFF2-40B4-BE49-F238E27FC236}">
                    <a16:creationId xmlns:a16="http://schemas.microsoft.com/office/drawing/2014/main" id="{67B4FF04-8447-44A5-BFB7-791042455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713" y="3271838"/>
                <a:ext cx="12700" cy="15875"/>
              </a:xfrm>
              <a:custGeom>
                <a:avLst/>
                <a:gdLst>
                  <a:gd name="T0" fmla="*/ 33 w 58"/>
                  <a:gd name="T1" fmla="*/ 15 h 92"/>
                  <a:gd name="T2" fmla="*/ 51 w 58"/>
                  <a:gd name="T3" fmla="*/ 38 h 92"/>
                  <a:gd name="T4" fmla="*/ 58 w 58"/>
                  <a:gd name="T5" fmla="*/ 59 h 92"/>
                  <a:gd name="T6" fmla="*/ 55 w 58"/>
                  <a:gd name="T7" fmla="*/ 76 h 92"/>
                  <a:gd name="T8" fmla="*/ 45 w 58"/>
                  <a:gd name="T9" fmla="*/ 89 h 92"/>
                  <a:gd name="T10" fmla="*/ 31 w 58"/>
                  <a:gd name="T11" fmla="*/ 92 h 92"/>
                  <a:gd name="T12" fmla="*/ 17 w 58"/>
                  <a:gd name="T13" fmla="*/ 86 h 92"/>
                  <a:gd name="T14" fmla="*/ 6 w 58"/>
                  <a:gd name="T15" fmla="*/ 68 h 92"/>
                  <a:gd name="T16" fmla="*/ 0 w 58"/>
                  <a:gd name="T17" fmla="*/ 33 h 92"/>
                  <a:gd name="T18" fmla="*/ 0 w 58"/>
                  <a:gd name="T19" fmla="*/ 11 h 92"/>
                  <a:gd name="T20" fmla="*/ 5 w 58"/>
                  <a:gd name="T21" fmla="*/ 0 h 92"/>
                  <a:gd name="T22" fmla="*/ 15 w 58"/>
                  <a:gd name="T23" fmla="*/ 2 h 92"/>
                  <a:gd name="T24" fmla="*/ 33 w 58"/>
                  <a:gd name="T25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2">
                    <a:moveTo>
                      <a:pt x="33" y="15"/>
                    </a:moveTo>
                    <a:lnTo>
                      <a:pt x="51" y="38"/>
                    </a:lnTo>
                    <a:lnTo>
                      <a:pt x="58" y="59"/>
                    </a:lnTo>
                    <a:lnTo>
                      <a:pt x="55" y="76"/>
                    </a:lnTo>
                    <a:lnTo>
                      <a:pt x="45" y="89"/>
                    </a:lnTo>
                    <a:lnTo>
                      <a:pt x="31" y="92"/>
                    </a:lnTo>
                    <a:lnTo>
                      <a:pt x="17" y="86"/>
                    </a:lnTo>
                    <a:lnTo>
                      <a:pt x="6" y="68"/>
                    </a:lnTo>
                    <a:lnTo>
                      <a:pt x="0" y="3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2"/>
                    </a:lnTo>
                    <a:lnTo>
                      <a:pt x="33" y="1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56">
                <a:extLst>
                  <a:ext uri="{FF2B5EF4-FFF2-40B4-BE49-F238E27FC236}">
                    <a16:creationId xmlns:a16="http://schemas.microsoft.com/office/drawing/2014/main" id="{8007CCF6-2360-4572-B1F2-B2086520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3259138"/>
                <a:ext cx="14288" cy="20638"/>
              </a:xfrm>
              <a:custGeom>
                <a:avLst/>
                <a:gdLst>
                  <a:gd name="T0" fmla="*/ 62 w 63"/>
                  <a:gd name="T1" fmla="*/ 27 h 117"/>
                  <a:gd name="T2" fmla="*/ 63 w 63"/>
                  <a:gd name="T3" fmla="*/ 69 h 117"/>
                  <a:gd name="T4" fmla="*/ 54 w 63"/>
                  <a:gd name="T5" fmla="*/ 97 h 117"/>
                  <a:gd name="T6" fmla="*/ 40 w 63"/>
                  <a:gd name="T7" fmla="*/ 113 h 117"/>
                  <a:gd name="T8" fmla="*/ 24 w 63"/>
                  <a:gd name="T9" fmla="*/ 117 h 117"/>
                  <a:gd name="T10" fmla="*/ 9 w 63"/>
                  <a:gd name="T11" fmla="*/ 110 h 117"/>
                  <a:gd name="T12" fmla="*/ 0 w 63"/>
                  <a:gd name="T13" fmla="*/ 92 h 117"/>
                  <a:gd name="T14" fmla="*/ 2 w 63"/>
                  <a:gd name="T15" fmla="*/ 63 h 117"/>
                  <a:gd name="T16" fmla="*/ 16 w 63"/>
                  <a:gd name="T17" fmla="*/ 24 h 117"/>
                  <a:gd name="T18" fmla="*/ 30 w 63"/>
                  <a:gd name="T19" fmla="*/ 6 h 117"/>
                  <a:gd name="T20" fmla="*/ 36 w 63"/>
                  <a:gd name="T21" fmla="*/ 1 h 117"/>
                  <a:gd name="T22" fmla="*/ 43 w 63"/>
                  <a:gd name="T23" fmla="*/ 0 h 117"/>
                  <a:gd name="T24" fmla="*/ 54 w 63"/>
                  <a:gd name="T25" fmla="*/ 7 h 117"/>
                  <a:gd name="T26" fmla="*/ 62 w 63"/>
                  <a:gd name="T27" fmla="*/ 2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17">
                    <a:moveTo>
                      <a:pt x="62" y="27"/>
                    </a:moveTo>
                    <a:lnTo>
                      <a:pt x="63" y="69"/>
                    </a:lnTo>
                    <a:lnTo>
                      <a:pt x="54" y="97"/>
                    </a:lnTo>
                    <a:lnTo>
                      <a:pt x="40" y="113"/>
                    </a:lnTo>
                    <a:lnTo>
                      <a:pt x="24" y="117"/>
                    </a:lnTo>
                    <a:lnTo>
                      <a:pt x="9" y="110"/>
                    </a:lnTo>
                    <a:lnTo>
                      <a:pt x="0" y="92"/>
                    </a:lnTo>
                    <a:lnTo>
                      <a:pt x="2" y="63"/>
                    </a:lnTo>
                    <a:lnTo>
                      <a:pt x="16" y="24"/>
                    </a:lnTo>
                    <a:lnTo>
                      <a:pt x="30" y="6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54" y="7"/>
                    </a:lnTo>
                    <a:lnTo>
                      <a:pt x="62" y="2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57">
                <a:extLst>
                  <a:ext uri="{FF2B5EF4-FFF2-40B4-BE49-F238E27FC236}">
                    <a16:creationId xmlns:a16="http://schemas.microsoft.com/office/drawing/2014/main" id="{E9DF8F27-F7E6-4834-AE08-FC2B2EE31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8951" y="3452813"/>
                <a:ext cx="14288" cy="20638"/>
              </a:xfrm>
              <a:custGeom>
                <a:avLst/>
                <a:gdLst>
                  <a:gd name="T0" fmla="*/ 32 w 61"/>
                  <a:gd name="T1" fmla="*/ 0 h 120"/>
                  <a:gd name="T2" fmla="*/ 51 w 61"/>
                  <a:gd name="T3" fmla="*/ 24 h 120"/>
                  <a:gd name="T4" fmla="*/ 61 w 61"/>
                  <a:gd name="T5" fmla="*/ 52 h 120"/>
                  <a:gd name="T6" fmla="*/ 59 w 61"/>
                  <a:gd name="T7" fmla="*/ 84 h 120"/>
                  <a:gd name="T8" fmla="*/ 47 w 61"/>
                  <a:gd name="T9" fmla="*/ 115 h 120"/>
                  <a:gd name="T10" fmla="*/ 26 w 61"/>
                  <a:gd name="T11" fmla="*/ 120 h 120"/>
                  <a:gd name="T12" fmla="*/ 10 w 61"/>
                  <a:gd name="T13" fmla="*/ 113 h 120"/>
                  <a:gd name="T14" fmla="*/ 2 w 61"/>
                  <a:gd name="T15" fmla="*/ 95 h 120"/>
                  <a:gd name="T16" fmla="*/ 0 w 61"/>
                  <a:gd name="T17" fmla="*/ 72 h 120"/>
                  <a:gd name="T18" fmla="*/ 2 w 61"/>
                  <a:gd name="T19" fmla="*/ 46 h 120"/>
                  <a:gd name="T20" fmla="*/ 8 w 61"/>
                  <a:gd name="T21" fmla="*/ 24 h 120"/>
                  <a:gd name="T22" fmla="*/ 18 w 61"/>
                  <a:gd name="T23" fmla="*/ 7 h 120"/>
                  <a:gd name="T24" fmla="*/ 32 w 61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20">
                    <a:moveTo>
                      <a:pt x="32" y="0"/>
                    </a:moveTo>
                    <a:lnTo>
                      <a:pt x="51" y="24"/>
                    </a:lnTo>
                    <a:lnTo>
                      <a:pt x="61" y="52"/>
                    </a:lnTo>
                    <a:lnTo>
                      <a:pt x="59" y="84"/>
                    </a:lnTo>
                    <a:lnTo>
                      <a:pt x="47" y="115"/>
                    </a:lnTo>
                    <a:lnTo>
                      <a:pt x="26" y="120"/>
                    </a:lnTo>
                    <a:lnTo>
                      <a:pt x="10" y="113"/>
                    </a:lnTo>
                    <a:lnTo>
                      <a:pt x="2" y="95"/>
                    </a:lnTo>
                    <a:lnTo>
                      <a:pt x="0" y="72"/>
                    </a:lnTo>
                    <a:lnTo>
                      <a:pt x="2" y="46"/>
                    </a:lnTo>
                    <a:lnTo>
                      <a:pt x="8" y="24"/>
                    </a:lnTo>
                    <a:lnTo>
                      <a:pt x="18" y="7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58">
                <a:extLst>
                  <a:ext uri="{FF2B5EF4-FFF2-40B4-BE49-F238E27FC236}">
                    <a16:creationId xmlns:a16="http://schemas.microsoft.com/office/drawing/2014/main" id="{20746F9D-0459-4DB6-BD1F-D60DCEB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4188" y="3503613"/>
                <a:ext cx="15875" cy="15875"/>
              </a:xfrm>
              <a:custGeom>
                <a:avLst/>
                <a:gdLst>
                  <a:gd name="T0" fmla="*/ 0 w 68"/>
                  <a:gd name="T1" fmla="*/ 0 h 93"/>
                  <a:gd name="T2" fmla="*/ 24 w 68"/>
                  <a:gd name="T3" fmla="*/ 19 h 93"/>
                  <a:gd name="T4" fmla="*/ 44 w 68"/>
                  <a:gd name="T5" fmla="*/ 42 h 93"/>
                  <a:gd name="T6" fmla="*/ 59 w 68"/>
                  <a:gd name="T7" fmla="*/ 66 h 93"/>
                  <a:gd name="T8" fmla="*/ 68 w 68"/>
                  <a:gd name="T9" fmla="*/ 93 h 93"/>
                  <a:gd name="T10" fmla="*/ 45 w 68"/>
                  <a:gd name="T11" fmla="*/ 77 h 93"/>
                  <a:gd name="T12" fmla="*/ 26 w 68"/>
                  <a:gd name="T13" fmla="*/ 57 h 93"/>
                  <a:gd name="T14" fmla="*/ 11 w 68"/>
                  <a:gd name="T15" fmla="*/ 31 h 93"/>
                  <a:gd name="T16" fmla="*/ 0 w 68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3">
                    <a:moveTo>
                      <a:pt x="0" y="0"/>
                    </a:moveTo>
                    <a:lnTo>
                      <a:pt x="24" y="19"/>
                    </a:lnTo>
                    <a:lnTo>
                      <a:pt x="44" y="42"/>
                    </a:lnTo>
                    <a:lnTo>
                      <a:pt x="59" y="66"/>
                    </a:lnTo>
                    <a:lnTo>
                      <a:pt x="68" y="93"/>
                    </a:lnTo>
                    <a:lnTo>
                      <a:pt x="45" y="77"/>
                    </a:lnTo>
                    <a:lnTo>
                      <a:pt x="26" y="57"/>
                    </a:lnTo>
                    <a:lnTo>
                      <a:pt x="11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59">
                <a:extLst>
                  <a:ext uri="{FF2B5EF4-FFF2-40B4-BE49-F238E27FC236}">
                    <a16:creationId xmlns:a16="http://schemas.microsoft.com/office/drawing/2014/main" id="{56121C11-1A31-424E-A916-74364B0B6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363" y="3525838"/>
                <a:ext cx="14288" cy="19050"/>
              </a:xfrm>
              <a:custGeom>
                <a:avLst/>
                <a:gdLst>
                  <a:gd name="T0" fmla="*/ 12 w 62"/>
                  <a:gd name="T1" fmla="*/ 0 h 112"/>
                  <a:gd name="T2" fmla="*/ 29 w 62"/>
                  <a:gd name="T3" fmla="*/ 14 h 112"/>
                  <a:gd name="T4" fmla="*/ 45 w 62"/>
                  <a:gd name="T5" fmla="*/ 38 h 112"/>
                  <a:gd name="T6" fmla="*/ 56 w 62"/>
                  <a:gd name="T7" fmla="*/ 66 h 112"/>
                  <a:gd name="T8" fmla="*/ 62 w 62"/>
                  <a:gd name="T9" fmla="*/ 96 h 112"/>
                  <a:gd name="T10" fmla="*/ 60 w 62"/>
                  <a:gd name="T11" fmla="*/ 107 h 112"/>
                  <a:gd name="T12" fmla="*/ 53 w 62"/>
                  <a:gd name="T13" fmla="*/ 112 h 112"/>
                  <a:gd name="T14" fmla="*/ 42 w 62"/>
                  <a:gd name="T15" fmla="*/ 111 h 112"/>
                  <a:gd name="T16" fmla="*/ 28 w 62"/>
                  <a:gd name="T17" fmla="*/ 104 h 112"/>
                  <a:gd name="T18" fmla="*/ 11 w 62"/>
                  <a:gd name="T19" fmla="*/ 83 h 112"/>
                  <a:gd name="T20" fmla="*/ 0 w 62"/>
                  <a:gd name="T21" fmla="*/ 55 h 112"/>
                  <a:gd name="T22" fmla="*/ 0 w 62"/>
                  <a:gd name="T23" fmla="*/ 25 h 112"/>
                  <a:gd name="T24" fmla="*/ 5 w 62"/>
                  <a:gd name="T25" fmla="*/ 11 h 112"/>
                  <a:gd name="T26" fmla="*/ 12 w 62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12">
                    <a:moveTo>
                      <a:pt x="12" y="0"/>
                    </a:moveTo>
                    <a:lnTo>
                      <a:pt x="29" y="14"/>
                    </a:lnTo>
                    <a:lnTo>
                      <a:pt x="45" y="38"/>
                    </a:lnTo>
                    <a:lnTo>
                      <a:pt x="56" y="66"/>
                    </a:lnTo>
                    <a:lnTo>
                      <a:pt x="62" y="96"/>
                    </a:lnTo>
                    <a:lnTo>
                      <a:pt x="60" y="107"/>
                    </a:lnTo>
                    <a:lnTo>
                      <a:pt x="53" y="112"/>
                    </a:lnTo>
                    <a:lnTo>
                      <a:pt x="42" y="111"/>
                    </a:lnTo>
                    <a:lnTo>
                      <a:pt x="28" y="104"/>
                    </a:lnTo>
                    <a:lnTo>
                      <a:pt x="11" y="83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5" y="11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60">
                <a:extLst>
                  <a:ext uri="{FF2B5EF4-FFF2-40B4-BE49-F238E27FC236}">
                    <a16:creationId xmlns:a16="http://schemas.microsoft.com/office/drawing/2014/main" id="{DD0E4E1C-6351-4513-9183-FDF71836C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8626" y="3533775"/>
                <a:ext cx="14288" cy="23813"/>
              </a:xfrm>
              <a:custGeom>
                <a:avLst/>
                <a:gdLst>
                  <a:gd name="T0" fmla="*/ 57 w 62"/>
                  <a:gd name="T1" fmla="*/ 34 h 138"/>
                  <a:gd name="T2" fmla="*/ 62 w 62"/>
                  <a:gd name="T3" fmla="*/ 61 h 138"/>
                  <a:gd name="T4" fmla="*/ 61 w 62"/>
                  <a:gd name="T5" fmla="*/ 88 h 138"/>
                  <a:gd name="T6" fmla="*/ 54 w 62"/>
                  <a:gd name="T7" fmla="*/ 113 h 138"/>
                  <a:gd name="T8" fmla="*/ 42 w 62"/>
                  <a:gd name="T9" fmla="*/ 138 h 138"/>
                  <a:gd name="T10" fmla="*/ 27 w 62"/>
                  <a:gd name="T11" fmla="*/ 128 h 138"/>
                  <a:gd name="T12" fmla="*/ 16 w 62"/>
                  <a:gd name="T13" fmla="*/ 115 h 138"/>
                  <a:gd name="T14" fmla="*/ 2 w 62"/>
                  <a:gd name="T15" fmla="*/ 85 h 138"/>
                  <a:gd name="T16" fmla="*/ 0 w 62"/>
                  <a:gd name="T17" fmla="*/ 68 h 138"/>
                  <a:gd name="T18" fmla="*/ 1 w 62"/>
                  <a:gd name="T19" fmla="*/ 51 h 138"/>
                  <a:gd name="T20" fmla="*/ 6 w 62"/>
                  <a:gd name="T21" fmla="*/ 35 h 138"/>
                  <a:gd name="T22" fmla="*/ 12 w 62"/>
                  <a:gd name="T23" fmla="*/ 19 h 138"/>
                  <a:gd name="T24" fmla="*/ 25 w 62"/>
                  <a:gd name="T25" fmla="*/ 2 h 138"/>
                  <a:gd name="T26" fmla="*/ 31 w 62"/>
                  <a:gd name="T27" fmla="*/ 0 h 138"/>
                  <a:gd name="T28" fmla="*/ 38 w 62"/>
                  <a:gd name="T29" fmla="*/ 1 h 138"/>
                  <a:gd name="T30" fmla="*/ 49 w 62"/>
                  <a:gd name="T31" fmla="*/ 12 h 138"/>
                  <a:gd name="T32" fmla="*/ 57 w 62"/>
                  <a:gd name="T33" fmla="*/ 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8">
                    <a:moveTo>
                      <a:pt x="57" y="34"/>
                    </a:moveTo>
                    <a:lnTo>
                      <a:pt x="62" y="61"/>
                    </a:lnTo>
                    <a:lnTo>
                      <a:pt x="61" y="88"/>
                    </a:lnTo>
                    <a:lnTo>
                      <a:pt x="54" y="113"/>
                    </a:lnTo>
                    <a:lnTo>
                      <a:pt x="42" y="138"/>
                    </a:lnTo>
                    <a:lnTo>
                      <a:pt x="27" y="128"/>
                    </a:lnTo>
                    <a:lnTo>
                      <a:pt x="16" y="115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1" y="51"/>
                    </a:lnTo>
                    <a:lnTo>
                      <a:pt x="6" y="35"/>
                    </a:lnTo>
                    <a:lnTo>
                      <a:pt x="12" y="19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9" y="12"/>
                    </a:lnTo>
                    <a:lnTo>
                      <a:pt x="57" y="34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1">
                <a:extLst>
                  <a:ext uri="{FF2B5EF4-FFF2-40B4-BE49-F238E27FC236}">
                    <a16:creationId xmlns:a16="http://schemas.microsoft.com/office/drawing/2014/main" id="{C59912F3-8261-43F2-81DE-20E19046E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7988" y="3522663"/>
                <a:ext cx="14288" cy="19050"/>
              </a:xfrm>
              <a:custGeom>
                <a:avLst/>
                <a:gdLst>
                  <a:gd name="T0" fmla="*/ 0 w 63"/>
                  <a:gd name="T1" fmla="*/ 85 h 111"/>
                  <a:gd name="T2" fmla="*/ 3 w 63"/>
                  <a:gd name="T3" fmla="*/ 60 h 111"/>
                  <a:gd name="T4" fmla="*/ 14 w 63"/>
                  <a:gd name="T5" fmla="*/ 34 h 111"/>
                  <a:gd name="T6" fmla="*/ 30 w 63"/>
                  <a:gd name="T7" fmla="*/ 13 h 111"/>
                  <a:gd name="T8" fmla="*/ 53 w 63"/>
                  <a:gd name="T9" fmla="*/ 0 h 111"/>
                  <a:gd name="T10" fmla="*/ 63 w 63"/>
                  <a:gd name="T11" fmla="*/ 29 h 111"/>
                  <a:gd name="T12" fmla="*/ 59 w 63"/>
                  <a:gd name="T13" fmla="*/ 58 h 111"/>
                  <a:gd name="T14" fmla="*/ 47 w 63"/>
                  <a:gd name="T15" fmla="*/ 83 h 111"/>
                  <a:gd name="T16" fmla="*/ 30 w 63"/>
                  <a:gd name="T17" fmla="*/ 105 h 111"/>
                  <a:gd name="T18" fmla="*/ 19 w 63"/>
                  <a:gd name="T19" fmla="*/ 111 h 111"/>
                  <a:gd name="T20" fmla="*/ 10 w 63"/>
                  <a:gd name="T21" fmla="*/ 111 h 111"/>
                  <a:gd name="T22" fmla="*/ 3 w 63"/>
                  <a:gd name="T23" fmla="*/ 102 h 111"/>
                  <a:gd name="T24" fmla="*/ 0 w 63"/>
                  <a:gd name="T25" fmla="*/ 8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111">
                    <a:moveTo>
                      <a:pt x="0" y="85"/>
                    </a:moveTo>
                    <a:lnTo>
                      <a:pt x="3" y="60"/>
                    </a:lnTo>
                    <a:lnTo>
                      <a:pt x="14" y="34"/>
                    </a:lnTo>
                    <a:lnTo>
                      <a:pt x="30" y="13"/>
                    </a:lnTo>
                    <a:lnTo>
                      <a:pt x="53" y="0"/>
                    </a:lnTo>
                    <a:lnTo>
                      <a:pt x="63" y="29"/>
                    </a:lnTo>
                    <a:lnTo>
                      <a:pt x="59" y="58"/>
                    </a:lnTo>
                    <a:lnTo>
                      <a:pt x="47" y="83"/>
                    </a:lnTo>
                    <a:lnTo>
                      <a:pt x="30" y="105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3" y="102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162">
                <a:extLst>
                  <a:ext uri="{FF2B5EF4-FFF2-40B4-BE49-F238E27FC236}">
                    <a16:creationId xmlns:a16="http://schemas.microsoft.com/office/drawing/2014/main" id="{D26F7BC1-75C9-47E1-B925-5D5526C56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0051" y="3459163"/>
                <a:ext cx="88900" cy="68263"/>
              </a:xfrm>
              <a:custGeom>
                <a:avLst/>
                <a:gdLst>
                  <a:gd name="T0" fmla="*/ 97 w 397"/>
                  <a:gd name="T1" fmla="*/ 25 h 388"/>
                  <a:gd name="T2" fmla="*/ 129 w 397"/>
                  <a:gd name="T3" fmla="*/ 6 h 388"/>
                  <a:gd name="T4" fmla="*/ 163 w 397"/>
                  <a:gd name="T5" fmla="*/ 20 h 388"/>
                  <a:gd name="T6" fmla="*/ 182 w 397"/>
                  <a:gd name="T7" fmla="*/ 22 h 388"/>
                  <a:gd name="T8" fmla="*/ 211 w 397"/>
                  <a:gd name="T9" fmla="*/ 16 h 388"/>
                  <a:gd name="T10" fmla="*/ 234 w 397"/>
                  <a:gd name="T11" fmla="*/ 9 h 388"/>
                  <a:gd name="T12" fmla="*/ 268 w 397"/>
                  <a:gd name="T13" fmla="*/ 0 h 388"/>
                  <a:gd name="T14" fmla="*/ 289 w 397"/>
                  <a:gd name="T15" fmla="*/ 9 h 388"/>
                  <a:gd name="T16" fmla="*/ 301 w 397"/>
                  <a:gd name="T17" fmla="*/ 34 h 388"/>
                  <a:gd name="T18" fmla="*/ 341 w 397"/>
                  <a:gd name="T19" fmla="*/ 33 h 388"/>
                  <a:gd name="T20" fmla="*/ 360 w 397"/>
                  <a:gd name="T21" fmla="*/ 50 h 388"/>
                  <a:gd name="T22" fmla="*/ 360 w 397"/>
                  <a:gd name="T23" fmla="*/ 73 h 388"/>
                  <a:gd name="T24" fmla="*/ 338 w 397"/>
                  <a:gd name="T25" fmla="*/ 97 h 388"/>
                  <a:gd name="T26" fmla="*/ 374 w 397"/>
                  <a:gd name="T27" fmla="*/ 107 h 388"/>
                  <a:gd name="T28" fmla="*/ 395 w 397"/>
                  <a:gd name="T29" fmla="*/ 134 h 388"/>
                  <a:gd name="T30" fmla="*/ 390 w 397"/>
                  <a:gd name="T31" fmla="*/ 161 h 388"/>
                  <a:gd name="T32" fmla="*/ 349 w 397"/>
                  <a:gd name="T33" fmla="*/ 167 h 388"/>
                  <a:gd name="T34" fmla="*/ 357 w 397"/>
                  <a:gd name="T35" fmla="*/ 192 h 388"/>
                  <a:gd name="T36" fmla="*/ 344 w 397"/>
                  <a:gd name="T37" fmla="*/ 211 h 388"/>
                  <a:gd name="T38" fmla="*/ 308 w 397"/>
                  <a:gd name="T39" fmla="*/ 218 h 388"/>
                  <a:gd name="T40" fmla="*/ 322 w 397"/>
                  <a:gd name="T41" fmla="*/ 251 h 388"/>
                  <a:gd name="T42" fmla="*/ 334 w 397"/>
                  <a:gd name="T43" fmla="*/ 295 h 388"/>
                  <a:gd name="T44" fmla="*/ 326 w 397"/>
                  <a:gd name="T45" fmla="*/ 322 h 388"/>
                  <a:gd name="T46" fmla="*/ 287 w 397"/>
                  <a:gd name="T47" fmla="*/ 316 h 388"/>
                  <a:gd name="T48" fmla="*/ 263 w 397"/>
                  <a:gd name="T49" fmla="*/ 377 h 388"/>
                  <a:gd name="T50" fmla="*/ 221 w 397"/>
                  <a:gd name="T51" fmla="*/ 388 h 388"/>
                  <a:gd name="T52" fmla="*/ 183 w 397"/>
                  <a:gd name="T53" fmla="*/ 360 h 388"/>
                  <a:gd name="T54" fmla="*/ 173 w 397"/>
                  <a:gd name="T55" fmla="*/ 334 h 388"/>
                  <a:gd name="T56" fmla="*/ 151 w 397"/>
                  <a:gd name="T57" fmla="*/ 310 h 388"/>
                  <a:gd name="T58" fmla="*/ 114 w 397"/>
                  <a:gd name="T59" fmla="*/ 308 h 388"/>
                  <a:gd name="T60" fmla="*/ 95 w 397"/>
                  <a:gd name="T61" fmla="*/ 289 h 388"/>
                  <a:gd name="T62" fmla="*/ 97 w 397"/>
                  <a:gd name="T63" fmla="*/ 257 h 388"/>
                  <a:gd name="T64" fmla="*/ 86 w 397"/>
                  <a:gd name="T65" fmla="*/ 252 h 388"/>
                  <a:gd name="T66" fmla="*/ 46 w 397"/>
                  <a:gd name="T67" fmla="*/ 264 h 388"/>
                  <a:gd name="T68" fmla="*/ 10 w 397"/>
                  <a:gd name="T69" fmla="*/ 252 h 388"/>
                  <a:gd name="T70" fmla="*/ 0 w 397"/>
                  <a:gd name="T71" fmla="*/ 233 h 388"/>
                  <a:gd name="T72" fmla="*/ 19 w 397"/>
                  <a:gd name="T73" fmla="*/ 190 h 388"/>
                  <a:gd name="T74" fmla="*/ 48 w 397"/>
                  <a:gd name="T75" fmla="*/ 177 h 388"/>
                  <a:gd name="T76" fmla="*/ 92 w 397"/>
                  <a:gd name="T77" fmla="*/ 178 h 388"/>
                  <a:gd name="T78" fmla="*/ 81 w 397"/>
                  <a:gd name="T79" fmla="*/ 148 h 388"/>
                  <a:gd name="T80" fmla="*/ 107 w 397"/>
                  <a:gd name="T81" fmla="*/ 133 h 388"/>
                  <a:gd name="T82" fmla="*/ 75 w 397"/>
                  <a:gd name="T83" fmla="*/ 119 h 388"/>
                  <a:gd name="T84" fmla="*/ 61 w 397"/>
                  <a:gd name="T85" fmla="*/ 89 h 388"/>
                  <a:gd name="T86" fmla="*/ 67 w 397"/>
                  <a:gd name="T87" fmla="*/ 58 h 388"/>
                  <a:gd name="T88" fmla="*/ 92 w 397"/>
                  <a:gd name="T89" fmla="*/ 4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7" h="388">
                    <a:moveTo>
                      <a:pt x="92" y="40"/>
                    </a:moveTo>
                    <a:lnTo>
                      <a:pt x="97" y="25"/>
                    </a:lnTo>
                    <a:lnTo>
                      <a:pt x="106" y="16"/>
                    </a:lnTo>
                    <a:lnTo>
                      <a:pt x="129" y="6"/>
                    </a:lnTo>
                    <a:lnTo>
                      <a:pt x="153" y="11"/>
                    </a:lnTo>
                    <a:lnTo>
                      <a:pt x="163" y="20"/>
                    </a:lnTo>
                    <a:lnTo>
                      <a:pt x="169" y="32"/>
                    </a:lnTo>
                    <a:lnTo>
                      <a:pt x="182" y="22"/>
                    </a:lnTo>
                    <a:lnTo>
                      <a:pt x="196" y="17"/>
                    </a:lnTo>
                    <a:lnTo>
                      <a:pt x="211" y="16"/>
                    </a:lnTo>
                    <a:lnTo>
                      <a:pt x="226" y="19"/>
                    </a:lnTo>
                    <a:lnTo>
                      <a:pt x="234" y="9"/>
                    </a:lnTo>
                    <a:lnTo>
                      <a:pt x="245" y="2"/>
                    </a:lnTo>
                    <a:lnTo>
                      <a:pt x="268" y="0"/>
                    </a:lnTo>
                    <a:lnTo>
                      <a:pt x="279" y="3"/>
                    </a:lnTo>
                    <a:lnTo>
                      <a:pt x="289" y="9"/>
                    </a:lnTo>
                    <a:lnTo>
                      <a:pt x="296" y="20"/>
                    </a:lnTo>
                    <a:lnTo>
                      <a:pt x="301" y="34"/>
                    </a:lnTo>
                    <a:lnTo>
                      <a:pt x="323" y="31"/>
                    </a:lnTo>
                    <a:lnTo>
                      <a:pt x="341" y="33"/>
                    </a:lnTo>
                    <a:lnTo>
                      <a:pt x="354" y="39"/>
                    </a:lnTo>
                    <a:lnTo>
                      <a:pt x="360" y="50"/>
                    </a:lnTo>
                    <a:lnTo>
                      <a:pt x="362" y="62"/>
                    </a:lnTo>
                    <a:lnTo>
                      <a:pt x="360" y="73"/>
                    </a:lnTo>
                    <a:lnTo>
                      <a:pt x="351" y="86"/>
                    </a:lnTo>
                    <a:lnTo>
                      <a:pt x="338" y="97"/>
                    </a:lnTo>
                    <a:lnTo>
                      <a:pt x="358" y="98"/>
                    </a:lnTo>
                    <a:lnTo>
                      <a:pt x="374" y="107"/>
                    </a:lnTo>
                    <a:lnTo>
                      <a:pt x="387" y="119"/>
                    </a:lnTo>
                    <a:lnTo>
                      <a:pt x="395" y="134"/>
                    </a:lnTo>
                    <a:lnTo>
                      <a:pt x="397" y="149"/>
                    </a:lnTo>
                    <a:lnTo>
                      <a:pt x="390" y="161"/>
                    </a:lnTo>
                    <a:lnTo>
                      <a:pt x="375" y="169"/>
                    </a:lnTo>
                    <a:lnTo>
                      <a:pt x="349" y="167"/>
                    </a:lnTo>
                    <a:lnTo>
                      <a:pt x="357" y="180"/>
                    </a:lnTo>
                    <a:lnTo>
                      <a:pt x="357" y="192"/>
                    </a:lnTo>
                    <a:lnTo>
                      <a:pt x="352" y="203"/>
                    </a:lnTo>
                    <a:lnTo>
                      <a:pt x="344" y="211"/>
                    </a:lnTo>
                    <a:lnTo>
                      <a:pt x="320" y="220"/>
                    </a:lnTo>
                    <a:lnTo>
                      <a:pt x="308" y="218"/>
                    </a:lnTo>
                    <a:lnTo>
                      <a:pt x="297" y="211"/>
                    </a:lnTo>
                    <a:lnTo>
                      <a:pt x="322" y="251"/>
                    </a:lnTo>
                    <a:lnTo>
                      <a:pt x="330" y="273"/>
                    </a:lnTo>
                    <a:lnTo>
                      <a:pt x="334" y="295"/>
                    </a:lnTo>
                    <a:lnTo>
                      <a:pt x="333" y="312"/>
                    </a:lnTo>
                    <a:lnTo>
                      <a:pt x="326" y="322"/>
                    </a:lnTo>
                    <a:lnTo>
                      <a:pt x="310" y="325"/>
                    </a:lnTo>
                    <a:lnTo>
                      <a:pt x="287" y="316"/>
                    </a:lnTo>
                    <a:lnTo>
                      <a:pt x="279" y="353"/>
                    </a:lnTo>
                    <a:lnTo>
                      <a:pt x="263" y="377"/>
                    </a:lnTo>
                    <a:lnTo>
                      <a:pt x="244" y="388"/>
                    </a:lnTo>
                    <a:lnTo>
                      <a:pt x="221" y="388"/>
                    </a:lnTo>
                    <a:lnTo>
                      <a:pt x="200" y="378"/>
                    </a:lnTo>
                    <a:lnTo>
                      <a:pt x="183" y="360"/>
                    </a:lnTo>
                    <a:lnTo>
                      <a:pt x="178" y="348"/>
                    </a:lnTo>
                    <a:lnTo>
                      <a:pt x="173" y="334"/>
                    </a:lnTo>
                    <a:lnTo>
                      <a:pt x="173" y="304"/>
                    </a:lnTo>
                    <a:lnTo>
                      <a:pt x="151" y="310"/>
                    </a:lnTo>
                    <a:lnTo>
                      <a:pt x="131" y="311"/>
                    </a:lnTo>
                    <a:lnTo>
                      <a:pt x="114" y="308"/>
                    </a:lnTo>
                    <a:lnTo>
                      <a:pt x="102" y="300"/>
                    </a:lnTo>
                    <a:lnTo>
                      <a:pt x="95" y="289"/>
                    </a:lnTo>
                    <a:lnTo>
                      <a:pt x="93" y="274"/>
                    </a:lnTo>
                    <a:lnTo>
                      <a:pt x="97" y="257"/>
                    </a:lnTo>
                    <a:lnTo>
                      <a:pt x="110" y="238"/>
                    </a:lnTo>
                    <a:lnTo>
                      <a:pt x="86" y="252"/>
                    </a:lnTo>
                    <a:lnTo>
                      <a:pt x="65" y="260"/>
                    </a:lnTo>
                    <a:lnTo>
                      <a:pt x="46" y="264"/>
                    </a:lnTo>
                    <a:lnTo>
                      <a:pt x="31" y="263"/>
                    </a:lnTo>
                    <a:lnTo>
                      <a:pt x="10" y="252"/>
                    </a:lnTo>
                    <a:lnTo>
                      <a:pt x="3" y="243"/>
                    </a:lnTo>
                    <a:lnTo>
                      <a:pt x="0" y="233"/>
                    </a:lnTo>
                    <a:lnTo>
                      <a:pt x="3" y="210"/>
                    </a:lnTo>
                    <a:lnTo>
                      <a:pt x="19" y="190"/>
                    </a:lnTo>
                    <a:lnTo>
                      <a:pt x="32" y="182"/>
                    </a:lnTo>
                    <a:lnTo>
                      <a:pt x="48" y="177"/>
                    </a:lnTo>
                    <a:lnTo>
                      <a:pt x="69" y="176"/>
                    </a:lnTo>
                    <a:lnTo>
                      <a:pt x="92" y="178"/>
                    </a:lnTo>
                    <a:lnTo>
                      <a:pt x="81" y="163"/>
                    </a:lnTo>
                    <a:lnTo>
                      <a:pt x="81" y="148"/>
                    </a:lnTo>
                    <a:lnTo>
                      <a:pt x="90" y="138"/>
                    </a:lnTo>
                    <a:lnTo>
                      <a:pt x="107" y="133"/>
                    </a:lnTo>
                    <a:lnTo>
                      <a:pt x="89" y="129"/>
                    </a:lnTo>
                    <a:lnTo>
                      <a:pt x="75" y="119"/>
                    </a:lnTo>
                    <a:lnTo>
                      <a:pt x="66" y="105"/>
                    </a:lnTo>
                    <a:lnTo>
                      <a:pt x="61" y="89"/>
                    </a:lnTo>
                    <a:lnTo>
                      <a:pt x="61" y="73"/>
                    </a:lnTo>
                    <a:lnTo>
                      <a:pt x="67" y="58"/>
                    </a:lnTo>
                    <a:lnTo>
                      <a:pt x="76" y="47"/>
                    </a:lnTo>
                    <a:lnTo>
                      <a:pt x="92" y="4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63">
                <a:extLst>
                  <a:ext uri="{FF2B5EF4-FFF2-40B4-BE49-F238E27FC236}">
                    <a16:creationId xmlns:a16="http://schemas.microsoft.com/office/drawing/2014/main" id="{E6E45384-B6B8-4142-8810-794F1AEFC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40513" y="2720975"/>
                <a:ext cx="1458913" cy="1230313"/>
              </a:xfrm>
              <a:custGeom>
                <a:avLst/>
                <a:gdLst>
                  <a:gd name="T0" fmla="*/ 3109 w 6438"/>
                  <a:gd name="T1" fmla="*/ 6711 h 6970"/>
                  <a:gd name="T2" fmla="*/ 3562 w 6438"/>
                  <a:gd name="T3" fmla="*/ 6310 h 6970"/>
                  <a:gd name="T4" fmla="*/ 3528 w 6438"/>
                  <a:gd name="T5" fmla="*/ 5447 h 6970"/>
                  <a:gd name="T6" fmla="*/ 3271 w 6438"/>
                  <a:gd name="T7" fmla="*/ 5041 h 6970"/>
                  <a:gd name="T8" fmla="*/ 3247 w 6438"/>
                  <a:gd name="T9" fmla="*/ 4986 h 6970"/>
                  <a:gd name="T10" fmla="*/ 2818 w 6438"/>
                  <a:gd name="T11" fmla="*/ 4737 h 6970"/>
                  <a:gd name="T12" fmla="*/ 3248 w 6438"/>
                  <a:gd name="T13" fmla="*/ 4933 h 6970"/>
                  <a:gd name="T14" fmla="*/ 3572 w 6438"/>
                  <a:gd name="T15" fmla="*/ 5001 h 6970"/>
                  <a:gd name="T16" fmla="*/ 3497 w 6438"/>
                  <a:gd name="T17" fmla="*/ 4117 h 6970"/>
                  <a:gd name="T18" fmla="*/ 3092 w 6438"/>
                  <a:gd name="T19" fmla="*/ 3158 h 6970"/>
                  <a:gd name="T20" fmla="*/ 3658 w 6438"/>
                  <a:gd name="T21" fmla="*/ 4178 h 6970"/>
                  <a:gd name="T22" fmla="*/ 4027 w 6438"/>
                  <a:gd name="T23" fmla="*/ 4061 h 6970"/>
                  <a:gd name="T24" fmla="*/ 4054 w 6438"/>
                  <a:gd name="T25" fmla="*/ 3445 h 6970"/>
                  <a:gd name="T26" fmla="*/ 4187 w 6438"/>
                  <a:gd name="T27" fmla="*/ 2876 h 6970"/>
                  <a:gd name="T28" fmla="*/ 3854 w 6438"/>
                  <a:gd name="T29" fmla="*/ 2118 h 6970"/>
                  <a:gd name="T30" fmla="*/ 3895 w 6438"/>
                  <a:gd name="T31" fmla="*/ 2112 h 6970"/>
                  <a:gd name="T32" fmla="*/ 4014 w 6438"/>
                  <a:gd name="T33" fmla="*/ 2292 h 6970"/>
                  <a:gd name="T34" fmla="*/ 4251 w 6438"/>
                  <a:gd name="T35" fmla="*/ 2436 h 6970"/>
                  <a:gd name="T36" fmla="*/ 4348 w 6438"/>
                  <a:gd name="T37" fmla="*/ 2793 h 6970"/>
                  <a:gd name="T38" fmla="*/ 4795 w 6438"/>
                  <a:gd name="T39" fmla="*/ 2475 h 6970"/>
                  <a:gd name="T40" fmla="*/ 4836 w 6438"/>
                  <a:gd name="T41" fmla="*/ 2372 h 6970"/>
                  <a:gd name="T42" fmla="*/ 4882 w 6438"/>
                  <a:gd name="T43" fmla="*/ 2472 h 6970"/>
                  <a:gd name="T44" fmla="*/ 4387 w 6438"/>
                  <a:gd name="T45" fmla="*/ 2881 h 6970"/>
                  <a:gd name="T46" fmla="*/ 4372 w 6438"/>
                  <a:gd name="T47" fmla="*/ 3734 h 6970"/>
                  <a:gd name="T48" fmla="*/ 5007 w 6438"/>
                  <a:gd name="T49" fmla="*/ 3326 h 6970"/>
                  <a:gd name="T50" fmla="*/ 4964 w 6438"/>
                  <a:gd name="T51" fmla="*/ 3414 h 6970"/>
                  <a:gd name="T52" fmla="*/ 5309 w 6438"/>
                  <a:gd name="T53" fmla="*/ 3522 h 6970"/>
                  <a:gd name="T54" fmla="*/ 5030 w 6438"/>
                  <a:gd name="T55" fmla="*/ 3422 h 6970"/>
                  <a:gd name="T56" fmla="*/ 4413 w 6438"/>
                  <a:gd name="T57" fmla="*/ 3778 h 6970"/>
                  <a:gd name="T58" fmla="*/ 3883 w 6438"/>
                  <a:gd name="T59" fmla="*/ 5030 h 6970"/>
                  <a:gd name="T60" fmla="*/ 3859 w 6438"/>
                  <a:gd name="T61" fmla="*/ 5813 h 6970"/>
                  <a:gd name="T62" fmla="*/ 4397 w 6438"/>
                  <a:gd name="T63" fmla="*/ 6834 h 6970"/>
                  <a:gd name="T64" fmla="*/ 4051 w 6438"/>
                  <a:gd name="T65" fmla="*/ 6684 h 6970"/>
                  <a:gd name="T66" fmla="*/ 3741 w 6438"/>
                  <a:gd name="T67" fmla="*/ 6707 h 6970"/>
                  <a:gd name="T68" fmla="*/ 3411 w 6438"/>
                  <a:gd name="T69" fmla="*/ 6849 h 6970"/>
                  <a:gd name="T70" fmla="*/ 2821 w 6438"/>
                  <a:gd name="T71" fmla="*/ 6855 h 6970"/>
                  <a:gd name="T72" fmla="*/ 3113 w 6438"/>
                  <a:gd name="T73" fmla="*/ 3950 h 6970"/>
                  <a:gd name="T74" fmla="*/ 815 w 6438"/>
                  <a:gd name="T75" fmla="*/ 3391 h 6970"/>
                  <a:gd name="T76" fmla="*/ 584 w 6438"/>
                  <a:gd name="T77" fmla="*/ 3477 h 6970"/>
                  <a:gd name="T78" fmla="*/ 274 w 6438"/>
                  <a:gd name="T79" fmla="*/ 3239 h 6970"/>
                  <a:gd name="T80" fmla="*/ 559 w 6438"/>
                  <a:gd name="T81" fmla="*/ 3347 h 6970"/>
                  <a:gd name="T82" fmla="*/ 1099 w 6438"/>
                  <a:gd name="T83" fmla="*/ 3314 h 6970"/>
                  <a:gd name="T84" fmla="*/ 6062 w 6438"/>
                  <a:gd name="T85" fmla="*/ 4195 h 6970"/>
                  <a:gd name="T86" fmla="*/ 6396 w 6438"/>
                  <a:gd name="T87" fmla="*/ 4583 h 6970"/>
                  <a:gd name="T88" fmla="*/ 2367 w 6438"/>
                  <a:gd name="T89" fmla="*/ 2190 h 6970"/>
                  <a:gd name="T90" fmla="*/ 3444 w 6438"/>
                  <a:gd name="T91" fmla="*/ 2860 h 6970"/>
                  <a:gd name="T92" fmla="*/ 3205 w 6438"/>
                  <a:gd name="T93" fmla="*/ 2402 h 6970"/>
                  <a:gd name="T94" fmla="*/ 3344 w 6438"/>
                  <a:gd name="T95" fmla="*/ 2625 h 6970"/>
                  <a:gd name="T96" fmla="*/ 3280 w 6438"/>
                  <a:gd name="T97" fmla="*/ 1820 h 6970"/>
                  <a:gd name="T98" fmla="*/ 3520 w 6438"/>
                  <a:gd name="T99" fmla="*/ 2208 h 6970"/>
                  <a:gd name="T100" fmla="*/ 3414 w 6438"/>
                  <a:gd name="T101" fmla="*/ 2765 h 6970"/>
                  <a:gd name="T102" fmla="*/ 3581 w 6438"/>
                  <a:gd name="T103" fmla="*/ 3053 h 6970"/>
                  <a:gd name="T104" fmla="*/ 3849 w 6438"/>
                  <a:gd name="T105" fmla="*/ 721 h 6970"/>
                  <a:gd name="T106" fmla="*/ 3546 w 6438"/>
                  <a:gd name="T107" fmla="*/ 293 h 6970"/>
                  <a:gd name="T108" fmla="*/ 3633 w 6438"/>
                  <a:gd name="T109" fmla="*/ 140 h 6970"/>
                  <a:gd name="T110" fmla="*/ 3864 w 6438"/>
                  <a:gd name="T111" fmla="*/ 671 h 6970"/>
                  <a:gd name="T112" fmla="*/ 3934 w 6438"/>
                  <a:gd name="T113" fmla="*/ 963 h 6970"/>
                  <a:gd name="T114" fmla="*/ 4658 w 6438"/>
                  <a:gd name="T115" fmla="*/ 924 h 6970"/>
                  <a:gd name="T116" fmla="*/ 4977 w 6438"/>
                  <a:gd name="T117" fmla="*/ 625 h 6970"/>
                  <a:gd name="T118" fmla="*/ 5271 w 6438"/>
                  <a:gd name="T119" fmla="*/ 455 h 6970"/>
                  <a:gd name="T120" fmla="*/ 5154 w 6438"/>
                  <a:gd name="T121" fmla="*/ 709 h 6970"/>
                  <a:gd name="T122" fmla="*/ 4576 w 6438"/>
                  <a:gd name="T123" fmla="*/ 1080 h 6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38" h="6970">
                    <a:moveTo>
                      <a:pt x="2776" y="6840"/>
                    </a:moveTo>
                    <a:lnTo>
                      <a:pt x="2796" y="6827"/>
                    </a:lnTo>
                    <a:lnTo>
                      <a:pt x="2818" y="6821"/>
                    </a:lnTo>
                    <a:lnTo>
                      <a:pt x="2859" y="6816"/>
                    </a:lnTo>
                    <a:lnTo>
                      <a:pt x="2901" y="6819"/>
                    </a:lnTo>
                    <a:lnTo>
                      <a:pt x="2944" y="6814"/>
                    </a:lnTo>
                    <a:lnTo>
                      <a:pt x="2978" y="6803"/>
                    </a:lnTo>
                    <a:lnTo>
                      <a:pt x="3005" y="6787"/>
                    </a:lnTo>
                    <a:lnTo>
                      <a:pt x="3043" y="6749"/>
                    </a:lnTo>
                    <a:lnTo>
                      <a:pt x="3073" y="6719"/>
                    </a:lnTo>
                    <a:lnTo>
                      <a:pt x="3090" y="6711"/>
                    </a:lnTo>
                    <a:lnTo>
                      <a:pt x="3096" y="6710"/>
                    </a:lnTo>
                    <a:lnTo>
                      <a:pt x="3109" y="6711"/>
                    </a:lnTo>
                    <a:lnTo>
                      <a:pt x="3141" y="6710"/>
                    </a:lnTo>
                    <a:lnTo>
                      <a:pt x="3191" y="6701"/>
                    </a:lnTo>
                    <a:lnTo>
                      <a:pt x="3292" y="6677"/>
                    </a:lnTo>
                    <a:lnTo>
                      <a:pt x="3349" y="6658"/>
                    </a:lnTo>
                    <a:lnTo>
                      <a:pt x="3391" y="6635"/>
                    </a:lnTo>
                    <a:lnTo>
                      <a:pt x="3423" y="6608"/>
                    </a:lnTo>
                    <a:lnTo>
                      <a:pt x="3445" y="6577"/>
                    </a:lnTo>
                    <a:lnTo>
                      <a:pt x="3464" y="6543"/>
                    </a:lnTo>
                    <a:lnTo>
                      <a:pt x="3481" y="6505"/>
                    </a:lnTo>
                    <a:lnTo>
                      <a:pt x="3499" y="6465"/>
                    </a:lnTo>
                    <a:lnTo>
                      <a:pt x="3523" y="6421"/>
                    </a:lnTo>
                    <a:lnTo>
                      <a:pt x="3548" y="6368"/>
                    </a:lnTo>
                    <a:lnTo>
                      <a:pt x="3562" y="6310"/>
                    </a:lnTo>
                    <a:lnTo>
                      <a:pt x="3568" y="6251"/>
                    </a:lnTo>
                    <a:lnTo>
                      <a:pt x="3570" y="6189"/>
                    </a:lnTo>
                    <a:lnTo>
                      <a:pt x="3568" y="6064"/>
                    </a:lnTo>
                    <a:lnTo>
                      <a:pt x="3569" y="6002"/>
                    </a:lnTo>
                    <a:lnTo>
                      <a:pt x="3576" y="5942"/>
                    </a:lnTo>
                    <a:lnTo>
                      <a:pt x="3567" y="5928"/>
                    </a:lnTo>
                    <a:lnTo>
                      <a:pt x="3564" y="5913"/>
                    </a:lnTo>
                    <a:lnTo>
                      <a:pt x="3566" y="5882"/>
                    </a:lnTo>
                    <a:lnTo>
                      <a:pt x="3574" y="5851"/>
                    </a:lnTo>
                    <a:lnTo>
                      <a:pt x="3576" y="5820"/>
                    </a:lnTo>
                    <a:lnTo>
                      <a:pt x="3563" y="5685"/>
                    </a:lnTo>
                    <a:lnTo>
                      <a:pt x="3547" y="5560"/>
                    </a:lnTo>
                    <a:lnTo>
                      <a:pt x="3528" y="5447"/>
                    </a:lnTo>
                    <a:lnTo>
                      <a:pt x="3508" y="5350"/>
                    </a:lnTo>
                    <a:lnTo>
                      <a:pt x="3484" y="5270"/>
                    </a:lnTo>
                    <a:lnTo>
                      <a:pt x="3458" y="5208"/>
                    </a:lnTo>
                    <a:lnTo>
                      <a:pt x="3430" y="5165"/>
                    </a:lnTo>
                    <a:lnTo>
                      <a:pt x="3415" y="5153"/>
                    </a:lnTo>
                    <a:lnTo>
                      <a:pt x="3400" y="5146"/>
                    </a:lnTo>
                    <a:lnTo>
                      <a:pt x="3384" y="5132"/>
                    </a:lnTo>
                    <a:lnTo>
                      <a:pt x="3366" y="5121"/>
                    </a:lnTo>
                    <a:lnTo>
                      <a:pt x="3325" y="5102"/>
                    </a:lnTo>
                    <a:lnTo>
                      <a:pt x="3305" y="5092"/>
                    </a:lnTo>
                    <a:lnTo>
                      <a:pt x="3289" y="5080"/>
                    </a:lnTo>
                    <a:lnTo>
                      <a:pt x="3277" y="5063"/>
                    </a:lnTo>
                    <a:lnTo>
                      <a:pt x="3271" y="5041"/>
                    </a:lnTo>
                    <a:lnTo>
                      <a:pt x="3262" y="5012"/>
                    </a:lnTo>
                    <a:lnTo>
                      <a:pt x="3219" y="5004"/>
                    </a:lnTo>
                    <a:lnTo>
                      <a:pt x="3175" y="5005"/>
                    </a:lnTo>
                    <a:lnTo>
                      <a:pt x="3132" y="5014"/>
                    </a:lnTo>
                    <a:lnTo>
                      <a:pt x="3112" y="5023"/>
                    </a:lnTo>
                    <a:lnTo>
                      <a:pt x="3094" y="5035"/>
                    </a:lnTo>
                    <a:lnTo>
                      <a:pt x="3056" y="5050"/>
                    </a:lnTo>
                    <a:lnTo>
                      <a:pt x="3075" y="5030"/>
                    </a:lnTo>
                    <a:lnTo>
                      <a:pt x="3097" y="5015"/>
                    </a:lnTo>
                    <a:lnTo>
                      <a:pt x="3120" y="5004"/>
                    </a:lnTo>
                    <a:lnTo>
                      <a:pt x="3143" y="4995"/>
                    </a:lnTo>
                    <a:lnTo>
                      <a:pt x="3194" y="4987"/>
                    </a:lnTo>
                    <a:lnTo>
                      <a:pt x="3247" y="4986"/>
                    </a:lnTo>
                    <a:lnTo>
                      <a:pt x="3225" y="4960"/>
                    </a:lnTo>
                    <a:lnTo>
                      <a:pt x="3198" y="4935"/>
                    </a:lnTo>
                    <a:lnTo>
                      <a:pt x="3168" y="4912"/>
                    </a:lnTo>
                    <a:lnTo>
                      <a:pt x="3135" y="4892"/>
                    </a:lnTo>
                    <a:lnTo>
                      <a:pt x="3066" y="4859"/>
                    </a:lnTo>
                    <a:lnTo>
                      <a:pt x="3031" y="4849"/>
                    </a:lnTo>
                    <a:lnTo>
                      <a:pt x="3000" y="4841"/>
                    </a:lnTo>
                    <a:lnTo>
                      <a:pt x="2962" y="4830"/>
                    </a:lnTo>
                    <a:lnTo>
                      <a:pt x="2945" y="4819"/>
                    </a:lnTo>
                    <a:lnTo>
                      <a:pt x="2930" y="4804"/>
                    </a:lnTo>
                    <a:lnTo>
                      <a:pt x="2887" y="4788"/>
                    </a:lnTo>
                    <a:lnTo>
                      <a:pt x="2849" y="4765"/>
                    </a:lnTo>
                    <a:lnTo>
                      <a:pt x="2818" y="4737"/>
                    </a:lnTo>
                    <a:lnTo>
                      <a:pt x="2794" y="4701"/>
                    </a:lnTo>
                    <a:lnTo>
                      <a:pt x="2791" y="4686"/>
                    </a:lnTo>
                    <a:lnTo>
                      <a:pt x="2798" y="4680"/>
                    </a:lnTo>
                    <a:lnTo>
                      <a:pt x="2810" y="4682"/>
                    </a:lnTo>
                    <a:lnTo>
                      <a:pt x="2824" y="4693"/>
                    </a:lnTo>
                    <a:lnTo>
                      <a:pt x="2856" y="4723"/>
                    </a:lnTo>
                    <a:lnTo>
                      <a:pt x="2891" y="4750"/>
                    </a:lnTo>
                    <a:lnTo>
                      <a:pt x="2973" y="4795"/>
                    </a:lnTo>
                    <a:lnTo>
                      <a:pt x="3061" y="4831"/>
                    </a:lnTo>
                    <a:lnTo>
                      <a:pt x="3149" y="4856"/>
                    </a:lnTo>
                    <a:lnTo>
                      <a:pt x="3180" y="4868"/>
                    </a:lnTo>
                    <a:lnTo>
                      <a:pt x="3206" y="4886"/>
                    </a:lnTo>
                    <a:lnTo>
                      <a:pt x="3248" y="4933"/>
                    </a:lnTo>
                    <a:lnTo>
                      <a:pt x="3285" y="4979"/>
                    </a:lnTo>
                    <a:lnTo>
                      <a:pt x="3304" y="4996"/>
                    </a:lnTo>
                    <a:lnTo>
                      <a:pt x="3312" y="5003"/>
                    </a:lnTo>
                    <a:lnTo>
                      <a:pt x="3326" y="5008"/>
                    </a:lnTo>
                    <a:lnTo>
                      <a:pt x="3353" y="5021"/>
                    </a:lnTo>
                    <a:lnTo>
                      <a:pt x="3375" y="5037"/>
                    </a:lnTo>
                    <a:lnTo>
                      <a:pt x="3416" y="5072"/>
                    </a:lnTo>
                    <a:lnTo>
                      <a:pt x="3437" y="5088"/>
                    </a:lnTo>
                    <a:lnTo>
                      <a:pt x="3459" y="5101"/>
                    </a:lnTo>
                    <a:lnTo>
                      <a:pt x="3485" y="5110"/>
                    </a:lnTo>
                    <a:lnTo>
                      <a:pt x="3517" y="5113"/>
                    </a:lnTo>
                    <a:lnTo>
                      <a:pt x="3546" y="5057"/>
                    </a:lnTo>
                    <a:lnTo>
                      <a:pt x="3572" y="5001"/>
                    </a:lnTo>
                    <a:lnTo>
                      <a:pt x="3594" y="4942"/>
                    </a:lnTo>
                    <a:lnTo>
                      <a:pt x="3612" y="4882"/>
                    </a:lnTo>
                    <a:lnTo>
                      <a:pt x="3638" y="4760"/>
                    </a:lnTo>
                    <a:lnTo>
                      <a:pt x="3646" y="4698"/>
                    </a:lnTo>
                    <a:lnTo>
                      <a:pt x="3649" y="4636"/>
                    </a:lnTo>
                    <a:lnTo>
                      <a:pt x="3643" y="4512"/>
                    </a:lnTo>
                    <a:lnTo>
                      <a:pt x="3634" y="4450"/>
                    </a:lnTo>
                    <a:lnTo>
                      <a:pt x="3620" y="4390"/>
                    </a:lnTo>
                    <a:lnTo>
                      <a:pt x="3602" y="4330"/>
                    </a:lnTo>
                    <a:lnTo>
                      <a:pt x="3579" y="4272"/>
                    </a:lnTo>
                    <a:lnTo>
                      <a:pt x="3552" y="4215"/>
                    </a:lnTo>
                    <a:lnTo>
                      <a:pt x="3520" y="4159"/>
                    </a:lnTo>
                    <a:lnTo>
                      <a:pt x="3497" y="4117"/>
                    </a:lnTo>
                    <a:lnTo>
                      <a:pt x="3481" y="4075"/>
                    </a:lnTo>
                    <a:lnTo>
                      <a:pt x="3464" y="4033"/>
                    </a:lnTo>
                    <a:lnTo>
                      <a:pt x="3438" y="3993"/>
                    </a:lnTo>
                    <a:lnTo>
                      <a:pt x="3410" y="3954"/>
                    </a:lnTo>
                    <a:lnTo>
                      <a:pt x="3386" y="3914"/>
                    </a:lnTo>
                    <a:lnTo>
                      <a:pt x="3345" y="3829"/>
                    </a:lnTo>
                    <a:lnTo>
                      <a:pt x="3305" y="3743"/>
                    </a:lnTo>
                    <a:lnTo>
                      <a:pt x="3284" y="3701"/>
                    </a:lnTo>
                    <a:lnTo>
                      <a:pt x="3258" y="3659"/>
                    </a:lnTo>
                    <a:lnTo>
                      <a:pt x="3223" y="3601"/>
                    </a:lnTo>
                    <a:lnTo>
                      <a:pt x="3196" y="3541"/>
                    </a:lnTo>
                    <a:lnTo>
                      <a:pt x="3154" y="3415"/>
                    </a:lnTo>
                    <a:lnTo>
                      <a:pt x="3092" y="3158"/>
                    </a:lnTo>
                    <a:lnTo>
                      <a:pt x="3122" y="3157"/>
                    </a:lnTo>
                    <a:lnTo>
                      <a:pt x="3148" y="3146"/>
                    </a:lnTo>
                    <a:lnTo>
                      <a:pt x="3160" y="3222"/>
                    </a:lnTo>
                    <a:lnTo>
                      <a:pt x="3176" y="3297"/>
                    </a:lnTo>
                    <a:lnTo>
                      <a:pt x="3191" y="3372"/>
                    </a:lnTo>
                    <a:lnTo>
                      <a:pt x="3202" y="3448"/>
                    </a:lnTo>
                    <a:lnTo>
                      <a:pt x="3243" y="3526"/>
                    </a:lnTo>
                    <a:lnTo>
                      <a:pt x="3287" y="3600"/>
                    </a:lnTo>
                    <a:lnTo>
                      <a:pt x="3385" y="3748"/>
                    </a:lnTo>
                    <a:lnTo>
                      <a:pt x="3453" y="3854"/>
                    </a:lnTo>
                    <a:lnTo>
                      <a:pt x="3517" y="3962"/>
                    </a:lnTo>
                    <a:lnTo>
                      <a:pt x="3582" y="4070"/>
                    </a:lnTo>
                    <a:lnTo>
                      <a:pt x="3658" y="4178"/>
                    </a:lnTo>
                    <a:lnTo>
                      <a:pt x="3681" y="4212"/>
                    </a:lnTo>
                    <a:lnTo>
                      <a:pt x="3703" y="4248"/>
                    </a:lnTo>
                    <a:lnTo>
                      <a:pt x="3740" y="4324"/>
                    </a:lnTo>
                    <a:lnTo>
                      <a:pt x="3776" y="4399"/>
                    </a:lnTo>
                    <a:lnTo>
                      <a:pt x="3798" y="4434"/>
                    </a:lnTo>
                    <a:lnTo>
                      <a:pt x="3823" y="4467"/>
                    </a:lnTo>
                    <a:lnTo>
                      <a:pt x="3853" y="4467"/>
                    </a:lnTo>
                    <a:lnTo>
                      <a:pt x="3880" y="4427"/>
                    </a:lnTo>
                    <a:lnTo>
                      <a:pt x="3903" y="4384"/>
                    </a:lnTo>
                    <a:lnTo>
                      <a:pt x="3938" y="4296"/>
                    </a:lnTo>
                    <a:lnTo>
                      <a:pt x="3970" y="4205"/>
                    </a:lnTo>
                    <a:lnTo>
                      <a:pt x="4006" y="4116"/>
                    </a:lnTo>
                    <a:lnTo>
                      <a:pt x="4027" y="4061"/>
                    </a:lnTo>
                    <a:lnTo>
                      <a:pt x="4039" y="4004"/>
                    </a:lnTo>
                    <a:lnTo>
                      <a:pt x="4047" y="3948"/>
                    </a:lnTo>
                    <a:lnTo>
                      <a:pt x="4050" y="3891"/>
                    </a:lnTo>
                    <a:lnTo>
                      <a:pt x="4048" y="3775"/>
                    </a:lnTo>
                    <a:lnTo>
                      <a:pt x="4043" y="3659"/>
                    </a:lnTo>
                    <a:lnTo>
                      <a:pt x="3989" y="3559"/>
                    </a:lnTo>
                    <a:lnTo>
                      <a:pt x="4010" y="3531"/>
                    </a:lnTo>
                    <a:lnTo>
                      <a:pt x="4024" y="3497"/>
                    </a:lnTo>
                    <a:lnTo>
                      <a:pt x="4028" y="3459"/>
                    </a:lnTo>
                    <a:lnTo>
                      <a:pt x="4021" y="3421"/>
                    </a:lnTo>
                    <a:lnTo>
                      <a:pt x="4031" y="3433"/>
                    </a:lnTo>
                    <a:lnTo>
                      <a:pt x="4042" y="3441"/>
                    </a:lnTo>
                    <a:lnTo>
                      <a:pt x="4054" y="3445"/>
                    </a:lnTo>
                    <a:lnTo>
                      <a:pt x="4065" y="3444"/>
                    </a:lnTo>
                    <a:lnTo>
                      <a:pt x="4075" y="3441"/>
                    </a:lnTo>
                    <a:lnTo>
                      <a:pt x="4084" y="3433"/>
                    </a:lnTo>
                    <a:lnTo>
                      <a:pt x="4089" y="3422"/>
                    </a:lnTo>
                    <a:lnTo>
                      <a:pt x="4092" y="3407"/>
                    </a:lnTo>
                    <a:lnTo>
                      <a:pt x="4101" y="3328"/>
                    </a:lnTo>
                    <a:lnTo>
                      <a:pt x="4117" y="3248"/>
                    </a:lnTo>
                    <a:lnTo>
                      <a:pt x="4139" y="3169"/>
                    </a:lnTo>
                    <a:lnTo>
                      <a:pt x="4163" y="3092"/>
                    </a:lnTo>
                    <a:lnTo>
                      <a:pt x="4181" y="3024"/>
                    </a:lnTo>
                    <a:lnTo>
                      <a:pt x="4189" y="2952"/>
                    </a:lnTo>
                    <a:lnTo>
                      <a:pt x="4189" y="2914"/>
                    </a:lnTo>
                    <a:lnTo>
                      <a:pt x="4187" y="2876"/>
                    </a:lnTo>
                    <a:lnTo>
                      <a:pt x="4183" y="2836"/>
                    </a:lnTo>
                    <a:lnTo>
                      <a:pt x="4175" y="2796"/>
                    </a:lnTo>
                    <a:lnTo>
                      <a:pt x="4153" y="2711"/>
                    </a:lnTo>
                    <a:lnTo>
                      <a:pt x="4120" y="2625"/>
                    </a:lnTo>
                    <a:lnTo>
                      <a:pt x="4076" y="2535"/>
                    </a:lnTo>
                    <a:lnTo>
                      <a:pt x="4021" y="2443"/>
                    </a:lnTo>
                    <a:lnTo>
                      <a:pt x="3965" y="2243"/>
                    </a:lnTo>
                    <a:lnTo>
                      <a:pt x="3944" y="2231"/>
                    </a:lnTo>
                    <a:lnTo>
                      <a:pt x="3930" y="2214"/>
                    </a:lnTo>
                    <a:lnTo>
                      <a:pt x="3922" y="2195"/>
                    </a:lnTo>
                    <a:lnTo>
                      <a:pt x="3920" y="2172"/>
                    </a:lnTo>
                    <a:lnTo>
                      <a:pt x="3890" y="2143"/>
                    </a:lnTo>
                    <a:lnTo>
                      <a:pt x="3854" y="2118"/>
                    </a:lnTo>
                    <a:lnTo>
                      <a:pt x="3773" y="2073"/>
                    </a:lnTo>
                    <a:lnTo>
                      <a:pt x="3734" y="2048"/>
                    </a:lnTo>
                    <a:lnTo>
                      <a:pt x="3701" y="2019"/>
                    </a:lnTo>
                    <a:lnTo>
                      <a:pt x="3686" y="2001"/>
                    </a:lnTo>
                    <a:lnTo>
                      <a:pt x="3674" y="1981"/>
                    </a:lnTo>
                    <a:lnTo>
                      <a:pt x="3664" y="1960"/>
                    </a:lnTo>
                    <a:lnTo>
                      <a:pt x="3658" y="1934"/>
                    </a:lnTo>
                    <a:lnTo>
                      <a:pt x="3688" y="1981"/>
                    </a:lnTo>
                    <a:lnTo>
                      <a:pt x="3727" y="2020"/>
                    </a:lnTo>
                    <a:lnTo>
                      <a:pt x="3773" y="2050"/>
                    </a:lnTo>
                    <a:lnTo>
                      <a:pt x="3826" y="2072"/>
                    </a:lnTo>
                    <a:lnTo>
                      <a:pt x="3870" y="2091"/>
                    </a:lnTo>
                    <a:lnTo>
                      <a:pt x="3895" y="2112"/>
                    </a:lnTo>
                    <a:lnTo>
                      <a:pt x="3914" y="2131"/>
                    </a:lnTo>
                    <a:lnTo>
                      <a:pt x="3942" y="2149"/>
                    </a:lnTo>
                    <a:lnTo>
                      <a:pt x="3983" y="2060"/>
                    </a:lnTo>
                    <a:lnTo>
                      <a:pt x="4017" y="1938"/>
                    </a:lnTo>
                    <a:lnTo>
                      <a:pt x="4062" y="1868"/>
                    </a:lnTo>
                    <a:lnTo>
                      <a:pt x="4080" y="1793"/>
                    </a:lnTo>
                    <a:lnTo>
                      <a:pt x="4090" y="1853"/>
                    </a:lnTo>
                    <a:lnTo>
                      <a:pt x="4058" y="1921"/>
                    </a:lnTo>
                    <a:lnTo>
                      <a:pt x="4032" y="1993"/>
                    </a:lnTo>
                    <a:lnTo>
                      <a:pt x="4015" y="2067"/>
                    </a:lnTo>
                    <a:lnTo>
                      <a:pt x="4005" y="2143"/>
                    </a:lnTo>
                    <a:lnTo>
                      <a:pt x="4005" y="2217"/>
                    </a:lnTo>
                    <a:lnTo>
                      <a:pt x="4014" y="2292"/>
                    </a:lnTo>
                    <a:lnTo>
                      <a:pt x="4034" y="2366"/>
                    </a:lnTo>
                    <a:lnTo>
                      <a:pt x="4065" y="2435"/>
                    </a:lnTo>
                    <a:lnTo>
                      <a:pt x="4100" y="2480"/>
                    </a:lnTo>
                    <a:lnTo>
                      <a:pt x="4131" y="2528"/>
                    </a:lnTo>
                    <a:lnTo>
                      <a:pt x="4159" y="2579"/>
                    </a:lnTo>
                    <a:lnTo>
                      <a:pt x="4186" y="2631"/>
                    </a:lnTo>
                    <a:lnTo>
                      <a:pt x="4189" y="2529"/>
                    </a:lnTo>
                    <a:lnTo>
                      <a:pt x="4200" y="2429"/>
                    </a:lnTo>
                    <a:lnTo>
                      <a:pt x="4235" y="2228"/>
                    </a:lnTo>
                    <a:lnTo>
                      <a:pt x="4253" y="2239"/>
                    </a:lnTo>
                    <a:lnTo>
                      <a:pt x="4273" y="2243"/>
                    </a:lnTo>
                    <a:lnTo>
                      <a:pt x="4253" y="2398"/>
                    </a:lnTo>
                    <a:lnTo>
                      <a:pt x="4251" y="2436"/>
                    </a:lnTo>
                    <a:lnTo>
                      <a:pt x="4252" y="2475"/>
                    </a:lnTo>
                    <a:lnTo>
                      <a:pt x="4259" y="2553"/>
                    </a:lnTo>
                    <a:lnTo>
                      <a:pt x="4263" y="2632"/>
                    </a:lnTo>
                    <a:lnTo>
                      <a:pt x="4258" y="2672"/>
                    </a:lnTo>
                    <a:lnTo>
                      <a:pt x="4249" y="2713"/>
                    </a:lnTo>
                    <a:lnTo>
                      <a:pt x="4259" y="2729"/>
                    </a:lnTo>
                    <a:lnTo>
                      <a:pt x="4266" y="2746"/>
                    </a:lnTo>
                    <a:lnTo>
                      <a:pt x="4268" y="2784"/>
                    </a:lnTo>
                    <a:lnTo>
                      <a:pt x="4281" y="2807"/>
                    </a:lnTo>
                    <a:lnTo>
                      <a:pt x="4284" y="2835"/>
                    </a:lnTo>
                    <a:lnTo>
                      <a:pt x="4311" y="2826"/>
                    </a:lnTo>
                    <a:lnTo>
                      <a:pt x="4332" y="2812"/>
                    </a:lnTo>
                    <a:lnTo>
                      <a:pt x="4348" y="2793"/>
                    </a:lnTo>
                    <a:lnTo>
                      <a:pt x="4362" y="2773"/>
                    </a:lnTo>
                    <a:lnTo>
                      <a:pt x="4390" y="2733"/>
                    </a:lnTo>
                    <a:lnTo>
                      <a:pt x="4407" y="2713"/>
                    </a:lnTo>
                    <a:lnTo>
                      <a:pt x="4429" y="2698"/>
                    </a:lnTo>
                    <a:lnTo>
                      <a:pt x="4537" y="2634"/>
                    </a:lnTo>
                    <a:lnTo>
                      <a:pt x="4642" y="2569"/>
                    </a:lnTo>
                    <a:lnTo>
                      <a:pt x="4676" y="2556"/>
                    </a:lnTo>
                    <a:lnTo>
                      <a:pt x="4710" y="2549"/>
                    </a:lnTo>
                    <a:lnTo>
                      <a:pt x="4744" y="2537"/>
                    </a:lnTo>
                    <a:lnTo>
                      <a:pt x="4761" y="2525"/>
                    </a:lnTo>
                    <a:lnTo>
                      <a:pt x="4777" y="2509"/>
                    </a:lnTo>
                    <a:lnTo>
                      <a:pt x="4788" y="2493"/>
                    </a:lnTo>
                    <a:lnTo>
                      <a:pt x="4795" y="2475"/>
                    </a:lnTo>
                    <a:lnTo>
                      <a:pt x="4804" y="2429"/>
                    </a:lnTo>
                    <a:lnTo>
                      <a:pt x="4807" y="2376"/>
                    </a:lnTo>
                    <a:lnTo>
                      <a:pt x="4805" y="2316"/>
                    </a:lnTo>
                    <a:lnTo>
                      <a:pt x="4802" y="2194"/>
                    </a:lnTo>
                    <a:lnTo>
                      <a:pt x="4804" y="2137"/>
                    </a:lnTo>
                    <a:lnTo>
                      <a:pt x="4806" y="2117"/>
                    </a:lnTo>
                    <a:lnTo>
                      <a:pt x="4814" y="2087"/>
                    </a:lnTo>
                    <a:lnTo>
                      <a:pt x="4795" y="2050"/>
                    </a:lnTo>
                    <a:lnTo>
                      <a:pt x="4829" y="2083"/>
                    </a:lnTo>
                    <a:lnTo>
                      <a:pt x="4823" y="2118"/>
                    </a:lnTo>
                    <a:lnTo>
                      <a:pt x="4822" y="2154"/>
                    </a:lnTo>
                    <a:lnTo>
                      <a:pt x="4824" y="2228"/>
                    </a:lnTo>
                    <a:lnTo>
                      <a:pt x="4836" y="2372"/>
                    </a:lnTo>
                    <a:lnTo>
                      <a:pt x="4829" y="2454"/>
                    </a:lnTo>
                    <a:lnTo>
                      <a:pt x="4875" y="2410"/>
                    </a:lnTo>
                    <a:lnTo>
                      <a:pt x="4926" y="2369"/>
                    </a:lnTo>
                    <a:lnTo>
                      <a:pt x="4974" y="2329"/>
                    </a:lnTo>
                    <a:lnTo>
                      <a:pt x="5019" y="2281"/>
                    </a:lnTo>
                    <a:lnTo>
                      <a:pt x="5024" y="2301"/>
                    </a:lnTo>
                    <a:lnTo>
                      <a:pt x="5036" y="2317"/>
                    </a:lnTo>
                    <a:lnTo>
                      <a:pt x="5010" y="2347"/>
                    </a:lnTo>
                    <a:lnTo>
                      <a:pt x="4985" y="2370"/>
                    </a:lnTo>
                    <a:lnTo>
                      <a:pt x="4939" y="2408"/>
                    </a:lnTo>
                    <a:lnTo>
                      <a:pt x="4917" y="2425"/>
                    </a:lnTo>
                    <a:lnTo>
                      <a:pt x="4899" y="2446"/>
                    </a:lnTo>
                    <a:lnTo>
                      <a:pt x="4882" y="2472"/>
                    </a:lnTo>
                    <a:lnTo>
                      <a:pt x="4867" y="2506"/>
                    </a:lnTo>
                    <a:lnTo>
                      <a:pt x="4777" y="2580"/>
                    </a:lnTo>
                    <a:lnTo>
                      <a:pt x="4755" y="2595"/>
                    </a:lnTo>
                    <a:lnTo>
                      <a:pt x="4733" y="2604"/>
                    </a:lnTo>
                    <a:lnTo>
                      <a:pt x="4686" y="2616"/>
                    </a:lnTo>
                    <a:lnTo>
                      <a:pt x="4663" y="2621"/>
                    </a:lnTo>
                    <a:lnTo>
                      <a:pt x="4639" y="2630"/>
                    </a:lnTo>
                    <a:lnTo>
                      <a:pt x="4614" y="2643"/>
                    </a:lnTo>
                    <a:lnTo>
                      <a:pt x="4589" y="2662"/>
                    </a:lnTo>
                    <a:lnTo>
                      <a:pt x="4451" y="2787"/>
                    </a:lnTo>
                    <a:lnTo>
                      <a:pt x="4436" y="2784"/>
                    </a:lnTo>
                    <a:lnTo>
                      <a:pt x="4426" y="2832"/>
                    </a:lnTo>
                    <a:lnTo>
                      <a:pt x="4387" y="2881"/>
                    </a:lnTo>
                    <a:lnTo>
                      <a:pt x="4355" y="2933"/>
                    </a:lnTo>
                    <a:lnTo>
                      <a:pt x="4334" y="2990"/>
                    </a:lnTo>
                    <a:lnTo>
                      <a:pt x="4320" y="3050"/>
                    </a:lnTo>
                    <a:lnTo>
                      <a:pt x="4305" y="3139"/>
                    </a:lnTo>
                    <a:lnTo>
                      <a:pt x="4284" y="3228"/>
                    </a:lnTo>
                    <a:lnTo>
                      <a:pt x="4243" y="3406"/>
                    </a:lnTo>
                    <a:lnTo>
                      <a:pt x="4229" y="3495"/>
                    </a:lnTo>
                    <a:lnTo>
                      <a:pt x="4223" y="3583"/>
                    </a:lnTo>
                    <a:lnTo>
                      <a:pt x="4228" y="3673"/>
                    </a:lnTo>
                    <a:lnTo>
                      <a:pt x="4237" y="3718"/>
                    </a:lnTo>
                    <a:lnTo>
                      <a:pt x="4249" y="3763"/>
                    </a:lnTo>
                    <a:lnTo>
                      <a:pt x="4321" y="3749"/>
                    </a:lnTo>
                    <a:lnTo>
                      <a:pt x="4372" y="3734"/>
                    </a:lnTo>
                    <a:lnTo>
                      <a:pt x="4424" y="3708"/>
                    </a:lnTo>
                    <a:lnTo>
                      <a:pt x="4503" y="3662"/>
                    </a:lnTo>
                    <a:lnTo>
                      <a:pt x="4557" y="3624"/>
                    </a:lnTo>
                    <a:lnTo>
                      <a:pt x="4607" y="3584"/>
                    </a:lnTo>
                    <a:lnTo>
                      <a:pt x="4660" y="3548"/>
                    </a:lnTo>
                    <a:lnTo>
                      <a:pt x="4692" y="3533"/>
                    </a:lnTo>
                    <a:lnTo>
                      <a:pt x="4729" y="3521"/>
                    </a:lnTo>
                    <a:lnTo>
                      <a:pt x="4777" y="3504"/>
                    </a:lnTo>
                    <a:lnTo>
                      <a:pt x="4820" y="3480"/>
                    </a:lnTo>
                    <a:lnTo>
                      <a:pt x="4859" y="3451"/>
                    </a:lnTo>
                    <a:lnTo>
                      <a:pt x="4896" y="3419"/>
                    </a:lnTo>
                    <a:lnTo>
                      <a:pt x="4968" y="3353"/>
                    </a:lnTo>
                    <a:lnTo>
                      <a:pt x="5007" y="3326"/>
                    </a:lnTo>
                    <a:lnTo>
                      <a:pt x="5022" y="3316"/>
                    </a:lnTo>
                    <a:lnTo>
                      <a:pt x="5050" y="3302"/>
                    </a:lnTo>
                    <a:lnTo>
                      <a:pt x="5097" y="3279"/>
                    </a:lnTo>
                    <a:lnTo>
                      <a:pt x="5140" y="3252"/>
                    </a:lnTo>
                    <a:lnTo>
                      <a:pt x="5229" y="3195"/>
                    </a:lnTo>
                    <a:lnTo>
                      <a:pt x="5202" y="3230"/>
                    </a:lnTo>
                    <a:lnTo>
                      <a:pt x="5171" y="3258"/>
                    </a:lnTo>
                    <a:lnTo>
                      <a:pt x="5135" y="3283"/>
                    </a:lnTo>
                    <a:lnTo>
                      <a:pt x="5098" y="3306"/>
                    </a:lnTo>
                    <a:lnTo>
                      <a:pt x="5026" y="3353"/>
                    </a:lnTo>
                    <a:lnTo>
                      <a:pt x="4993" y="3381"/>
                    </a:lnTo>
                    <a:lnTo>
                      <a:pt x="4981" y="3393"/>
                    </a:lnTo>
                    <a:lnTo>
                      <a:pt x="4964" y="3414"/>
                    </a:lnTo>
                    <a:lnTo>
                      <a:pt x="5014" y="3394"/>
                    </a:lnTo>
                    <a:lnTo>
                      <a:pt x="5050" y="3388"/>
                    </a:lnTo>
                    <a:lnTo>
                      <a:pt x="5076" y="3392"/>
                    </a:lnTo>
                    <a:lnTo>
                      <a:pt x="5096" y="3403"/>
                    </a:lnTo>
                    <a:lnTo>
                      <a:pt x="5115" y="3417"/>
                    </a:lnTo>
                    <a:lnTo>
                      <a:pt x="5135" y="3430"/>
                    </a:lnTo>
                    <a:lnTo>
                      <a:pt x="5162" y="3439"/>
                    </a:lnTo>
                    <a:lnTo>
                      <a:pt x="5200" y="3440"/>
                    </a:lnTo>
                    <a:lnTo>
                      <a:pt x="5222" y="3441"/>
                    </a:lnTo>
                    <a:lnTo>
                      <a:pt x="5240" y="3449"/>
                    </a:lnTo>
                    <a:lnTo>
                      <a:pt x="5269" y="3476"/>
                    </a:lnTo>
                    <a:lnTo>
                      <a:pt x="5294" y="3508"/>
                    </a:lnTo>
                    <a:lnTo>
                      <a:pt x="5309" y="3522"/>
                    </a:lnTo>
                    <a:lnTo>
                      <a:pt x="5326" y="3532"/>
                    </a:lnTo>
                    <a:lnTo>
                      <a:pt x="5302" y="3529"/>
                    </a:lnTo>
                    <a:lnTo>
                      <a:pt x="5284" y="3518"/>
                    </a:lnTo>
                    <a:lnTo>
                      <a:pt x="5253" y="3485"/>
                    </a:lnTo>
                    <a:lnTo>
                      <a:pt x="5237" y="3469"/>
                    </a:lnTo>
                    <a:lnTo>
                      <a:pt x="5220" y="3458"/>
                    </a:lnTo>
                    <a:lnTo>
                      <a:pt x="5200" y="3455"/>
                    </a:lnTo>
                    <a:lnTo>
                      <a:pt x="5174" y="3463"/>
                    </a:lnTo>
                    <a:lnTo>
                      <a:pt x="5150" y="3469"/>
                    </a:lnTo>
                    <a:lnTo>
                      <a:pt x="5131" y="3464"/>
                    </a:lnTo>
                    <a:lnTo>
                      <a:pt x="5092" y="3438"/>
                    </a:lnTo>
                    <a:lnTo>
                      <a:pt x="5065" y="3427"/>
                    </a:lnTo>
                    <a:lnTo>
                      <a:pt x="5030" y="3422"/>
                    </a:lnTo>
                    <a:lnTo>
                      <a:pt x="4983" y="3428"/>
                    </a:lnTo>
                    <a:lnTo>
                      <a:pt x="4919" y="3451"/>
                    </a:lnTo>
                    <a:lnTo>
                      <a:pt x="4883" y="3487"/>
                    </a:lnTo>
                    <a:lnTo>
                      <a:pt x="4841" y="3517"/>
                    </a:lnTo>
                    <a:lnTo>
                      <a:pt x="4749" y="3565"/>
                    </a:lnTo>
                    <a:lnTo>
                      <a:pt x="4703" y="3589"/>
                    </a:lnTo>
                    <a:lnTo>
                      <a:pt x="4657" y="3614"/>
                    </a:lnTo>
                    <a:lnTo>
                      <a:pt x="4615" y="3644"/>
                    </a:lnTo>
                    <a:lnTo>
                      <a:pt x="4579" y="3682"/>
                    </a:lnTo>
                    <a:lnTo>
                      <a:pt x="4555" y="3705"/>
                    </a:lnTo>
                    <a:lnTo>
                      <a:pt x="4529" y="3723"/>
                    </a:lnTo>
                    <a:lnTo>
                      <a:pt x="4472" y="3752"/>
                    </a:lnTo>
                    <a:lnTo>
                      <a:pt x="4413" y="3778"/>
                    </a:lnTo>
                    <a:lnTo>
                      <a:pt x="4385" y="3793"/>
                    </a:lnTo>
                    <a:lnTo>
                      <a:pt x="4358" y="3811"/>
                    </a:lnTo>
                    <a:lnTo>
                      <a:pt x="4338" y="3827"/>
                    </a:lnTo>
                    <a:lnTo>
                      <a:pt x="4321" y="3846"/>
                    </a:lnTo>
                    <a:lnTo>
                      <a:pt x="4290" y="3890"/>
                    </a:lnTo>
                    <a:lnTo>
                      <a:pt x="4263" y="3940"/>
                    </a:lnTo>
                    <a:lnTo>
                      <a:pt x="4240" y="3995"/>
                    </a:lnTo>
                    <a:lnTo>
                      <a:pt x="4201" y="4104"/>
                    </a:lnTo>
                    <a:lnTo>
                      <a:pt x="4167" y="4200"/>
                    </a:lnTo>
                    <a:lnTo>
                      <a:pt x="4086" y="4404"/>
                    </a:lnTo>
                    <a:lnTo>
                      <a:pt x="4010" y="4610"/>
                    </a:lnTo>
                    <a:lnTo>
                      <a:pt x="3944" y="4819"/>
                    </a:lnTo>
                    <a:lnTo>
                      <a:pt x="3883" y="5030"/>
                    </a:lnTo>
                    <a:lnTo>
                      <a:pt x="3867" y="5090"/>
                    </a:lnTo>
                    <a:lnTo>
                      <a:pt x="3854" y="5152"/>
                    </a:lnTo>
                    <a:lnTo>
                      <a:pt x="3851" y="5214"/>
                    </a:lnTo>
                    <a:lnTo>
                      <a:pt x="3853" y="5244"/>
                    </a:lnTo>
                    <a:lnTo>
                      <a:pt x="3860" y="5275"/>
                    </a:lnTo>
                    <a:lnTo>
                      <a:pt x="3869" y="5284"/>
                    </a:lnTo>
                    <a:lnTo>
                      <a:pt x="3873" y="5293"/>
                    </a:lnTo>
                    <a:lnTo>
                      <a:pt x="3870" y="5314"/>
                    </a:lnTo>
                    <a:lnTo>
                      <a:pt x="3863" y="5335"/>
                    </a:lnTo>
                    <a:lnTo>
                      <a:pt x="3857" y="5361"/>
                    </a:lnTo>
                    <a:lnTo>
                      <a:pt x="3853" y="5520"/>
                    </a:lnTo>
                    <a:lnTo>
                      <a:pt x="3854" y="5671"/>
                    </a:lnTo>
                    <a:lnTo>
                      <a:pt x="3859" y="5813"/>
                    </a:lnTo>
                    <a:lnTo>
                      <a:pt x="3871" y="5948"/>
                    </a:lnTo>
                    <a:lnTo>
                      <a:pt x="3889" y="6075"/>
                    </a:lnTo>
                    <a:lnTo>
                      <a:pt x="3911" y="6194"/>
                    </a:lnTo>
                    <a:lnTo>
                      <a:pt x="3939" y="6307"/>
                    </a:lnTo>
                    <a:lnTo>
                      <a:pt x="3973" y="6414"/>
                    </a:lnTo>
                    <a:lnTo>
                      <a:pt x="3990" y="6454"/>
                    </a:lnTo>
                    <a:lnTo>
                      <a:pt x="4010" y="6492"/>
                    </a:lnTo>
                    <a:lnTo>
                      <a:pt x="4060" y="6557"/>
                    </a:lnTo>
                    <a:lnTo>
                      <a:pt x="4118" y="6612"/>
                    </a:lnTo>
                    <a:lnTo>
                      <a:pt x="4183" y="6663"/>
                    </a:lnTo>
                    <a:lnTo>
                      <a:pt x="4314" y="6759"/>
                    </a:lnTo>
                    <a:lnTo>
                      <a:pt x="4375" y="6812"/>
                    </a:lnTo>
                    <a:lnTo>
                      <a:pt x="4397" y="6834"/>
                    </a:lnTo>
                    <a:lnTo>
                      <a:pt x="4429" y="6874"/>
                    </a:lnTo>
                    <a:lnTo>
                      <a:pt x="4444" y="6929"/>
                    </a:lnTo>
                    <a:lnTo>
                      <a:pt x="4444" y="6970"/>
                    </a:lnTo>
                    <a:lnTo>
                      <a:pt x="4417" y="6966"/>
                    </a:lnTo>
                    <a:lnTo>
                      <a:pt x="4410" y="6914"/>
                    </a:lnTo>
                    <a:lnTo>
                      <a:pt x="4391" y="6888"/>
                    </a:lnTo>
                    <a:lnTo>
                      <a:pt x="4328" y="6840"/>
                    </a:lnTo>
                    <a:lnTo>
                      <a:pt x="4262" y="6796"/>
                    </a:lnTo>
                    <a:lnTo>
                      <a:pt x="4190" y="6761"/>
                    </a:lnTo>
                    <a:lnTo>
                      <a:pt x="4153" y="6748"/>
                    </a:lnTo>
                    <a:lnTo>
                      <a:pt x="4114" y="6738"/>
                    </a:lnTo>
                    <a:lnTo>
                      <a:pt x="4083" y="6711"/>
                    </a:lnTo>
                    <a:lnTo>
                      <a:pt x="4051" y="6684"/>
                    </a:lnTo>
                    <a:lnTo>
                      <a:pt x="4035" y="6674"/>
                    </a:lnTo>
                    <a:lnTo>
                      <a:pt x="4018" y="6668"/>
                    </a:lnTo>
                    <a:lnTo>
                      <a:pt x="4000" y="6667"/>
                    </a:lnTo>
                    <a:lnTo>
                      <a:pt x="3980" y="6670"/>
                    </a:lnTo>
                    <a:lnTo>
                      <a:pt x="3947" y="6673"/>
                    </a:lnTo>
                    <a:lnTo>
                      <a:pt x="3913" y="6670"/>
                    </a:lnTo>
                    <a:lnTo>
                      <a:pt x="3849" y="6656"/>
                    </a:lnTo>
                    <a:lnTo>
                      <a:pt x="3818" y="6654"/>
                    </a:lnTo>
                    <a:lnTo>
                      <a:pt x="3789" y="6658"/>
                    </a:lnTo>
                    <a:lnTo>
                      <a:pt x="3776" y="6666"/>
                    </a:lnTo>
                    <a:lnTo>
                      <a:pt x="3763" y="6675"/>
                    </a:lnTo>
                    <a:lnTo>
                      <a:pt x="3752" y="6689"/>
                    </a:lnTo>
                    <a:lnTo>
                      <a:pt x="3741" y="6707"/>
                    </a:lnTo>
                    <a:lnTo>
                      <a:pt x="3678" y="6721"/>
                    </a:lnTo>
                    <a:lnTo>
                      <a:pt x="3617" y="6741"/>
                    </a:lnTo>
                    <a:lnTo>
                      <a:pt x="3556" y="6767"/>
                    </a:lnTo>
                    <a:lnTo>
                      <a:pt x="3501" y="6799"/>
                    </a:lnTo>
                    <a:lnTo>
                      <a:pt x="3483" y="6838"/>
                    </a:lnTo>
                    <a:lnTo>
                      <a:pt x="3456" y="6872"/>
                    </a:lnTo>
                    <a:lnTo>
                      <a:pt x="3423" y="6900"/>
                    </a:lnTo>
                    <a:lnTo>
                      <a:pt x="3385" y="6918"/>
                    </a:lnTo>
                    <a:lnTo>
                      <a:pt x="3359" y="6955"/>
                    </a:lnTo>
                    <a:lnTo>
                      <a:pt x="3318" y="6955"/>
                    </a:lnTo>
                    <a:lnTo>
                      <a:pt x="3338" y="6925"/>
                    </a:lnTo>
                    <a:lnTo>
                      <a:pt x="3360" y="6899"/>
                    </a:lnTo>
                    <a:lnTo>
                      <a:pt x="3411" y="6849"/>
                    </a:lnTo>
                    <a:lnTo>
                      <a:pt x="3435" y="6823"/>
                    </a:lnTo>
                    <a:lnTo>
                      <a:pt x="3455" y="6794"/>
                    </a:lnTo>
                    <a:lnTo>
                      <a:pt x="3472" y="6762"/>
                    </a:lnTo>
                    <a:lnTo>
                      <a:pt x="3483" y="6726"/>
                    </a:lnTo>
                    <a:lnTo>
                      <a:pt x="3415" y="6738"/>
                    </a:lnTo>
                    <a:lnTo>
                      <a:pt x="3346" y="6745"/>
                    </a:lnTo>
                    <a:lnTo>
                      <a:pt x="3278" y="6750"/>
                    </a:lnTo>
                    <a:lnTo>
                      <a:pt x="3214" y="6759"/>
                    </a:lnTo>
                    <a:lnTo>
                      <a:pt x="3159" y="6775"/>
                    </a:lnTo>
                    <a:lnTo>
                      <a:pt x="3108" y="6798"/>
                    </a:lnTo>
                    <a:lnTo>
                      <a:pt x="3012" y="6852"/>
                    </a:lnTo>
                    <a:lnTo>
                      <a:pt x="2873" y="6844"/>
                    </a:lnTo>
                    <a:lnTo>
                      <a:pt x="2821" y="6855"/>
                    </a:lnTo>
                    <a:lnTo>
                      <a:pt x="2776" y="6840"/>
                    </a:lnTo>
                    <a:close/>
                    <a:moveTo>
                      <a:pt x="3126" y="3957"/>
                    </a:moveTo>
                    <a:lnTo>
                      <a:pt x="3075" y="3985"/>
                    </a:lnTo>
                    <a:lnTo>
                      <a:pt x="3038" y="4044"/>
                    </a:lnTo>
                    <a:lnTo>
                      <a:pt x="2932" y="4081"/>
                    </a:lnTo>
                    <a:lnTo>
                      <a:pt x="2847" y="4182"/>
                    </a:lnTo>
                    <a:lnTo>
                      <a:pt x="2629" y="4185"/>
                    </a:lnTo>
                    <a:lnTo>
                      <a:pt x="2844" y="4167"/>
                    </a:lnTo>
                    <a:lnTo>
                      <a:pt x="2918" y="4067"/>
                    </a:lnTo>
                    <a:lnTo>
                      <a:pt x="3018" y="4026"/>
                    </a:lnTo>
                    <a:lnTo>
                      <a:pt x="3038" y="3978"/>
                    </a:lnTo>
                    <a:lnTo>
                      <a:pt x="3104" y="3938"/>
                    </a:lnTo>
                    <a:lnTo>
                      <a:pt x="3113" y="3950"/>
                    </a:lnTo>
                    <a:lnTo>
                      <a:pt x="3126" y="3957"/>
                    </a:lnTo>
                    <a:close/>
                    <a:moveTo>
                      <a:pt x="1218" y="3287"/>
                    </a:moveTo>
                    <a:lnTo>
                      <a:pt x="1195" y="3315"/>
                    </a:lnTo>
                    <a:lnTo>
                      <a:pt x="1169" y="3335"/>
                    </a:lnTo>
                    <a:lnTo>
                      <a:pt x="1141" y="3348"/>
                    </a:lnTo>
                    <a:lnTo>
                      <a:pt x="1112" y="3357"/>
                    </a:lnTo>
                    <a:lnTo>
                      <a:pt x="1049" y="3361"/>
                    </a:lnTo>
                    <a:lnTo>
                      <a:pt x="985" y="3358"/>
                    </a:lnTo>
                    <a:lnTo>
                      <a:pt x="922" y="3356"/>
                    </a:lnTo>
                    <a:lnTo>
                      <a:pt x="892" y="3358"/>
                    </a:lnTo>
                    <a:lnTo>
                      <a:pt x="864" y="3363"/>
                    </a:lnTo>
                    <a:lnTo>
                      <a:pt x="839" y="3375"/>
                    </a:lnTo>
                    <a:lnTo>
                      <a:pt x="815" y="3391"/>
                    </a:lnTo>
                    <a:lnTo>
                      <a:pt x="795" y="3415"/>
                    </a:lnTo>
                    <a:lnTo>
                      <a:pt x="779" y="3448"/>
                    </a:lnTo>
                    <a:lnTo>
                      <a:pt x="729" y="3451"/>
                    </a:lnTo>
                    <a:lnTo>
                      <a:pt x="681" y="3463"/>
                    </a:lnTo>
                    <a:lnTo>
                      <a:pt x="634" y="3479"/>
                    </a:lnTo>
                    <a:lnTo>
                      <a:pt x="589" y="3498"/>
                    </a:lnTo>
                    <a:lnTo>
                      <a:pt x="544" y="3518"/>
                    </a:lnTo>
                    <a:lnTo>
                      <a:pt x="497" y="3534"/>
                    </a:lnTo>
                    <a:lnTo>
                      <a:pt x="450" y="3547"/>
                    </a:lnTo>
                    <a:lnTo>
                      <a:pt x="400" y="3551"/>
                    </a:lnTo>
                    <a:lnTo>
                      <a:pt x="455" y="3539"/>
                    </a:lnTo>
                    <a:lnTo>
                      <a:pt x="503" y="3522"/>
                    </a:lnTo>
                    <a:lnTo>
                      <a:pt x="584" y="3477"/>
                    </a:lnTo>
                    <a:lnTo>
                      <a:pt x="621" y="3455"/>
                    </a:lnTo>
                    <a:lnTo>
                      <a:pt x="661" y="3438"/>
                    </a:lnTo>
                    <a:lnTo>
                      <a:pt x="703" y="3426"/>
                    </a:lnTo>
                    <a:lnTo>
                      <a:pt x="727" y="3424"/>
                    </a:lnTo>
                    <a:lnTo>
                      <a:pt x="752" y="3425"/>
                    </a:lnTo>
                    <a:lnTo>
                      <a:pt x="773" y="3388"/>
                    </a:lnTo>
                    <a:lnTo>
                      <a:pt x="568" y="3365"/>
                    </a:lnTo>
                    <a:lnTo>
                      <a:pt x="521" y="3355"/>
                    </a:lnTo>
                    <a:lnTo>
                      <a:pt x="478" y="3335"/>
                    </a:lnTo>
                    <a:lnTo>
                      <a:pt x="398" y="3287"/>
                    </a:lnTo>
                    <a:lnTo>
                      <a:pt x="359" y="3265"/>
                    </a:lnTo>
                    <a:lnTo>
                      <a:pt x="318" y="3248"/>
                    </a:lnTo>
                    <a:lnTo>
                      <a:pt x="274" y="3239"/>
                    </a:lnTo>
                    <a:lnTo>
                      <a:pt x="250" y="3239"/>
                    </a:lnTo>
                    <a:lnTo>
                      <a:pt x="226" y="3243"/>
                    </a:lnTo>
                    <a:lnTo>
                      <a:pt x="0" y="3162"/>
                    </a:lnTo>
                    <a:lnTo>
                      <a:pt x="221" y="3232"/>
                    </a:lnTo>
                    <a:lnTo>
                      <a:pt x="248" y="3225"/>
                    </a:lnTo>
                    <a:lnTo>
                      <a:pt x="274" y="3223"/>
                    </a:lnTo>
                    <a:lnTo>
                      <a:pt x="322" y="3230"/>
                    </a:lnTo>
                    <a:lnTo>
                      <a:pt x="366" y="3246"/>
                    </a:lnTo>
                    <a:lnTo>
                      <a:pt x="409" y="3269"/>
                    </a:lnTo>
                    <a:lnTo>
                      <a:pt x="493" y="3320"/>
                    </a:lnTo>
                    <a:lnTo>
                      <a:pt x="537" y="3340"/>
                    </a:lnTo>
                    <a:lnTo>
                      <a:pt x="553" y="3346"/>
                    </a:lnTo>
                    <a:lnTo>
                      <a:pt x="559" y="3347"/>
                    </a:lnTo>
                    <a:lnTo>
                      <a:pt x="584" y="3350"/>
                    </a:lnTo>
                    <a:lnTo>
                      <a:pt x="788" y="3367"/>
                    </a:lnTo>
                    <a:lnTo>
                      <a:pt x="805" y="3351"/>
                    </a:lnTo>
                    <a:lnTo>
                      <a:pt x="821" y="3340"/>
                    </a:lnTo>
                    <a:lnTo>
                      <a:pt x="838" y="3331"/>
                    </a:lnTo>
                    <a:lnTo>
                      <a:pt x="855" y="3326"/>
                    </a:lnTo>
                    <a:lnTo>
                      <a:pt x="891" y="3323"/>
                    </a:lnTo>
                    <a:lnTo>
                      <a:pt x="928" y="3324"/>
                    </a:lnTo>
                    <a:lnTo>
                      <a:pt x="965" y="3327"/>
                    </a:lnTo>
                    <a:lnTo>
                      <a:pt x="1005" y="3327"/>
                    </a:lnTo>
                    <a:lnTo>
                      <a:pt x="1045" y="3318"/>
                    </a:lnTo>
                    <a:lnTo>
                      <a:pt x="1087" y="3299"/>
                    </a:lnTo>
                    <a:lnTo>
                      <a:pt x="1099" y="3314"/>
                    </a:lnTo>
                    <a:lnTo>
                      <a:pt x="1114" y="3324"/>
                    </a:lnTo>
                    <a:lnTo>
                      <a:pt x="1131" y="3328"/>
                    </a:lnTo>
                    <a:lnTo>
                      <a:pt x="1147" y="3326"/>
                    </a:lnTo>
                    <a:lnTo>
                      <a:pt x="1164" y="3319"/>
                    </a:lnTo>
                    <a:lnTo>
                      <a:pt x="1179" y="3306"/>
                    </a:lnTo>
                    <a:lnTo>
                      <a:pt x="1190" y="3287"/>
                    </a:lnTo>
                    <a:lnTo>
                      <a:pt x="1197" y="3263"/>
                    </a:lnTo>
                    <a:lnTo>
                      <a:pt x="1218" y="3287"/>
                    </a:lnTo>
                    <a:close/>
                    <a:moveTo>
                      <a:pt x="6021" y="4120"/>
                    </a:moveTo>
                    <a:lnTo>
                      <a:pt x="6168" y="4212"/>
                    </a:lnTo>
                    <a:lnTo>
                      <a:pt x="6151" y="4219"/>
                    </a:lnTo>
                    <a:lnTo>
                      <a:pt x="6140" y="4234"/>
                    </a:lnTo>
                    <a:lnTo>
                      <a:pt x="6062" y="4195"/>
                    </a:lnTo>
                    <a:lnTo>
                      <a:pt x="6061" y="4175"/>
                    </a:lnTo>
                    <a:lnTo>
                      <a:pt x="6052" y="4158"/>
                    </a:lnTo>
                    <a:lnTo>
                      <a:pt x="6034" y="4147"/>
                    </a:lnTo>
                    <a:lnTo>
                      <a:pt x="6024" y="4144"/>
                    </a:lnTo>
                    <a:lnTo>
                      <a:pt x="6011" y="4144"/>
                    </a:lnTo>
                    <a:lnTo>
                      <a:pt x="6019" y="4133"/>
                    </a:lnTo>
                    <a:lnTo>
                      <a:pt x="6021" y="4120"/>
                    </a:lnTo>
                    <a:close/>
                    <a:moveTo>
                      <a:pt x="6361" y="4498"/>
                    </a:moveTo>
                    <a:lnTo>
                      <a:pt x="6415" y="4583"/>
                    </a:lnTo>
                    <a:lnTo>
                      <a:pt x="6407" y="4719"/>
                    </a:lnTo>
                    <a:lnTo>
                      <a:pt x="6438" y="4771"/>
                    </a:lnTo>
                    <a:lnTo>
                      <a:pt x="6392" y="4734"/>
                    </a:lnTo>
                    <a:lnTo>
                      <a:pt x="6396" y="4583"/>
                    </a:lnTo>
                    <a:lnTo>
                      <a:pt x="6354" y="4524"/>
                    </a:lnTo>
                    <a:lnTo>
                      <a:pt x="6361" y="4498"/>
                    </a:lnTo>
                    <a:close/>
                    <a:moveTo>
                      <a:pt x="2490" y="2358"/>
                    </a:moveTo>
                    <a:lnTo>
                      <a:pt x="2445" y="2321"/>
                    </a:lnTo>
                    <a:lnTo>
                      <a:pt x="2402" y="2279"/>
                    </a:lnTo>
                    <a:lnTo>
                      <a:pt x="2322" y="2192"/>
                    </a:lnTo>
                    <a:lnTo>
                      <a:pt x="2241" y="2104"/>
                    </a:lnTo>
                    <a:lnTo>
                      <a:pt x="2198" y="2063"/>
                    </a:lnTo>
                    <a:lnTo>
                      <a:pt x="2151" y="2027"/>
                    </a:lnTo>
                    <a:lnTo>
                      <a:pt x="2211" y="2039"/>
                    </a:lnTo>
                    <a:lnTo>
                      <a:pt x="2252" y="2073"/>
                    </a:lnTo>
                    <a:lnTo>
                      <a:pt x="2290" y="2110"/>
                    </a:lnTo>
                    <a:lnTo>
                      <a:pt x="2367" y="2190"/>
                    </a:lnTo>
                    <a:lnTo>
                      <a:pt x="2407" y="2229"/>
                    </a:lnTo>
                    <a:lnTo>
                      <a:pt x="2449" y="2268"/>
                    </a:lnTo>
                    <a:lnTo>
                      <a:pt x="2495" y="2303"/>
                    </a:lnTo>
                    <a:lnTo>
                      <a:pt x="2547" y="2335"/>
                    </a:lnTo>
                    <a:lnTo>
                      <a:pt x="2516" y="2341"/>
                    </a:lnTo>
                    <a:lnTo>
                      <a:pt x="2490" y="2358"/>
                    </a:lnTo>
                    <a:close/>
                    <a:moveTo>
                      <a:pt x="3583" y="3080"/>
                    </a:moveTo>
                    <a:lnTo>
                      <a:pt x="3556" y="3028"/>
                    </a:lnTo>
                    <a:lnTo>
                      <a:pt x="3534" y="2972"/>
                    </a:lnTo>
                    <a:lnTo>
                      <a:pt x="3510" y="2922"/>
                    </a:lnTo>
                    <a:lnTo>
                      <a:pt x="3495" y="2902"/>
                    </a:lnTo>
                    <a:lnTo>
                      <a:pt x="3479" y="2887"/>
                    </a:lnTo>
                    <a:lnTo>
                      <a:pt x="3444" y="2860"/>
                    </a:lnTo>
                    <a:lnTo>
                      <a:pt x="3417" y="2828"/>
                    </a:lnTo>
                    <a:lnTo>
                      <a:pt x="3396" y="2792"/>
                    </a:lnTo>
                    <a:lnTo>
                      <a:pt x="3377" y="2756"/>
                    </a:lnTo>
                    <a:lnTo>
                      <a:pt x="3342" y="2682"/>
                    </a:lnTo>
                    <a:lnTo>
                      <a:pt x="3319" y="2648"/>
                    </a:lnTo>
                    <a:lnTo>
                      <a:pt x="3311" y="2635"/>
                    </a:lnTo>
                    <a:lnTo>
                      <a:pt x="3307" y="2632"/>
                    </a:lnTo>
                    <a:lnTo>
                      <a:pt x="3292" y="2617"/>
                    </a:lnTo>
                    <a:lnTo>
                      <a:pt x="3262" y="2582"/>
                    </a:lnTo>
                    <a:lnTo>
                      <a:pt x="3242" y="2540"/>
                    </a:lnTo>
                    <a:lnTo>
                      <a:pt x="3228" y="2495"/>
                    </a:lnTo>
                    <a:lnTo>
                      <a:pt x="3216" y="2448"/>
                    </a:lnTo>
                    <a:lnTo>
                      <a:pt x="3205" y="2402"/>
                    </a:lnTo>
                    <a:lnTo>
                      <a:pt x="3191" y="2357"/>
                    </a:lnTo>
                    <a:lnTo>
                      <a:pt x="3170" y="2316"/>
                    </a:lnTo>
                    <a:lnTo>
                      <a:pt x="3142" y="2279"/>
                    </a:lnTo>
                    <a:lnTo>
                      <a:pt x="3162" y="2296"/>
                    </a:lnTo>
                    <a:lnTo>
                      <a:pt x="3178" y="2316"/>
                    </a:lnTo>
                    <a:lnTo>
                      <a:pt x="3204" y="2358"/>
                    </a:lnTo>
                    <a:lnTo>
                      <a:pt x="3222" y="2405"/>
                    </a:lnTo>
                    <a:lnTo>
                      <a:pt x="3238" y="2454"/>
                    </a:lnTo>
                    <a:lnTo>
                      <a:pt x="3256" y="2503"/>
                    </a:lnTo>
                    <a:lnTo>
                      <a:pt x="3276" y="2549"/>
                    </a:lnTo>
                    <a:lnTo>
                      <a:pt x="3304" y="2590"/>
                    </a:lnTo>
                    <a:lnTo>
                      <a:pt x="3322" y="2609"/>
                    </a:lnTo>
                    <a:lnTo>
                      <a:pt x="3344" y="2625"/>
                    </a:lnTo>
                    <a:lnTo>
                      <a:pt x="3350" y="2578"/>
                    </a:lnTo>
                    <a:lnTo>
                      <a:pt x="3360" y="2532"/>
                    </a:lnTo>
                    <a:lnTo>
                      <a:pt x="3387" y="2440"/>
                    </a:lnTo>
                    <a:lnTo>
                      <a:pt x="3412" y="2347"/>
                    </a:lnTo>
                    <a:lnTo>
                      <a:pt x="3421" y="2299"/>
                    </a:lnTo>
                    <a:lnTo>
                      <a:pt x="3423" y="2249"/>
                    </a:lnTo>
                    <a:lnTo>
                      <a:pt x="3419" y="2222"/>
                    </a:lnTo>
                    <a:lnTo>
                      <a:pt x="3412" y="2198"/>
                    </a:lnTo>
                    <a:lnTo>
                      <a:pt x="3389" y="2153"/>
                    </a:lnTo>
                    <a:lnTo>
                      <a:pt x="3354" y="2072"/>
                    </a:lnTo>
                    <a:lnTo>
                      <a:pt x="3329" y="1989"/>
                    </a:lnTo>
                    <a:lnTo>
                      <a:pt x="3306" y="1903"/>
                    </a:lnTo>
                    <a:lnTo>
                      <a:pt x="3280" y="1820"/>
                    </a:lnTo>
                    <a:lnTo>
                      <a:pt x="3315" y="1849"/>
                    </a:lnTo>
                    <a:lnTo>
                      <a:pt x="3335" y="1927"/>
                    </a:lnTo>
                    <a:lnTo>
                      <a:pt x="3361" y="2009"/>
                    </a:lnTo>
                    <a:lnTo>
                      <a:pt x="3395" y="2091"/>
                    </a:lnTo>
                    <a:lnTo>
                      <a:pt x="3435" y="2172"/>
                    </a:lnTo>
                    <a:lnTo>
                      <a:pt x="3464" y="2276"/>
                    </a:lnTo>
                    <a:lnTo>
                      <a:pt x="3500" y="2213"/>
                    </a:lnTo>
                    <a:lnTo>
                      <a:pt x="3528" y="2147"/>
                    </a:lnTo>
                    <a:lnTo>
                      <a:pt x="3551" y="2078"/>
                    </a:lnTo>
                    <a:lnTo>
                      <a:pt x="3569" y="2009"/>
                    </a:lnTo>
                    <a:lnTo>
                      <a:pt x="3555" y="2089"/>
                    </a:lnTo>
                    <a:lnTo>
                      <a:pt x="3535" y="2169"/>
                    </a:lnTo>
                    <a:lnTo>
                      <a:pt x="3520" y="2208"/>
                    </a:lnTo>
                    <a:lnTo>
                      <a:pt x="3504" y="2246"/>
                    </a:lnTo>
                    <a:lnTo>
                      <a:pt x="3483" y="2283"/>
                    </a:lnTo>
                    <a:lnTo>
                      <a:pt x="3460" y="2317"/>
                    </a:lnTo>
                    <a:lnTo>
                      <a:pt x="3446" y="2340"/>
                    </a:lnTo>
                    <a:lnTo>
                      <a:pt x="3432" y="2370"/>
                    </a:lnTo>
                    <a:lnTo>
                      <a:pt x="3408" y="2443"/>
                    </a:lnTo>
                    <a:lnTo>
                      <a:pt x="3388" y="2526"/>
                    </a:lnTo>
                    <a:lnTo>
                      <a:pt x="3374" y="2613"/>
                    </a:lnTo>
                    <a:lnTo>
                      <a:pt x="3376" y="2635"/>
                    </a:lnTo>
                    <a:lnTo>
                      <a:pt x="3386" y="2666"/>
                    </a:lnTo>
                    <a:lnTo>
                      <a:pt x="3398" y="2703"/>
                    </a:lnTo>
                    <a:lnTo>
                      <a:pt x="3408" y="2743"/>
                    </a:lnTo>
                    <a:lnTo>
                      <a:pt x="3414" y="2765"/>
                    </a:lnTo>
                    <a:lnTo>
                      <a:pt x="3423" y="2783"/>
                    </a:lnTo>
                    <a:lnTo>
                      <a:pt x="3448" y="2815"/>
                    </a:lnTo>
                    <a:lnTo>
                      <a:pt x="3478" y="2842"/>
                    </a:lnTo>
                    <a:lnTo>
                      <a:pt x="3512" y="2866"/>
                    </a:lnTo>
                    <a:lnTo>
                      <a:pt x="3547" y="2890"/>
                    </a:lnTo>
                    <a:lnTo>
                      <a:pt x="3578" y="2917"/>
                    </a:lnTo>
                    <a:lnTo>
                      <a:pt x="3591" y="2932"/>
                    </a:lnTo>
                    <a:lnTo>
                      <a:pt x="3603" y="2949"/>
                    </a:lnTo>
                    <a:lnTo>
                      <a:pt x="3611" y="2970"/>
                    </a:lnTo>
                    <a:lnTo>
                      <a:pt x="3618" y="2991"/>
                    </a:lnTo>
                    <a:lnTo>
                      <a:pt x="3601" y="3006"/>
                    </a:lnTo>
                    <a:lnTo>
                      <a:pt x="3588" y="3028"/>
                    </a:lnTo>
                    <a:lnTo>
                      <a:pt x="3581" y="3053"/>
                    </a:lnTo>
                    <a:lnTo>
                      <a:pt x="3583" y="3080"/>
                    </a:lnTo>
                    <a:close/>
                    <a:moveTo>
                      <a:pt x="3976" y="1290"/>
                    </a:moveTo>
                    <a:lnTo>
                      <a:pt x="3950" y="1104"/>
                    </a:lnTo>
                    <a:lnTo>
                      <a:pt x="3939" y="1062"/>
                    </a:lnTo>
                    <a:lnTo>
                      <a:pt x="3924" y="1029"/>
                    </a:lnTo>
                    <a:lnTo>
                      <a:pt x="3885" y="974"/>
                    </a:lnTo>
                    <a:lnTo>
                      <a:pt x="3868" y="947"/>
                    </a:lnTo>
                    <a:lnTo>
                      <a:pt x="3855" y="914"/>
                    </a:lnTo>
                    <a:lnTo>
                      <a:pt x="3850" y="873"/>
                    </a:lnTo>
                    <a:lnTo>
                      <a:pt x="3853" y="818"/>
                    </a:lnTo>
                    <a:lnTo>
                      <a:pt x="3856" y="782"/>
                    </a:lnTo>
                    <a:lnTo>
                      <a:pt x="3854" y="750"/>
                    </a:lnTo>
                    <a:lnTo>
                      <a:pt x="3849" y="721"/>
                    </a:lnTo>
                    <a:lnTo>
                      <a:pt x="3839" y="695"/>
                    </a:lnTo>
                    <a:lnTo>
                      <a:pt x="3811" y="649"/>
                    </a:lnTo>
                    <a:lnTo>
                      <a:pt x="3772" y="611"/>
                    </a:lnTo>
                    <a:lnTo>
                      <a:pt x="3726" y="576"/>
                    </a:lnTo>
                    <a:lnTo>
                      <a:pt x="3676" y="541"/>
                    </a:lnTo>
                    <a:lnTo>
                      <a:pt x="3626" y="503"/>
                    </a:lnTo>
                    <a:lnTo>
                      <a:pt x="3580" y="458"/>
                    </a:lnTo>
                    <a:lnTo>
                      <a:pt x="3563" y="436"/>
                    </a:lnTo>
                    <a:lnTo>
                      <a:pt x="3550" y="414"/>
                    </a:lnTo>
                    <a:lnTo>
                      <a:pt x="3540" y="394"/>
                    </a:lnTo>
                    <a:lnTo>
                      <a:pt x="3536" y="374"/>
                    </a:lnTo>
                    <a:lnTo>
                      <a:pt x="3536" y="333"/>
                    </a:lnTo>
                    <a:lnTo>
                      <a:pt x="3546" y="293"/>
                    </a:lnTo>
                    <a:lnTo>
                      <a:pt x="3581" y="212"/>
                    </a:lnTo>
                    <a:lnTo>
                      <a:pt x="3600" y="170"/>
                    </a:lnTo>
                    <a:lnTo>
                      <a:pt x="3606" y="153"/>
                    </a:lnTo>
                    <a:lnTo>
                      <a:pt x="3614" y="125"/>
                    </a:lnTo>
                    <a:lnTo>
                      <a:pt x="3614" y="89"/>
                    </a:lnTo>
                    <a:lnTo>
                      <a:pt x="3604" y="58"/>
                    </a:lnTo>
                    <a:lnTo>
                      <a:pt x="3592" y="29"/>
                    </a:lnTo>
                    <a:lnTo>
                      <a:pt x="3589" y="0"/>
                    </a:lnTo>
                    <a:lnTo>
                      <a:pt x="3629" y="54"/>
                    </a:lnTo>
                    <a:lnTo>
                      <a:pt x="3637" y="72"/>
                    </a:lnTo>
                    <a:lnTo>
                      <a:pt x="3641" y="93"/>
                    </a:lnTo>
                    <a:lnTo>
                      <a:pt x="3638" y="115"/>
                    </a:lnTo>
                    <a:lnTo>
                      <a:pt x="3633" y="140"/>
                    </a:lnTo>
                    <a:lnTo>
                      <a:pt x="3594" y="250"/>
                    </a:lnTo>
                    <a:lnTo>
                      <a:pt x="3577" y="307"/>
                    </a:lnTo>
                    <a:lnTo>
                      <a:pt x="3573" y="336"/>
                    </a:lnTo>
                    <a:lnTo>
                      <a:pt x="3573" y="364"/>
                    </a:lnTo>
                    <a:lnTo>
                      <a:pt x="3577" y="391"/>
                    </a:lnTo>
                    <a:lnTo>
                      <a:pt x="3587" y="416"/>
                    </a:lnTo>
                    <a:lnTo>
                      <a:pt x="3604" y="440"/>
                    </a:lnTo>
                    <a:lnTo>
                      <a:pt x="3629" y="462"/>
                    </a:lnTo>
                    <a:lnTo>
                      <a:pt x="3758" y="555"/>
                    </a:lnTo>
                    <a:lnTo>
                      <a:pt x="3788" y="581"/>
                    </a:lnTo>
                    <a:lnTo>
                      <a:pt x="3817" y="609"/>
                    </a:lnTo>
                    <a:lnTo>
                      <a:pt x="3838" y="630"/>
                    </a:lnTo>
                    <a:lnTo>
                      <a:pt x="3864" y="671"/>
                    </a:lnTo>
                    <a:lnTo>
                      <a:pt x="3887" y="646"/>
                    </a:lnTo>
                    <a:lnTo>
                      <a:pt x="3904" y="616"/>
                    </a:lnTo>
                    <a:lnTo>
                      <a:pt x="3917" y="585"/>
                    </a:lnTo>
                    <a:lnTo>
                      <a:pt x="3932" y="554"/>
                    </a:lnTo>
                    <a:lnTo>
                      <a:pt x="3919" y="617"/>
                    </a:lnTo>
                    <a:lnTo>
                      <a:pt x="3900" y="677"/>
                    </a:lnTo>
                    <a:lnTo>
                      <a:pt x="3886" y="738"/>
                    </a:lnTo>
                    <a:lnTo>
                      <a:pt x="3884" y="770"/>
                    </a:lnTo>
                    <a:lnTo>
                      <a:pt x="3886" y="803"/>
                    </a:lnTo>
                    <a:lnTo>
                      <a:pt x="3897" y="869"/>
                    </a:lnTo>
                    <a:lnTo>
                      <a:pt x="3909" y="912"/>
                    </a:lnTo>
                    <a:lnTo>
                      <a:pt x="3921" y="941"/>
                    </a:lnTo>
                    <a:lnTo>
                      <a:pt x="3934" y="963"/>
                    </a:lnTo>
                    <a:lnTo>
                      <a:pt x="3963" y="1002"/>
                    </a:lnTo>
                    <a:lnTo>
                      <a:pt x="3980" y="1034"/>
                    </a:lnTo>
                    <a:lnTo>
                      <a:pt x="3999" y="1081"/>
                    </a:lnTo>
                    <a:lnTo>
                      <a:pt x="4047" y="1248"/>
                    </a:lnTo>
                    <a:lnTo>
                      <a:pt x="4025" y="1248"/>
                    </a:lnTo>
                    <a:lnTo>
                      <a:pt x="4005" y="1256"/>
                    </a:lnTo>
                    <a:lnTo>
                      <a:pt x="3988" y="1270"/>
                    </a:lnTo>
                    <a:lnTo>
                      <a:pt x="3976" y="1290"/>
                    </a:lnTo>
                    <a:close/>
                    <a:moveTo>
                      <a:pt x="4489" y="1111"/>
                    </a:moveTo>
                    <a:lnTo>
                      <a:pt x="4526" y="1060"/>
                    </a:lnTo>
                    <a:lnTo>
                      <a:pt x="4567" y="1011"/>
                    </a:lnTo>
                    <a:lnTo>
                      <a:pt x="4611" y="966"/>
                    </a:lnTo>
                    <a:lnTo>
                      <a:pt x="4658" y="924"/>
                    </a:lnTo>
                    <a:lnTo>
                      <a:pt x="4759" y="848"/>
                    </a:lnTo>
                    <a:lnTo>
                      <a:pt x="4862" y="781"/>
                    </a:lnTo>
                    <a:lnTo>
                      <a:pt x="4875" y="727"/>
                    </a:lnTo>
                    <a:lnTo>
                      <a:pt x="4892" y="681"/>
                    </a:lnTo>
                    <a:lnTo>
                      <a:pt x="4919" y="639"/>
                    </a:lnTo>
                    <a:lnTo>
                      <a:pt x="4938" y="619"/>
                    </a:lnTo>
                    <a:lnTo>
                      <a:pt x="4959" y="600"/>
                    </a:lnTo>
                    <a:lnTo>
                      <a:pt x="4978" y="503"/>
                    </a:lnTo>
                    <a:lnTo>
                      <a:pt x="4989" y="455"/>
                    </a:lnTo>
                    <a:lnTo>
                      <a:pt x="5006" y="410"/>
                    </a:lnTo>
                    <a:lnTo>
                      <a:pt x="5016" y="410"/>
                    </a:lnTo>
                    <a:lnTo>
                      <a:pt x="4982" y="607"/>
                    </a:lnTo>
                    <a:lnTo>
                      <a:pt x="4977" y="625"/>
                    </a:lnTo>
                    <a:lnTo>
                      <a:pt x="4968" y="639"/>
                    </a:lnTo>
                    <a:lnTo>
                      <a:pt x="4945" y="662"/>
                    </a:lnTo>
                    <a:lnTo>
                      <a:pt x="4919" y="696"/>
                    </a:lnTo>
                    <a:lnTo>
                      <a:pt x="4908" y="722"/>
                    </a:lnTo>
                    <a:lnTo>
                      <a:pt x="4897" y="758"/>
                    </a:lnTo>
                    <a:lnTo>
                      <a:pt x="4911" y="770"/>
                    </a:lnTo>
                    <a:lnTo>
                      <a:pt x="4956" y="731"/>
                    </a:lnTo>
                    <a:lnTo>
                      <a:pt x="5003" y="694"/>
                    </a:lnTo>
                    <a:lnTo>
                      <a:pt x="5101" y="623"/>
                    </a:lnTo>
                    <a:lnTo>
                      <a:pt x="5148" y="586"/>
                    </a:lnTo>
                    <a:lnTo>
                      <a:pt x="5192" y="547"/>
                    </a:lnTo>
                    <a:lnTo>
                      <a:pt x="5234" y="503"/>
                    </a:lnTo>
                    <a:lnTo>
                      <a:pt x="5271" y="455"/>
                    </a:lnTo>
                    <a:lnTo>
                      <a:pt x="5250" y="490"/>
                    </a:lnTo>
                    <a:lnTo>
                      <a:pt x="5227" y="523"/>
                    </a:lnTo>
                    <a:lnTo>
                      <a:pt x="5174" y="583"/>
                    </a:lnTo>
                    <a:lnTo>
                      <a:pt x="5054" y="692"/>
                    </a:lnTo>
                    <a:lnTo>
                      <a:pt x="5077" y="685"/>
                    </a:lnTo>
                    <a:lnTo>
                      <a:pt x="5096" y="683"/>
                    </a:lnTo>
                    <a:lnTo>
                      <a:pt x="5115" y="686"/>
                    </a:lnTo>
                    <a:lnTo>
                      <a:pt x="5133" y="690"/>
                    </a:lnTo>
                    <a:lnTo>
                      <a:pt x="5171" y="699"/>
                    </a:lnTo>
                    <a:lnTo>
                      <a:pt x="5191" y="698"/>
                    </a:lnTo>
                    <a:lnTo>
                      <a:pt x="5214" y="692"/>
                    </a:lnTo>
                    <a:lnTo>
                      <a:pt x="5185" y="704"/>
                    </a:lnTo>
                    <a:lnTo>
                      <a:pt x="5154" y="709"/>
                    </a:lnTo>
                    <a:lnTo>
                      <a:pt x="5093" y="710"/>
                    </a:lnTo>
                    <a:lnTo>
                      <a:pt x="5061" y="711"/>
                    </a:lnTo>
                    <a:lnTo>
                      <a:pt x="5030" y="716"/>
                    </a:lnTo>
                    <a:lnTo>
                      <a:pt x="5000" y="727"/>
                    </a:lnTo>
                    <a:lnTo>
                      <a:pt x="4985" y="736"/>
                    </a:lnTo>
                    <a:lnTo>
                      <a:pt x="4971" y="748"/>
                    </a:lnTo>
                    <a:lnTo>
                      <a:pt x="4924" y="782"/>
                    </a:lnTo>
                    <a:lnTo>
                      <a:pt x="4872" y="813"/>
                    </a:lnTo>
                    <a:lnTo>
                      <a:pt x="4762" y="891"/>
                    </a:lnTo>
                    <a:lnTo>
                      <a:pt x="4710" y="933"/>
                    </a:lnTo>
                    <a:lnTo>
                      <a:pt x="4661" y="979"/>
                    </a:lnTo>
                    <a:lnTo>
                      <a:pt x="4616" y="1027"/>
                    </a:lnTo>
                    <a:lnTo>
                      <a:pt x="4576" y="1080"/>
                    </a:lnTo>
                    <a:lnTo>
                      <a:pt x="4544" y="1139"/>
                    </a:lnTo>
                    <a:lnTo>
                      <a:pt x="4518" y="1204"/>
                    </a:lnTo>
                    <a:lnTo>
                      <a:pt x="4524" y="1177"/>
                    </a:lnTo>
                    <a:lnTo>
                      <a:pt x="4519" y="1153"/>
                    </a:lnTo>
                    <a:lnTo>
                      <a:pt x="4507" y="1129"/>
                    </a:lnTo>
                    <a:lnTo>
                      <a:pt x="4489" y="1111"/>
                    </a:lnTo>
                    <a:close/>
                  </a:path>
                </a:pathLst>
              </a:custGeom>
              <a:solidFill>
                <a:srgbClr val="CC9954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164">
                <a:extLst>
                  <a:ext uri="{FF2B5EF4-FFF2-40B4-BE49-F238E27FC236}">
                    <a16:creationId xmlns:a16="http://schemas.microsoft.com/office/drawing/2014/main" id="{D4381765-DB18-47FC-9F21-59621B3B5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163" y="3036888"/>
                <a:ext cx="579438" cy="914400"/>
              </a:xfrm>
              <a:custGeom>
                <a:avLst/>
                <a:gdLst>
                  <a:gd name="T0" fmla="*/ 229 w 2550"/>
                  <a:gd name="T1" fmla="*/ 4994 h 5177"/>
                  <a:gd name="T2" fmla="*/ 516 w 2550"/>
                  <a:gd name="T3" fmla="*/ 4884 h 5177"/>
                  <a:gd name="T4" fmla="*/ 747 w 2550"/>
                  <a:gd name="T5" fmla="*/ 4628 h 5177"/>
                  <a:gd name="T6" fmla="*/ 791 w 2550"/>
                  <a:gd name="T7" fmla="*/ 4135 h 5177"/>
                  <a:gd name="T8" fmla="*/ 732 w 2550"/>
                  <a:gd name="T9" fmla="*/ 3557 h 5177"/>
                  <a:gd name="T10" fmla="*/ 549 w 2550"/>
                  <a:gd name="T11" fmla="*/ 3309 h 5177"/>
                  <a:gd name="T12" fmla="*/ 356 w 2550"/>
                  <a:gd name="T13" fmla="*/ 3221 h 5177"/>
                  <a:gd name="T14" fmla="*/ 418 w 2550"/>
                  <a:gd name="T15" fmla="*/ 3194 h 5177"/>
                  <a:gd name="T16" fmla="*/ 224 w 2550"/>
                  <a:gd name="T17" fmla="*/ 3048 h 5177"/>
                  <a:gd name="T18" fmla="*/ 15 w 2550"/>
                  <a:gd name="T19" fmla="*/ 2893 h 5177"/>
                  <a:gd name="T20" fmla="*/ 373 w 2550"/>
                  <a:gd name="T21" fmla="*/ 3063 h 5177"/>
                  <a:gd name="T22" fmla="*/ 577 w 2550"/>
                  <a:gd name="T23" fmla="*/ 3228 h 5177"/>
                  <a:gd name="T24" fmla="*/ 796 w 2550"/>
                  <a:gd name="T25" fmla="*/ 3208 h 5177"/>
                  <a:gd name="T26" fmla="*/ 844 w 2550"/>
                  <a:gd name="T27" fmla="*/ 2597 h 5177"/>
                  <a:gd name="T28" fmla="*/ 662 w 2550"/>
                  <a:gd name="T29" fmla="*/ 2200 h 5177"/>
                  <a:gd name="T30" fmla="*/ 420 w 2550"/>
                  <a:gd name="T31" fmla="*/ 1748 h 5177"/>
                  <a:gd name="T32" fmla="*/ 426 w 2550"/>
                  <a:gd name="T33" fmla="*/ 1655 h 5177"/>
                  <a:gd name="T34" fmla="*/ 905 w 2550"/>
                  <a:gd name="T35" fmla="*/ 2419 h 5177"/>
                  <a:gd name="T36" fmla="*/ 1127 w 2550"/>
                  <a:gd name="T37" fmla="*/ 2591 h 5177"/>
                  <a:gd name="T38" fmla="*/ 1272 w 2550"/>
                  <a:gd name="T39" fmla="*/ 1982 h 5177"/>
                  <a:gd name="T40" fmla="*/ 1266 w 2550"/>
                  <a:gd name="T41" fmla="*/ 1648 h 5177"/>
                  <a:gd name="T42" fmla="*/ 1341 w 2550"/>
                  <a:gd name="T43" fmla="*/ 1455 h 5177"/>
                  <a:gd name="T44" fmla="*/ 1399 w 2550"/>
                  <a:gd name="T45" fmla="*/ 1003 h 5177"/>
                  <a:gd name="T46" fmla="*/ 1146 w 2550"/>
                  <a:gd name="T47" fmla="*/ 402 h 5177"/>
                  <a:gd name="T48" fmla="*/ 898 w 2550"/>
                  <a:gd name="T49" fmla="*/ 188 h 5177"/>
                  <a:gd name="T50" fmla="*/ 1119 w 2550"/>
                  <a:gd name="T51" fmla="*/ 319 h 5177"/>
                  <a:gd name="T52" fmla="*/ 1282 w 2550"/>
                  <a:gd name="T53" fmla="*/ 128 h 5177"/>
                  <a:gd name="T54" fmla="*/ 1324 w 2550"/>
                  <a:gd name="T55" fmla="*/ 687 h 5177"/>
                  <a:gd name="T56" fmla="*/ 1497 w 2550"/>
                  <a:gd name="T57" fmla="*/ 450 h 5177"/>
                  <a:gd name="T58" fmla="*/ 1483 w 2550"/>
                  <a:gd name="T59" fmla="*/ 936 h 5177"/>
                  <a:gd name="T60" fmla="*/ 1586 w 2550"/>
                  <a:gd name="T61" fmla="*/ 980 h 5177"/>
                  <a:gd name="T62" fmla="*/ 1968 w 2550"/>
                  <a:gd name="T63" fmla="*/ 744 h 5177"/>
                  <a:gd name="T64" fmla="*/ 2026 w 2550"/>
                  <a:gd name="T65" fmla="*/ 401 h 5177"/>
                  <a:gd name="T66" fmla="*/ 2048 w 2550"/>
                  <a:gd name="T67" fmla="*/ 435 h 5177"/>
                  <a:gd name="T68" fmla="*/ 2260 w 2550"/>
                  <a:gd name="T69" fmla="*/ 524 h 5177"/>
                  <a:gd name="T70" fmla="*/ 2001 w 2550"/>
                  <a:gd name="T71" fmla="*/ 787 h 5177"/>
                  <a:gd name="T72" fmla="*/ 1675 w 2550"/>
                  <a:gd name="T73" fmla="*/ 994 h 5177"/>
                  <a:gd name="T74" fmla="*/ 1508 w 2550"/>
                  <a:gd name="T75" fmla="*/ 1435 h 5177"/>
                  <a:gd name="T76" fmla="*/ 1596 w 2550"/>
                  <a:gd name="T77" fmla="*/ 1941 h 5177"/>
                  <a:gd name="T78" fmla="*/ 2001 w 2550"/>
                  <a:gd name="T79" fmla="*/ 1711 h 5177"/>
                  <a:gd name="T80" fmla="*/ 2321 w 2550"/>
                  <a:gd name="T81" fmla="*/ 1486 h 5177"/>
                  <a:gd name="T82" fmla="*/ 2217 w 2550"/>
                  <a:gd name="T83" fmla="*/ 1588 h 5177"/>
                  <a:gd name="T84" fmla="*/ 2359 w 2550"/>
                  <a:gd name="T85" fmla="*/ 1637 h 5177"/>
                  <a:gd name="T86" fmla="*/ 2550 w 2550"/>
                  <a:gd name="T87" fmla="*/ 1739 h 5177"/>
                  <a:gd name="T88" fmla="*/ 2374 w 2550"/>
                  <a:gd name="T89" fmla="*/ 1676 h 5177"/>
                  <a:gd name="T90" fmla="*/ 2065 w 2550"/>
                  <a:gd name="T91" fmla="*/ 1724 h 5177"/>
                  <a:gd name="T92" fmla="*/ 1696 w 2550"/>
                  <a:gd name="T93" fmla="*/ 1959 h 5177"/>
                  <a:gd name="T94" fmla="*/ 1464 w 2550"/>
                  <a:gd name="T95" fmla="*/ 2202 h 5177"/>
                  <a:gd name="T96" fmla="*/ 1078 w 2550"/>
                  <a:gd name="T97" fmla="*/ 3359 h 5177"/>
                  <a:gd name="T98" fmla="*/ 1081 w 2550"/>
                  <a:gd name="T99" fmla="*/ 3568 h 5177"/>
                  <a:gd name="T100" fmla="*/ 1197 w 2550"/>
                  <a:gd name="T101" fmla="*/ 4621 h 5177"/>
                  <a:gd name="T102" fmla="*/ 1621 w 2550"/>
                  <a:gd name="T103" fmla="*/ 5041 h 5177"/>
                  <a:gd name="T104" fmla="*/ 1486 w 2550"/>
                  <a:gd name="T105" fmla="*/ 5003 h 5177"/>
                  <a:gd name="T106" fmla="*/ 1224 w 2550"/>
                  <a:gd name="T107" fmla="*/ 4874 h 5177"/>
                  <a:gd name="T108" fmla="*/ 987 w 2550"/>
                  <a:gd name="T109" fmla="*/ 4882 h 5177"/>
                  <a:gd name="T110" fmla="*/ 680 w 2550"/>
                  <a:gd name="T111" fmla="*/ 5079 h 5177"/>
                  <a:gd name="T112" fmla="*/ 659 w 2550"/>
                  <a:gd name="T113" fmla="*/ 5030 h 5177"/>
                  <a:gd name="T114" fmla="*/ 383 w 2550"/>
                  <a:gd name="T115" fmla="*/ 4982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0" h="5177">
                    <a:moveTo>
                      <a:pt x="0" y="5047"/>
                    </a:moveTo>
                    <a:lnTo>
                      <a:pt x="20" y="5034"/>
                    </a:lnTo>
                    <a:lnTo>
                      <a:pt x="42" y="5028"/>
                    </a:lnTo>
                    <a:lnTo>
                      <a:pt x="83" y="5023"/>
                    </a:lnTo>
                    <a:lnTo>
                      <a:pt x="125" y="5026"/>
                    </a:lnTo>
                    <a:lnTo>
                      <a:pt x="168" y="5021"/>
                    </a:lnTo>
                    <a:lnTo>
                      <a:pt x="202" y="5010"/>
                    </a:lnTo>
                    <a:lnTo>
                      <a:pt x="229" y="4994"/>
                    </a:lnTo>
                    <a:lnTo>
                      <a:pt x="267" y="4956"/>
                    </a:lnTo>
                    <a:lnTo>
                      <a:pt x="297" y="4926"/>
                    </a:lnTo>
                    <a:lnTo>
                      <a:pt x="314" y="4918"/>
                    </a:lnTo>
                    <a:lnTo>
                      <a:pt x="320" y="4917"/>
                    </a:lnTo>
                    <a:lnTo>
                      <a:pt x="333" y="4918"/>
                    </a:lnTo>
                    <a:lnTo>
                      <a:pt x="365" y="4917"/>
                    </a:lnTo>
                    <a:lnTo>
                      <a:pt x="415" y="4908"/>
                    </a:lnTo>
                    <a:lnTo>
                      <a:pt x="516" y="4884"/>
                    </a:lnTo>
                    <a:lnTo>
                      <a:pt x="573" y="4865"/>
                    </a:lnTo>
                    <a:lnTo>
                      <a:pt x="615" y="4842"/>
                    </a:lnTo>
                    <a:lnTo>
                      <a:pt x="647" y="4815"/>
                    </a:lnTo>
                    <a:lnTo>
                      <a:pt x="669" y="4784"/>
                    </a:lnTo>
                    <a:lnTo>
                      <a:pt x="688" y="4750"/>
                    </a:lnTo>
                    <a:lnTo>
                      <a:pt x="705" y="4712"/>
                    </a:lnTo>
                    <a:lnTo>
                      <a:pt x="723" y="4672"/>
                    </a:lnTo>
                    <a:lnTo>
                      <a:pt x="747" y="4628"/>
                    </a:lnTo>
                    <a:lnTo>
                      <a:pt x="772" y="4575"/>
                    </a:lnTo>
                    <a:lnTo>
                      <a:pt x="786" y="4517"/>
                    </a:lnTo>
                    <a:lnTo>
                      <a:pt x="792" y="4458"/>
                    </a:lnTo>
                    <a:lnTo>
                      <a:pt x="794" y="4396"/>
                    </a:lnTo>
                    <a:lnTo>
                      <a:pt x="792" y="4271"/>
                    </a:lnTo>
                    <a:lnTo>
                      <a:pt x="793" y="4209"/>
                    </a:lnTo>
                    <a:lnTo>
                      <a:pt x="800" y="4149"/>
                    </a:lnTo>
                    <a:lnTo>
                      <a:pt x="791" y="4135"/>
                    </a:lnTo>
                    <a:lnTo>
                      <a:pt x="788" y="4120"/>
                    </a:lnTo>
                    <a:lnTo>
                      <a:pt x="790" y="4089"/>
                    </a:lnTo>
                    <a:lnTo>
                      <a:pt x="798" y="4058"/>
                    </a:lnTo>
                    <a:lnTo>
                      <a:pt x="800" y="4027"/>
                    </a:lnTo>
                    <a:lnTo>
                      <a:pt x="787" y="3892"/>
                    </a:lnTo>
                    <a:lnTo>
                      <a:pt x="771" y="3767"/>
                    </a:lnTo>
                    <a:lnTo>
                      <a:pt x="752" y="3654"/>
                    </a:lnTo>
                    <a:lnTo>
                      <a:pt x="732" y="3557"/>
                    </a:lnTo>
                    <a:lnTo>
                      <a:pt x="708" y="3477"/>
                    </a:lnTo>
                    <a:lnTo>
                      <a:pt x="682" y="3415"/>
                    </a:lnTo>
                    <a:lnTo>
                      <a:pt x="654" y="3372"/>
                    </a:lnTo>
                    <a:lnTo>
                      <a:pt x="639" y="3360"/>
                    </a:lnTo>
                    <a:lnTo>
                      <a:pt x="624" y="3353"/>
                    </a:lnTo>
                    <a:lnTo>
                      <a:pt x="608" y="3339"/>
                    </a:lnTo>
                    <a:lnTo>
                      <a:pt x="590" y="3328"/>
                    </a:lnTo>
                    <a:lnTo>
                      <a:pt x="549" y="3309"/>
                    </a:lnTo>
                    <a:lnTo>
                      <a:pt x="529" y="3299"/>
                    </a:lnTo>
                    <a:lnTo>
                      <a:pt x="513" y="3287"/>
                    </a:lnTo>
                    <a:lnTo>
                      <a:pt x="501" y="3270"/>
                    </a:lnTo>
                    <a:lnTo>
                      <a:pt x="495" y="3248"/>
                    </a:lnTo>
                    <a:lnTo>
                      <a:pt x="486" y="3219"/>
                    </a:lnTo>
                    <a:lnTo>
                      <a:pt x="443" y="3211"/>
                    </a:lnTo>
                    <a:lnTo>
                      <a:pt x="399" y="3212"/>
                    </a:lnTo>
                    <a:lnTo>
                      <a:pt x="356" y="3221"/>
                    </a:lnTo>
                    <a:lnTo>
                      <a:pt x="336" y="3230"/>
                    </a:lnTo>
                    <a:lnTo>
                      <a:pt x="318" y="3242"/>
                    </a:lnTo>
                    <a:lnTo>
                      <a:pt x="280" y="3257"/>
                    </a:lnTo>
                    <a:lnTo>
                      <a:pt x="299" y="3237"/>
                    </a:lnTo>
                    <a:lnTo>
                      <a:pt x="321" y="3222"/>
                    </a:lnTo>
                    <a:lnTo>
                      <a:pt x="344" y="3211"/>
                    </a:lnTo>
                    <a:lnTo>
                      <a:pt x="367" y="3202"/>
                    </a:lnTo>
                    <a:lnTo>
                      <a:pt x="418" y="3194"/>
                    </a:lnTo>
                    <a:lnTo>
                      <a:pt x="471" y="3193"/>
                    </a:lnTo>
                    <a:lnTo>
                      <a:pt x="449" y="3167"/>
                    </a:lnTo>
                    <a:lnTo>
                      <a:pt x="422" y="3142"/>
                    </a:lnTo>
                    <a:lnTo>
                      <a:pt x="392" y="3119"/>
                    </a:lnTo>
                    <a:lnTo>
                      <a:pt x="359" y="3099"/>
                    </a:lnTo>
                    <a:lnTo>
                      <a:pt x="290" y="3066"/>
                    </a:lnTo>
                    <a:lnTo>
                      <a:pt x="255" y="3056"/>
                    </a:lnTo>
                    <a:lnTo>
                      <a:pt x="224" y="3048"/>
                    </a:lnTo>
                    <a:lnTo>
                      <a:pt x="186" y="3037"/>
                    </a:lnTo>
                    <a:lnTo>
                      <a:pt x="169" y="3026"/>
                    </a:lnTo>
                    <a:lnTo>
                      <a:pt x="154" y="3011"/>
                    </a:lnTo>
                    <a:lnTo>
                      <a:pt x="111" y="2995"/>
                    </a:lnTo>
                    <a:lnTo>
                      <a:pt x="73" y="2972"/>
                    </a:lnTo>
                    <a:lnTo>
                      <a:pt x="42" y="2944"/>
                    </a:lnTo>
                    <a:lnTo>
                      <a:pt x="18" y="2908"/>
                    </a:lnTo>
                    <a:lnTo>
                      <a:pt x="15" y="2893"/>
                    </a:lnTo>
                    <a:lnTo>
                      <a:pt x="22" y="2887"/>
                    </a:lnTo>
                    <a:lnTo>
                      <a:pt x="34" y="2889"/>
                    </a:lnTo>
                    <a:lnTo>
                      <a:pt x="48" y="2900"/>
                    </a:lnTo>
                    <a:lnTo>
                      <a:pt x="80" y="2930"/>
                    </a:lnTo>
                    <a:lnTo>
                      <a:pt x="115" y="2957"/>
                    </a:lnTo>
                    <a:lnTo>
                      <a:pt x="197" y="3002"/>
                    </a:lnTo>
                    <a:lnTo>
                      <a:pt x="285" y="3038"/>
                    </a:lnTo>
                    <a:lnTo>
                      <a:pt x="373" y="3063"/>
                    </a:lnTo>
                    <a:lnTo>
                      <a:pt x="404" y="3075"/>
                    </a:lnTo>
                    <a:lnTo>
                      <a:pt x="430" y="3093"/>
                    </a:lnTo>
                    <a:lnTo>
                      <a:pt x="472" y="3140"/>
                    </a:lnTo>
                    <a:lnTo>
                      <a:pt x="509" y="3186"/>
                    </a:lnTo>
                    <a:lnTo>
                      <a:pt x="528" y="3203"/>
                    </a:lnTo>
                    <a:lnTo>
                      <a:pt x="536" y="3210"/>
                    </a:lnTo>
                    <a:lnTo>
                      <a:pt x="550" y="3215"/>
                    </a:lnTo>
                    <a:lnTo>
                      <a:pt x="577" y="3228"/>
                    </a:lnTo>
                    <a:lnTo>
                      <a:pt x="599" y="3244"/>
                    </a:lnTo>
                    <a:lnTo>
                      <a:pt x="640" y="3279"/>
                    </a:lnTo>
                    <a:lnTo>
                      <a:pt x="661" y="3295"/>
                    </a:lnTo>
                    <a:lnTo>
                      <a:pt x="683" y="3308"/>
                    </a:lnTo>
                    <a:lnTo>
                      <a:pt x="709" y="3317"/>
                    </a:lnTo>
                    <a:lnTo>
                      <a:pt x="741" y="3320"/>
                    </a:lnTo>
                    <a:lnTo>
                      <a:pt x="770" y="3264"/>
                    </a:lnTo>
                    <a:lnTo>
                      <a:pt x="796" y="3208"/>
                    </a:lnTo>
                    <a:lnTo>
                      <a:pt x="818" y="3149"/>
                    </a:lnTo>
                    <a:lnTo>
                      <a:pt x="836" y="3089"/>
                    </a:lnTo>
                    <a:lnTo>
                      <a:pt x="862" y="2967"/>
                    </a:lnTo>
                    <a:lnTo>
                      <a:pt x="870" y="2905"/>
                    </a:lnTo>
                    <a:lnTo>
                      <a:pt x="873" y="2843"/>
                    </a:lnTo>
                    <a:lnTo>
                      <a:pt x="867" y="2719"/>
                    </a:lnTo>
                    <a:lnTo>
                      <a:pt x="858" y="2657"/>
                    </a:lnTo>
                    <a:lnTo>
                      <a:pt x="844" y="2597"/>
                    </a:lnTo>
                    <a:lnTo>
                      <a:pt x="826" y="2537"/>
                    </a:lnTo>
                    <a:lnTo>
                      <a:pt x="803" y="2479"/>
                    </a:lnTo>
                    <a:lnTo>
                      <a:pt x="776" y="2422"/>
                    </a:lnTo>
                    <a:lnTo>
                      <a:pt x="744" y="2366"/>
                    </a:lnTo>
                    <a:lnTo>
                      <a:pt x="721" y="2324"/>
                    </a:lnTo>
                    <a:lnTo>
                      <a:pt x="705" y="2282"/>
                    </a:lnTo>
                    <a:lnTo>
                      <a:pt x="688" y="2240"/>
                    </a:lnTo>
                    <a:lnTo>
                      <a:pt x="662" y="2200"/>
                    </a:lnTo>
                    <a:lnTo>
                      <a:pt x="634" y="2161"/>
                    </a:lnTo>
                    <a:lnTo>
                      <a:pt x="610" y="2121"/>
                    </a:lnTo>
                    <a:lnTo>
                      <a:pt x="569" y="2036"/>
                    </a:lnTo>
                    <a:lnTo>
                      <a:pt x="529" y="1950"/>
                    </a:lnTo>
                    <a:lnTo>
                      <a:pt x="508" y="1908"/>
                    </a:lnTo>
                    <a:lnTo>
                      <a:pt x="482" y="1866"/>
                    </a:lnTo>
                    <a:lnTo>
                      <a:pt x="447" y="1808"/>
                    </a:lnTo>
                    <a:lnTo>
                      <a:pt x="420" y="1748"/>
                    </a:lnTo>
                    <a:lnTo>
                      <a:pt x="378" y="1622"/>
                    </a:lnTo>
                    <a:lnTo>
                      <a:pt x="316" y="1365"/>
                    </a:lnTo>
                    <a:lnTo>
                      <a:pt x="346" y="1364"/>
                    </a:lnTo>
                    <a:lnTo>
                      <a:pt x="372" y="1353"/>
                    </a:lnTo>
                    <a:lnTo>
                      <a:pt x="384" y="1429"/>
                    </a:lnTo>
                    <a:lnTo>
                      <a:pt x="400" y="1504"/>
                    </a:lnTo>
                    <a:lnTo>
                      <a:pt x="415" y="1579"/>
                    </a:lnTo>
                    <a:lnTo>
                      <a:pt x="426" y="1655"/>
                    </a:lnTo>
                    <a:lnTo>
                      <a:pt x="467" y="1733"/>
                    </a:lnTo>
                    <a:lnTo>
                      <a:pt x="511" y="1807"/>
                    </a:lnTo>
                    <a:lnTo>
                      <a:pt x="609" y="1955"/>
                    </a:lnTo>
                    <a:lnTo>
                      <a:pt x="677" y="2061"/>
                    </a:lnTo>
                    <a:lnTo>
                      <a:pt x="741" y="2169"/>
                    </a:lnTo>
                    <a:lnTo>
                      <a:pt x="806" y="2277"/>
                    </a:lnTo>
                    <a:lnTo>
                      <a:pt x="882" y="2385"/>
                    </a:lnTo>
                    <a:lnTo>
                      <a:pt x="905" y="2419"/>
                    </a:lnTo>
                    <a:lnTo>
                      <a:pt x="927" y="2455"/>
                    </a:lnTo>
                    <a:lnTo>
                      <a:pt x="964" y="2531"/>
                    </a:lnTo>
                    <a:lnTo>
                      <a:pt x="1000" y="2606"/>
                    </a:lnTo>
                    <a:lnTo>
                      <a:pt x="1022" y="2641"/>
                    </a:lnTo>
                    <a:lnTo>
                      <a:pt x="1047" y="2674"/>
                    </a:lnTo>
                    <a:lnTo>
                      <a:pt x="1077" y="2674"/>
                    </a:lnTo>
                    <a:lnTo>
                      <a:pt x="1104" y="2634"/>
                    </a:lnTo>
                    <a:lnTo>
                      <a:pt x="1127" y="2591"/>
                    </a:lnTo>
                    <a:lnTo>
                      <a:pt x="1162" y="2503"/>
                    </a:lnTo>
                    <a:lnTo>
                      <a:pt x="1194" y="2412"/>
                    </a:lnTo>
                    <a:lnTo>
                      <a:pt x="1230" y="2323"/>
                    </a:lnTo>
                    <a:lnTo>
                      <a:pt x="1251" y="2268"/>
                    </a:lnTo>
                    <a:lnTo>
                      <a:pt x="1263" y="2211"/>
                    </a:lnTo>
                    <a:lnTo>
                      <a:pt x="1271" y="2155"/>
                    </a:lnTo>
                    <a:lnTo>
                      <a:pt x="1274" y="2098"/>
                    </a:lnTo>
                    <a:lnTo>
                      <a:pt x="1272" y="1982"/>
                    </a:lnTo>
                    <a:lnTo>
                      <a:pt x="1267" y="1866"/>
                    </a:lnTo>
                    <a:lnTo>
                      <a:pt x="1213" y="1766"/>
                    </a:lnTo>
                    <a:lnTo>
                      <a:pt x="1234" y="1738"/>
                    </a:lnTo>
                    <a:lnTo>
                      <a:pt x="1248" y="1704"/>
                    </a:lnTo>
                    <a:lnTo>
                      <a:pt x="1252" y="1666"/>
                    </a:lnTo>
                    <a:lnTo>
                      <a:pt x="1245" y="1628"/>
                    </a:lnTo>
                    <a:lnTo>
                      <a:pt x="1255" y="1640"/>
                    </a:lnTo>
                    <a:lnTo>
                      <a:pt x="1266" y="1648"/>
                    </a:lnTo>
                    <a:lnTo>
                      <a:pt x="1278" y="1652"/>
                    </a:lnTo>
                    <a:lnTo>
                      <a:pt x="1289" y="1651"/>
                    </a:lnTo>
                    <a:lnTo>
                      <a:pt x="1299" y="1648"/>
                    </a:lnTo>
                    <a:lnTo>
                      <a:pt x="1308" y="1640"/>
                    </a:lnTo>
                    <a:lnTo>
                      <a:pt x="1313" y="1629"/>
                    </a:lnTo>
                    <a:lnTo>
                      <a:pt x="1316" y="1614"/>
                    </a:lnTo>
                    <a:lnTo>
                      <a:pt x="1325" y="1535"/>
                    </a:lnTo>
                    <a:lnTo>
                      <a:pt x="1341" y="1455"/>
                    </a:lnTo>
                    <a:lnTo>
                      <a:pt x="1363" y="1376"/>
                    </a:lnTo>
                    <a:lnTo>
                      <a:pt x="1387" y="1299"/>
                    </a:lnTo>
                    <a:lnTo>
                      <a:pt x="1405" y="1231"/>
                    </a:lnTo>
                    <a:lnTo>
                      <a:pt x="1413" y="1159"/>
                    </a:lnTo>
                    <a:lnTo>
                      <a:pt x="1413" y="1121"/>
                    </a:lnTo>
                    <a:lnTo>
                      <a:pt x="1411" y="1083"/>
                    </a:lnTo>
                    <a:lnTo>
                      <a:pt x="1407" y="1043"/>
                    </a:lnTo>
                    <a:lnTo>
                      <a:pt x="1399" y="1003"/>
                    </a:lnTo>
                    <a:lnTo>
                      <a:pt x="1377" y="918"/>
                    </a:lnTo>
                    <a:lnTo>
                      <a:pt x="1344" y="832"/>
                    </a:lnTo>
                    <a:lnTo>
                      <a:pt x="1300" y="742"/>
                    </a:lnTo>
                    <a:lnTo>
                      <a:pt x="1245" y="650"/>
                    </a:lnTo>
                    <a:lnTo>
                      <a:pt x="1189" y="450"/>
                    </a:lnTo>
                    <a:lnTo>
                      <a:pt x="1168" y="438"/>
                    </a:lnTo>
                    <a:lnTo>
                      <a:pt x="1154" y="421"/>
                    </a:lnTo>
                    <a:lnTo>
                      <a:pt x="1146" y="402"/>
                    </a:lnTo>
                    <a:lnTo>
                      <a:pt x="1144" y="379"/>
                    </a:lnTo>
                    <a:lnTo>
                      <a:pt x="1114" y="350"/>
                    </a:lnTo>
                    <a:lnTo>
                      <a:pt x="1078" y="325"/>
                    </a:lnTo>
                    <a:lnTo>
                      <a:pt x="997" y="280"/>
                    </a:lnTo>
                    <a:lnTo>
                      <a:pt x="958" y="255"/>
                    </a:lnTo>
                    <a:lnTo>
                      <a:pt x="925" y="226"/>
                    </a:lnTo>
                    <a:lnTo>
                      <a:pt x="910" y="208"/>
                    </a:lnTo>
                    <a:lnTo>
                      <a:pt x="898" y="188"/>
                    </a:lnTo>
                    <a:lnTo>
                      <a:pt x="888" y="167"/>
                    </a:lnTo>
                    <a:lnTo>
                      <a:pt x="882" y="141"/>
                    </a:lnTo>
                    <a:lnTo>
                      <a:pt x="912" y="188"/>
                    </a:lnTo>
                    <a:lnTo>
                      <a:pt x="951" y="227"/>
                    </a:lnTo>
                    <a:lnTo>
                      <a:pt x="997" y="257"/>
                    </a:lnTo>
                    <a:lnTo>
                      <a:pt x="1050" y="279"/>
                    </a:lnTo>
                    <a:lnTo>
                      <a:pt x="1094" y="298"/>
                    </a:lnTo>
                    <a:lnTo>
                      <a:pt x="1119" y="319"/>
                    </a:lnTo>
                    <a:lnTo>
                      <a:pt x="1138" y="338"/>
                    </a:lnTo>
                    <a:lnTo>
                      <a:pt x="1166" y="356"/>
                    </a:lnTo>
                    <a:lnTo>
                      <a:pt x="1207" y="267"/>
                    </a:lnTo>
                    <a:lnTo>
                      <a:pt x="1241" y="145"/>
                    </a:lnTo>
                    <a:lnTo>
                      <a:pt x="1286" y="75"/>
                    </a:lnTo>
                    <a:lnTo>
                      <a:pt x="1304" y="0"/>
                    </a:lnTo>
                    <a:lnTo>
                      <a:pt x="1314" y="60"/>
                    </a:lnTo>
                    <a:lnTo>
                      <a:pt x="1282" y="128"/>
                    </a:lnTo>
                    <a:lnTo>
                      <a:pt x="1256" y="200"/>
                    </a:lnTo>
                    <a:lnTo>
                      <a:pt x="1239" y="274"/>
                    </a:lnTo>
                    <a:lnTo>
                      <a:pt x="1229" y="350"/>
                    </a:lnTo>
                    <a:lnTo>
                      <a:pt x="1229" y="424"/>
                    </a:lnTo>
                    <a:lnTo>
                      <a:pt x="1238" y="499"/>
                    </a:lnTo>
                    <a:lnTo>
                      <a:pt x="1258" y="573"/>
                    </a:lnTo>
                    <a:lnTo>
                      <a:pt x="1289" y="642"/>
                    </a:lnTo>
                    <a:lnTo>
                      <a:pt x="1324" y="687"/>
                    </a:lnTo>
                    <a:lnTo>
                      <a:pt x="1355" y="735"/>
                    </a:lnTo>
                    <a:lnTo>
                      <a:pt x="1383" y="786"/>
                    </a:lnTo>
                    <a:lnTo>
                      <a:pt x="1410" y="838"/>
                    </a:lnTo>
                    <a:lnTo>
                      <a:pt x="1413" y="736"/>
                    </a:lnTo>
                    <a:lnTo>
                      <a:pt x="1424" y="636"/>
                    </a:lnTo>
                    <a:lnTo>
                      <a:pt x="1459" y="435"/>
                    </a:lnTo>
                    <a:lnTo>
                      <a:pt x="1477" y="446"/>
                    </a:lnTo>
                    <a:lnTo>
                      <a:pt x="1497" y="450"/>
                    </a:lnTo>
                    <a:lnTo>
                      <a:pt x="1477" y="605"/>
                    </a:lnTo>
                    <a:lnTo>
                      <a:pt x="1475" y="643"/>
                    </a:lnTo>
                    <a:lnTo>
                      <a:pt x="1476" y="682"/>
                    </a:lnTo>
                    <a:lnTo>
                      <a:pt x="1483" y="760"/>
                    </a:lnTo>
                    <a:lnTo>
                      <a:pt x="1487" y="839"/>
                    </a:lnTo>
                    <a:lnTo>
                      <a:pt x="1482" y="879"/>
                    </a:lnTo>
                    <a:lnTo>
                      <a:pt x="1473" y="920"/>
                    </a:lnTo>
                    <a:lnTo>
                      <a:pt x="1483" y="936"/>
                    </a:lnTo>
                    <a:lnTo>
                      <a:pt x="1490" y="953"/>
                    </a:lnTo>
                    <a:lnTo>
                      <a:pt x="1492" y="991"/>
                    </a:lnTo>
                    <a:lnTo>
                      <a:pt x="1505" y="1014"/>
                    </a:lnTo>
                    <a:lnTo>
                      <a:pt x="1508" y="1042"/>
                    </a:lnTo>
                    <a:lnTo>
                      <a:pt x="1535" y="1033"/>
                    </a:lnTo>
                    <a:lnTo>
                      <a:pt x="1556" y="1019"/>
                    </a:lnTo>
                    <a:lnTo>
                      <a:pt x="1572" y="1000"/>
                    </a:lnTo>
                    <a:lnTo>
                      <a:pt x="1586" y="980"/>
                    </a:lnTo>
                    <a:lnTo>
                      <a:pt x="1614" y="940"/>
                    </a:lnTo>
                    <a:lnTo>
                      <a:pt x="1631" y="920"/>
                    </a:lnTo>
                    <a:lnTo>
                      <a:pt x="1653" y="905"/>
                    </a:lnTo>
                    <a:lnTo>
                      <a:pt x="1761" y="841"/>
                    </a:lnTo>
                    <a:lnTo>
                      <a:pt x="1866" y="776"/>
                    </a:lnTo>
                    <a:lnTo>
                      <a:pt x="1900" y="763"/>
                    </a:lnTo>
                    <a:lnTo>
                      <a:pt x="1934" y="756"/>
                    </a:lnTo>
                    <a:lnTo>
                      <a:pt x="1968" y="744"/>
                    </a:lnTo>
                    <a:lnTo>
                      <a:pt x="1985" y="732"/>
                    </a:lnTo>
                    <a:lnTo>
                      <a:pt x="2001" y="716"/>
                    </a:lnTo>
                    <a:lnTo>
                      <a:pt x="2012" y="700"/>
                    </a:lnTo>
                    <a:lnTo>
                      <a:pt x="2019" y="682"/>
                    </a:lnTo>
                    <a:lnTo>
                      <a:pt x="2028" y="636"/>
                    </a:lnTo>
                    <a:lnTo>
                      <a:pt x="2031" y="583"/>
                    </a:lnTo>
                    <a:lnTo>
                      <a:pt x="2029" y="523"/>
                    </a:lnTo>
                    <a:lnTo>
                      <a:pt x="2026" y="401"/>
                    </a:lnTo>
                    <a:lnTo>
                      <a:pt x="2028" y="344"/>
                    </a:lnTo>
                    <a:lnTo>
                      <a:pt x="2030" y="324"/>
                    </a:lnTo>
                    <a:lnTo>
                      <a:pt x="2038" y="294"/>
                    </a:lnTo>
                    <a:lnTo>
                      <a:pt x="2019" y="257"/>
                    </a:lnTo>
                    <a:lnTo>
                      <a:pt x="2053" y="290"/>
                    </a:lnTo>
                    <a:lnTo>
                      <a:pt x="2047" y="325"/>
                    </a:lnTo>
                    <a:lnTo>
                      <a:pt x="2046" y="361"/>
                    </a:lnTo>
                    <a:lnTo>
                      <a:pt x="2048" y="435"/>
                    </a:lnTo>
                    <a:lnTo>
                      <a:pt x="2060" y="579"/>
                    </a:lnTo>
                    <a:lnTo>
                      <a:pt x="2053" y="661"/>
                    </a:lnTo>
                    <a:lnTo>
                      <a:pt x="2099" y="617"/>
                    </a:lnTo>
                    <a:lnTo>
                      <a:pt x="2150" y="576"/>
                    </a:lnTo>
                    <a:lnTo>
                      <a:pt x="2198" y="536"/>
                    </a:lnTo>
                    <a:lnTo>
                      <a:pt x="2243" y="488"/>
                    </a:lnTo>
                    <a:lnTo>
                      <a:pt x="2248" y="508"/>
                    </a:lnTo>
                    <a:lnTo>
                      <a:pt x="2260" y="524"/>
                    </a:lnTo>
                    <a:lnTo>
                      <a:pt x="2234" y="554"/>
                    </a:lnTo>
                    <a:lnTo>
                      <a:pt x="2209" y="577"/>
                    </a:lnTo>
                    <a:lnTo>
                      <a:pt x="2163" y="615"/>
                    </a:lnTo>
                    <a:lnTo>
                      <a:pt x="2141" y="632"/>
                    </a:lnTo>
                    <a:lnTo>
                      <a:pt x="2123" y="653"/>
                    </a:lnTo>
                    <a:lnTo>
                      <a:pt x="2106" y="679"/>
                    </a:lnTo>
                    <a:lnTo>
                      <a:pt x="2091" y="713"/>
                    </a:lnTo>
                    <a:lnTo>
                      <a:pt x="2001" y="787"/>
                    </a:lnTo>
                    <a:lnTo>
                      <a:pt x="1979" y="802"/>
                    </a:lnTo>
                    <a:lnTo>
                      <a:pt x="1957" y="811"/>
                    </a:lnTo>
                    <a:lnTo>
                      <a:pt x="1910" y="823"/>
                    </a:lnTo>
                    <a:lnTo>
                      <a:pt x="1887" y="828"/>
                    </a:lnTo>
                    <a:lnTo>
                      <a:pt x="1863" y="837"/>
                    </a:lnTo>
                    <a:lnTo>
                      <a:pt x="1838" y="850"/>
                    </a:lnTo>
                    <a:lnTo>
                      <a:pt x="1813" y="869"/>
                    </a:lnTo>
                    <a:lnTo>
                      <a:pt x="1675" y="994"/>
                    </a:lnTo>
                    <a:lnTo>
                      <a:pt x="1660" y="991"/>
                    </a:lnTo>
                    <a:lnTo>
                      <a:pt x="1650" y="1039"/>
                    </a:lnTo>
                    <a:lnTo>
                      <a:pt x="1611" y="1088"/>
                    </a:lnTo>
                    <a:lnTo>
                      <a:pt x="1579" y="1140"/>
                    </a:lnTo>
                    <a:lnTo>
                      <a:pt x="1558" y="1197"/>
                    </a:lnTo>
                    <a:lnTo>
                      <a:pt x="1544" y="1257"/>
                    </a:lnTo>
                    <a:lnTo>
                      <a:pt x="1529" y="1346"/>
                    </a:lnTo>
                    <a:lnTo>
                      <a:pt x="1508" y="1435"/>
                    </a:lnTo>
                    <a:lnTo>
                      <a:pt x="1467" y="1613"/>
                    </a:lnTo>
                    <a:lnTo>
                      <a:pt x="1453" y="1702"/>
                    </a:lnTo>
                    <a:lnTo>
                      <a:pt x="1447" y="1790"/>
                    </a:lnTo>
                    <a:lnTo>
                      <a:pt x="1452" y="1880"/>
                    </a:lnTo>
                    <a:lnTo>
                      <a:pt x="1461" y="1925"/>
                    </a:lnTo>
                    <a:lnTo>
                      <a:pt x="1473" y="1970"/>
                    </a:lnTo>
                    <a:lnTo>
                      <a:pt x="1545" y="1956"/>
                    </a:lnTo>
                    <a:lnTo>
                      <a:pt x="1596" y="1941"/>
                    </a:lnTo>
                    <a:lnTo>
                      <a:pt x="1648" y="1915"/>
                    </a:lnTo>
                    <a:lnTo>
                      <a:pt x="1727" y="1869"/>
                    </a:lnTo>
                    <a:lnTo>
                      <a:pt x="1781" y="1831"/>
                    </a:lnTo>
                    <a:lnTo>
                      <a:pt x="1831" y="1791"/>
                    </a:lnTo>
                    <a:lnTo>
                      <a:pt x="1884" y="1755"/>
                    </a:lnTo>
                    <a:lnTo>
                      <a:pt x="1916" y="1740"/>
                    </a:lnTo>
                    <a:lnTo>
                      <a:pt x="1953" y="1728"/>
                    </a:lnTo>
                    <a:lnTo>
                      <a:pt x="2001" y="1711"/>
                    </a:lnTo>
                    <a:lnTo>
                      <a:pt x="2044" y="1687"/>
                    </a:lnTo>
                    <a:lnTo>
                      <a:pt x="2083" y="1658"/>
                    </a:lnTo>
                    <a:lnTo>
                      <a:pt x="2120" y="1626"/>
                    </a:lnTo>
                    <a:lnTo>
                      <a:pt x="2192" y="1560"/>
                    </a:lnTo>
                    <a:lnTo>
                      <a:pt x="2231" y="1533"/>
                    </a:lnTo>
                    <a:lnTo>
                      <a:pt x="2246" y="1523"/>
                    </a:lnTo>
                    <a:lnTo>
                      <a:pt x="2274" y="1509"/>
                    </a:lnTo>
                    <a:lnTo>
                      <a:pt x="2321" y="1486"/>
                    </a:lnTo>
                    <a:lnTo>
                      <a:pt x="2364" y="1459"/>
                    </a:lnTo>
                    <a:lnTo>
                      <a:pt x="2453" y="1402"/>
                    </a:lnTo>
                    <a:lnTo>
                      <a:pt x="2426" y="1437"/>
                    </a:lnTo>
                    <a:lnTo>
                      <a:pt x="2395" y="1465"/>
                    </a:lnTo>
                    <a:lnTo>
                      <a:pt x="2359" y="1490"/>
                    </a:lnTo>
                    <a:lnTo>
                      <a:pt x="2322" y="1513"/>
                    </a:lnTo>
                    <a:lnTo>
                      <a:pt x="2250" y="1560"/>
                    </a:lnTo>
                    <a:lnTo>
                      <a:pt x="2217" y="1588"/>
                    </a:lnTo>
                    <a:lnTo>
                      <a:pt x="2205" y="1600"/>
                    </a:lnTo>
                    <a:lnTo>
                      <a:pt x="2188" y="1621"/>
                    </a:lnTo>
                    <a:lnTo>
                      <a:pt x="2238" y="1601"/>
                    </a:lnTo>
                    <a:lnTo>
                      <a:pt x="2274" y="1595"/>
                    </a:lnTo>
                    <a:lnTo>
                      <a:pt x="2300" y="1599"/>
                    </a:lnTo>
                    <a:lnTo>
                      <a:pt x="2320" y="1610"/>
                    </a:lnTo>
                    <a:lnTo>
                      <a:pt x="2339" y="1624"/>
                    </a:lnTo>
                    <a:lnTo>
                      <a:pt x="2359" y="1637"/>
                    </a:lnTo>
                    <a:lnTo>
                      <a:pt x="2386" y="1646"/>
                    </a:lnTo>
                    <a:lnTo>
                      <a:pt x="2424" y="1647"/>
                    </a:lnTo>
                    <a:lnTo>
                      <a:pt x="2446" y="1648"/>
                    </a:lnTo>
                    <a:lnTo>
                      <a:pt x="2464" y="1656"/>
                    </a:lnTo>
                    <a:lnTo>
                      <a:pt x="2493" y="1683"/>
                    </a:lnTo>
                    <a:lnTo>
                      <a:pt x="2518" y="1715"/>
                    </a:lnTo>
                    <a:lnTo>
                      <a:pt x="2533" y="1729"/>
                    </a:lnTo>
                    <a:lnTo>
                      <a:pt x="2550" y="1739"/>
                    </a:lnTo>
                    <a:lnTo>
                      <a:pt x="2526" y="1736"/>
                    </a:lnTo>
                    <a:lnTo>
                      <a:pt x="2508" y="1725"/>
                    </a:lnTo>
                    <a:lnTo>
                      <a:pt x="2477" y="1692"/>
                    </a:lnTo>
                    <a:lnTo>
                      <a:pt x="2461" y="1676"/>
                    </a:lnTo>
                    <a:lnTo>
                      <a:pt x="2444" y="1665"/>
                    </a:lnTo>
                    <a:lnTo>
                      <a:pt x="2424" y="1662"/>
                    </a:lnTo>
                    <a:lnTo>
                      <a:pt x="2398" y="1670"/>
                    </a:lnTo>
                    <a:lnTo>
                      <a:pt x="2374" y="1676"/>
                    </a:lnTo>
                    <a:lnTo>
                      <a:pt x="2355" y="1671"/>
                    </a:lnTo>
                    <a:lnTo>
                      <a:pt x="2316" y="1645"/>
                    </a:lnTo>
                    <a:lnTo>
                      <a:pt x="2289" y="1634"/>
                    </a:lnTo>
                    <a:lnTo>
                      <a:pt x="2254" y="1629"/>
                    </a:lnTo>
                    <a:lnTo>
                      <a:pt x="2207" y="1635"/>
                    </a:lnTo>
                    <a:lnTo>
                      <a:pt x="2143" y="1658"/>
                    </a:lnTo>
                    <a:lnTo>
                      <a:pt x="2107" y="1694"/>
                    </a:lnTo>
                    <a:lnTo>
                      <a:pt x="2065" y="1724"/>
                    </a:lnTo>
                    <a:lnTo>
                      <a:pt x="1973" y="1772"/>
                    </a:lnTo>
                    <a:lnTo>
                      <a:pt x="1927" y="1796"/>
                    </a:lnTo>
                    <a:lnTo>
                      <a:pt x="1881" y="1821"/>
                    </a:lnTo>
                    <a:lnTo>
                      <a:pt x="1839" y="1851"/>
                    </a:lnTo>
                    <a:lnTo>
                      <a:pt x="1803" y="1889"/>
                    </a:lnTo>
                    <a:lnTo>
                      <a:pt x="1779" y="1912"/>
                    </a:lnTo>
                    <a:lnTo>
                      <a:pt x="1753" y="1930"/>
                    </a:lnTo>
                    <a:lnTo>
                      <a:pt x="1696" y="1959"/>
                    </a:lnTo>
                    <a:lnTo>
                      <a:pt x="1637" y="1985"/>
                    </a:lnTo>
                    <a:lnTo>
                      <a:pt x="1609" y="2000"/>
                    </a:lnTo>
                    <a:lnTo>
                      <a:pt x="1582" y="2018"/>
                    </a:lnTo>
                    <a:lnTo>
                      <a:pt x="1562" y="2034"/>
                    </a:lnTo>
                    <a:lnTo>
                      <a:pt x="1545" y="2053"/>
                    </a:lnTo>
                    <a:lnTo>
                      <a:pt x="1514" y="2097"/>
                    </a:lnTo>
                    <a:lnTo>
                      <a:pt x="1487" y="2147"/>
                    </a:lnTo>
                    <a:lnTo>
                      <a:pt x="1464" y="2202"/>
                    </a:lnTo>
                    <a:lnTo>
                      <a:pt x="1425" y="2311"/>
                    </a:lnTo>
                    <a:lnTo>
                      <a:pt x="1391" y="2407"/>
                    </a:lnTo>
                    <a:lnTo>
                      <a:pt x="1310" y="2611"/>
                    </a:lnTo>
                    <a:lnTo>
                      <a:pt x="1234" y="2817"/>
                    </a:lnTo>
                    <a:lnTo>
                      <a:pt x="1168" y="3026"/>
                    </a:lnTo>
                    <a:lnTo>
                      <a:pt x="1107" y="3237"/>
                    </a:lnTo>
                    <a:lnTo>
                      <a:pt x="1091" y="3297"/>
                    </a:lnTo>
                    <a:lnTo>
                      <a:pt x="1078" y="3359"/>
                    </a:lnTo>
                    <a:lnTo>
                      <a:pt x="1075" y="3421"/>
                    </a:lnTo>
                    <a:lnTo>
                      <a:pt x="1077" y="3451"/>
                    </a:lnTo>
                    <a:lnTo>
                      <a:pt x="1084" y="3482"/>
                    </a:lnTo>
                    <a:lnTo>
                      <a:pt x="1093" y="3491"/>
                    </a:lnTo>
                    <a:lnTo>
                      <a:pt x="1097" y="3500"/>
                    </a:lnTo>
                    <a:lnTo>
                      <a:pt x="1094" y="3521"/>
                    </a:lnTo>
                    <a:lnTo>
                      <a:pt x="1087" y="3542"/>
                    </a:lnTo>
                    <a:lnTo>
                      <a:pt x="1081" y="3568"/>
                    </a:lnTo>
                    <a:lnTo>
                      <a:pt x="1077" y="3727"/>
                    </a:lnTo>
                    <a:lnTo>
                      <a:pt x="1078" y="3878"/>
                    </a:lnTo>
                    <a:lnTo>
                      <a:pt x="1083" y="4020"/>
                    </a:lnTo>
                    <a:lnTo>
                      <a:pt x="1095" y="4155"/>
                    </a:lnTo>
                    <a:lnTo>
                      <a:pt x="1113" y="4282"/>
                    </a:lnTo>
                    <a:lnTo>
                      <a:pt x="1135" y="4401"/>
                    </a:lnTo>
                    <a:lnTo>
                      <a:pt x="1163" y="4514"/>
                    </a:lnTo>
                    <a:lnTo>
                      <a:pt x="1197" y="4621"/>
                    </a:lnTo>
                    <a:lnTo>
                      <a:pt x="1214" y="4661"/>
                    </a:lnTo>
                    <a:lnTo>
                      <a:pt x="1234" y="4699"/>
                    </a:lnTo>
                    <a:lnTo>
                      <a:pt x="1284" y="4764"/>
                    </a:lnTo>
                    <a:lnTo>
                      <a:pt x="1342" y="4819"/>
                    </a:lnTo>
                    <a:lnTo>
                      <a:pt x="1407" y="4870"/>
                    </a:lnTo>
                    <a:lnTo>
                      <a:pt x="1538" y="4966"/>
                    </a:lnTo>
                    <a:lnTo>
                      <a:pt x="1599" y="5019"/>
                    </a:lnTo>
                    <a:lnTo>
                      <a:pt x="1621" y="5041"/>
                    </a:lnTo>
                    <a:lnTo>
                      <a:pt x="1653" y="5081"/>
                    </a:lnTo>
                    <a:lnTo>
                      <a:pt x="1668" y="5136"/>
                    </a:lnTo>
                    <a:lnTo>
                      <a:pt x="1668" y="5177"/>
                    </a:lnTo>
                    <a:lnTo>
                      <a:pt x="1641" y="5173"/>
                    </a:lnTo>
                    <a:lnTo>
                      <a:pt x="1634" y="5121"/>
                    </a:lnTo>
                    <a:lnTo>
                      <a:pt x="1615" y="5095"/>
                    </a:lnTo>
                    <a:lnTo>
                      <a:pt x="1552" y="5047"/>
                    </a:lnTo>
                    <a:lnTo>
                      <a:pt x="1486" y="5003"/>
                    </a:lnTo>
                    <a:lnTo>
                      <a:pt x="1414" y="4968"/>
                    </a:lnTo>
                    <a:lnTo>
                      <a:pt x="1377" y="4955"/>
                    </a:lnTo>
                    <a:lnTo>
                      <a:pt x="1338" y="4945"/>
                    </a:lnTo>
                    <a:lnTo>
                      <a:pt x="1307" y="4918"/>
                    </a:lnTo>
                    <a:lnTo>
                      <a:pt x="1275" y="4891"/>
                    </a:lnTo>
                    <a:lnTo>
                      <a:pt x="1259" y="4881"/>
                    </a:lnTo>
                    <a:lnTo>
                      <a:pt x="1242" y="4875"/>
                    </a:lnTo>
                    <a:lnTo>
                      <a:pt x="1224" y="4874"/>
                    </a:lnTo>
                    <a:lnTo>
                      <a:pt x="1204" y="4877"/>
                    </a:lnTo>
                    <a:lnTo>
                      <a:pt x="1171" y="4880"/>
                    </a:lnTo>
                    <a:lnTo>
                      <a:pt x="1137" y="4877"/>
                    </a:lnTo>
                    <a:lnTo>
                      <a:pt x="1073" y="4863"/>
                    </a:lnTo>
                    <a:lnTo>
                      <a:pt x="1042" y="4861"/>
                    </a:lnTo>
                    <a:lnTo>
                      <a:pt x="1013" y="4865"/>
                    </a:lnTo>
                    <a:lnTo>
                      <a:pt x="1000" y="4873"/>
                    </a:lnTo>
                    <a:lnTo>
                      <a:pt x="987" y="4882"/>
                    </a:lnTo>
                    <a:lnTo>
                      <a:pt x="976" y="4896"/>
                    </a:lnTo>
                    <a:lnTo>
                      <a:pt x="965" y="4914"/>
                    </a:lnTo>
                    <a:lnTo>
                      <a:pt x="902" y="4928"/>
                    </a:lnTo>
                    <a:lnTo>
                      <a:pt x="841" y="4948"/>
                    </a:lnTo>
                    <a:lnTo>
                      <a:pt x="780" y="4974"/>
                    </a:lnTo>
                    <a:lnTo>
                      <a:pt x="725" y="5006"/>
                    </a:lnTo>
                    <a:lnTo>
                      <a:pt x="707" y="5045"/>
                    </a:lnTo>
                    <a:lnTo>
                      <a:pt x="680" y="5079"/>
                    </a:lnTo>
                    <a:lnTo>
                      <a:pt x="647" y="5107"/>
                    </a:lnTo>
                    <a:lnTo>
                      <a:pt x="609" y="5125"/>
                    </a:lnTo>
                    <a:lnTo>
                      <a:pt x="583" y="5162"/>
                    </a:lnTo>
                    <a:lnTo>
                      <a:pt x="542" y="5162"/>
                    </a:lnTo>
                    <a:lnTo>
                      <a:pt x="562" y="5132"/>
                    </a:lnTo>
                    <a:lnTo>
                      <a:pt x="584" y="5106"/>
                    </a:lnTo>
                    <a:lnTo>
                      <a:pt x="635" y="5056"/>
                    </a:lnTo>
                    <a:lnTo>
                      <a:pt x="659" y="5030"/>
                    </a:lnTo>
                    <a:lnTo>
                      <a:pt x="679" y="5001"/>
                    </a:lnTo>
                    <a:lnTo>
                      <a:pt x="696" y="4969"/>
                    </a:lnTo>
                    <a:lnTo>
                      <a:pt x="707" y="4933"/>
                    </a:lnTo>
                    <a:lnTo>
                      <a:pt x="639" y="4945"/>
                    </a:lnTo>
                    <a:lnTo>
                      <a:pt x="570" y="4952"/>
                    </a:lnTo>
                    <a:lnTo>
                      <a:pt x="502" y="4957"/>
                    </a:lnTo>
                    <a:lnTo>
                      <a:pt x="438" y="4966"/>
                    </a:lnTo>
                    <a:lnTo>
                      <a:pt x="383" y="4982"/>
                    </a:lnTo>
                    <a:lnTo>
                      <a:pt x="332" y="5005"/>
                    </a:lnTo>
                    <a:lnTo>
                      <a:pt x="236" y="5059"/>
                    </a:lnTo>
                    <a:lnTo>
                      <a:pt x="97" y="5051"/>
                    </a:lnTo>
                    <a:lnTo>
                      <a:pt x="45" y="5062"/>
                    </a:lnTo>
                    <a:lnTo>
                      <a:pt x="0" y="5047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165">
                <a:extLst>
                  <a:ext uri="{FF2B5EF4-FFF2-40B4-BE49-F238E27FC236}">
                    <a16:creationId xmlns:a16="http://schemas.microsoft.com/office/drawing/2014/main" id="{0008F47F-CE96-4577-A025-ED9F41BDD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3416300"/>
                <a:ext cx="112713" cy="42863"/>
              </a:xfrm>
              <a:custGeom>
                <a:avLst/>
                <a:gdLst>
                  <a:gd name="T0" fmla="*/ 497 w 497"/>
                  <a:gd name="T1" fmla="*/ 19 h 247"/>
                  <a:gd name="T2" fmla="*/ 446 w 497"/>
                  <a:gd name="T3" fmla="*/ 47 h 247"/>
                  <a:gd name="T4" fmla="*/ 409 w 497"/>
                  <a:gd name="T5" fmla="*/ 106 h 247"/>
                  <a:gd name="T6" fmla="*/ 303 w 497"/>
                  <a:gd name="T7" fmla="*/ 143 h 247"/>
                  <a:gd name="T8" fmla="*/ 218 w 497"/>
                  <a:gd name="T9" fmla="*/ 244 h 247"/>
                  <a:gd name="T10" fmla="*/ 0 w 497"/>
                  <a:gd name="T11" fmla="*/ 247 h 247"/>
                  <a:gd name="T12" fmla="*/ 215 w 497"/>
                  <a:gd name="T13" fmla="*/ 229 h 247"/>
                  <a:gd name="T14" fmla="*/ 289 w 497"/>
                  <a:gd name="T15" fmla="*/ 129 h 247"/>
                  <a:gd name="T16" fmla="*/ 389 w 497"/>
                  <a:gd name="T17" fmla="*/ 88 h 247"/>
                  <a:gd name="T18" fmla="*/ 409 w 497"/>
                  <a:gd name="T19" fmla="*/ 40 h 247"/>
                  <a:gd name="T20" fmla="*/ 475 w 497"/>
                  <a:gd name="T21" fmla="*/ 0 h 247"/>
                  <a:gd name="T22" fmla="*/ 484 w 497"/>
                  <a:gd name="T23" fmla="*/ 12 h 247"/>
                  <a:gd name="T24" fmla="*/ 497 w 497"/>
                  <a:gd name="T25" fmla="*/ 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247">
                    <a:moveTo>
                      <a:pt x="497" y="19"/>
                    </a:moveTo>
                    <a:lnTo>
                      <a:pt x="446" y="47"/>
                    </a:lnTo>
                    <a:lnTo>
                      <a:pt x="409" y="106"/>
                    </a:lnTo>
                    <a:lnTo>
                      <a:pt x="303" y="143"/>
                    </a:lnTo>
                    <a:lnTo>
                      <a:pt x="218" y="244"/>
                    </a:lnTo>
                    <a:lnTo>
                      <a:pt x="0" y="247"/>
                    </a:lnTo>
                    <a:lnTo>
                      <a:pt x="215" y="229"/>
                    </a:lnTo>
                    <a:lnTo>
                      <a:pt x="289" y="129"/>
                    </a:lnTo>
                    <a:lnTo>
                      <a:pt x="389" y="88"/>
                    </a:lnTo>
                    <a:lnTo>
                      <a:pt x="409" y="40"/>
                    </a:lnTo>
                    <a:lnTo>
                      <a:pt x="475" y="0"/>
                    </a:lnTo>
                    <a:lnTo>
                      <a:pt x="484" y="12"/>
                    </a:lnTo>
                    <a:lnTo>
                      <a:pt x="497" y="19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166">
                <a:extLst>
                  <a:ext uri="{FF2B5EF4-FFF2-40B4-BE49-F238E27FC236}">
                    <a16:creationId xmlns:a16="http://schemas.microsoft.com/office/drawing/2014/main" id="{8F587602-2F52-45B4-B62E-F386DB87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3279775"/>
                <a:ext cx="276225" cy="68263"/>
              </a:xfrm>
              <a:custGeom>
                <a:avLst/>
                <a:gdLst>
                  <a:gd name="T0" fmla="*/ 1195 w 1218"/>
                  <a:gd name="T1" fmla="*/ 153 h 389"/>
                  <a:gd name="T2" fmla="*/ 1141 w 1218"/>
                  <a:gd name="T3" fmla="*/ 186 h 389"/>
                  <a:gd name="T4" fmla="*/ 1049 w 1218"/>
                  <a:gd name="T5" fmla="*/ 199 h 389"/>
                  <a:gd name="T6" fmla="*/ 922 w 1218"/>
                  <a:gd name="T7" fmla="*/ 194 h 389"/>
                  <a:gd name="T8" fmla="*/ 864 w 1218"/>
                  <a:gd name="T9" fmla="*/ 201 h 389"/>
                  <a:gd name="T10" fmla="*/ 815 w 1218"/>
                  <a:gd name="T11" fmla="*/ 229 h 389"/>
                  <a:gd name="T12" fmla="*/ 779 w 1218"/>
                  <a:gd name="T13" fmla="*/ 286 h 389"/>
                  <a:gd name="T14" fmla="*/ 681 w 1218"/>
                  <a:gd name="T15" fmla="*/ 301 h 389"/>
                  <a:gd name="T16" fmla="*/ 589 w 1218"/>
                  <a:gd name="T17" fmla="*/ 336 h 389"/>
                  <a:gd name="T18" fmla="*/ 497 w 1218"/>
                  <a:gd name="T19" fmla="*/ 372 h 389"/>
                  <a:gd name="T20" fmla="*/ 400 w 1218"/>
                  <a:gd name="T21" fmla="*/ 389 h 389"/>
                  <a:gd name="T22" fmla="*/ 503 w 1218"/>
                  <a:gd name="T23" fmla="*/ 360 h 389"/>
                  <a:gd name="T24" fmla="*/ 621 w 1218"/>
                  <a:gd name="T25" fmla="*/ 293 h 389"/>
                  <a:gd name="T26" fmla="*/ 703 w 1218"/>
                  <a:gd name="T27" fmla="*/ 264 h 389"/>
                  <a:gd name="T28" fmla="*/ 752 w 1218"/>
                  <a:gd name="T29" fmla="*/ 263 h 389"/>
                  <a:gd name="T30" fmla="*/ 568 w 1218"/>
                  <a:gd name="T31" fmla="*/ 203 h 389"/>
                  <a:gd name="T32" fmla="*/ 478 w 1218"/>
                  <a:gd name="T33" fmla="*/ 173 h 389"/>
                  <a:gd name="T34" fmla="*/ 359 w 1218"/>
                  <a:gd name="T35" fmla="*/ 103 h 389"/>
                  <a:gd name="T36" fmla="*/ 274 w 1218"/>
                  <a:gd name="T37" fmla="*/ 77 h 389"/>
                  <a:gd name="T38" fmla="*/ 226 w 1218"/>
                  <a:gd name="T39" fmla="*/ 81 h 389"/>
                  <a:gd name="T40" fmla="*/ 221 w 1218"/>
                  <a:gd name="T41" fmla="*/ 70 h 389"/>
                  <a:gd name="T42" fmla="*/ 274 w 1218"/>
                  <a:gd name="T43" fmla="*/ 61 h 389"/>
                  <a:gd name="T44" fmla="*/ 366 w 1218"/>
                  <a:gd name="T45" fmla="*/ 84 h 389"/>
                  <a:gd name="T46" fmla="*/ 493 w 1218"/>
                  <a:gd name="T47" fmla="*/ 158 h 389"/>
                  <a:gd name="T48" fmla="*/ 553 w 1218"/>
                  <a:gd name="T49" fmla="*/ 184 h 389"/>
                  <a:gd name="T50" fmla="*/ 584 w 1218"/>
                  <a:gd name="T51" fmla="*/ 188 h 389"/>
                  <a:gd name="T52" fmla="*/ 805 w 1218"/>
                  <a:gd name="T53" fmla="*/ 189 h 389"/>
                  <a:gd name="T54" fmla="*/ 838 w 1218"/>
                  <a:gd name="T55" fmla="*/ 169 h 389"/>
                  <a:gd name="T56" fmla="*/ 891 w 1218"/>
                  <a:gd name="T57" fmla="*/ 161 h 389"/>
                  <a:gd name="T58" fmla="*/ 965 w 1218"/>
                  <a:gd name="T59" fmla="*/ 165 h 389"/>
                  <a:gd name="T60" fmla="*/ 1045 w 1218"/>
                  <a:gd name="T61" fmla="*/ 156 h 389"/>
                  <a:gd name="T62" fmla="*/ 1099 w 1218"/>
                  <a:gd name="T63" fmla="*/ 152 h 389"/>
                  <a:gd name="T64" fmla="*/ 1131 w 1218"/>
                  <a:gd name="T65" fmla="*/ 166 h 389"/>
                  <a:gd name="T66" fmla="*/ 1164 w 1218"/>
                  <a:gd name="T67" fmla="*/ 157 h 389"/>
                  <a:gd name="T68" fmla="*/ 1190 w 1218"/>
                  <a:gd name="T69" fmla="*/ 125 h 389"/>
                  <a:gd name="T70" fmla="*/ 1218 w 1218"/>
                  <a:gd name="T71" fmla="*/ 12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8" h="389">
                    <a:moveTo>
                      <a:pt x="1218" y="125"/>
                    </a:moveTo>
                    <a:lnTo>
                      <a:pt x="1195" y="153"/>
                    </a:lnTo>
                    <a:lnTo>
                      <a:pt x="1169" y="173"/>
                    </a:lnTo>
                    <a:lnTo>
                      <a:pt x="1141" y="186"/>
                    </a:lnTo>
                    <a:lnTo>
                      <a:pt x="1112" y="195"/>
                    </a:lnTo>
                    <a:lnTo>
                      <a:pt x="1049" y="199"/>
                    </a:lnTo>
                    <a:lnTo>
                      <a:pt x="985" y="196"/>
                    </a:lnTo>
                    <a:lnTo>
                      <a:pt x="922" y="194"/>
                    </a:lnTo>
                    <a:lnTo>
                      <a:pt x="892" y="196"/>
                    </a:lnTo>
                    <a:lnTo>
                      <a:pt x="864" y="201"/>
                    </a:lnTo>
                    <a:lnTo>
                      <a:pt x="839" y="213"/>
                    </a:lnTo>
                    <a:lnTo>
                      <a:pt x="815" y="229"/>
                    </a:lnTo>
                    <a:lnTo>
                      <a:pt x="795" y="253"/>
                    </a:lnTo>
                    <a:lnTo>
                      <a:pt x="779" y="286"/>
                    </a:lnTo>
                    <a:lnTo>
                      <a:pt x="729" y="289"/>
                    </a:lnTo>
                    <a:lnTo>
                      <a:pt x="681" y="301"/>
                    </a:lnTo>
                    <a:lnTo>
                      <a:pt x="634" y="317"/>
                    </a:lnTo>
                    <a:lnTo>
                      <a:pt x="589" y="336"/>
                    </a:lnTo>
                    <a:lnTo>
                      <a:pt x="544" y="356"/>
                    </a:lnTo>
                    <a:lnTo>
                      <a:pt x="497" y="372"/>
                    </a:lnTo>
                    <a:lnTo>
                      <a:pt x="450" y="385"/>
                    </a:lnTo>
                    <a:lnTo>
                      <a:pt x="400" y="389"/>
                    </a:lnTo>
                    <a:lnTo>
                      <a:pt x="455" y="377"/>
                    </a:lnTo>
                    <a:lnTo>
                      <a:pt x="503" y="360"/>
                    </a:lnTo>
                    <a:lnTo>
                      <a:pt x="584" y="315"/>
                    </a:lnTo>
                    <a:lnTo>
                      <a:pt x="621" y="293"/>
                    </a:lnTo>
                    <a:lnTo>
                      <a:pt x="661" y="276"/>
                    </a:lnTo>
                    <a:lnTo>
                      <a:pt x="703" y="264"/>
                    </a:lnTo>
                    <a:lnTo>
                      <a:pt x="727" y="262"/>
                    </a:lnTo>
                    <a:lnTo>
                      <a:pt x="752" y="263"/>
                    </a:lnTo>
                    <a:lnTo>
                      <a:pt x="773" y="226"/>
                    </a:lnTo>
                    <a:lnTo>
                      <a:pt x="568" y="203"/>
                    </a:lnTo>
                    <a:lnTo>
                      <a:pt x="521" y="193"/>
                    </a:lnTo>
                    <a:lnTo>
                      <a:pt x="478" y="173"/>
                    </a:lnTo>
                    <a:lnTo>
                      <a:pt x="398" y="125"/>
                    </a:lnTo>
                    <a:lnTo>
                      <a:pt x="359" y="103"/>
                    </a:lnTo>
                    <a:lnTo>
                      <a:pt x="318" y="86"/>
                    </a:lnTo>
                    <a:lnTo>
                      <a:pt x="274" y="77"/>
                    </a:lnTo>
                    <a:lnTo>
                      <a:pt x="250" y="77"/>
                    </a:lnTo>
                    <a:lnTo>
                      <a:pt x="226" y="81"/>
                    </a:lnTo>
                    <a:lnTo>
                      <a:pt x="0" y="0"/>
                    </a:lnTo>
                    <a:lnTo>
                      <a:pt x="221" y="70"/>
                    </a:lnTo>
                    <a:lnTo>
                      <a:pt x="248" y="63"/>
                    </a:lnTo>
                    <a:lnTo>
                      <a:pt x="274" y="61"/>
                    </a:lnTo>
                    <a:lnTo>
                      <a:pt x="322" y="68"/>
                    </a:lnTo>
                    <a:lnTo>
                      <a:pt x="366" y="84"/>
                    </a:lnTo>
                    <a:lnTo>
                      <a:pt x="409" y="107"/>
                    </a:lnTo>
                    <a:lnTo>
                      <a:pt x="493" y="158"/>
                    </a:lnTo>
                    <a:lnTo>
                      <a:pt x="537" y="178"/>
                    </a:lnTo>
                    <a:lnTo>
                      <a:pt x="553" y="184"/>
                    </a:lnTo>
                    <a:lnTo>
                      <a:pt x="559" y="185"/>
                    </a:lnTo>
                    <a:lnTo>
                      <a:pt x="584" y="188"/>
                    </a:lnTo>
                    <a:lnTo>
                      <a:pt x="788" y="205"/>
                    </a:lnTo>
                    <a:lnTo>
                      <a:pt x="805" y="189"/>
                    </a:lnTo>
                    <a:lnTo>
                      <a:pt x="821" y="178"/>
                    </a:lnTo>
                    <a:lnTo>
                      <a:pt x="838" y="169"/>
                    </a:lnTo>
                    <a:lnTo>
                      <a:pt x="855" y="164"/>
                    </a:lnTo>
                    <a:lnTo>
                      <a:pt x="891" y="161"/>
                    </a:lnTo>
                    <a:lnTo>
                      <a:pt x="928" y="162"/>
                    </a:lnTo>
                    <a:lnTo>
                      <a:pt x="965" y="165"/>
                    </a:lnTo>
                    <a:lnTo>
                      <a:pt x="1005" y="165"/>
                    </a:lnTo>
                    <a:lnTo>
                      <a:pt x="1045" y="156"/>
                    </a:lnTo>
                    <a:lnTo>
                      <a:pt x="1087" y="137"/>
                    </a:lnTo>
                    <a:lnTo>
                      <a:pt x="1099" y="152"/>
                    </a:lnTo>
                    <a:lnTo>
                      <a:pt x="1114" y="162"/>
                    </a:lnTo>
                    <a:lnTo>
                      <a:pt x="1131" y="166"/>
                    </a:lnTo>
                    <a:lnTo>
                      <a:pt x="1147" y="164"/>
                    </a:lnTo>
                    <a:lnTo>
                      <a:pt x="1164" y="157"/>
                    </a:lnTo>
                    <a:lnTo>
                      <a:pt x="1179" y="144"/>
                    </a:lnTo>
                    <a:lnTo>
                      <a:pt x="1190" y="125"/>
                    </a:lnTo>
                    <a:lnTo>
                      <a:pt x="1197" y="101"/>
                    </a:lnTo>
                    <a:lnTo>
                      <a:pt x="1218" y="12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167">
                <a:extLst>
                  <a:ext uri="{FF2B5EF4-FFF2-40B4-BE49-F238E27FC236}">
                    <a16:creationId xmlns:a16="http://schemas.microsoft.com/office/drawing/2014/main" id="{1D246FCC-91DD-46F1-A62A-FEBE124F6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588" y="3448050"/>
                <a:ext cx="36513" cy="20638"/>
              </a:xfrm>
              <a:custGeom>
                <a:avLst/>
                <a:gdLst>
                  <a:gd name="T0" fmla="*/ 10 w 157"/>
                  <a:gd name="T1" fmla="*/ 0 h 114"/>
                  <a:gd name="T2" fmla="*/ 157 w 157"/>
                  <a:gd name="T3" fmla="*/ 92 h 114"/>
                  <a:gd name="T4" fmla="*/ 140 w 157"/>
                  <a:gd name="T5" fmla="*/ 99 h 114"/>
                  <a:gd name="T6" fmla="*/ 129 w 157"/>
                  <a:gd name="T7" fmla="*/ 114 h 114"/>
                  <a:gd name="T8" fmla="*/ 51 w 157"/>
                  <a:gd name="T9" fmla="*/ 75 h 114"/>
                  <a:gd name="T10" fmla="*/ 50 w 157"/>
                  <a:gd name="T11" fmla="*/ 55 h 114"/>
                  <a:gd name="T12" fmla="*/ 41 w 157"/>
                  <a:gd name="T13" fmla="*/ 38 h 114"/>
                  <a:gd name="T14" fmla="*/ 23 w 157"/>
                  <a:gd name="T15" fmla="*/ 27 h 114"/>
                  <a:gd name="T16" fmla="*/ 13 w 157"/>
                  <a:gd name="T17" fmla="*/ 24 h 114"/>
                  <a:gd name="T18" fmla="*/ 0 w 157"/>
                  <a:gd name="T19" fmla="*/ 24 h 114"/>
                  <a:gd name="T20" fmla="*/ 8 w 157"/>
                  <a:gd name="T21" fmla="*/ 13 h 114"/>
                  <a:gd name="T22" fmla="*/ 10 w 157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14">
                    <a:moveTo>
                      <a:pt x="10" y="0"/>
                    </a:moveTo>
                    <a:lnTo>
                      <a:pt x="157" y="92"/>
                    </a:lnTo>
                    <a:lnTo>
                      <a:pt x="140" y="99"/>
                    </a:lnTo>
                    <a:lnTo>
                      <a:pt x="129" y="114"/>
                    </a:lnTo>
                    <a:lnTo>
                      <a:pt x="51" y="75"/>
                    </a:lnTo>
                    <a:lnTo>
                      <a:pt x="50" y="55"/>
                    </a:lnTo>
                    <a:lnTo>
                      <a:pt x="41" y="38"/>
                    </a:lnTo>
                    <a:lnTo>
                      <a:pt x="23" y="27"/>
                    </a:lnTo>
                    <a:lnTo>
                      <a:pt x="13" y="24"/>
                    </a:lnTo>
                    <a:lnTo>
                      <a:pt x="0" y="24"/>
                    </a:lnTo>
                    <a:lnTo>
                      <a:pt x="8" y="1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168">
                <a:extLst>
                  <a:ext uri="{FF2B5EF4-FFF2-40B4-BE49-F238E27FC236}">
                    <a16:creationId xmlns:a16="http://schemas.microsoft.com/office/drawing/2014/main" id="{7B44D2A1-89BE-4BAC-87C7-2468E940A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6" y="3514725"/>
                <a:ext cx="19050" cy="47625"/>
              </a:xfrm>
              <a:custGeom>
                <a:avLst/>
                <a:gdLst>
                  <a:gd name="T0" fmla="*/ 7 w 84"/>
                  <a:gd name="T1" fmla="*/ 0 h 273"/>
                  <a:gd name="T2" fmla="*/ 61 w 84"/>
                  <a:gd name="T3" fmla="*/ 85 h 273"/>
                  <a:gd name="T4" fmla="*/ 53 w 84"/>
                  <a:gd name="T5" fmla="*/ 221 h 273"/>
                  <a:gd name="T6" fmla="*/ 84 w 84"/>
                  <a:gd name="T7" fmla="*/ 273 h 273"/>
                  <a:gd name="T8" fmla="*/ 38 w 84"/>
                  <a:gd name="T9" fmla="*/ 236 h 273"/>
                  <a:gd name="T10" fmla="*/ 42 w 84"/>
                  <a:gd name="T11" fmla="*/ 85 h 273"/>
                  <a:gd name="T12" fmla="*/ 0 w 84"/>
                  <a:gd name="T13" fmla="*/ 26 h 273"/>
                  <a:gd name="T14" fmla="*/ 7 w 84"/>
                  <a:gd name="T1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73">
                    <a:moveTo>
                      <a:pt x="7" y="0"/>
                    </a:moveTo>
                    <a:lnTo>
                      <a:pt x="61" y="85"/>
                    </a:lnTo>
                    <a:lnTo>
                      <a:pt x="53" y="221"/>
                    </a:lnTo>
                    <a:lnTo>
                      <a:pt x="84" y="273"/>
                    </a:lnTo>
                    <a:lnTo>
                      <a:pt x="38" y="236"/>
                    </a:lnTo>
                    <a:lnTo>
                      <a:pt x="42" y="85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169">
                <a:extLst>
                  <a:ext uri="{FF2B5EF4-FFF2-40B4-BE49-F238E27FC236}">
                    <a16:creationId xmlns:a16="http://schemas.microsoft.com/office/drawing/2014/main" id="{6250ADC5-DF33-43A1-B14F-C0B9C7E57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078163"/>
                <a:ext cx="90488" cy="58738"/>
              </a:xfrm>
              <a:custGeom>
                <a:avLst/>
                <a:gdLst>
                  <a:gd name="T0" fmla="*/ 339 w 396"/>
                  <a:gd name="T1" fmla="*/ 331 h 331"/>
                  <a:gd name="T2" fmla="*/ 294 w 396"/>
                  <a:gd name="T3" fmla="*/ 294 h 331"/>
                  <a:gd name="T4" fmla="*/ 251 w 396"/>
                  <a:gd name="T5" fmla="*/ 252 h 331"/>
                  <a:gd name="T6" fmla="*/ 171 w 396"/>
                  <a:gd name="T7" fmla="*/ 165 h 331"/>
                  <a:gd name="T8" fmla="*/ 90 w 396"/>
                  <a:gd name="T9" fmla="*/ 77 h 331"/>
                  <a:gd name="T10" fmla="*/ 47 w 396"/>
                  <a:gd name="T11" fmla="*/ 36 h 331"/>
                  <a:gd name="T12" fmla="*/ 0 w 396"/>
                  <a:gd name="T13" fmla="*/ 0 h 331"/>
                  <a:gd name="T14" fmla="*/ 60 w 396"/>
                  <a:gd name="T15" fmla="*/ 12 h 331"/>
                  <a:gd name="T16" fmla="*/ 101 w 396"/>
                  <a:gd name="T17" fmla="*/ 46 h 331"/>
                  <a:gd name="T18" fmla="*/ 139 w 396"/>
                  <a:gd name="T19" fmla="*/ 83 h 331"/>
                  <a:gd name="T20" fmla="*/ 216 w 396"/>
                  <a:gd name="T21" fmla="*/ 163 h 331"/>
                  <a:gd name="T22" fmla="*/ 256 w 396"/>
                  <a:gd name="T23" fmla="*/ 202 h 331"/>
                  <a:gd name="T24" fmla="*/ 298 w 396"/>
                  <a:gd name="T25" fmla="*/ 241 h 331"/>
                  <a:gd name="T26" fmla="*/ 344 w 396"/>
                  <a:gd name="T27" fmla="*/ 276 h 331"/>
                  <a:gd name="T28" fmla="*/ 396 w 396"/>
                  <a:gd name="T29" fmla="*/ 308 h 331"/>
                  <a:gd name="T30" fmla="*/ 365 w 396"/>
                  <a:gd name="T31" fmla="*/ 314 h 331"/>
                  <a:gd name="T32" fmla="*/ 339 w 396"/>
                  <a:gd name="T33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31">
                    <a:moveTo>
                      <a:pt x="339" y="331"/>
                    </a:moveTo>
                    <a:lnTo>
                      <a:pt x="294" y="294"/>
                    </a:lnTo>
                    <a:lnTo>
                      <a:pt x="251" y="252"/>
                    </a:lnTo>
                    <a:lnTo>
                      <a:pt x="171" y="165"/>
                    </a:lnTo>
                    <a:lnTo>
                      <a:pt x="90" y="77"/>
                    </a:lnTo>
                    <a:lnTo>
                      <a:pt x="47" y="36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101" y="46"/>
                    </a:lnTo>
                    <a:lnTo>
                      <a:pt x="139" y="83"/>
                    </a:lnTo>
                    <a:lnTo>
                      <a:pt x="216" y="163"/>
                    </a:lnTo>
                    <a:lnTo>
                      <a:pt x="256" y="202"/>
                    </a:lnTo>
                    <a:lnTo>
                      <a:pt x="298" y="241"/>
                    </a:lnTo>
                    <a:lnTo>
                      <a:pt x="344" y="276"/>
                    </a:lnTo>
                    <a:lnTo>
                      <a:pt x="396" y="308"/>
                    </a:lnTo>
                    <a:lnTo>
                      <a:pt x="365" y="314"/>
                    </a:lnTo>
                    <a:lnTo>
                      <a:pt x="339" y="33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170">
                <a:extLst>
                  <a:ext uri="{FF2B5EF4-FFF2-40B4-BE49-F238E27FC236}">
                    <a16:creationId xmlns:a16="http://schemas.microsoft.com/office/drawing/2014/main" id="{3D4AD1E5-3948-441E-A41D-B878721F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1" y="3041650"/>
                <a:ext cx="107950" cy="222250"/>
              </a:xfrm>
              <a:custGeom>
                <a:avLst/>
                <a:gdLst>
                  <a:gd name="T0" fmla="*/ 414 w 476"/>
                  <a:gd name="T1" fmla="*/ 1208 h 1260"/>
                  <a:gd name="T2" fmla="*/ 368 w 476"/>
                  <a:gd name="T3" fmla="*/ 1102 h 1260"/>
                  <a:gd name="T4" fmla="*/ 337 w 476"/>
                  <a:gd name="T5" fmla="*/ 1067 h 1260"/>
                  <a:gd name="T6" fmla="*/ 275 w 476"/>
                  <a:gd name="T7" fmla="*/ 1008 h 1260"/>
                  <a:gd name="T8" fmla="*/ 235 w 476"/>
                  <a:gd name="T9" fmla="*/ 936 h 1260"/>
                  <a:gd name="T10" fmla="*/ 177 w 476"/>
                  <a:gd name="T11" fmla="*/ 828 h 1260"/>
                  <a:gd name="T12" fmla="*/ 165 w 476"/>
                  <a:gd name="T13" fmla="*/ 812 h 1260"/>
                  <a:gd name="T14" fmla="*/ 120 w 476"/>
                  <a:gd name="T15" fmla="*/ 762 h 1260"/>
                  <a:gd name="T16" fmla="*/ 86 w 476"/>
                  <a:gd name="T17" fmla="*/ 675 h 1260"/>
                  <a:gd name="T18" fmla="*/ 63 w 476"/>
                  <a:gd name="T19" fmla="*/ 582 h 1260"/>
                  <a:gd name="T20" fmla="*/ 28 w 476"/>
                  <a:gd name="T21" fmla="*/ 496 h 1260"/>
                  <a:gd name="T22" fmla="*/ 20 w 476"/>
                  <a:gd name="T23" fmla="*/ 476 h 1260"/>
                  <a:gd name="T24" fmla="*/ 62 w 476"/>
                  <a:gd name="T25" fmla="*/ 538 h 1260"/>
                  <a:gd name="T26" fmla="*/ 96 w 476"/>
                  <a:gd name="T27" fmla="*/ 634 h 1260"/>
                  <a:gd name="T28" fmla="*/ 134 w 476"/>
                  <a:gd name="T29" fmla="*/ 729 h 1260"/>
                  <a:gd name="T30" fmla="*/ 180 w 476"/>
                  <a:gd name="T31" fmla="*/ 789 h 1260"/>
                  <a:gd name="T32" fmla="*/ 208 w 476"/>
                  <a:gd name="T33" fmla="*/ 758 h 1260"/>
                  <a:gd name="T34" fmla="*/ 245 w 476"/>
                  <a:gd name="T35" fmla="*/ 620 h 1260"/>
                  <a:gd name="T36" fmla="*/ 279 w 476"/>
                  <a:gd name="T37" fmla="*/ 479 h 1260"/>
                  <a:gd name="T38" fmla="*/ 277 w 476"/>
                  <a:gd name="T39" fmla="*/ 402 h 1260"/>
                  <a:gd name="T40" fmla="*/ 247 w 476"/>
                  <a:gd name="T41" fmla="*/ 333 h 1260"/>
                  <a:gd name="T42" fmla="*/ 187 w 476"/>
                  <a:gd name="T43" fmla="*/ 169 h 1260"/>
                  <a:gd name="T44" fmla="*/ 138 w 476"/>
                  <a:gd name="T45" fmla="*/ 0 h 1260"/>
                  <a:gd name="T46" fmla="*/ 193 w 476"/>
                  <a:gd name="T47" fmla="*/ 107 h 1260"/>
                  <a:gd name="T48" fmla="*/ 253 w 476"/>
                  <a:gd name="T49" fmla="*/ 271 h 1260"/>
                  <a:gd name="T50" fmla="*/ 322 w 476"/>
                  <a:gd name="T51" fmla="*/ 456 h 1260"/>
                  <a:gd name="T52" fmla="*/ 386 w 476"/>
                  <a:gd name="T53" fmla="*/ 327 h 1260"/>
                  <a:gd name="T54" fmla="*/ 427 w 476"/>
                  <a:gd name="T55" fmla="*/ 189 h 1260"/>
                  <a:gd name="T56" fmla="*/ 393 w 476"/>
                  <a:gd name="T57" fmla="*/ 349 h 1260"/>
                  <a:gd name="T58" fmla="*/ 362 w 476"/>
                  <a:gd name="T59" fmla="*/ 426 h 1260"/>
                  <a:gd name="T60" fmla="*/ 318 w 476"/>
                  <a:gd name="T61" fmla="*/ 497 h 1260"/>
                  <a:gd name="T62" fmla="*/ 290 w 476"/>
                  <a:gd name="T63" fmla="*/ 550 h 1260"/>
                  <a:gd name="T64" fmla="*/ 246 w 476"/>
                  <a:gd name="T65" fmla="*/ 706 h 1260"/>
                  <a:gd name="T66" fmla="*/ 234 w 476"/>
                  <a:gd name="T67" fmla="*/ 815 h 1260"/>
                  <a:gd name="T68" fmla="*/ 256 w 476"/>
                  <a:gd name="T69" fmla="*/ 883 h 1260"/>
                  <a:gd name="T70" fmla="*/ 272 w 476"/>
                  <a:gd name="T71" fmla="*/ 945 h 1260"/>
                  <a:gd name="T72" fmla="*/ 306 w 476"/>
                  <a:gd name="T73" fmla="*/ 995 h 1260"/>
                  <a:gd name="T74" fmla="*/ 370 w 476"/>
                  <a:gd name="T75" fmla="*/ 1046 h 1260"/>
                  <a:gd name="T76" fmla="*/ 436 w 476"/>
                  <a:gd name="T77" fmla="*/ 1097 h 1260"/>
                  <a:gd name="T78" fmla="*/ 461 w 476"/>
                  <a:gd name="T79" fmla="*/ 1129 h 1260"/>
                  <a:gd name="T80" fmla="*/ 476 w 476"/>
                  <a:gd name="T81" fmla="*/ 1171 h 1260"/>
                  <a:gd name="T82" fmla="*/ 446 w 476"/>
                  <a:gd name="T83" fmla="*/ 1208 h 1260"/>
                  <a:gd name="T84" fmla="*/ 441 w 476"/>
                  <a:gd name="T85" fmla="*/ 126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6" h="1260">
                    <a:moveTo>
                      <a:pt x="441" y="1260"/>
                    </a:moveTo>
                    <a:lnTo>
                      <a:pt x="414" y="1208"/>
                    </a:lnTo>
                    <a:lnTo>
                      <a:pt x="392" y="1152"/>
                    </a:lnTo>
                    <a:lnTo>
                      <a:pt x="368" y="1102"/>
                    </a:lnTo>
                    <a:lnTo>
                      <a:pt x="353" y="1082"/>
                    </a:lnTo>
                    <a:lnTo>
                      <a:pt x="337" y="1067"/>
                    </a:lnTo>
                    <a:lnTo>
                      <a:pt x="302" y="1040"/>
                    </a:lnTo>
                    <a:lnTo>
                      <a:pt x="275" y="1008"/>
                    </a:lnTo>
                    <a:lnTo>
                      <a:pt x="254" y="972"/>
                    </a:lnTo>
                    <a:lnTo>
                      <a:pt x="235" y="936"/>
                    </a:lnTo>
                    <a:lnTo>
                      <a:pt x="200" y="862"/>
                    </a:lnTo>
                    <a:lnTo>
                      <a:pt x="177" y="828"/>
                    </a:lnTo>
                    <a:lnTo>
                      <a:pt x="169" y="815"/>
                    </a:lnTo>
                    <a:lnTo>
                      <a:pt x="165" y="812"/>
                    </a:lnTo>
                    <a:lnTo>
                      <a:pt x="150" y="797"/>
                    </a:lnTo>
                    <a:lnTo>
                      <a:pt x="120" y="762"/>
                    </a:lnTo>
                    <a:lnTo>
                      <a:pt x="100" y="720"/>
                    </a:lnTo>
                    <a:lnTo>
                      <a:pt x="86" y="675"/>
                    </a:lnTo>
                    <a:lnTo>
                      <a:pt x="74" y="628"/>
                    </a:lnTo>
                    <a:lnTo>
                      <a:pt x="63" y="582"/>
                    </a:lnTo>
                    <a:lnTo>
                      <a:pt x="49" y="537"/>
                    </a:lnTo>
                    <a:lnTo>
                      <a:pt x="28" y="496"/>
                    </a:lnTo>
                    <a:lnTo>
                      <a:pt x="0" y="459"/>
                    </a:lnTo>
                    <a:lnTo>
                      <a:pt x="20" y="476"/>
                    </a:lnTo>
                    <a:lnTo>
                      <a:pt x="36" y="496"/>
                    </a:lnTo>
                    <a:lnTo>
                      <a:pt x="62" y="538"/>
                    </a:lnTo>
                    <a:lnTo>
                      <a:pt x="80" y="585"/>
                    </a:lnTo>
                    <a:lnTo>
                      <a:pt x="96" y="634"/>
                    </a:lnTo>
                    <a:lnTo>
                      <a:pt x="114" y="683"/>
                    </a:lnTo>
                    <a:lnTo>
                      <a:pt x="134" y="729"/>
                    </a:lnTo>
                    <a:lnTo>
                      <a:pt x="162" y="770"/>
                    </a:lnTo>
                    <a:lnTo>
                      <a:pt x="180" y="789"/>
                    </a:lnTo>
                    <a:lnTo>
                      <a:pt x="202" y="805"/>
                    </a:lnTo>
                    <a:lnTo>
                      <a:pt x="208" y="758"/>
                    </a:lnTo>
                    <a:lnTo>
                      <a:pt x="218" y="712"/>
                    </a:lnTo>
                    <a:lnTo>
                      <a:pt x="245" y="620"/>
                    </a:lnTo>
                    <a:lnTo>
                      <a:pt x="270" y="527"/>
                    </a:lnTo>
                    <a:lnTo>
                      <a:pt x="279" y="479"/>
                    </a:lnTo>
                    <a:lnTo>
                      <a:pt x="281" y="429"/>
                    </a:lnTo>
                    <a:lnTo>
                      <a:pt x="277" y="402"/>
                    </a:lnTo>
                    <a:lnTo>
                      <a:pt x="270" y="378"/>
                    </a:lnTo>
                    <a:lnTo>
                      <a:pt x="247" y="333"/>
                    </a:lnTo>
                    <a:lnTo>
                      <a:pt x="212" y="252"/>
                    </a:lnTo>
                    <a:lnTo>
                      <a:pt x="187" y="169"/>
                    </a:lnTo>
                    <a:lnTo>
                      <a:pt x="164" y="83"/>
                    </a:lnTo>
                    <a:lnTo>
                      <a:pt x="138" y="0"/>
                    </a:lnTo>
                    <a:lnTo>
                      <a:pt x="173" y="29"/>
                    </a:lnTo>
                    <a:lnTo>
                      <a:pt x="193" y="107"/>
                    </a:lnTo>
                    <a:lnTo>
                      <a:pt x="219" y="189"/>
                    </a:lnTo>
                    <a:lnTo>
                      <a:pt x="253" y="271"/>
                    </a:lnTo>
                    <a:lnTo>
                      <a:pt x="293" y="352"/>
                    </a:lnTo>
                    <a:lnTo>
                      <a:pt x="322" y="456"/>
                    </a:lnTo>
                    <a:lnTo>
                      <a:pt x="358" y="393"/>
                    </a:lnTo>
                    <a:lnTo>
                      <a:pt x="386" y="327"/>
                    </a:lnTo>
                    <a:lnTo>
                      <a:pt x="409" y="258"/>
                    </a:lnTo>
                    <a:lnTo>
                      <a:pt x="427" y="189"/>
                    </a:lnTo>
                    <a:lnTo>
                      <a:pt x="413" y="269"/>
                    </a:lnTo>
                    <a:lnTo>
                      <a:pt x="393" y="349"/>
                    </a:lnTo>
                    <a:lnTo>
                      <a:pt x="378" y="388"/>
                    </a:lnTo>
                    <a:lnTo>
                      <a:pt x="362" y="426"/>
                    </a:lnTo>
                    <a:lnTo>
                      <a:pt x="341" y="463"/>
                    </a:lnTo>
                    <a:lnTo>
                      <a:pt x="318" y="497"/>
                    </a:lnTo>
                    <a:lnTo>
                      <a:pt x="304" y="520"/>
                    </a:lnTo>
                    <a:lnTo>
                      <a:pt x="290" y="550"/>
                    </a:lnTo>
                    <a:lnTo>
                      <a:pt x="266" y="623"/>
                    </a:lnTo>
                    <a:lnTo>
                      <a:pt x="246" y="706"/>
                    </a:lnTo>
                    <a:lnTo>
                      <a:pt x="232" y="793"/>
                    </a:lnTo>
                    <a:lnTo>
                      <a:pt x="234" y="815"/>
                    </a:lnTo>
                    <a:lnTo>
                      <a:pt x="244" y="846"/>
                    </a:lnTo>
                    <a:lnTo>
                      <a:pt x="256" y="883"/>
                    </a:lnTo>
                    <a:lnTo>
                      <a:pt x="266" y="923"/>
                    </a:lnTo>
                    <a:lnTo>
                      <a:pt x="272" y="945"/>
                    </a:lnTo>
                    <a:lnTo>
                      <a:pt x="281" y="963"/>
                    </a:lnTo>
                    <a:lnTo>
                      <a:pt x="306" y="995"/>
                    </a:lnTo>
                    <a:lnTo>
                      <a:pt x="336" y="1022"/>
                    </a:lnTo>
                    <a:lnTo>
                      <a:pt x="370" y="1046"/>
                    </a:lnTo>
                    <a:lnTo>
                      <a:pt x="405" y="1070"/>
                    </a:lnTo>
                    <a:lnTo>
                      <a:pt x="436" y="1097"/>
                    </a:lnTo>
                    <a:lnTo>
                      <a:pt x="449" y="1112"/>
                    </a:lnTo>
                    <a:lnTo>
                      <a:pt x="461" y="1129"/>
                    </a:lnTo>
                    <a:lnTo>
                      <a:pt x="469" y="1150"/>
                    </a:lnTo>
                    <a:lnTo>
                      <a:pt x="476" y="1171"/>
                    </a:lnTo>
                    <a:lnTo>
                      <a:pt x="459" y="1186"/>
                    </a:lnTo>
                    <a:lnTo>
                      <a:pt x="446" y="1208"/>
                    </a:lnTo>
                    <a:lnTo>
                      <a:pt x="439" y="1233"/>
                    </a:lnTo>
                    <a:lnTo>
                      <a:pt x="441" y="126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171">
                <a:extLst>
                  <a:ext uri="{FF2B5EF4-FFF2-40B4-BE49-F238E27FC236}">
                    <a16:creationId xmlns:a16="http://schemas.microsoft.com/office/drawing/2014/main" id="{5128F3B8-1D4D-48BF-B1ED-5369DF65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201" y="2720975"/>
                <a:ext cx="115888" cy="228600"/>
              </a:xfrm>
              <a:custGeom>
                <a:avLst/>
                <a:gdLst>
                  <a:gd name="T0" fmla="*/ 414 w 511"/>
                  <a:gd name="T1" fmla="*/ 1104 h 1290"/>
                  <a:gd name="T2" fmla="*/ 388 w 511"/>
                  <a:gd name="T3" fmla="*/ 1029 h 1290"/>
                  <a:gd name="T4" fmla="*/ 332 w 511"/>
                  <a:gd name="T5" fmla="*/ 947 h 1290"/>
                  <a:gd name="T6" fmla="*/ 314 w 511"/>
                  <a:gd name="T7" fmla="*/ 873 h 1290"/>
                  <a:gd name="T8" fmla="*/ 320 w 511"/>
                  <a:gd name="T9" fmla="*/ 782 h 1290"/>
                  <a:gd name="T10" fmla="*/ 313 w 511"/>
                  <a:gd name="T11" fmla="*/ 721 h 1290"/>
                  <a:gd name="T12" fmla="*/ 275 w 511"/>
                  <a:gd name="T13" fmla="*/ 649 h 1290"/>
                  <a:gd name="T14" fmla="*/ 190 w 511"/>
                  <a:gd name="T15" fmla="*/ 576 h 1290"/>
                  <a:gd name="T16" fmla="*/ 90 w 511"/>
                  <a:gd name="T17" fmla="*/ 503 h 1290"/>
                  <a:gd name="T18" fmla="*/ 27 w 511"/>
                  <a:gd name="T19" fmla="*/ 436 h 1290"/>
                  <a:gd name="T20" fmla="*/ 4 w 511"/>
                  <a:gd name="T21" fmla="*/ 394 h 1290"/>
                  <a:gd name="T22" fmla="*/ 0 w 511"/>
                  <a:gd name="T23" fmla="*/ 333 h 1290"/>
                  <a:gd name="T24" fmla="*/ 45 w 511"/>
                  <a:gd name="T25" fmla="*/ 212 h 1290"/>
                  <a:gd name="T26" fmla="*/ 70 w 511"/>
                  <a:gd name="T27" fmla="*/ 153 h 1290"/>
                  <a:gd name="T28" fmla="*/ 78 w 511"/>
                  <a:gd name="T29" fmla="*/ 89 h 1290"/>
                  <a:gd name="T30" fmla="*/ 56 w 511"/>
                  <a:gd name="T31" fmla="*/ 29 h 1290"/>
                  <a:gd name="T32" fmla="*/ 93 w 511"/>
                  <a:gd name="T33" fmla="*/ 54 h 1290"/>
                  <a:gd name="T34" fmla="*/ 105 w 511"/>
                  <a:gd name="T35" fmla="*/ 93 h 1290"/>
                  <a:gd name="T36" fmla="*/ 97 w 511"/>
                  <a:gd name="T37" fmla="*/ 140 h 1290"/>
                  <a:gd name="T38" fmla="*/ 41 w 511"/>
                  <a:gd name="T39" fmla="*/ 307 h 1290"/>
                  <a:gd name="T40" fmla="*/ 37 w 511"/>
                  <a:gd name="T41" fmla="*/ 364 h 1290"/>
                  <a:gd name="T42" fmla="*/ 51 w 511"/>
                  <a:gd name="T43" fmla="*/ 416 h 1290"/>
                  <a:gd name="T44" fmla="*/ 93 w 511"/>
                  <a:gd name="T45" fmla="*/ 462 h 1290"/>
                  <a:gd name="T46" fmla="*/ 252 w 511"/>
                  <a:gd name="T47" fmla="*/ 581 h 1290"/>
                  <a:gd name="T48" fmla="*/ 302 w 511"/>
                  <a:gd name="T49" fmla="*/ 630 h 1290"/>
                  <a:gd name="T50" fmla="*/ 351 w 511"/>
                  <a:gd name="T51" fmla="*/ 646 h 1290"/>
                  <a:gd name="T52" fmla="*/ 381 w 511"/>
                  <a:gd name="T53" fmla="*/ 585 h 1290"/>
                  <a:gd name="T54" fmla="*/ 383 w 511"/>
                  <a:gd name="T55" fmla="*/ 617 h 1290"/>
                  <a:gd name="T56" fmla="*/ 350 w 511"/>
                  <a:gd name="T57" fmla="*/ 738 h 1290"/>
                  <a:gd name="T58" fmla="*/ 350 w 511"/>
                  <a:gd name="T59" fmla="*/ 803 h 1290"/>
                  <a:gd name="T60" fmla="*/ 373 w 511"/>
                  <a:gd name="T61" fmla="*/ 912 h 1290"/>
                  <a:gd name="T62" fmla="*/ 398 w 511"/>
                  <a:gd name="T63" fmla="*/ 963 h 1290"/>
                  <a:gd name="T64" fmla="*/ 444 w 511"/>
                  <a:gd name="T65" fmla="*/ 1034 h 1290"/>
                  <a:gd name="T66" fmla="*/ 511 w 511"/>
                  <a:gd name="T67" fmla="*/ 1248 h 1290"/>
                  <a:gd name="T68" fmla="*/ 469 w 511"/>
                  <a:gd name="T69" fmla="*/ 1256 h 1290"/>
                  <a:gd name="T70" fmla="*/ 440 w 511"/>
                  <a:gd name="T71" fmla="*/ 129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1" h="1290">
                    <a:moveTo>
                      <a:pt x="440" y="1290"/>
                    </a:moveTo>
                    <a:lnTo>
                      <a:pt x="414" y="1104"/>
                    </a:lnTo>
                    <a:lnTo>
                      <a:pt x="403" y="1062"/>
                    </a:lnTo>
                    <a:lnTo>
                      <a:pt x="388" y="1029"/>
                    </a:lnTo>
                    <a:lnTo>
                      <a:pt x="349" y="974"/>
                    </a:lnTo>
                    <a:lnTo>
                      <a:pt x="332" y="947"/>
                    </a:lnTo>
                    <a:lnTo>
                      <a:pt x="319" y="914"/>
                    </a:lnTo>
                    <a:lnTo>
                      <a:pt x="314" y="873"/>
                    </a:lnTo>
                    <a:lnTo>
                      <a:pt x="317" y="818"/>
                    </a:lnTo>
                    <a:lnTo>
                      <a:pt x="320" y="782"/>
                    </a:lnTo>
                    <a:lnTo>
                      <a:pt x="318" y="750"/>
                    </a:lnTo>
                    <a:lnTo>
                      <a:pt x="313" y="721"/>
                    </a:lnTo>
                    <a:lnTo>
                      <a:pt x="303" y="695"/>
                    </a:lnTo>
                    <a:lnTo>
                      <a:pt x="275" y="649"/>
                    </a:lnTo>
                    <a:lnTo>
                      <a:pt x="236" y="611"/>
                    </a:lnTo>
                    <a:lnTo>
                      <a:pt x="190" y="576"/>
                    </a:lnTo>
                    <a:lnTo>
                      <a:pt x="140" y="541"/>
                    </a:lnTo>
                    <a:lnTo>
                      <a:pt x="90" y="503"/>
                    </a:lnTo>
                    <a:lnTo>
                      <a:pt x="44" y="458"/>
                    </a:lnTo>
                    <a:lnTo>
                      <a:pt x="27" y="436"/>
                    </a:lnTo>
                    <a:lnTo>
                      <a:pt x="14" y="414"/>
                    </a:lnTo>
                    <a:lnTo>
                      <a:pt x="4" y="394"/>
                    </a:lnTo>
                    <a:lnTo>
                      <a:pt x="0" y="374"/>
                    </a:lnTo>
                    <a:lnTo>
                      <a:pt x="0" y="333"/>
                    </a:lnTo>
                    <a:lnTo>
                      <a:pt x="10" y="293"/>
                    </a:lnTo>
                    <a:lnTo>
                      <a:pt x="45" y="212"/>
                    </a:lnTo>
                    <a:lnTo>
                      <a:pt x="64" y="170"/>
                    </a:lnTo>
                    <a:lnTo>
                      <a:pt x="70" y="153"/>
                    </a:lnTo>
                    <a:lnTo>
                      <a:pt x="78" y="125"/>
                    </a:lnTo>
                    <a:lnTo>
                      <a:pt x="78" y="89"/>
                    </a:lnTo>
                    <a:lnTo>
                      <a:pt x="68" y="58"/>
                    </a:lnTo>
                    <a:lnTo>
                      <a:pt x="56" y="29"/>
                    </a:lnTo>
                    <a:lnTo>
                      <a:pt x="53" y="0"/>
                    </a:lnTo>
                    <a:lnTo>
                      <a:pt x="93" y="54"/>
                    </a:lnTo>
                    <a:lnTo>
                      <a:pt x="101" y="72"/>
                    </a:lnTo>
                    <a:lnTo>
                      <a:pt x="105" y="93"/>
                    </a:lnTo>
                    <a:lnTo>
                      <a:pt x="102" y="115"/>
                    </a:lnTo>
                    <a:lnTo>
                      <a:pt x="97" y="140"/>
                    </a:lnTo>
                    <a:lnTo>
                      <a:pt x="58" y="250"/>
                    </a:lnTo>
                    <a:lnTo>
                      <a:pt x="41" y="307"/>
                    </a:lnTo>
                    <a:lnTo>
                      <a:pt x="37" y="336"/>
                    </a:lnTo>
                    <a:lnTo>
                      <a:pt x="37" y="364"/>
                    </a:lnTo>
                    <a:lnTo>
                      <a:pt x="41" y="391"/>
                    </a:lnTo>
                    <a:lnTo>
                      <a:pt x="51" y="416"/>
                    </a:lnTo>
                    <a:lnTo>
                      <a:pt x="68" y="440"/>
                    </a:lnTo>
                    <a:lnTo>
                      <a:pt x="93" y="462"/>
                    </a:lnTo>
                    <a:lnTo>
                      <a:pt x="222" y="555"/>
                    </a:lnTo>
                    <a:lnTo>
                      <a:pt x="252" y="581"/>
                    </a:lnTo>
                    <a:lnTo>
                      <a:pt x="281" y="609"/>
                    </a:lnTo>
                    <a:lnTo>
                      <a:pt x="302" y="630"/>
                    </a:lnTo>
                    <a:lnTo>
                      <a:pt x="328" y="671"/>
                    </a:lnTo>
                    <a:lnTo>
                      <a:pt x="351" y="646"/>
                    </a:lnTo>
                    <a:lnTo>
                      <a:pt x="368" y="616"/>
                    </a:lnTo>
                    <a:lnTo>
                      <a:pt x="381" y="585"/>
                    </a:lnTo>
                    <a:lnTo>
                      <a:pt x="396" y="554"/>
                    </a:lnTo>
                    <a:lnTo>
                      <a:pt x="383" y="617"/>
                    </a:lnTo>
                    <a:lnTo>
                      <a:pt x="364" y="677"/>
                    </a:lnTo>
                    <a:lnTo>
                      <a:pt x="350" y="738"/>
                    </a:lnTo>
                    <a:lnTo>
                      <a:pt x="348" y="770"/>
                    </a:lnTo>
                    <a:lnTo>
                      <a:pt x="350" y="803"/>
                    </a:lnTo>
                    <a:lnTo>
                      <a:pt x="361" y="869"/>
                    </a:lnTo>
                    <a:lnTo>
                      <a:pt x="373" y="912"/>
                    </a:lnTo>
                    <a:lnTo>
                      <a:pt x="385" y="941"/>
                    </a:lnTo>
                    <a:lnTo>
                      <a:pt x="398" y="963"/>
                    </a:lnTo>
                    <a:lnTo>
                      <a:pt x="427" y="1002"/>
                    </a:lnTo>
                    <a:lnTo>
                      <a:pt x="444" y="1034"/>
                    </a:lnTo>
                    <a:lnTo>
                      <a:pt x="463" y="1081"/>
                    </a:lnTo>
                    <a:lnTo>
                      <a:pt x="511" y="1248"/>
                    </a:lnTo>
                    <a:lnTo>
                      <a:pt x="489" y="1248"/>
                    </a:lnTo>
                    <a:lnTo>
                      <a:pt x="469" y="1256"/>
                    </a:lnTo>
                    <a:lnTo>
                      <a:pt x="452" y="1270"/>
                    </a:lnTo>
                    <a:lnTo>
                      <a:pt x="440" y="1290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172">
                <a:extLst>
                  <a:ext uri="{FF2B5EF4-FFF2-40B4-BE49-F238E27FC236}">
                    <a16:creationId xmlns:a16="http://schemas.microsoft.com/office/drawing/2014/main" id="{4BAD87DA-AD6C-401E-907E-98FB5AC9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01" y="2794000"/>
                <a:ext cx="177800" cy="139700"/>
              </a:xfrm>
              <a:custGeom>
                <a:avLst/>
                <a:gdLst>
                  <a:gd name="T0" fmla="*/ 0 w 782"/>
                  <a:gd name="T1" fmla="*/ 701 h 794"/>
                  <a:gd name="T2" fmla="*/ 37 w 782"/>
                  <a:gd name="T3" fmla="*/ 650 h 794"/>
                  <a:gd name="T4" fmla="*/ 78 w 782"/>
                  <a:gd name="T5" fmla="*/ 601 h 794"/>
                  <a:gd name="T6" fmla="*/ 122 w 782"/>
                  <a:gd name="T7" fmla="*/ 556 h 794"/>
                  <a:gd name="T8" fmla="*/ 169 w 782"/>
                  <a:gd name="T9" fmla="*/ 514 h 794"/>
                  <a:gd name="T10" fmla="*/ 270 w 782"/>
                  <a:gd name="T11" fmla="*/ 438 h 794"/>
                  <a:gd name="T12" fmla="*/ 373 w 782"/>
                  <a:gd name="T13" fmla="*/ 371 h 794"/>
                  <a:gd name="T14" fmla="*/ 386 w 782"/>
                  <a:gd name="T15" fmla="*/ 317 h 794"/>
                  <a:gd name="T16" fmla="*/ 403 w 782"/>
                  <a:gd name="T17" fmla="*/ 271 h 794"/>
                  <a:gd name="T18" fmla="*/ 430 w 782"/>
                  <a:gd name="T19" fmla="*/ 229 h 794"/>
                  <a:gd name="T20" fmla="*/ 449 w 782"/>
                  <a:gd name="T21" fmla="*/ 209 h 794"/>
                  <a:gd name="T22" fmla="*/ 470 w 782"/>
                  <a:gd name="T23" fmla="*/ 190 h 794"/>
                  <a:gd name="T24" fmla="*/ 489 w 782"/>
                  <a:gd name="T25" fmla="*/ 93 h 794"/>
                  <a:gd name="T26" fmla="*/ 500 w 782"/>
                  <a:gd name="T27" fmla="*/ 45 h 794"/>
                  <a:gd name="T28" fmla="*/ 517 w 782"/>
                  <a:gd name="T29" fmla="*/ 0 h 794"/>
                  <a:gd name="T30" fmla="*/ 527 w 782"/>
                  <a:gd name="T31" fmla="*/ 0 h 794"/>
                  <a:gd name="T32" fmla="*/ 493 w 782"/>
                  <a:gd name="T33" fmla="*/ 197 h 794"/>
                  <a:gd name="T34" fmla="*/ 488 w 782"/>
                  <a:gd name="T35" fmla="*/ 215 h 794"/>
                  <a:gd name="T36" fmla="*/ 479 w 782"/>
                  <a:gd name="T37" fmla="*/ 229 h 794"/>
                  <a:gd name="T38" fmla="*/ 456 w 782"/>
                  <a:gd name="T39" fmla="*/ 252 h 794"/>
                  <a:gd name="T40" fmla="*/ 430 w 782"/>
                  <a:gd name="T41" fmla="*/ 286 h 794"/>
                  <a:gd name="T42" fmla="*/ 419 w 782"/>
                  <a:gd name="T43" fmla="*/ 312 h 794"/>
                  <a:gd name="T44" fmla="*/ 408 w 782"/>
                  <a:gd name="T45" fmla="*/ 348 h 794"/>
                  <a:gd name="T46" fmla="*/ 422 w 782"/>
                  <a:gd name="T47" fmla="*/ 360 h 794"/>
                  <a:gd name="T48" fmla="*/ 467 w 782"/>
                  <a:gd name="T49" fmla="*/ 321 h 794"/>
                  <a:gd name="T50" fmla="*/ 514 w 782"/>
                  <a:gd name="T51" fmla="*/ 284 h 794"/>
                  <a:gd name="T52" fmla="*/ 612 w 782"/>
                  <a:gd name="T53" fmla="*/ 213 h 794"/>
                  <a:gd name="T54" fmla="*/ 659 w 782"/>
                  <a:gd name="T55" fmla="*/ 176 h 794"/>
                  <a:gd name="T56" fmla="*/ 703 w 782"/>
                  <a:gd name="T57" fmla="*/ 137 h 794"/>
                  <a:gd name="T58" fmla="*/ 745 w 782"/>
                  <a:gd name="T59" fmla="*/ 93 h 794"/>
                  <a:gd name="T60" fmla="*/ 782 w 782"/>
                  <a:gd name="T61" fmla="*/ 45 h 794"/>
                  <a:gd name="T62" fmla="*/ 761 w 782"/>
                  <a:gd name="T63" fmla="*/ 80 h 794"/>
                  <a:gd name="T64" fmla="*/ 738 w 782"/>
                  <a:gd name="T65" fmla="*/ 113 h 794"/>
                  <a:gd name="T66" fmla="*/ 685 w 782"/>
                  <a:gd name="T67" fmla="*/ 173 h 794"/>
                  <a:gd name="T68" fmla="*/ 565 w 782"/>
                  <a:gd name="T69" fmla="*/ 282 h 794"/>
                  <a:gd name="T70" fmla="*/ 588 w 782"/>
                  <a:gd name="T71" fmla="*/ 275 h 794"/>
                  <a:gd name="T72" fmla="*/ 607 w 782"/>
                  <a:gd name="T73" fmla="*/ 273 h 794"/>
                  <a:gd name="T74" fmla="*/ 626 w 782"/>
                  <a:gd name="T75" fmla="*/ 276 h 794"/>
                  <a:gd name="T76" fmla="*/ 644 w 782"/>
                  <a:gd name="T77" fmla="*/ 280 h 794"/>
                  <a:gd name="T78" fmla="*/ 682 w 782"/>
                  <a:gd name="T79" fmla="*/ 289 h 794"/>
                  <a:gd name="T80" fmla="*/ 702 w 782"/>
                  <a:gd name="T81" fmla="*/ 288 h 794"/>
                  <a:gd name="T82" fmla="*/ 725 w 782"/>
                  <a:gd name="T83" fmla="*/ 282 h 794"/>
                  <a:gd name="T84" fmla="*/ 696 w 782"/>
                  <a:gd name="T85" fmla="*/ 294 h 794"/>
                  <a:gd name="T86" fmla="*/ 665 w 782"/>
                  <a:gd name="T87" fmla="*/ 299 h 794"/>
                  <a:gd name="T88" fmla="*/ 604 w 782"/>
                  <a:gd name="T89" fmla="*/ 300 h 794"/>
                  <a:gd name="T90" fmla="*/ 572 w 782"/>
                  <a:gd name="T91" fmla="*/ 301 h 794"/>
                  <a:gd name="T92" fmla="*/ 541 w 782"/>
                  <a:gd name="T93" fmla="*/ 306 h 794"/>
                  <a:gd name="T94" fmla="*/ 511 w 782"/>
                  <a:gd name="T95" fmla="*/ 317 h 794"/>
                  <a:gd name="T96" fmla="*/ 496 w 782"/>
                  <a:gd name="T97" fmla="*/ 326 h 794"/>
                  <a:gd name="T98" fmla="*/ 482 w 782"/>
                  <a:gd name="T99" fmla="*/ 338 h 794"/>
                  <a:gd name="T100" fmla="*/ 435 w 782"/>
                  <a:gd name="T101" fmla="*/ 372 h 794"/>
                  <a:gd name="T102" fmla="*/ 383 w 782"/>
                  <a:gd name="T103" fmla="*/ 403 h 794"/>
                  <a:gd name="T104" fmla="*/ 273 w 782"/>
                  <a:gd name="T105" fmla="*/ 481 h 794"/>
                  <a:gd name="T106" fmla="*/ 221 w 782"/>
                  <a:gd name="T107" fmla="*/ 523 h 794"/>
                  <a:gd name="T108" fmla="*/ 172 w 782"/>
                  <a:gd name="T109" fmla="*/ 569 h 794"/>
                  <a:gd name="T110" fmla="*/ 127 w 782"/>
                  <a:gd name="T111" fmla="*/ 617 h 794"/>
                  <a:gd name="T112" fmla="*/ 87 w 782"/>
                  <a:gd name="T113" fmla="*/ 670 h 794"/>
                  <a:gd name="T114" fmla="*/ 55 w 782"/>
                  <a:gd name="T115" fmla="*/ 729 h 794"/>
                  <a:gd name="T116" fmla="*/ 29 w 782"/>
                  <a:gd name="T117" fmla="*/ 794 h 794"/>
                  <a:gd name="T118" fmla="*/ 35 w 782"/>
                  <a:gd name="T119" fmla="*/ 767 h 794"/>
                  <a:gd name="T120" fmla="*/ 30 w 782"/>
                  <a:gd name="T121" fmla="*/ 743 h 794"/>
                  <a:gd name="T122" fmla="*/ 18 w 782"/>
                  <a:gd name="T123" fmla="*/ 719 h 794"/>
                  <a:gd name="T124" fmla="*/ 0 w 782"/>
                  <a:gd name="T125" fmla="*/ 70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794">
                    <a:moveTo>
                      <a:pt x="0" y="701"/>
                    </a:moveTo>
                    <a:lnTo>
                      <a:pt x="37" y="650"/>
                    </a:lnTo>
                    <a:lnTo>
                      <a:pt x="78" y="601"/>
                    </a:lnTo>
                    <a:lnTo>
                      <a:pt x="122" y="556"/>
                    </a:lnTo>
                    <a:lnTo>
                      <a:pt x="169" y="514"/>
                    </a:lnTo>
                    <a:lnTo>
                      <a:pt x="270" y="438"/>
                    </a:lnTo>
                    <a:lnTo>
                      <a:pt x="373" y="371"/>
                    </a:lnTo>
                    <a:lnTo>
                      <a:pt x="386" y="317"/>
                    </a:lnTo>
                    <a:lnTo>
                      <a:pt x="403" y="271"/>
                    </a:lnTo>
                    <a:lnTo>
                      <a:pt x="430" y="229"/>
                    </a:lnTo>
                    <a:lnTo>
                      <a:pt x="449" y="209"/>
                    </a:lnTo>
                    <a:lnTo>
                      <a:pt x="470" y="190"/>
                    </a:lnTo>
                    <a:lnTo>
                      <a:pt x="489" y="93"/>
                    </a:lnTo>
                    <a:lnTo>
                      <a:pt x="500" y="45"/>
                    </a:lnTo>
                    <a:lnTo>
                      <a:pt x="517" y="0"/>
                    </a:lnTo>
                    <a:lnTo>
                      <a:pt x="527" y="0"/>
                    </a:lnTo>
                    <a:lnTo>
                      <a:pt x="493" y="197"/>
                    </a:lnTo>
                    <a:lnTo>
                      <a:pt x="488" y="215"/>
                    </a:lnTo>
                    <a:lnTo>
                      <a:pt x="479" y="229"/>
                    </a:lnTo>
                    <a:lnTo>
                      <a:pt x="456" y="252"/>
                    </a:lnTo>
                    <a:lnTo>
                      <a:pt x="430" y="286"/>
                    </a:lnTo>
                    <a:lnTo>
                      <a:pt x="419" y="312"/>
                    </a:lnTo>
                    <a:lnTo>
                      <a:pt x="408" y="348"/>
                    </a:lnTo>
                    <a:lnTo>
                      <a:pt x="422" y="360"/>
                    </a:lnTo>
                    <a:lnTo>
                      <a:pt x="467" y="321"/>
                    </a:lnTo>
                    <a:lnTo>
                      <a:pt x="514" y="284"/>
                    </a:lnTo>
                    <a:lnTo>
                      <a:pt x="612" y="213"/>
                    </a:lnTo>
                    <a:lnTo>
                      <a:pt x="659" y="176"/>
                    </a:lnTo>
                    <a:lnTo>
                      <a:pt x="703" y="137"/>
                    </a:lnTo>
                    <a:lnTo>
                      <a:pt x="745" y="93"/>
                    </a:lnTo>
                    <a:lnTo>
                      <a:pt x="782" y="45"/>
                    </a:lnTo>
                    <a:lnTo>
                      <a:pt x="761" y="80"/>
                    </a:lnTo>
                    <a:lnTo>
                      <a:pt x="738" y="113"/>
                    </a:lnTo>
                    <a:lnTo>
                      <a:pt x="685" y="173"/>
                    </a:lnTo>
                    <a:lnTo>
                      <a:pt x="565" y="282"/>
                    </a:lnTo>
                    <a:lnTo>
                      <a:pt x="588" y="275"/>
                    </a:lnTo>
                    <a:lnTo>
                      <a:pt x="607" y="273"/>
                    </a:lnTo>
                    <a:lnTo>
                      <a:pt x="626" y="276"/>
                    </a:lnTo>
                    <a:lnTo>
                      <a:pt x="644" y="280"/>
                    </a:lnTo>
                    <a:lnTo>
                      <a:pt x="682" y="289"/>
                    </a:lnTo>
                    <a:lnTo>
                      <a:pt x="702" y="288"/>
                    </a:lnTo>
                    <a:lnTo>
                      <a:pt x="725" y="282"/>
                    </a:lnTo>
                    <a:lnTo>
                      <a:pt x="696" y="294"/>
                    </a:lnTo>
                    <a:lnTo>
                      <a:pt x="665" y="299"/>
                    </a:lnTo>
                    <a:lnTo>
                      <a:pt x="604" y="300"/>
                    </a:lnTo>
                    <a:lnTo>
                      <a:pt x="572" y="301"/>
                    </a:lnTo>
                    <a:lnTo>
                      <a:pt x="541" y="306"/>
                    </a:lnTo>
                    <a:lnTo>
                      <a:pt x="511" y="317"/>
                    </a:lnTo>
                    <a:lnTo>
                      <a:pt x="496" y="326"/>
                    </a:lnTo>
                    <a:lnTo>
                      <a:pt x="482" y="338"/>
                    </a:lnTo>
                    <a:lnTo>
                      <a:pt x="435" y="372"/>
                    </a:lnTo>
                    <a:lnTo>
                      <a:pt x="383" y="403"/>
                    </a:lnTo>
                    <a:lnTo>
                      <a:pt x="273" y="481"/>
                    </a:lnTo>
                    <a:lnTo>
                      <a:pt x="221" y="523"/>
                    </a:lnTo>
                    <a:lnTo>
                      <a:pt x="172" y="569"/>
                    </a:lnTo>
                    <a:lnTo>
                      <a:pt x="127" y="617"/>
                    </a:lnTo>
                    <a:lnTo>
                      <a:pt x="87" y="670"/>
                    </a:lnTo>
                    <a:lnTo>
                      <a:pt x="55" y="729"/>
                    </a:lnTo>
                    <a:lnTo>
                      <a:pt x="29" y="794"/>
                    </a:lnTo>
                    <a:lnTo>
                      <a:pt x="35" y="767"/>
                    </a:lnTo>
                    <a:lnTo>
                      <a:pt x="30" y="743"/>
                    </a:lnTo>
                    <a:lnTo>
                      <a:pt x="18" y="719"/>
                    </a:lnTo>
                    <a:lnTo>
                      <a:pt x="0" y="701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Line 173">
                <a:extLst>
                  <a:ext uri="{FF2B5EF4-FFF2-40B4-BE49-F238E27FC236}">
                    <a16:creationId xmlns:a16="http://schemas.microsoft.com/office/drawing/2014/main" id="{38ECEA9D-C1E7-4FD1-B4F2-889F2133C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7113" y="3600450"/>
                <a:ext cx="31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174">
                <a:extLst>
                  <a:ext uri="{FF2B5EF4-FFF2-40B4-BE49-F238E27FC236}">
                    <a16:creationId xmlns:a16="http://schemas.microsoft.com/office/drawing/2014/main" id="{A89510FB-047F-4CC4-9BA4-E43569C7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963" y="3235325"/>
                <a:ext cx="50800" cy="23813"/>
              </a:xfrm>
              <a:custGeom>
                <a:avLst/>
                <a:gdLst>
                  <a:gd name="T0" fmla="*/ 0 w 224"/>
                  <a:gd name="T1" fmla="*/ 65 h 136"/>
                  <a:gd name="T2" fmla="*/ 9 w 224"/>
                  <a:gd name="T3" fmla="*/ 32 h 136"/>
                  <a:gd name="T4" fmla="*/ 6 w 224"/>
                  <a:gd name="T5" fmla="*/ 0 h 136"/>
                  <a:gd name="T6" fmla="*/ 16 w 224"/>
                  <a:gd name="T7" fmla="*/ 26 h 136"/>
                  <a:gd name="T8" fmla="*/ 30 w 224"/>
                  <a:gd name="T9" fmla="*/ 45 h 136"/>
                  <a:gd name="T10" fmla="*/ 47 w 224"/>
                  <a:gd name="T11" fmla="*/ 60 h 136"/>
                  <a:gd name="T12" fmla="*/ 66 w 224"/>
                  <a:gd name="T13" fmla="*/ 70 h 136"/>
                  <a:gd name="T14" fmla="*/ 108 w 224"/>
                  <a:gd name="T15" fmla="*/ 87 h 136"/>
                  <a:gd name="T16" fmla="*/ 128 w 224"/>
                  <a:gd name="T17" fmla="*/ 97 h 136"/>
                  <a:gd name="T18" fmla="*/ 145 w 224"/>
                  <a:gd name="T19" fmla="*/ 110 h 136"/>
                  <a:gd name="T20" fmla="*/ 162 w 224"/>
                  <a:gd name="T21" fmla="*/ 121 h 136"/>
                  <a:gd name="T22" fmla="*/ 183 w 224"/>
                  <a:gd name="T23" fmla="*/ 126 h 136"/>
                  <a:gd name="T24" fmla="*/ 204 w 224"/>
                  <a:gd name="T25" fmla="*/ 125 h 136"/>
                  <a:gd name="T26" fmla="*/ 224 w 224"/>
                  <a:gd name="T27" fmla="*/ 118 h 136"/>
                  <a:gd name="T28" fmla="*/ 203 w 224"/>
                  <a:gd name="T29" fmla="*/ 131 h 136"/>
                  <a:gd name="T30" fmla="*/ 178 w 224"/>
                  <a:gd name="T31" fmla="*/ 136 h 136"/>
                  <a:gd name="T32" fmla="*/ 154 w 224"/>
                  <a:gd name="T33" fmla="*/ 134 h 136"/>
                  <a:gd name="T34" fmla="*/ 130 w 224"/>
                  <a:gd name="T35" fmla="*/ 122 h 136"/>
                  <a:gd name="T36" fmla="*/ 99 w 224"/>
                  <a:gd name="T37" fmla="*/ 105 h 136"/>
                  <a:gd name="T38" fmla="*/ 64 w 224"/>
                  <a:gd name="T39" fmla="*/ 92 h 136"/>
                  <a:gd name="T40" fmla="*/ 31 w 224"/>
                  <a:gd name="T41" fmla="*/ 80 h 136"/>
                  <a:gd name="T42" fmla="*/ 0 w 224"/>
                  <a:gd name="T43" fmla="*/ 6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136">
                    <a:moveTo>
                      <a:pt x="0" y="65"/>
                    </a:moveTo>
                    <a:lnTo>
                      <a:pt x="9" y="32"/>
                    </a:lnTo>
                    <a:lnTo>
                      <a:pt x="6" y="0"/>
                    </a:lnTo>
                    <a:lnTo>
                      <a:pt x="16" y="26"/>
                    </a:lnTo>
                    <a:lnTo>
                      <a:pt x="30" y="45"/>
                    </a:lnTo>
                    <a:lnTo>
                      <a:pt x="47" y="60"/>
                    </a:lnTo>
                    <a:lnTo>
                      <a:pt x="66" y="70"/>
                    </a:lnTo>
                    <a:lnTo>
                      <a:pt x="108" y="87"/>
                    </a:lnTo>
                    <a:lnTo>
                      <a:pt x="128" y="97"/>
                    </a:lnTo>
                    <a:lnTo>
                      <a:pt x="145" y="110"/>
                    </a:lnTo>
                    <a:lnTo>
                      <a:pt x="162" y="121"/>
                    </a:lnTo>
                    <a:lnTo>
                      <a:pt x="183" y="126"/>
                    </a:lnTo>
                    <a:lnTo>
                      <a:pt x="204" y="125"/>
                    </a:lnTo>
                    <a:lnTo>
                      <a:pt x="224" y="118"/>
                    </a:lnTo>
                    <a:lnTo>
                      <a:pt x="203" y="131"/>
                    </a:lnTo>
                    <a:lnTo>
                      <a:pt x="178" y="136"/>
                    </a:lnTo>
                    <a:lnTo>
                      <a:pt x="154" y="134"/>
                    </a:lnTo>
                    <a:lnTo>
                      <a:pt x="130" y="122"/>
                    </a:lnTo>
                    <a:lnTo>
                      <a:pt x="99" y="105"/>
                    </a:lnTo>
                    <a:lnTo>
                      <a:pt x="64" y="92"/>
                    </a:lnTo>
                    <a:lnTo>
                      <a:pt x="31" y="80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175">
                <a:extLst>
                  <a:ext uri="{FF2B5EF4-FFF2-40B4-BE49-F238E27FC236}">
                    <a16:creationId xmlns:a16="http://schemas.microsoft.com/office/drawing/2014/main" id="{E748B2DE-8F97-4418-A6C1-6D650BE88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6" y="3609975"/>
                <a:ext cx="39688" cy="7938"/>
              </a:xfrm>
              <a:custGeom>
                <a:avLst/>
                <a:gdLst>
                  <a:gd name="T0" fmla="*/ 179 w 179"/>
                  <a:gd name="T1" fmla="*/ 9 h 42"/>
                  <a:gd name="T2" fmla="*/ 135 w 179"/>
                  <a:gd name="T3" fmla="*/ 0 h 42"/>
                  <a:gd name="T4" fmla="*/ 70 w 179"/>
                  <a:gd name="T5" fmla="*/ 24 h 42"/>
                  <a:gd name="T6" fmla="*/ 0 w 17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42">
                    <a:moveTo>
                      <a:pt x="179" y="9"/>
                    </a:moveTo>
                    <a:lnTo>
                      <a:pt x="135" y="0"/>
                    </a:lnTo>
                    <a:lnTo>
                      <a:pt x="70" y="24"/>
                    </a:lnTo>
                    <a:lnTo>
                      <a:pt x="0" y="4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Line 176">
                <a:extLst>
                  <a:ext uri="{FF2B5EF4-FFF2-40B4-BE49-F238E27FC236}">
                    <a16:creationId xmlns:a16="http://schemas.microsoft.com/office/drawing/2014/main" id="{4DFA10E4-C53E-4154-8121-8D63A2357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0276" y="3606800"/>
                <a:ext cx="28575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Line 177">
                <a:extLst>
                  <a:ext uri="{FF2B5EF4-FFF2-40B4-BE49-F238E27FC236}">
                    <a16:creationId xmlns:a16="http://schemas.microsoft.com/office/drawing/2014/main" id="{ED6C7365-E0BC-47FD-BE42-50FFC0E17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89801" y="3603625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178">
                <a:extLst>
                  <a:ext uri="{FF2B5EF4-FFF2-40B4-BE49-F238E27FC236}">
                    <a16:creationId xmlns:a16="http://schemas.microsoft.com/office/drawing/2014/main" id="{B6E3CA2D-504D-4EEE-980A-94F51D070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59163"/>
                <a:ext cx="15875" cy="6350"/>
              </a:xfrm>
              <a:custGeom>
                <a:avLst/>
                <a:gdLst>
                  <a:gd name="T0" fmla="*/ 71 w 71"/>
                  <a:gd name="T1" fmla="*/ 0 h 38"/>
                  <a:gd name="T2" fmla="*/ 40 w 71"/>
                  <a:gd name="T3" fmla="*/ 31 h 38"/>
                  <a:gd name="T4" fmla="*/ 0 w 71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40" y="31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179">
                <a:extLst>
                  <a:ext uri="{FF2B5EF4-FFF2-40B4-BE49-F238E27FC236}">
                    <a16:creationId xmlns:a16="http://schemas.microsoft.com/office/drawing/2014/main" id="{BFA01151-BA59-437C-9791-F53AEF8A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440113"/>
                <a:ext cx="28575" cy="17463"/>
              </a:xfrm>
              <a:custGeom>
                <a:avLst/>
                <a:gdLst>
                  <a:gd name="T0" fmla="*/ 131 w 131"/>
                  <a:gd name="T1" fmla="*/ 100 h 100"/>
                  <a:gd name="T2" fmla="*/ 108 w 131"/>
                  <a:gd name="T3" fmla="*/ 71 h 100"/>
                  <a:gd name="T4" fmla="*/ 52 w 131"/>
                  <a:gd name="T5" fmla="*/ 56 h 100"/>
                  <a:gd name="T6" fmla="*/ 0 w 131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0">
                    <a:moveTo>
                      <a:pt x="131" y="100"/>
                    </a:moveTo>
                    <a:lnTo>
                      <a:pt x="108" y="71"/>
                    </a:lnTo>
                    <a:lnTo>
                      <a:pt x="52" y="5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180">
                <a:extLst>
                  <a:ext uri="{FF2B5EF4-FFF2-40B4-BE49-F238E27FC236}">
                    <a16:creationId xmlns:a16="http://schemas.microsoft.com/office/drawing/2014/main" id="{EF6F0A9F-586D-42DE-A9C9-9BBAD9F7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43288"/>
                <a:ext cx="26988" cy="4763"/>
              </a:xfrm>
              <a:custGeom>
                <a:avLst/>
                <a:gdLst>
                  <a:gd name="T0" fmla="*/ 122 w 122"/>
                  <a:gd name="T1" fmla="*/ 7 h 22"/>
                  <a:gd name="T2" fmla="*/ 71 w 122"/>
                  <a:gd name="T3" fmla="*/ 0 h 22"/>
                  <a:gd name="T4" fmla="*/ 30 w 122"/>
                  <a:gd name="T5" fmla="*/ 22 h 22"/>
                  <a:gd name="T6" fmla="*/ 0 w 1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22">
                    <a:moveTo>
                      <a:pt x="122" y="7"/>
                    </a:moveTo>
                    <a:lnTo>
                      <a:pt x="71" y="0"/>
                    </a:lnTo>
                    <a:lnTo>
                      <a:pt x="3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181">
                <a:extLst>
                  <a:ext uri="{FF2B5EF4-FFF2-40B4-BE49-F238E27FC236}">
                    <a16:creationId xmlns:a16="http://schemas.microsoft.com/office/drawing/2014/main" id="{C60CF9F8-49AF-4E4F-AB82-970FCF9F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6" y="3324225"/>
                <a:ext cx="104775" cy="23813"/>
              </a:xfrm>
              <a:custGeom>
                <a:avLst/>
                <a:gdLst>
                  <a:gd name="T0" fmla="*/ 459 w 459"/>
                  <a:gd name="T1" fmla="*/ 133 h 133"/>
                  <a:gd name="T2" fmla="*/ 430 w 459"/>
                  <a:gd name="T3" fmla="*/ 133 h 133"/>
                  <a:gd name="T4" fmla="*/ 333 w 459"/>
                  <a:gd name="T5" fmla="*/ 99 h 133"/>
                  <a:gd name="T6" fmla="*/ 310 w 459"/>
                  <a:gd name="T7" fmla="*/ 45 h 133"/>
                  <a:gd name="T8" fmla="*/ 205 w 459"/>
                  <a:gd name="T9" fmla="*/ 0 h 133"/>
                  <a:gd name="T10" fmla="*/ 130 w 459"/>
                  <a:gd name="T11" fmla="*/ 30 h 133"/>
                  <a:gd name="T12" fmla="*/ 26 w 459"/>
                  <a:gd name="T13" fmla="*/ 11 h 133"/>
                  <a:gd name="T14" fmla="*/ 0 w 459"/>
                  <a:gd name="T15" fmla="*/ 1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9" h="133">
                    <a:moveTo>
                      <a:pt x="459" y="133"/>
                    </a:moveTo>
                    <a:lnTo>
                      <a:pt x="430" y="133"/>
                    </a:lnTo>
                    <a:lnTo>
                      <a:pt x="333" y="99"/>
                    </a:lnTo>
                    <a:lnTo>
                      <a:pt x="310" y="45"/>
                    </a:lnTo>
                    <a:lnTo>
                      <a:pt x="205" y="0"/>
                    </a:lnTo>
                    <a:lnTo>
                      <a:pt x="130" y="30"/>
                    </a:lnTo>
                    <a:lnTo>
                      <a:pt x="26" y="11"/>
                    </a:lnTo>
                    <a:lnTo>
                      <a:pt x="0" y="1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Line 182">
                <a:extLst>
                  <a:ext uri="{FF2B5EF4-FFF2-40B4-BE49-F238E27FC236}">
                    <a16:creationId xmlns:a16="http://schemas.microsoft.com/office/drawing/2014/main" id="{F448E9E1-2F4A-4F22-97FD-5EEB21528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1313" y="3313113"/>
                <a:ext cx="1588" cy="174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Line 183">
                <a:extLst>
                  <a:ext uri="{FF2B5EF4-FFF2-40B4-BE49-F238E27FC236}">
                    <a16:creationId xmlns:a16="http://schemas.microsoft.com/office/drawing/2014/main" id="{CA751D48-1F1C-4B73-8506-7BE322D29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1151" y="3321050"/>
                <a:ext cx="1270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Line 184">
                <a:extLst>
                  <a:ext uri="{FF2B5EF4-FFF2-40B4-BE49-F238E27FC236}">
                    <a16:creationId xmlns:a16="http://schemas.microsoft.com/office/drawing/2014/main" id="{4B481802-260D-4CA9-AF8B-E10EFAD98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27813" y="3322638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Line 185">
                <a:extLst>
                  <a:ext uri="{FF2B5EF4-FFF2-40B4-BE49-F238E27FC236}">
                    <a16:creationId xmlns:a16="http://schemas.microsoft.com/office/drawing/2014/main" id="{0F5ECF5B-A09E-41CB-81BC-F020D9BFE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10351" y="3257550"/>
                <a:ext cx="30163" cy="2222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186">
                <a:extLst>
                  <a:ext uri="{FF2B5EF4-FFF2-40B4-BE49-F238E27FC236}">
                    <a16:creationId xmlns:a16="http://schemas.microsoft.com/office/drawing/2014/main" id="{294A92CD-CFD5-439B-9D28-3C2EC32D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1" y="3243263"/>
                <a:ext cx="11113" cy="39688"/>
              </a:xfrm>
              <a:custGeom>
                <a:avLst/>
                <a:gdLst>
                  <a:gd name="T0" fmla="*/ 48 w 48"/>
                  <a:gd name="T1" fmla="*/ 218 h 218"/>
                  <a:gd name="T2" fmla="*/ 0 w 48"/>
                  <a:gd name="T3" fmla="*/ 148 h 218"/>
                  <a:gd name="T4" fmla="*/ 4 w 48"/>
                  <a:gd name="T5" fmla="*/ 100 h 218"/>
                  <a:gd name="T6" fmla="*/ 0 w 48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18">
                    <a:moveTo>
                      <a:pt x="48" y="218"/>
                    </a:moveTo>
                    <a:lnTo>
                      <a:pt x="0" y="148"/>
                    </a:lnTo>
                    <a:lnTo>
                      <a:pt x="4" y="10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187">
                <a:extLst>
                  <a:ext uri="{FF2B5EF4-FFF2-40B4-BE49-F238E27FC236}">
                    <a16:creationId xmlns:a16="http://schemas.microsoft.com/office/drawing/2014/main" id="{13D0F041-94B1-446F-B873-B2A049557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35325"/>
                <a:ext cx="17463" cy="25400"/>
              </a:xfrm>
              <a:custGeom>
                <a:avLst/>
                <a:gdLst>
                  <a:gd name="T0" fmla="*/ 0 w 76"/>
                  <a:gd name="T1" fmla="*/ 152 h 152"/>
                  <a:gd name="T2" fmla="*/ 71 w 76"/>
                  <a:gd name="T3" fmla="*/ 30 h 152"/>
                  <a:gd name="T4" fmla="*/ 76 w 76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71" y="30"/>
                    </a:lnTo>
                    <a:lnTo>
                      <a:pt x="7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188">
                <a:extLst>
                  <a:ext uri="{FF2B5EF4-FFF2-40B4-BE49-F238E27FC236}">
                    <a16:creationId xmlns:a16="http://schemas.microsoft.com/office/drawing/2014/main" id="{00A70752-E569-4621-B304-65AA07F3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426" y="3071813"/>
                <a:ext cx="171450" cy="58738"/>
              </a:xfrm>
              <a:custGeom>
                <a:avLst/>
                <a:gdLst>
                  <a:gd name="T0" fmla="*/ 755 w 755"/>
                  <a:gd name="T1" fmla="*/ 43 h 340"/>
                  <a:gd name="T2" fmla="*/ 686 w 755"/>
                  <a:gd name="T3" fmla="*/ 17 h 340"/>
                  <a:gd name="T4" fmla="*/ 651 w 755"/>
                  <a:gd name="T5" fmla="*/ 9 h 340"/>
                  <a:gd name="T6" fmla="*/ 614 w 755"/>
                  <a:gd name="T7" fmla="*/ 4 h 340"/>
                  <a:gd name="T8" fmla="*/ 541 w 755"/>
                  <a:gd name="T9" fmla="*/ 0 h 340"/>
                  <a:gd name="T10" fmla="*/ 467 w 755"/>
                  <a:gd name="T11" fmla="*/ 8 h 340"/>
                  <a:gd name="T12" fmla="*/ 397 w 755"/>
                  <a:gd name="T13" fmla="*/ 27 h 340"/>
                  <a:gd name="T14" fmla="*/ 332 w 755"/>
                  <a:gd name="T15" fmla="*/ 58 h 340"/>
                  <a:gd name="T16" fmla="*/ 271 w 755"/>
                  <a:gd name="T17" fmla="*/ 100 h 340"/>
                  <a:gd name="T18" fmla="*/ 244 w 755"/>
                  <a:gd name="T19" fmla="*/ 125 h 340"/>
                  <a:gd name="T20" fmla="*/ 219 w 755"/>
                  <a:gd name="T21" fmla="*/ 154 h 340"/>
                  <a:gd name="T22" fmla="*/ 195 w 755"/>
                  <a:gd name="T23" fmla="*/ 169 h 340"/>
                  <a:gd name="T24" fmla="*/ 209 w 755"/>
                  <a:gd name="T25" fmla="*/ 184 h 340"/>
                  <a:gd name="T26" fmla="*/ 180 w 755"/>
                  <a:gd name="T27" fmla="*/ 270 h 340"/>
                  <a:gd name="T28" fmla="*/ 89 w 755"/>
                  <a:gd name="T29" fmla="*/ 303 h 340"/>
                  <a:gd name="T30" fmla="*/ 0 w 755"/>
                  <a:gd name="T3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5" h="340">
                    <a:moveTo>
                      <a:pt x="755" y="43"/>
                    </a:moveTo>
                    <a:lnTo>
                      <a:pt x="686" y="17"/>
                    </a:lnTo>
                    <a:lnTo>
                      <a:pt x="651" y="9"/>
                    </a:lnTo>
                    <a:lnTo>
                      <a:pt x="614" y="4"/>
                    </a:lnTo>
                    <a:lnTo>
                      <a:pt x="541" y="0"/>
                    </a:lnTo>
                    <a:lnTo>
                      <a:pt x="467" y="8"/>
                    </a:lnTo>
                    <a:lnTo>
                      <a:pt x="397" y="27"/>
                    </a:lnTo>
                    <a:lnTo>
                      <a:pt x="332" y="58"/>
                    </a:lnTo>
                    <a:lnTo>
                      <a:pt x="271" y="100"/>
                    </a:lnTo>
                    <a:lnTo>
                      <a:pt x="244" y="125"/>
                    </a:lnTo>
                    <a:lnTo>
                      <a:pt x="219" y="154"/>
                    </a:lnTo>
                    <a:lnTo>
                      <a:pt x="195" y="169"/>
                    </a:lnTo>
                    <a:lnTo>
                      <a:pt x="209" y="184"/>
                    </a:lnTo>
                    <a:lnTo>
                      <a:pt x="180" y="270"/>
                    </a:lnTo>
                    <a:lnTo>
                      <a:pt x="89" y="303"/>
                    </a:lnTo>
                    <a:lnTo>
                      <a:pt x="0" y="34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189">
                <a:extLst>
                  <a:ext uri="{FF2B5EF4-FFF2-40B4-BE49-F238E27FC236}">
                    <a16:creationId xmlns:a16="http://schemas.microsoft.com/office/drawing/2014/main" id="{3F85938E-1CA3-44A9-AD78-A706E2750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663" y="3097213"/>
                <a:ext cx="53975" cy="15875"/>
              </a:xfrm>
              <a:custGeom>
                <a:avLst/>
                <a:gdLst>
                  <a:gd name="T0" fmla="*/ 242 w 242"/>
                  <a:gd name="T1" fmla="*/ 7 h 93"/>
                  <a:gd name="T2" fmla="*/ 176 w 242"/>
                  <a:gd name="T3" fmla="*/ 0 h 93"/>
                  <a:gd name="T4" fmla="*/ 109 w 242"/>
                  <a:gd name="T5" fmla="*/ 55 h 93"/>
                  <a:gd name="T6" fmla="*/ 106 w 242"/>
                  <a:gd name="T7" fmla="*/ 78 h 93"/>
                  <a:gd name="T8" fmla="*/ 0 w 242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93">
                    <a:moveTo>
                      <a:pt x="242" y="7"/>
                    </a:moveTo>
                    <a:lnTo>
                      <a:pt x="176" y="0"/>
                    </a:lnTo>
                    <a:lnTo>
                      <a:pt x="109" y="55"/>
                    </a:lnTo>
                    <a:lnTo>
                      <a:pt x="106" y="78"/>
                    </a:lnTo>
                    <a:lnTo>
                      <a:pt x="0" y="9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190">
                <a:extLst>
                  <a:ext uri="{FF2B5EF4-FFF2-40B4-BE49-F238E27FC236}">
                    <a16:creationId xmlns:a16="http://schemas.microsoft.com/office/drawing/2014/main" id="{6492F96B-109C-4274-9C30-14A990A5F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55925"/>
                <a:ext cx="90488" cy="119063"/>
              </a:xfrm>
              <a:custGeom>
                <a:avLst/>
                <a:gdLst>
                  <a:gd name="T0" fmla="*/ 399 w 399"/>
                  <a:gd name="T1" fmla="*/ 668 h 668"/>
                  <a:gd name="T2" fmla="*/ 357 w 399"/>
                  <a:gd name="T3" fmla="*/ 625 h 668"/>
                  <a:gd name="T4" fmla="*/ 320 w 399"/>
                  <a:gd name="T5" fmla="*/ 578 h 668"/>
                  <a:gd name="T6" fmla="*/ 285 w 399"/>
                  <a:gd name="T7" fmla="*/ 526 h 668"/>
                  <a:gd name="T8" fmla="*/ 255 w 399"/>
                  <a:gd name="T9" fmla="*/ 472 h 668"/>
                  <a:gd name="T10" fmla="*/ 230 w 399"/>
                  <a:gd name="T11" fmla="*/ 415 h 668"/>
                  <a:gd name="T12" fmla="*/ 209 w 399"/>
                  <a:gd name="T13" fmla="*/ 357 h 668"/>
                  <a:gd name="T14" fmla="*/ 192 w 399"/>
                  <a:gd name="T15" fmla="*/ 299 h 668"/>
                  <a:gd name="T16" fmla="*/ 180 w 399"/>
                  <a:gd name="T17" fmla="*/ 239 h 668"/>
                  <a:gd name="T18" fmla="*/ 116 w 399"/>
                  <a:gd name="T19" fmla="*/ 182 h 668"/>
                  <a:gd name="T20" fmla="*/ 94 w 399"/>
                  <a:gd name="T21" fmla="*/ 131 h 668"/>
                  <a:gd name="T22" fmla="*/ 68 w 399"/>
                  <a:gd name="T23" fmla="*/ 83 h 668"/>
                  <a:gd name="T24" fmla="*/ 37 w 399"/>
                  <a:gd name="T25" fmla="*/ 39 h 668"/>
                  <a:gd name="T26" fmla="*/ 0 w 399"/>
                  <a:gd name="T27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9" h="668">
                    <a:moveTo>
                      <a:pt x="399" y="668"/>
                    </a:moveTo>
                    <a:lnTo>
                      <a:pt x="357" y="625"/>
                    </a:lnTo>
                    <a:lnTo>
                      <a:pt x="320" y="578"/>
                    </a:lnTo>
                    <a:lnTo>
                      <a:pt x="285" y="526"/>
                    </a:lnTo>
                    <a:lnTo>
                      <a:pt x="255" y="472"/>
                    </a:lnTo>
                    <a:lnTo>
                      <a:pt x="230" y="415"/>
                    </a:lnTo>
                    <a:lnTo>
                      <a:pt x="209" y="357"/>
                    </a:lnTo>
                    <a:lnTo>
                      <a:pt x="192" y="299"/>
                    </a:lnTo>
                    <a:lnTo>
                      <a:pt x="180" y="239"/>
                    </a:lnTo>
                    <a:lnTo>
                      <a:pt x="116" y="182"/>
                    </a:lnTo>
                    <a:lnTo>
                      <a:pt x="94" y="131"/>
                    </a:lnTo>
                    <a:lnTo>
                      <a:pt x="68" y="83"/>
                    </a:lnTo>
                    <a:lnTo>
                      <a:pt x="37" y="3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Line 191">
                <a:extLst>
                  <a:ext uri="{FF2B5EF4-FFF2-40B4-BE49-F238E27FC236}">
                    <a16:creationId xmlns:a16="http://schemas.microsoft.com/office/drawing/2014/main" id="{E0814073-D1BA-4421-93F1-5A9E25682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31038" y="2982913"/>
                <a:ext cx="17463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Line 192">
                <a:extLst>
                  <a:ext uri="{FF2B5EF4-FFF2-40B4-BE49-F238E27FC236}">
                    <a16:creationId xmlns:a16="http://schemas.microsoft.com/office/drawing/2014/main" id="{BCC645D3-3524-4CD9-AE71-72501805E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5326" y="3014663"/>
                <a:ext cx="31750" cy="190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193">
                <a:extLst>
                  <a:ext uri="{FF2B5EF4-FFF2-40B4-BE49-F238E27FC236}">
                    <a16:creationId xmlns:a16="http://schemas.microsoft.com/office/drawing/2014/main" id="{6BEB9329-FA7A-43ED-B39F-52C5CDE41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3005138"/>
                <a:ext cx="12700" cy="17463"/>
              </a:xfrm>
              <a:custGeom>
                <a:avLst/>
                <a:gdLst>
                  <a:gd name="T0" fmla="*/ 56 w 56"/>
                  <a:gd name="T1" fmla="*/ 100 h 100"/>
                  <a:gd name="T2" fmla="*/ 26 w 56"/>
                  <a:gd name="T3" fmla="*/ 23 h 100"/>
                  <a:gd name="T4" fmla="*/ 0 w 56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00">
                    <a:moveTo>
                      <a:pt x="56" y="100"/>
                    </a:moveTo>
                    <a:lnTo>
                      <a:pt x="26" y="2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Line 194">
                <a:extLst>
                  <a:ext uri="{FF2B5EF4-FFF2-40B4-BE49-F238E27FC236}">
                    <a16:creationId xmlns:a16="http://schemas.microsoft.com/office/drawing/2014/main" id="{BADBFD37-1EE9-4981-B9EC-992B8A45F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4251" y="3108325"/>
                <a:ext cx="19050" cy="142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195">
                <a:extLst>
                  <a:ext uri="{FF2B5EF4-FFF2-40B4-BE49-F238E27FC236}">
                    <a16:creationId xmlns:a16="http://schemas.microsoft.com/office/drawing/2014/main" id="{B141B3EF-602A-40FD-89EE-6AACDD893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074988"/>
                <a:ext cx="12700" cy="46038"/>
              </a:xfrm>
              <a:custGeom>
                <a:avLst/>
                <a:gdLst>
                  <a:gd name="T0" fmla="*/ 47 w 53"/>
                  <a:gd name="T1" fmla="*/ 260 h 260"/>
                  <a:gd name="T2" fmla="*/ 53 w 53"/>
                  <a:gd name="T3" fmla="*/ 96 h 260"/>
                  <a:gd name="T4" fmla="*/ 0 w 53"/>
                  <a:gd name="T5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260">
                    <a:moveTo>
                      <a:pt x="47" y="260"/>
                    </a:moveTo>
                    <a:lnTo>
                      <a:pt x="53" y="9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Line 196">
                <a:extLst>
                  <a:ext uri="{FF2B5EF4-FFF2-40B4-BE49-F238E27FC236}">
                    <a16:creationId xmlns:a16="http://schemas.microsoft.com/office/drawing/2014/main" id="{5FD7B613-DAAD-40B6-868E-C259C7C3A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188" y="3049588"/>
                <a:ext cx="4763" cy="301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197">
                <a:extLst>
                  <a:ext uri="{FF2B5EF4-FFF2-40B4-BE49-F238E27FC236}">
                    <a16:creationId xmlns:a16="http://schemas.microsoft.com/office/drawing/2014/main" id="{EC9BD7B7-DB96-4478-96BA-59D6D5E0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938" y="2963863"/>
                <a:ext cx="9525" cy="77788"/>
              </a:xfrm>
              <a:custGeom>
                <a:avLst/>
                <a:gdLst>
                  <a:gd name="T0" fmla="*/ 47 w 47"/>
                  <a:gd name="T1" fmla="*/ 446 h 446"/>
                  <a:gd name="T2" fmla="*/ 28 w 47"/>
                  <a:gd name="T3" fmla="*/ 418 h 446"/>
                  <a:gd name="T4" fmla="*/ 14 w 47"/>
                  <a:gd name="T5" fmla="*/ 386 h 446"/>
                  <a:gd name="T6" fmla="*/ 4 w 47"/>
                  <a:gd name="T7" fmla="*/ 351 h 446"/>
                  <a:gd name="T8" fmla="*/ 0 w 47"/>
                  <a:gd name="T9" fmla="*/ 314 h 446"/>
                  <a:gd name="T10" fmla="*/ 1 w 47"/>
                  <a:gd name="T11" fmla="*/ 277 h 446"/>
                  <a:gd name="T12" fmla="*/ 6 w 47"/>
                  <a:gd name="T13" fmla="*/ 239 h 446"/>
                  <a:gd name="T14" fmla="*/ 17 w 47"/>
                  <a:gd name="T15" fmla="*/ 204 h 446"/>
                  <a:gd name="T16" fmla="*/ 33 w 47"/>
                  <a:gd name="T17" fmla="*/ 171 h 446"/>
                  <a:gd name="T18" fmla="*/ 6 w 47"/>
                  <a:gd name="T1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46">
                    <a:moveTo>
                      <a:pt x="47" y="446"/>
                    </a:moveTo>
                    <a:lnTo>
                      <a:pt x="28" y="418"/>
                    </a:lnTo>
                    <a:lnTo>
                      <a:pt x="14" y="386"/>
                    </a:lnTo>
                    <a:lnTo>
                      <a:pt x="4" y="351"/>
                    </a:lnTo>
                    <a:lnTo>
                      <a:pt x="0" y="314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7" y="204"/>
                    </a:lnTo>
                    <a:lnTo>
                      <a:pt x="33" y="17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198">
                <a:extLst>
                  <a:ext uri="{FF2B5EF4-FFF2-40B4-BE49-F238E27FC236}">
                    <a16:creationId xmlns:a16="http://schemas.microsoft.com/office/drawing/2014/main" id="{E6DB7688-4FF1-45D7-8C0A-4853C8CF1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8701" y="2941638"/>
                <a:ext cx="9525" cy="39688"/>
              </a:xfrm>
              <a:custGeom>
                <a:avLst/>
                <a:gdLst>
                  <a:gd name="T0" fmla="*/ 0 w 46"/>
                  <a:gd name="T1" fmla="*/ 226 h 226"/>
                  <a:gd name="T2" fmla="*/ 46 w 46"/>
                  <a:gd name="T3" fmla="*/ 66 h 226"/>
                  <a:gd name="T4" fmla="*/ 30 w 46"/>
                  <a:gd name="T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26">
                    <a:moveTo>
                      <a:pt x="0" y="226"/>
                    </a:moveTo>
                    <a:lnTo>
                      <a:pt x="46" y="66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199">
                <a:extLst>
                  <a:ext uri="{FF2B5EF4-FFF2-40B4-BE49-F238E27FC236}">
                    <a16:creationId xmlns:a16="http://schemas.microsoft.com/office/drawing/2014/main" id="{AE4FA9A7-6719-408B-801F-D6414E019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1" y="2998788"/>
                <a:ext cx="6350" cy="49213"/>
              </a:xfrm>
              <a:custGeom>
                <a:avLst/>
                <a:gdLst>
                  <a:gd name="T0" fmla="*/ 0 w 26"/>
                  <a:gd name="T1" fmla="*/ 275 h 275"/>
                  <a:gd name="T2" fmla="*/ 26 w 26"/>
                  <a:gd name="T3" fmla="*/ 105 h 275"/>
                  <a:gd name="T4" fmla="*/ 11 w 26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5">
                    <a:moveTo>
                      <a:pt x="0" y="275"/>
                    </a:moveTo>
                    <a:lnTo>
                      <a:pt x="26" y="10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200">
                <a:extLst>
                  <a:ext uri="{FF2B5EF4-FFF2-40B4-BE49-F238E27FC236}">
                    <a16:creationId xmlns:a16="http://schemas.microsoft.com/office/drawing/2014/main" id="{259F0C2C-4FE6-4A1C-AAC8-7066581EF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2979738"/>
                <a:ext cx="14288" cy="31750"/>
              </a:xfrm>
              <a:custGeom>
                <a:avLst/>
                <a:gdLst>
                  <a:gd name="T0" fmla="*/ 0 w 61"/>
                  <a:gd name="T1" fmla="*/ 182 h 182"/>
                  <a:gd name="T2" fmla="*/ 57 w 61"/>
                  <a:gd name="T3" fmla="*/ 101 h 182"/>
                  <a:gd name="T4" fmla="*/ 61 w 61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82">
                    <a:moveTo>
                      <a:pt x="0" y="182"/>
                    </a:moveTo>
                    <a:lnTo>
                      <a:pt x="57" y="101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Freeform 201">
                <a:extLst>
                  <a:ext uri="{FF2B5EF4-FFF2-40B4-BE49-F238E27FC236}">
                    <a16:creationId xmlns:a16="http://schemas.microsoft.com/office/drawing/2014/main" id="{7A8EDDC7-AC19-446C-A1B2-A3124E12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1" y="3019425"/>
                <a:ext cx="20638" cy="42863"/>
              </a:xfrm>
              <a:custGeom>
                <a:avLst/>
                <a:gdLst>
                  <a:gd name="T0" fmla="*/ 93 w 93"/>
                  <a:gd name="T1" fmla="*/ 248 h 248"/>
                  <a:gd name="T2" fmla="*/ 67 w 93"/>
                  <a:gd name="T3" fmla="*/ 152 h 248"/>
                  <a:gd name="T4" fmla="*/ 0 w 93"/>
                  <a:gd name="T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48">
                    <a:moveTo>
                      <a:pt x="93" y="248"/>
                    </a:moveTo>
                    <a:lnTo>
                      <a:pt x="6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2">
                <a:extLst>
                  <a:ext uri="{FF2B5EF4-FFF2-40B4-BE49-F238E27FC236}">
                    <a16:creationId xmlns:a16="http://schemas.microsoft.com/office/drawing/2014/main" id="{141767C2-AC08-46D6-BCDC-576524CA6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663" y="2997200"/>
                <a:ext cx="9525" cy="41275"/>
              </a:xfrm>
              <a:custGeom>
                <a:avLst/>
                <a:gdLst>
                  <a:gd name="T0" fmla="*/ 0 w 43"/>
                  <a:gd name="T1" fmla="*/ 233 h 233"/>
                  <a:gd name="T2" fmla="*/ 43 w 43"/>
                  <a:gd name="T3" fmla="*/ 78 h 233"/>
                  <a:gd name="T4" fmla="*/ 24 w 43"/>
                  <a:gd name="T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33">
                    <a:moveTo>
                      <a:pt x="0" y="233"/>
                    </a:moveTo>
                    <a:lnTo>
                      <a:pt x="43" y="78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3">
                <a:extLst>
                  <a:ext uri="{FF2B5EF4-FFF2-40B4-BE49-F238E27FC236}">
                    <a16:creationId xmlns:a16="http://schemas.microsoft.com/office/drawing/2014/main" id="{289924F4-B651-4B99-A9B5-54336BC80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6" y="2992438"/>
                <a:ext cx="31750" cy="44450"/>
              </a:xfrm>
              <a:custGeom>
                <a:avLst/>
                <a:gdLst>
                  <a:gd name="T0" fmla="*/ 0 w 143"/>
                  <a:gd name="T1" fmla="*/ 252 h 252"/>
                  <a:gd name="T2" fmla="*/ 27 w 143"/>
                  <a:gd name="T3" fmla="*/ 189 h 252"/>
                  <a:gd name="T4" fmla="*/ 60 w 143"/>
                  <a:gd name="T5" fmla="*/ 125 h 252"/>
                  <a:gd name="T6" fmla="*/ 98 w 143"/>
                  <a:gd name="T7" fmla="*/ 61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0" y="252"/>
                    </a:moveTo>
                    <a:lnTo>
                      <a:pt x="27" y="189"/>
                    </a:lnTo>
                    <a:lnTo>
                      <a:pt x="60" y="125"/>
                    </a:lnTo>
                    <a:lnTo>
                      <a:pt x="98" y="61"/>
                    </a:lnTo>
                    <a:lnTo>
                      <a:pt x="14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4">
                <a:extLst>
                  <a:ext uri="{FF2B5EF4-FFF2-40B4-BE49-F238E27FC236}">
                    <a16:creationId xmlns:a16="http://schemas.microsoft.com/office/drawing/2014/main" id="{CE82BC65-D971-4B21-81B6-C9DBEDBF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6" y="3000375"/>
                <a:ext cx="120650" cy="25400"/>
              </a:xfrm>
              <a:custGeom>
                <a:avLst/>
                <a:gdLst>
                  <a:gd name="T0" fmla="*/ 0 w 534"/>
                  <a:gd name="T1" fmla="*/ 144 h 144"/>
                  <a:gd name="T2" fmla="*/ 55 w 534"/>
                  <a:gd name="T3" fmla="*/ 126 h 144"/>
                  <a:gd name="T4" fmla="*/ 153 w 534"/>
                  <a:gd name="T5" fmla="*/ 108 h 144"/>
                  <a:gd name="T6" fmla="*/ 231 w 534"/>
                  <a:gd name="T7" fmla="*/ 34 h 144"/>
                  <a:gd name="T8" fmla="*/ 369 w 534"/>
                  <a:gd name="T9" fmla="*/ 25 h 144"/>
                  <a:gd name="T10" fmla="*/ 475 w 534"/>
                  <a:gd name="T11" fmla="*/ 55 h 144"/>
                  <a:gd name="T12" fmla="*/ 534 w 53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144">
                    <a:moveTo>
                      <a:pt x="0" y="144"/>
                    </a:moveTo>
                    <a:lnTo>
                      <a:pt x="55" y="126"/>
                    </a:lnTo>
                    <a:lnTo>
                      <a:pt x="153" y="108"/>
                    </a:lnTo>
                    <a:lnTo>
                      <a:pt x="231" y="34"/>
                    </a:lnTo>
                    <a:lnTo>
                      <a:pt x="369" y="25"/>
                    </a:lnTo>
                    <a:lnTo>
                      <a:pt x="475" y="55"/>
                    </a:lnTo>
                    <a:lnTo>
                      <a:pt x="53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205">
                <a:extLst>
                  <a:ext uri="{FF2B5EF4-FFF2-40B4-BE49-F238E27FC236}">
                    <a16:creationId xmlns:a16="http://schemas.microsoft.com/office/drawing/2014/main" id="{A16F6361-A753-4221-B02D-3F683074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738" y="3006725"/>
                <a:ext cx="26988" cy="4763"/>
              </a:xfrm>
              <a:custGeom>
                <a:avLst/>
                <a:gdLst>
                  <a:gd name="T0" fmla="*/ 0 w 119"/>
                  <a:gd name="T1" fmla="*/ 25 h 30"/>
                  <a:gd name="T2" fmla="*/ 62 w 119"/>
                  <a:gd name="T3" fmla="*/ 30 h 30"/>
                  <a:gd name="T4" fmla="*/ 119 w 11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0">
                    <a:moveTo>
                      <a:pt x="0" y="25"/>
                    </a:moveTo>
                    <a:lnTo>
                      <a:pt x="62" y="30"/>
                    </a:lnTo>
                    <a:lnTo>
                      <a:pt x="11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06">
                <a:extLst>
                  <a:ext uri="{FF2B5EF4-FFF2-40B4-BE49-F238E27FC236}">
                    <a16:creationId xmlns:a16="http://schemas.microsoft.com/office/drawing/2014/main" id="{E68CD3F9-A450-4EA5-AFDF-315B4F11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76" y="2973388"/>
                <a:ext cx="34925" cy="33338"/>
              </a:xfrm>
              <a:custGeom>
                <a:avLst/>
                <a:gdLst>
                  <a:gd name="T0" fmla="*/ 0 w 157"/>
                  <a:gd name="T1" fmla="*/ 187 h 187"/>
                  <a:gd name="T2" fmla="*/ 89 w 157"/>
                  <a:gd name="T3" fmla="*/ 111 h 187"/>
                  <a:gd name="T4" fmla="*/ 119 w 157"/>
                  <a:gd name="T5" fmla="*/ 34 h 187"/>
                  <a:gd name="T6" fmla="*/ 157 w 15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87">
                    <a:moveTo>
                      <a:pt x="0" y="187"/>
                    </a:moveTo>
                    <a:lnTo>
                      <a:pt x="89" y="111"/>
                    </a:lnTo>
                    <a:lnTo>
                      <a:pt x="119" y="34"/>
                    </a:lnTo>
                    <a:lnTo>
                      <a:pt x="157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07">
                <a:extLst>
                  <a:ext uri="{FF2B5EF4-FFF2-40B4-BE49-F238E27FC236}">
                    <a16:creationId xmlns:a16="http://schemas.microsoft.com/office/drawing/2014/main" id="{732DC3C0-FCCD-4910-9266-9E04A81B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2974975"/>
                <a:ext cx="41275" cy="9525"/>
              </a:xfrm>
              <a:custGeom>
                <a:avLst/>
                <a:gdLst>
                  <a:gd name="T0" fmla="*/ 0 w 182"/>
                  <a:gd name="T1" fmla="*/ 47 h 47"/>
                  <a:gd name="T2" fmla="*/ 133 w 182"/>
                  <a:gd name="T3" fmla="*/ 0 h 47"/>
                  <a:gd name="T4" fmla="*/ 182 w 182"/>
                  <a:gd name="T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" h="47">
                    <a:moveTo>
                      <a:pt x="0" y="47"/>
                    </a:moveTo>
                    <a:lnTo>
                      <a:pt x="133" y="0"/>
                    </a:lnTo>
                    <a:lnTo>
                      <a:pt x="182" y="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08">
                <a:extLst>
                  <a:ext uri="{FF2B5EF4-FFF2-40B4-BE49-F238E27FC236}">
                    <a16:creationId xmlns:a16="http://schemas.microsoft.com/office/drawing/2014/main" id="{2065B327-620E-4DC8-B2DE-823134FC3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3041650"/>
                <a:ext cx="12700" cy="47625"/>
              </a:xfrm>
              <a:custGeom>
                <a:avLst/>
                <a:gdLst>
                  <a:gd name="T0" fmla="*/ 0 w 59"/>
                  <a:gd name="T1" fmla="*/ 268 h 268"/>
                  <a:gd name="T2" fmla="*/ 22 w 59"/>
                  <a:gd name="T3" fmla="*/ 220 h 268"/>
                  <a:gd name="T4" fmla="*/ 48 w 59"/>
                  <a:gd name="T5" fmla="*/ 179 h 268"/>
                  <a:gd name="T6" fmla="*/ 48 w 59"/>
                  <a:gd name="T7" fmla="*/ 145 h 268"/>
                  <a:gd name="T8" fmla="*/ 33 w 59"/>
                  <a:gd name="T9" fmla="*/ 119 h 268"/>
                  <a:gd name="T10" fmla="*/ 30 w 59"/>
                  <a:gd name="T11" fmla="*/ 64 h 268"/>
                  <a:gd name="T12" fmla="*/ 59 w 59"/>
                  <a:gd name="T13" fmla="*/ 38 h 268"/>
                  <a:gd name="T14" fmla="*/ 45 w 59"/>
                  <a:gd name="T1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68">
                    <a:moveTo>
                      <a:pt x="0" y="268"/>
                    </a:moveTo>
                    <a:lnTo>
                      <a:pt x="22" y="220"/>
                    </a:lnTo>
                    <a:lnTo>
                      <a:pt x="48" y="179"/>
                    </a:lnTo>
                    <a:lnTo>
                      <a:pt x="48" y="145"/>
                    </a:lnTo>
                    <a:lnTo>
                      <a:pt x="33" y="119"/>
                    </a:lnTo>
                    <a:lnTo>
                      <a:pt x="30" y="64"/>
                    </a:lnTo>
                    <a:lnTo>
                      <a:pt x="59" y="38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09">
                <a:extLst>
                  <a:ext uri="{FF2B5EF4-FFF2-40B4-BE49-F238E27FC236}">
                    <a16:creationId xmlns:a16="http://schemas.microsoft.com/office/drawing/2014/main" id="{5B9D6D06-A5E9-49C0-816C-E499293E3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3025775"/>
                <a:ext cx="19050" cy="22225"/>
              </a:xfrm>
              <a:custGeom>
                <a:avLst/>
                <a:gdLst>
                  <a:gd name="T0" fmla="*/ 0 w 86"/>
                  <a:gd name="T1" fmla="*/ 123 h 123"/>
                  <a:gd name="T2" fmla="*/ 83 w 86"/>
                  <a:gd name="T3" fmla="*/ 57 h 123"/>
                  <a:gd name="T4" fmla="*/ 86 w 86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lnTo>
                      <a:pt x="83" y="57"/>
                    </a:lnTo>
                    <a:lnTo>
                      <a:pt x="8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0">
                <a:extLst>
                  <a:ext uri="{FF2B5EF4-FFF2-40B4-BE49-F238E27FC236}">
                    <a16:creationId xmlns:a16="http://schemas.microsoft.com/office/drawing/2014/main" id="{43F9E7C9-8D49-44AA-B86F-B57F4F177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6376" y="3201988"/>
                <a:ext cx="76200" cy="82550"/>
              </a:xfrm>
              <a:custGeom>
                <a:avLst/>
                <a:gdLst>
                  <a:gd name="T0" fmla="*/ 0 w 336"/>
                  <a:gd name="T1" fmla="*/ 467 h 467"/>
                  <a:gd name="T2" fmla="*/ 101 w 336"/>
                  <a:gd name="T3" fmla="*/ 316 h 467"/>
                  <a:gd name="T4" fmla="*/ 94 w 336"/>
                  <a:gd name="T5" fmla="*/ 263 h 467"/>
                  <a:gd name="T6" fmla="*/ 172 w 336"/>
                  <a:gd name="T7" fmla="*/ 215 h 467"/>
                  <a:gd name="T8" fmla="*/ 228 w 336"/>
                  <a:gd name="T9" fmla="*/ 173 h 467"/>
                  <a:gd name="T10" fmla="*/ 254 w 336"/>
                  <a:gd name="T11" fmla="*/ 150 h 467"/>
                  <a:gd name="T12" fmla="*/ 277 w 336"/>
                  <a:gd name="T13" fmla="*/ 123 h 467"/>
                  <a:gd name="T14" fmla="*/ 297 w 336"/>
                  <a:gd name="T15" fmla="*/ 95 h 467"/>
                  <a:gd name="T16" fmla="*/ 315 w 336"/>
                  <a:gd name="T17" fmla="*/ 65 h 467"/>
                  <a:gd name="T18" fmla="*/ 328 w 336"/>
                  <a:gd name="T19" fmla="*/ 33 h 467"/>
                  <a:gd name="T20" fmla="*/ 336 w 336"/>
                  <a:gd name="T21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467">
                    <a:moveTo>
                      <a:pt x="0" y="467"/>
                    </a:moveTo>
                    <a:lnTo>
                      <a:pt x="101" y="316"/>
                    </a:lnTo>
                    <a:lnTo>
                      <a:pt x="94" y="263"/>
                    </a:lnTo>
                    <a:lnTo>
                      <a:pt x="172" y="215"/>
                    </a:lnTo>
                    <a:lnTo>
                      <a:pt x="228" y="173"/>
                    </a:lnTo>
                    <a:lnTo>
                      <a:pt x="254" y="150"/>
                    </a:lnTo>
                    <a:lnTo>
                      <a:pt x="277" y="123"/>
                    </a:lnTo>
                    <a:lnTo>
                      <a:pt x="297" y="95"/>
                    </a:lnTo>
                    <a:lnTo>
                      <a:pt x="315" y="65"/>
                    </a:lnTo>
                    <a:lnTo>
                      <a:pt x="328" y="33"/>
                    </a:lnTo>
                    <a:lnTo>
                      <a:pt x="33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Line 211">
                <a:extLst>
                  <a:ext uri="{FF2B5EF4-FFF2-40B4-BE49-F238E27FC236}">
                    <a16:creationId xmlns:a16="http://schemas.microsoft.com/office/drawing/2014/main" id="{4C6D0792-5DC0-47F9-A1C7-3E6D1A7C1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1" y="3344863"/>
                <a:ext cx="1587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212">
                <a:extLst>
                  <a:ext uri="{FF2B5EF4-FFF2-40B4-BE49-F238E27FC236}">
                    <a16:creationId xmlns:a16="http://schemas.microsoft.com/office/drawing/2014/main" id="{3FFD9B63-C2BB-4248-A111-A1D4A207D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1" y="3344863"/>
                <a:ext cx="36513" cy="30163"/>
              </a:xfrm>
              <a:custGeom>
                <a:avLst/>
                <a:gdLst>
                  <a:gd name="T0" fmla="*/ 0 w 165"/>
                  <a:gd name="T1" fmla="*/ 0 h 171"/>
                  <a:gd name="T2" fmla="*/ 38 w 165"/>
                  <a:gd name="T3" fmla="*/ 138 h 171"/>
                  <a:gd name="T4" fmla="*/ 165 w 165"/>
                  <a:gd name="T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171">
                    <a:moveTo>
                      <a:pt x="0" y="0"/>
                    </a:moveTo>
                    <a:lnTo>
                      <a:pt x="38" y="138"/>
                    </a:lnTo>
                    <a:lnTo>
                      <a:pt x="165" y="17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Line 213">
                <a:extLst>
                  <a:ext uri="{FF2B5EF4-FFF2-40B4-BE49-F238E27FC236}">
                    <a16:creationId xmlns:a16="http://schemas.microsoft.com/office/drawing/2014/main" id="{4CC8EEEB-BFFB-49F0-A5D4-65DACC0F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2413" y="3363913"/>
                <a:ext cx="19050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4">
                <a:extLst>
                  <a:ext uri="{FF2B5EF4-FFF2-40B4-BE49-F238E27FC236}">
                    <a16:creationId xmlns:a16="http://schemas.microsoft.com/office/drawing/2014/main" id="{191B668B-336F-4930-B3A8-3F66B7EB2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2889250"/>
                <a:ext cx="33338" cy="1588"/>
              </a:xfrm>
              <a:custGeom>
                <a:avLst/>
                <a:gdLst>
                  <a:gd name="T0" fmla="*/ 143 w 143"/>
                  <a:gd name="T1" fmla="*/ 0 h 13"/>
                  <a:gd name="T2" fmla="*/ 72 w 143"/>
                  <a:gd name="T3" fmla="*/ 5 h 13"/>
                  <a:gd name="T4" fmla="*/ 0 w 14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13">
                    <a:moveTo>
                      <a:pt x="143" y="0"/>
                    </a:moveTo>
                    <a:lnTo>
                      <a:pt x="72" y="5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15">
                <a:extLst>
                  <a:ext uri="{FF2B5EF4-FFF2-40B4-BE49-F238E27FC236}">
                    <a16:creationId xmlns:a16="http://schemas.microsoft.com/office/drawing/2014/main" id="{98D46B6D-192B-4CA6-9F2F-44A0F8A4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4176" y="2894013"/>
                <a:ext cx="28575" cy="6350"/>
              </a:xfrm>
              <a:custGeom>
                <a:avLst/>
                <a:gdLst>
                  <a:gd name="T0" fmla="*/ 128 w 128"/>
                  <a:gd name="T1" fmla="*/ 0 h 35"/>
                  <a:gd name="T2" fmla="*/ 64 w 128"/>
                  <a:gd name="T3" fmla="*/ 15 h 35"/>
                  <a:gd name="T4" fmla="*/ 0 w 12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35">
                    <a:moveTo>
                      <a:pt x="128" y="0"/>
                    </a:moveTo>
                    <a:lnTo>
                      <a:pt x="64" y="15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16">
                <a:extLst>
                  <a:ext uri="{FF2B5EF4-FFF2-40B4-BE49-F238E27FC236}">
                    <a16:creationId xmlns:a16="http://schemas.microsoft.com/office/drawing/2014/main" id="{6D15E396-F3B2-4B11-AF0B-92A959973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301" y="2816225"/>
                <a:ext cx="90488" cy="6350"/>
              </a:xfrm>
              <a:custGeom>
                <a:avLst/>
                <a:gdLst>
                  <a:gd name="T0" fmla="*/ 400 w 400"/>
                  <a:gd name="T1" fmla="*/ 23 h 37"/>
                  <a:gd name="T2" fmla="*/ 240 w 400"/>
                  <a:gd name="T3" fmla="*/ 0 h 37"/>
                  <a:gd name="T4" fmla="*/ 165 w 400"/>
                  <a:gd name="T5" fmla="*/ 37 h 37"/>
                  <a:gd name="T6" fmla="*/ 124 w 400"/>
                  <a:gd name="T7" fmla="*/ 11 h 37"/>
                  <a:gd name="T8" fmla="*/ 0 w 40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7">
                    <a:moveTo>
                      <a:pt x="400" y="23"/>
                    </a:moveTo>
                    <a:lnTo>
                      <a:pt x="240" y="0"/>
                    </a:lnTo>
                    <a:lnTo>
                      <a:pt x="165" y="37"/>
                    </a:lnTo>
                    <a:lnTo>
                      <a:pt x="124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17">
                <a:extLst>
                  <a:ext uri="{FF2B5EF4-FFF2-40B4-BE49-F238E27FC236}">
                    <a16:creationId xmlns:a16="http://schemas.microsoft.com/office/drawing/2014/main" id="{0B59F6F2-0E9E-45A5-8A1A-7ACC9DFB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1" y="2754313"/>
                <a:ext cx="88900" cy="46038"/>
              </a:xfrm>
              <a:custGeom>
                <a:avLst/>
                <a:gdLst>
                  <a:gd name="T0" fmla="*/ 392 w 392"/>
                  <a:gd name="T1" fmla="*/ 256 h 256"/>
                  <a:gd name="T2" fmla="*/ 310 w 392"/>
                  <a:gd name="T3" fmla="*/ 231 h 256"/>
                  <a:gd name="T4" fmla="*/ 221 w 392"/>
                  <a:gd name="T5" fmla="*/ 100 h 256"/>
                  <a:gd name="T6" fmla="*/ 160 w 392"/>
                  <a:gd name="T7" fmla="*/ 60 h 256"/>
                  <a:gd name="T8" fmla="*/ 127 w 392"/>
                  <a:gd name="T9" fmla="*/ 64 h 256"/>
                  <a:gd name="T10" fmla="*/ 0 w 392"/>
                  <a:gd name="T11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256">
                    <a:moveTo>
                      <a:pt x="392" y="256"/>
                    </a:moveTo>
                    <a:lnTo>
                      <a:pt x="310" y="231"/>
                    </a:lnTo>
                    <a:lnTo>
                      <a:pt x="221" y="100"/>
                    </a:lnTo>
                    <a:lnTo>
                      <a:pt x="160" y="60"/>
                    </a:lnTo>
                    <a:lnTo>
                      <a:pt x="127" y="6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Line 218">
                <a:extLst>
                  <a:ext uri="{FF2B5EF4-FFF2-40B4-BE49-F238E27FC236}">
                    <a16:creationId xmlns:a16="http://schemas.microsoft.com/office/drawing/2014/main" id="{191B15C9-1F5C-4AFE-ACB8-5F3972241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7751" y="2735263"/>
                <a:ext cx="12700" cy="365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19">
                <a:extLst>
                  <a:ext uri="{FF2B5EF4-FFF2-40B4-BE49-F238E27FC236}">
                    <a16:creationId xmlns:a16="http://schemas.microsoft.com/office/drawing/2014/main" id="{6FF57AC8-C5AD-4714-AA84-6A08EFDB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2673350"/>
                <a:ext cx="23813" cy="47625"/>
              </a:xfrm>
              <a:custGeom>
                <a:avLst/>
                <a:gdLst>
                  <a:gd name="T0" fmla="*/ 92 w 101"/>
                  <a:gd name="T1" fmla="*/ 272 h 272"/>
                  <a:gd name="T2" fmla="*/ 101 w 101"/>
                  <a:gd name="T3" fmla="*/ 200 h 272"/>
                  <a:gd name="T4" fmla="*/ 23 w 101"/>
                  <a:gd name="T5" fmla="*/ 78 h 272"/>
                  <a:gd name="T6" fmla="*/ 0 w 101"/>
                  <a:gd name="T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272">
                    <a:moveTo>
                      <a:pt x="92" y="272"/>
                    </a:moveTo>
                    <a:lnTo>
                      <a:pt x="101" y="200"/>
                    </a:lnTo>
                    <a:lnTo>
                      <a:pt x="23" y="7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0">
                <a:extLst>
                  <a:ext uri="{FF2B5EF4-FFF2-40B4-BE49-F238E27FC236}">
                    <a16:creationId xmlns:a16="http://schemas.microsoft.com/office/drawing/2014/main" id="{20B15320-3BFF-499F-BB95-95EA8351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963" y="2651125"/>
                <a:ext cx="9525" cy="47625"/>
              </a:xfrm>
              <a:custGeom>
                <a:avLst/>
                <a:gdLst>
                  <a:gd name="T0" fmla="*/ 0 w 37"/>
                  <a:gd name="T1" fmla="*/ 267 h 267"/>
                  <a:gd name="T2" fmla="*/ 37 w 37"/>
                  <a:gd name="T3" fmla="*/ 197 h 267"/>
                  <a:gd name="T4" fmla="*/ 37 w 37"/>
                  <a:gd name="T5" fmla="*/ 126 h 267"/>
                  <a:gd name="T6" fmla="*/ 15 w 37"/>
                  <a:gd name="T7" fmla="*/ 60 h 267"/>
                  <a:gd name="T8" fmla="*/ 22 w 37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7">
                    <a:moveTo>
                      <a:pt x="0" y="267"/>
                    </a:moveTo>
                    <a:lnTo>
                      <a:pt x="37" y="197"/>
                    </a:lnTo>
                    <a:lnTo>
                      <a:pt x="37" y="126"/>
                    </a:lnTo>
                    <a:lnTo>
                      <a:pt x="15" y="6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1">
                <a:extLst>
                  <a:ext uri="{FF2B5EF4-FFF2-40B4-BE49-F238E27FC236}">
                    <a16:creationId xmlns:a16="http://schemas.microsoft.com/office/drawing/2014/main" id="{1B5704A3-D4A5-48D3-9860-B4ED7C39E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2647950"/>
                <a:ext cx="9525" cy="25400"/>
              </a:xfrm>
              <a:custGeom>
                <a:avLst/>
                <a:gdLst>
                  <a:gd name="T0" fmla="*/ 0 w 41"/>
                  <a:gd name="T1" fmla="*/ 141 h 141"/>
                  <a:gd name="T2" fmla="*/ 16 w 41"/>
                  <a:gd name="T3" fmla="*/ 56 h 141"/>
                  <a:gd name="T4" fmla="*/ 41 w 41"/>
                  <a:gd name="T5" fmla="*/ 27 h 141"/>
                  <a:gd name="T6" fmla="*/ 41 w 41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1">
                    <a:moveTo>
                      <a:pt x="0" y="141"/>
                    </a:moveTo>
                    <a:lnTo>
                      <a:pt x="16" y="56"/>
                    </a:lnTo>
                    <a:lnTo>
                      <a:pt x="41" y="27"/>
                    </a:lnTo>
                    <a:lnTo>
                      <a:pt x="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2">
                <a:extLst>
                  <a:ext uri="{FF2B5EF4-FFF2-40B4-BE49-F238E27FC236}">
                    <a16:creationId xmlns:a16="http://schemas.microsoft.com/office/drawing/2014/main" id="{EB630CFB-7117-4A60-89BA-1D621ECA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101" y="2725738"/>
                <a:ext cx="44450" cy="93663"/>
              </a:xfrm>
              <a:custGeom>
                <a:avLst/>
                <a:gdLst>
                  <a:gd name="T0" fmla="*/ 0 w 194"/>
                  <a:gd name="T1" fmla="*/ 526 h 526"/>
                  <a:gd name="T2" fmla="*/ 36 w 194"/>
                  <a:gd name="T3" fmla="*/ 408 h 526"/>
                  <a:gd name="T4" fmla="*/ 36 w 194"/>
                  <a:gd name="T5" fmla="*/ 283 h 526"/>
                  <a:gd name="T6" fmla="*/ 127 w 194"/>
                  <a:gd name="T7" fmla="*/ 175 h 526"/>
                  <a:gd name="T8" fmla="*/ 194 w 194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526">
                    <a:moveTo>
                      <a:pt x="0" y="526"/>
                    </a:moveTo>
                    <a:lnTo>
                      <a:pt x="36" y="408"/>
                    </a:lnTo>
                    <a:lnTo>
                      <a:pt x="36" y="283"/>
                    </a:lnTo>
                    <a:lnTo>
                      <a:pt x="127" y="175"/>
                    </a:lnTo>
                    <a:lnTo>
                      <a:pt x="19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223">
                <a:extLst>
                  <a:ext uri="{FF2B5EF4-FFF2-40B4-BE49-F238E27FC236}">
                    <a16:creationId xmlns:a16="http://schemas.microsoft.com/office/drawing/2014/main" id="{D6E46716-47E6-4E0F-B216-1B68480B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9038" y="2732088"/>
                <a:ext cx="9525" cy="44450"/>
              </a:xfrm>
              <a:custGeom>
                <a:avLst/>
                <a:gdLst>
                  <a:gd name="T0" fmla="*/ 7 w 42"/>
                  <a:gd name="T1" fmla="*/ 249 h 249"/>
                  <a:gd name="T2" fmla="*/ 0 w 42"/>
                  <a:gd name="T3" fmla="*/ 174 h 249"/>
                  <a:gd name="T4" fmla="*/ 42 w 42"/>
                  <a:gd name="T5" fmla="*/ 67 h 249"/>
                  <a:gd name="T6" fmla="*/ 38 w 4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9">
                    <a:moveTo>
                      <a:pt x="7" y="249"/>
                    </a:moveTo>
                    <a:lnTo>
                      <a:pt x="0" y="174"/>
                    </a:lnTo>
                    <a:lnTo>
                      <a:pt x="42" y="67"/>
                    </a:lnTo>
                    <a:lnTo>
                      <a:pt x="3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224">
                <a:extLst>
                  <a:ext uri="{FF2B5EF4-FFF2-40B4-BE49-F238E27FC236}">
                    <a16:creationId xmlns:a16="http://schemas.microsoft.com/office/drawing/2014/main" id="{BDB8DFEA-C105-43FC-830F-4EF92F869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6" y="2774950"/>
                <a:ext cx="11113" cy="19050"/>
              </a:xfrm>
              <a:custGeom>
                <a:avLst/>
                <a:gdLst>
                  <a:gd name="T0" fmla="*/ 0 w 48"/>
                  <a:gd name="T1" fmla="*/ 108 h 108"/>
                  <a:gd name="T2" fmla="*/ 6 w 48"/>
                  <a:gd name="T3" fmla="*/ 64 h 108"/>
                  <a:gd name="T4" fmla="*/ 48 w 48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08">
                    <a:moveTo>
                      <a:pt x="0" y="108"/>
                    </a:moveTo>
                    <a:lnTo>
                      <a:pt x="6" y="64"/>
                    </a:lnTo>
                    <a:lnTo>
                      <a:pt x="4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225">
                <a:extLst>
                  <a:ext uri="{FF2B5EF4-FFF2-40B4-BE49-F238E27FC236}">
                    <a16:creationId xmlns:a16="http://schemas.microsoft.com/office/drawing/2014/main" id="{23CF2B5D-B0A1-489E-BA74-4F471C7B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2698750"/>
                <a:ext cx="73025" cy="95250"/>
              </a:xfrm>
              <a:custGeom>
                <a:avLst/>
                <a:gdLst>
                  <a:gd name="T0" fmla="*/ 0 w 322"/>
                  <a:gd name="T1" fmla="*/ 541 h 541"/>
                  <a:gd name="T2" fmla="*/ 49 w 322"/>
                  <a:gd name="T3" fmla="*/ 508 h 541"/>
                  <a:gd name="T4" fmla="*/ 154 w 322"/>
                  <a:gd name="T5" fmla="*/ 427 h 541"/>
                  <a:gd name="T6" fmla="*/ 187 w 322"/>
                  <a:gd name="T7" fmla="*/ 323 h 541"/>
                  <a:gd name="T8" fmla="*/ 266 w 322"/>
                  <a:gd name="T9" fmla="*/ 170 h 541"/>
                  <a:gd name="T10" fmla="*/ 258 w 322"/>
                  <a:gd name="T11" fmla="*/ 96 h 541"/>
                  <a:gd name="T12" fmla="*/ 322 w 322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541">
                    <a:moveTo>
                      <a:pt x="0" y="541"/>
                    </a:moveTo>
                    <a:lnTo>
                      <a:pt x="49" y="508"/>
                    </a:lnTo>
                    <a:lnTo>
                      <a:pt x="154" y="427"/>
                    </a:lnTo>
                    <a:lnTo>
                      <a:pt x="187" y="323"/>
                    </a:lnTo>
                    <a:lnTo>
                      <a:pt x="266" y="170"/>
                    </a:lnTo>
                    <a:lnTo>
                      <a:pt x="258" y="96"/>
                    </a:lnTo>
                    <a:lnTo>
                      <a:pt x="3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Freeform 226">
                <a:extLst>
                  <a:ext uri="{FF2B5EF4-FFF2-40B4-BE49-F238E27FC236}">
                    <a16:creationId xmlns:a16="http://schemas.microsoft.com/office/drawing/2014/main" id="{C8C1ADE5-2277-4608-B6CA-9670311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2724150"/>
                <a:ext cx="25400" cy="17463"/>
              </a:xfrm>
              <a:custGeom>
                <a:avLst/>
                <a:gdLst>
                  <a:gd name="T0" fmla="*/ 0 w 114"/>
                  <a:gd name="T1" fmla="*/ 98 h 98"/>
                  <a:gd name="T2" fmla="*/ 55 w 114"/>
                  <a:gd name="T3" fmla="*/ 49 h 98"/>
                  <a:gd name="T4" fmla="*/ 108 w 114"/>
                  <a:gd name="T5" fmla="*/ 35 h 98"/>
                  <a:gd name="T6" fmla="*/ 114 w 11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8">
                    <a:moveTo>
                      <a:pt x="0" y="98"/>
                    </a:moveTo>
                    <a:lnTo>
                      <a:pt x="55" y="49"/>
                    </a:lnTo>
                    <a:lnTo>
                      <a:pt x="108" y="3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27">
                <a:extLst>
                  <a:ext uri="{FF2B5EF4-FFF2-40B4-BE49-F238E27FC236}">
                    <a16:creationId xmlns:a16="http://schemas.microsoft.com/office/drawing/2014/main" id="{5A796133-83EB-4C76-8A0A-35440B93E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5901" y="2768600"/>
                <a:ext cx="22225" cy="33338"/>
              </a:xfrm>
              <a:custGeom>
                <a:avLst/>
                <a:gdLst>
                  <a:gd name="T0" fmla="*/ 0 w 100"/>
                  <a:gd name="T1" fmla="*/ 186 h 186"/>
                  <a:gd name="T2" fmla="*/ 45 w 100"/>
                  <a:gd name="T3" fmla="*/ 92 h 186"/>
                  <a:gd name="T4" fmla="*/ 70 w 100"/>
                  <a:gd name="T5" fmla="*/ 45 h 186"/>
                  <a:gd name="T6" fmla="*/ 81 w 100"/>
                  <a:gd name="T7" fmla="*/ 27 h 186"/>
                  <a:gd name="T8" fmla="*/ 100 w 100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86">
                    <a:moveTo>
                      <a:pt x="0" y="186"/>
                    </a:moveTo>
                    <a:lnTo>
                      <a:pt x="45" y="92"/>
                    </a:lnTo>
                    <a:lnTo>
                      <a:pt x="70" y="45"/>
                    </a:lnTo>
                    <a:lnTo>
                      <a:pt x="81" y="27"/>
                    </a:lnTo>
                    <a:lnTo>
                      <a:pt x="10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28">
                <a:extLst>
                  <a:ext uri="{FF2B5EF4-FFF2-40B4-BE49-F238E27FC236}">
                    <a16:creationId xmlns:a16="http://schemas.microsoft.com/office/drawing/2014/main" id="{7FB93D71-9D6E-43E6-AACC-15AF4AE89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830513"/>
                <a:ext cx="63500" cy="12700"/>
              </a:xfrm>
              <a:custGeom>
                <a:avLst/>
                <a:gdLst>
                  <a:gd name="T0" fmla="*/ 0 w 284"/>
                  <a:gd name="T1" fmla="*/ 74 h 74"/>
                  <a:gd name="T2" fmla="*/ 20 w 284"/>
                  <a:gd name="T3" fmla="*/ 67 h 74"/>
                  <a:gd name="T4" fmla="*/ 49 w 284"/>
                  <a:gd name="T5" fmla="*/ 60 h 74"/>
                  <a:gd name="T6" fmla="*/ 124 w 284"/>
                  <a:gd name="T7" fmla="*/ 51 h 74"/>
                  <a:gd name="T8" fmla="*/ 166 w 284"/>
                  <a:gd name="T9" fmla="*/ 43 h 74"/>
                  <a:gd name="T10" fmla="*/ 208 w 284"/>
                  <a:gd name="T11" fmla="*/ 34 h 74"/>
                  <a:gd name="T12" fmla="*/ 248 w 284"/>
                  <a:gd name="T13" fmla="*/ 20 h 74"/>
                  <a:gd name="T14" fmla="*/ 284 w 284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74">
                    <a:moveTo>
                      <a:pt x="0" y="74"/>
                    </a:moveTo>
                    <a:lnTo>
                      <a:pt x="20" y="67"/>
                    </a:lnTo>
                    <a:lnTo>
                      <a:pt x="49" y="60"/>
                    </a:lnTo>
                    <a:lnTo>
                      <a:pt x="124" y="51"/>
                    </a:lnTo>
                    <a:lnTo>
                      <a:pt x="166" y="43"/>
                    </a:lnTo>
                    <a:lnTo>
                      <a:pt x="208" y="34"/>
                    </a:lnTo>
                    <a:lnTo>
                      <a:pt x="248" y="20"/>
                    </a:lnTo>
                    <a:lnTo>
                      <a:pt x="28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29">
                <a:extLst>
                  <a:ext uri="{FF2B5EF4-FFF2-40B4-BE49-F238E27FC236}">
                    <a16:creationId xmlns:a16="http://schemas.microsoft.com/office/drawing/2014/main" id="{1F88E44B-AEAA-436B-8644-702D6E33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7013" y="2803525"/>
                <a:ext cx="52388" cy="36513"/>
              </a:xfrm>
              <a:custGeom>
                <a:avLst/>
                <a:gdLst>
                  <a:gd name="T0" fmla="*/ 0 w 230"/>
                  <a:gd name="T1" fmla="*/ 209 h 209"/>
                  <a:gd name="T2" fmla="*/ 22 w 230"/>
                  <a:gd name="T3" fmla="*/ 172 h 209"/>
                  <a:gd name="T4" fmla="*/ 49 w 230"/>
                  <a:gd name="T5" fmla="*/ 143 h 209"/>
                  <a:gd name="T6" fmla="*/ 80 w 230"/>
                  <a:gd name="T7" fmla="*/ 118 h 209"/>
                  <a:gd name="T8" fmla="*/ 111 w 230"/>
                  <a:gd name="T9" fmla="*/ 97 h 209"/>
                  <a:gd name="T10" fmla="*/ 176 w 230"/>
                  <a:gd name="T11" fmla="*/ 54 h 209"/>
                  <a:gd name="T12" fmla="*/ 205 w 230"/>
                  <a:gd name="T13" fmla="*/ 29 h 209"/>
                  <a:gd name="T14" fmla="*/ 230 w 230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209">
                    <a:moveTo>
                      <a:pt x="0" y="209"/>
                    </a:moveTo>
                    <a:lnTo>
                      <a:pt x="22" y="172"/>
                    </a:lnTo>
                    <a:lnTo>
                      <a:pt x="49" y="143"/>
                    </a:lnTo>
                    <a:lnTo>
                      <a:pt x="80" y="118"/>
                    </a:lnTo>
                    <a:lnTo>
                      <a:pt x="111" y="97"/>
                    </a:lnTo>
                    <a:lnTo>
                      <a:pt x="176" y="54"/>
                    </a:lnTo>
                    <a:lnTo>
                      <a:pt x="205" y="29"/>
                    </a:lnTo>
                    <a:lnTo>
                      <a:pt x="23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230">
                <a:extLst>
                  <a:ext uri="{FF2B5EF4-FFF2-40B4-BE49-F238E27FC236}">
                    <a16:creationId xmlns:a16="http://schemas.microsoft.com/office/drawing/2014/main" id="{5ADF5FA4-DD3B-406C-BBE1-BE0E2936C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1" y="2741613"/>
                <a:ext cx="109538" cy="47625"/>
              </a:xfrm>
              <a:custGeom>
                <a:avLst/>
                <a:gdLst>
                  <a:gd name="T0" fmla="*/ 0 w 479"/>
                  <a:gd name="T1" fmla="*/ 270 h 270"/>
                  <a:gd name="T2" fmla="*/ 86 w 479"/>
                  <a:gd name="T3" fmla="*/ 215 h 270"/>
                  <a:gd name="T4" fmla="*/ 203 w 479"/>
                  <a:gd name="T5" fmla="*/ 177 h 270"/>
                  <a:gd name="T6" fmla="*/ 310 w 479"/>
                  <a:gd name="T7" fmla="*/ 59 h 270"/>
                  <a:gd name="T8" fmla="*/ 397 w 479"/>
                  <a:gd name="T9" fmla="*/ 15 h 270"/>
                  <a:gd name="T10" fmla="*/ 422 w 479"/>
                  <a:gd name="T11" fmla="*/ 30 h 270"/>
                  <a:gd name="T12" fmla="*/ 479 w 479"/>
                  <a:gd name="T1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70">
                    <a:moveTo>
                      <a:pt x="0" y="270"/>
                    </a:moveTo>
                    <a:lnTo>
                      <a:pt x="86" y="215"/>
                    </a:lnTo>
                    <a:lnTo>
                      <a:pt x="203" y="177"/>
                    </a:lnTo>
                    <a:lnTo>
                      <a:pt x="310" y="59"/>
                    </a:lnTo>
                    <a:lnTo>
                      <a:pt x="397" y="15"/>
                    </a:lnTo>
                    <a:lnTo>
                      <a:pt x="422" y="30"/>
                    </a:lnTo>
                    <a:lnTo>
                      <a:pt x="479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1">
                <a:extLst>
                  <a:ext uri="{FF2B5EF4-FFF2-40B4-BE49-F238E27FC236}">
                    <a16:creationId xmlns:a16="http://schemas.microsoft.com/office/drawing/2014/main" id="{217BD6C5-9D50-4C31-947D-5810A933B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2773363"/>
                <a:ext cx="46038" cy="4763"/>
              </a:xfrm>
              <a:custGeom>
                <a:avLst/>
                <a:gdLst>
                  <a:gd name="T0" fmla="*/ 0 w 201"/>
                  <a:gd name="T1" fmla="*/ 0 h 27"/>
                  <a:gd name="T2" fmla="*/ 112 w 201"/>
                  <a:gd name="T3" fmla="*/ 27 h 27"/>
                  <a:gd name="T4" fmla="*/ 201 w 20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27">
                    <a:moveTo>
                      <a:pt x="0" y="0"/>
                    </a:moveTo>
                    <a:lnTo>
                      <a:pt x="112" y="27"/>
                    </a:lnTo>
                    <a:lnTo>
                      <a:pt x="201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Line 232">
                <a:extLst>
                  <a:ext uri="{FF2B5EF4-FFF2-40B4-BE49-F238E27FC236}">
                    <a16:creationId xmlns:a16="http://schemas.microsoft.com/office/drawing/2014/main" id="{DAA16DDE-1555-4BD8-AEA8-B80E46DF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1638" y="2778125"/>
                <a:ext cx="20638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Line 233">
                <a:extLst>
                  <a:ext uri="{FF2B5EF4-FFF2-40B4-BE49-F238E27FC236}">
                    <a16:creationId xmlns:a16="http://schemas.microsoft.com/office/drawing/2014/main" id="{57B43A04-47E6-4822-88E8-DEAC7B870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2825750"/>
                <a:ext cx="1111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4">
                <a:extLst>
                  <a:ext uri="{FF2B5EF4-FFF2-40B4-BE49-F238E27FC236}">
                    <a16:creationId xmlns:a16="http://schemas.microsoft.com/office/drawing/2014/main" id="{FB8B16BD-295F-45E6-9D58-43D8B492C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6" y="2825750"/>
                <a:ext cx="23813" cy="6350"/>
              </a:xfrm>
              <a:custGeom>
                <a:avLst/>
                <a:gdLst>
                  <a:gd name="T0" fmla="*/ 0 w 101"/>
                  <a:gd name="T1" fmla="*/ 35 h 35"/>
                  <a:gd name="T2" fmla="*/ 57 w 101"/>
                  <a:gd name="T3" fmla="*/ 0 h 35"/>
                  <a:gd name="T4" fmla="*/ 101 w 101"/>
                  <a:gd name="T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35">
                    <a:moveTo>
                      <a:pt x="0" y="35"/>
                    </a:moveTo>
                    <a:lnTo>
                      <a:pt x="57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35">
                <a:extLst>
                  <a:ext uri="{FF2B5EF4-FFF2-40B4-BE49-F238E27FC236}">
                    <a16:creationId xmlns:a16="http://schemas.microsoft.com/office/drawing/2014/main" id="{F30E1728-0598-4D9C-B4B2-8247EC52D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6" y="3143250"/>
                <a:ext cx="38100" cy="23813"/>
              </a:xfrm>
              <a:custGeom>
                <a:avLst/>
                <a:gdLst>
                  <a:gd name="T0" fmla="*/ 94 w 165"/>
                  <a:gd name="T1" fmla="*/ 11 h 130"/>
                  <a:gd name="T2" fmla="*/ 0 w 165"/>
                  <a:gd name="T3" fmla="*/ 0 h 130"/>
                  <a:gd name="T4" fmla="*/ 46 w 165"/>
                  <a:gd name="T5" fmla="*/ 27 h 130"/>
                  <a:gd name="T6" fmla="*/ 84 w 165"/>
                  <a:gd name="T7" fmla="*/ 64 h 130"/>
                  <a:gd name="T8" fmla="*/ 122 w 165"/>
                  <a:gd name="T9" fmla="*/ 99 h 130"/>
                  <a:gd name="T10" fmla="*/ 165 w 16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30">
                    <a:moveTo>
                      <a:pt x="94" y="11"/>
                    </a:moveTo>
                    <a:lnTo>
                      <a:pt x="0" y="0"/>
                    </a:lnTo>
                    <a:lnTo>
                      <a:pt x="46" y="27"/>
                    </a:lnTo>
                    <a:lnTo>
                      <a:pt x="84" y="64"/>
                    </a:lnTo>
                    <a:lnTo>
                      <a:pt x="122" y="99"/>
                    </a:lnTo>
                    <a:lnTo>
                      <a:pt x="165" y="1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Line 236">
                <a:extLst>
                  <a:ext uri="{FF2B5EF4-FFF2-40B4-BE49-F238E27FC236}">
                    <a16:creationId xmlns:a16="http://schemas.microsoft.com/office/drawing/2014/main" id="{9943B4A2-3FB6-4F6B-BD7D-F8A688C93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5476" y="3149600"/>
                <a:ext cx="1588" cy="793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Line 237">
                <a:extLst>
                  <a:ext uri="{FF2B5EF4-FFF2-40B4-BE49-F238E27FC236}">
                    <a16:creationId xmlns:a16="http://schemas.microsoft.com/office/drawing/2014/main" id="{E31F3225-F0AB-45A3-B1B3-E221188F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6113" y="3163888"/>
                <a:ext cx="2540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Line 238">
                <a:extLst>
                  <a:ext uri="{FF2B5EF4-FFF2-40B4-BE49-F238E27FC236}">
                    <a16:creationId xmlns:a16="http://schemas.microsoft.com/office/drawing/2014/main" id="{B5355EDE-0180-4D1D-B7FF-BE0666FF2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3251" y="3251200"/>
                <a:ext cx="0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Line 239">
                <a:extLst>
                  <a:ext uri="{FF2B5EF4-FFF2-40B4-BE49-F238E27FC236}">
                    <a16:creationId xmlns:a16="http://schemas.microsoft.com/office/drawing/2014/main" id="{ABB0F2DC-392D-4736-B560-3B02EC1E7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37538" y="3257550"/>
                <a:ext cx="3175" cy="1270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0">
                <a:extLst>
                  <a:ext uri="{FF2B5EF4-FFF2-40B4-BE49-F238E27FC236}">
                    <a16:creationId xmlns:a16="http://schemas.microsoft.com/office/drawing/2014/main" id="{8BA77A15-FDB9-4338-AD27-91FA2B0CF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3435350"/>
                <a:ext cx="23813" cy="26988"/>
              </a:xfrm>
              <a:custGeom>
                <a:avLst/>
                <a:gdLst>
                  <a:gd name="T0" fmla="*/ 0 w 105"/>
                  <a:gd name="T1" fmla="*/ 155 h 155"/>
                  <a:gd name="T2" fmla="*/ 38 w 105"/>
                  <a:gd name="T3" fmla="*/ 119 h 155"/>
                  <a:gd name="T4" fmla="*/ 38 w 105"/>
                  <a:gd name="T5" fmla="*/ 78 h 155"/>
                  <a:gd name="T6" fmla="*/ 78 w 105"/>
                  <a:gd name="T7" fmla="*/ 41 h 155"/>
                  <a:gd name="T8" fmla="*/ 78 w 105"/>
                  <a:gd name="T9" fmla="*/ 15 h 155"/>
                  <a:gd name="T10" fmla="*/ 105 w 105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155">
                    <a:moveTo>
                      <a:pt x="0" y="155"/>
                    </a:moveTo>
                    <a:lnTo>
                      <a:pt x="38" y="119"/>
                    </a:lnTo>
                    <a:lnTo>
                      <a:pt x="38" y="78"/>
                    </a:lnTo>
                    <a:lnTo>
                      <a:pt x="78" y="41"/>
                    </a:lnTo>
                    <a:lnTo>
                      <a:pt x="78" y="15"/>
                    </a:lnTo>
                    <a:lnTo>
                      <a:pt x="10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Line 241">
                <a:extLst>
                  <a:ext uri="{FF2B5EF4-FFF2-40B4-BE49-F238E27FC236}">
                    <a16:creationId xmlns:a16="http://schemas.microsoft.com/office/drawing/2014/main" id="{336F7E76-46FC-499E-80E9-F70AB4102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88" y="3449638"/>
                <a:ext cx="1111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Line 242">
                <a:extLst>
                  <a:ext uri="{FF2B5EF4-FFF2-40B4-BE49-F238E27FC236}">
                    <a16:creationId xmlns:a16="http://schemas.microsoft.com/office/drawing/2014/main" id="{71ED25F2-F696-4986-857C-F66C6F88F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9426" y="3490913"/>
                <a:ext cx="3175" cy="1111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Line 243">
                <a:extLst>
                  <a:ext uri="{FF2B5EF4-FFF2-40B4-BE49-F238E27FC236}">
                    <a16:creationId xmlns:a16="http://schemas.microsoft.com/office/drawing/2014/main" id="{EC555975-5D2C-4576-B84C-BDAC62A2A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3519488"/>
                <a:ext cx="22225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4">
                <a:extLst>
                  <a:ext uri="{FF2B5EF4-FFF2-40B4-BE49-F238E27FC236}">
                    <a16:creationId xmlns:a16="http://schemas.microsoft.com/office/drawing/2014/main" id="{2D4AEA55-015B-4545-ACAA-303E28FD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276" y="3509963"/>
                <a:ext cx="12700" cy="20638"/>
              </a:xfrm>
              <a:custGeom>
                <a:avLst/>
                <a:gdLst>
                  <a:gd name="T0" fmla="*/ 54 w 54"/>
                  <a:gd name="T1" fmla="*/ 119 h 119"/>
                  <a:gd name="T2" fmla="*/ 54 w 54"/>
                  <a:gd name="T3" fmla="*/ 79 h 119"/>
                  <a:gd name="T4" fmla="*/ 31 w 54"/>
                  <a:gd name="T5" fmla="*/ 75 h 119"/>
                  <a:gd name="T6" fmla="*/ 0 w 54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19">
                    <a:moveTo>
                      <a:pt x="54" y="119"/>
                    </a:moveTo>
                    <a:lnTo>
                      <a:pt x="54" y="79"/>
                    </a:lnTo>
                    <a:lnTo>
                      <a:pt x="31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Line 245">
                <a:extLst>
                  <a:ext uri="{FF2B5EF4-FFF2-40B4-BE49-F238E27FC236}">
                    <a16:creationId xmlns:a16="http://schemas.microsoft.com/office/drawing/2014/main" id="{8A2A4B30-EE0F-4EFF-920F-B60A9B6D0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3963" y="3910013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46">
                <a:extLst>
                  <a:ext uri="{FF2B5EF4-FFF2-40B4-BE49-F238E27FC236}">
                    <a16:creationId xmlns:a16="http://schemas.microsoft.com/office/drawing/2014/main" id="{D1AF2C66-0D40-4C67-98C6-71210866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426" y="3759200"/>
                <a:ext cx="11113" cy="14288"/>
              </a:xfrm>
              <a:custGeom>
                <a:avLst/>
                <a:gdLst>
                  <a:gd name="T0" fmla="*/ 11 w 53"/>
                  <a:gd name="T1" fmla="*/ 0 h 82"/>
                  <a:gd name="T2" fmla="*/ 5 w 53"/>
                  <a:gd name="T3" fmla="*/ 7 h 82"/>
                  <a:gd name="T4" fmla="*/ 2 w 53"/>
                  <a:gd name="T5" fmla="*/ 17 h 82"/>
                  <a:gd name="T6" fmla="*/ 0 w 53"/>
                  <a:gd name="T7" fmla="*/ 41 h 82"/>
                  <a:gd name="T8" fmla="*/ 8 w 53"/>
                  <a:gd name="T9" fmla="*/ 64 h 82"/>
                  <a:gd name="T10" fmla="*/ 15 w 53"/>
                  <a:gd name="T11" fmla="*/ 75 h 82"/>
                  <a:gd name="T12" fmla="*/ 25 w 53"/>
                  <a:gd name="T13" fmla="*/ 81 h 82"/>
                  <a:gd name="T14" fmla="*/ 38 w 53"/>
                  <a:gd name="T15" fmla="*/ 82 h 82"/>
                  <a:gd name="T16" fmla="*/ 47 w 53"/>
                  <a:gd name="T17" fmla="*/ 74 h 82"/>
                  <a:gd name="T18" fmla="*/ 53 w 53"/>
                  <a:gd name="T19" fmla="*/ 59 h 82"/>
                  <a:gd name="T20" fmla="*/ 53 w 53"/>
                  <a:gd name="T21" fmla="*/ 44 h 82"/>
                  <a:gd name="T22" fmla="*/ 50 w 53"/>
                  <a:gd name="T23" fmla="*/ 31 h 82"/>
                  <a:gd name="T24" fmla="*/ 43 w 53"/>
                  <a:gd name="T25" fmla="*/ 22 h 82"/>
                  <a:gd name="T26" fmla="*/ 36 w 53"/>
                  <a:gd name="T27" fmla="*/ 16 h 82"/>
                  <a:gd name="T28" fmla="*/ 28 w 53"/>
                  <a:gd name="T29" fmla="*/ 15 h 82"/>
                  <a:gd name="T30" fmla="*/ 22 w 53"/>
                  <a:gd name="T31" fmla="*/ 22 h 82"/>
                  <a:gd name="T32" fmla="*/ 18 w 53"/>
                  <a:gd name="T33" fmla="*/ 37 h 82"/>
                  <a:gd name="T34" fmla="*/ 19 w 53"/>
                  <a:gd name="T35" fmla="*/ 46 h 82"/>
                  <a:gd name="T36" fmla="*/ 23 w 53"/>
                  <a:gd name="T37" fmla="*/ 54 h 82"/>
                  <a:gd name="T38" fmla="*/ 37 w 53"/>
                  <a:gd name="T39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82">
                    <a:moveTo>
                      <a:pt x="11" y="0"/>
                    </a:moveTo>
                    <a:lnTo>
                      <a:pt x="5" y="7"/>
                    </a:lnTo>
                    <a:lnTo>
                      <a:pt x="2" y="17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5" y="75"/>
                    </a:lnTo>
                    <a:lnTo>
                      <a:pt x="25" y="81"/>
                    </a:lnTo>
                    <a:lnTo>
                      <a:pt x="38" y="82"/>
                    </a:lnTo>
                    <a:lnTo>
                      <a:pt x="47" y="74"/>
                    </a:lnTo>
                    <a:lnTo>
                      <a:pt x="53" y="59"/>
                    </a:lnTo>
                    <a:lnTo>
                      <a:pt x="53" y="44"/>
                    </a:lnTo>
                    <a:lnTo>
                      <a:pt x="50" y="31"/>
                    </a:lnTo>
                    <a:lnTo>
                      <a:pt x="43" y="22"/>
                    </a:lnTo>
                    <a:lnTo>
                      <a:pt x="36" y="16"/>
                    </a:lnTo>
                    <a:lnTo>
                      <a:pt x="28" y="15"/>
                    </a:lnTo>
                    <a:lnTo>
                      <a:pt x="22" y="22"/>
                    </a:lnTo>
                    <a:lnTo>
                      <a:pt x="18" y="37"/>
                    </a:lnTo>
                    <a:lnTo>
                      <a:pt x="19" y="46"/>
                    </a:lnTo>
                    <a:lnTo>
                      <a:pt x="23" y="54"/>
                    </a:lnTo>
                    <a:lnTo>
                      <a:pt x="37" y="6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47">
                <a:extLst>
                  <a:ext uri="{FF2B5EF4-FFF2-40B4-BE49-F238E27FC236}">
                    <a16:creationId xmlns:a16="http://schemas.microsoft.com/office/drawing/2014/main" id="{FD0BE566-9B85-4AE4-B714-0FEC99618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076" y="3752850"/>
                <a:ext cx="14288" cy="12700"/>
              </a:xfrm>
              <a:custGeom>
                <a:avLst/>
                <a:gdLst>
                  <a:gd name="T0" fmla="*/ 62 w 62"/>
                  <a:gd name="T1" fmla="*/ 13 h 69"/>
                  <a:gd name="T2" fmla="*/ 51 w 62"/>
                  <a:gd name="T3" fmla="*/ 4 h 69"/>
                  <a:gd name="T4" fmla="*/ 39 w 62"/>
                  <a:gd name="T5" fmla="*/ 0 h 69"/>
                  <a:gd name="T6" fmla="*/ 26 w 62"/>
                  <a:gd name="T7" fmla="*/ 1 h 69"/>
                  <a:gd name="T8" fmla="*/ 15 w 62"/>
                  <a:gd name="T9" fmla="*/ 8 h 69"/>
                  <a:gd name="T10" fmla="*/ 7 w 62"/>
                  <a:gd name="T11" fmla="*/ 19 h 69"/>
                  <a:gd name="T12" fmla="*/ 1 w 62"/>
                  <a:gd name="T13" fmla="*/ 32 h 69"/>
                  <a:gd name="T14" fmla="*/ 0 w 62"/>
                  <a:gd name="T15" fmla="*/ 50 h 69"/>
                  <a:gd name="T16" fmla="*/ 6 w 62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9">
                    <a:moveTo>
                      <a:pt x="62" y="13"/>
                    </a:moveTo>
                    <a:lnTo>
                      <a:pt x="51" y="4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5" y="8"/>
                    </a:lnTo>
                    <a:lnTo>
                      <a:pt x="7" y="19"/>
                    </a:lnTo>
                    <a:lnTo>
                      <a:pt x="1" y="32"/>
                    </a:lnTo>
                    <a:lnTo>
                      <a:pt x="0" y="50"/>
                    </a:lnTo>
                    <a:lnTo>
                      <a:pt x="6" y="6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48">
                <a:extLst>
                  <a:ext uri="{FF2B5EF4-FFF2-40B4-BE49-F238E27FC236}">
                    <a16:creationId xmlns:a16="http://schemas.microsoft.com/office/drawing/2014/main" id="{B15C7C05-C51B-489C-AF3B-5C24E88D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3767138"/>
                <a:ext cx="12700" cy="11113"/>
              </a:xfrm>
              <a:custGeom>
                <a:avLst/>
                <a:gdLst>
                  <a:gd name="T0" fmla="*/ 54 w 54"/>
                  <a:gd name="T1" fmla="*/ 0 h 67"/>
                  <a:gd name="T2" fmla="*/ 54 w 54"/>
                  <a:gd name="T3" fmla="*/ 39 h 67"/>
                  <a:gd name="T4" fmla="*/ 50 w 54"/>
                  <a:gd name="T5" fmla="*/ 53 h 67"/>
                  <a:gd name="T6" fmla="*/ 42 w 54"/>
                  <a:gd name="T7" fmla="*/ 61 h 67"/>
                  <a:gd name="T8" fmla="*/ 33 w 54"/>
                  <a:gd name="T9" fmla="*/ 67 h 67"/>
                  <a:gd name="T10" fmla="*/ 23 w 54"/>
                  <a:gd name="T11" fmla="*/ 67 h 67"/>
                  <a:gd name="T12" fmla="*/ 11 w 54"/>
                  <a:gd name="T13" fmla="*/ 61 h 67"/>
                  <a:gd name="T14" fmla="*/ 0 w 54"/>
                  <a:gd name="T1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7">
                    <a:moveTo>
                      <a:pt x="54" y="0"/>
                    </a:moveTo>
                    <a:lnTo>
                      <a:pt x="54" y="39"/>
                    </a:lnTo>
                    <a:lnTo>
                      <a:pt x="50" y="53"/>
                    </a:lnTo>
                    <a:lnTo>
                      <a:pt x="42" y="61"/>
                    </a:lnTo>
                    <a:lnTo>
                      <a:pt x="33" y="67"/>
                    </a:lnTo>
                    <a:lnTo>
                      <a:pt x="23" y="67"/>
                    </a:lnTo>
                    <a:lnTo>
                      <a:pt x="11" y="61"/>
                    </a:lnTo>
                    <a:lnTo>
                      <a:pt x="0" y="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49">
                <a:extLst>
                  <a:ext uri="{FF2B5EF4-FFF2-40B4-BE49-F238E27FC236}">
                    <a16:creationId xmlns:a16="http://schemas.microsoft.com/office/drawing/2014/main" id="{982DEC5B-3EEA-42C9-952A-C1CAFDFA9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4588" y="3546475"/>
                <a:ext cx="11113" cy="15875"/>
              </a:xfrm>
              <a:custGeom>
                <a:avLst/>
                <a:gdLst>
                  <a:gd name="T0" fmla="*/ 34 w 52"/>
                  <a:gd name="T1" fmla="*/ 0 h 85"/>
                  <a:gd name="T2" fmla="*/ 18 w 52"/>
                  <a:gd name="T3" fmla="*/ 11 h 85"/>
                  <a:gd name="T4" fmla="*/ 5 w 52"/>
                  <a:gd name="T5" fmla="*/ 31 h 85"/>
                  <a:gd name="T6" fmla="*/ 0 w 52"/>
                  <a:gd name="T7" fmla="*/ 54 h 85"/>
                  <a:gd name="T8" fmla="*/ 1 w 52"/>
                  <a:gd name="T9" fmla="*/ 67 h 85"/>
                  <a:gd name="T10" fmla="*/ 6 w 52"/>
                  <a:gd name="T11" fmla="*/ 78 h 85"/>
                  <a:gd name="T12" fmla="*/ 17 w 52"/>
                  <a:gd name="T13" fmla="*/ 85 h 85"/>
                  <a:gd name="T14" fmla="*/ 30 w 52"/>
                  <a:gd name="T15" fmla="*/ 82 h 85"/>
                  <a:gd name="T16" fmla="*/ 42 w 52"/>
                  <a:gd name="T17" fmla="*/ 73 h 85"/>
                  <a:gd name="T18" fmla="*/ 49 w 52"/>
                  <a:gd name="T19" fmla="*/ 60 h 85"/>
                  <a:gd name="T20" fmla="*/ 52 w 52"/>
                  <a:gd name="T21" fmla="*/ 47 h 85"/>
                  <a:gd name="T22" fmla="*/ 52 w 52"/>
                  <a:gd name="T23" fmla="*/ 35 h 85"/>
                  <a:gd name="T24" fmla="*/ 48 w 52"/>
                  <a:gd name="T25" fmla="*/ 27 h 85"/>
                  <a:gd name="T26" fmla="*/ 42 w 52"/>
                  <a:gd name="T27" fmla="*/ 22 h 85"/>
                  <a:gd name="T28" fmla="*/ 33 w 52"/>
                  <a:gd name="T29" fmla="*/ 25 h 85"/>
                  <a:gd name="T30" fmla="*/ 22 w 52"/>
                  <a:gd name="T31" fmla="*/ 36 h 85"/>
                  <a:gd name="T32" fmla="*/ 19 w 52"/>
                  <a:gd name="T33" fmla="*/ 45 h 85"/>
                  <a:gd name="T34" fmla="*/ 18 w 52"/>
                  <a:gd name="T35" fmla="*/ 52 h 85"/>
                  <a:gd name="T36" fmla="*/ 26 w 52"/>
                  <a:gd name="T37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34" y="0"/>
                    </a:moveTo>
                    <a:lnTo>
                      <a:pt x="18" y="11"/>
                    </a:lnTo>
                    <a:lnTo>
                      <a:pt x="5" y="31"/>
                    </a:lnTo>
                    <a:lnTo>
                      <a:pt x="0" y="54"/>
                    </a:lnTo>
                    <a:lnTo>
                      <a:pt x="1" y="67"/>
                    </a:lnTo>
                    <a:lnTo>
                      <a:pt x="6" y="78"/>
                    </a:lnTo>
                    <a:lnTo>
                      <a:pt x="17" y="85"/>
                    </a:lnTo>
                    <a:lnTo>
                      <a:pt x="30" y="82"/>
                    </a:lnTo>
                    <a:lnTo>
                      <a:pt x="42" y="73"/>
                    </a:lnTo>
                    <a:lnTo>
                      <a:pt x="49" y="60"/>
                    </a:lnTo>
                    <a:lnTo>
                      <a:pt x="52" y="47"/>
                    </a:lnTo>
                    <a:lnTo>
                      <a:pt x="52" y="35"/>
                    </a:lnTo>
                    <a:lnTo>
                      <a:pt x="48" y="27"/>
                    </a:lnTo>
                    <a:lnTo>
                      <a:pt x="42" y="22"/>
                    </a:lnTo>
                    <a:lnTo>
                      <a:pt x="33" y="25"/>
                    </a:lnTo>
                    <a:lnTo>
                      <a:pt x="22" y="36"/>
                    </a:lnTo>
                    <a:lnTo>
                      <a:pt x="19" y="45"/>
                    </a:lnTo>
                    <a:lnTo>
                      <a:pt x="18" y="52"/>
                    </a:lnTo>
                    <a:lnTo>
                      <a:pt x="26" y="6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0">
                <a:extLst>
                  <a:ext uri="{FF2B5EF4-FFF2-40B4-BE49-F238E27FC236}">
                    <a16:creationId xmlns:a16="http://schemas.microsoft.com/office/drawing/2014/main" id="{89D20385-E80C-4308-8F8B-9D152156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41713"/>
                <a:ext cx="17463" cy="7938"/>
              </a:xfrm>
              <a:custGeom>
                <a:avLst/>
                <a:gdLst>
                  <a:gd name="T0" fmla="*/ 76 w 76"/>
                  <a:gd name="T1" fmla="*/ 28 h 48"/>
                  <a:gd name="T2" fmla="*/ 72 w 76"/>
                  <a:gd name="T3" fmla="*/ 14 h 48"/>
                  <a:gd name="T4" fmla="*/ 62 w 76"/>
                  <a:gd name="T5" fmla="*/ 5 h 48"/>
                  <a:gd name="T6" fmla="*/ 51 w 76"/>
                  <a:gd name="T7" fmla="*/ 0 h 48"/>
                  <a:gd name="T8" fmla="*/ 38 w 76"/>
                  <a:gd name="T9" fmla="*/ 0 h 48"/>
                  <a:gd name="T10" fmla="*/ 26 w 76"/>
                  <a:gd name="T11" fmla="*/ 5 h 48"/>
                  <a:gd name="T12" fmla="*/ 14 w 76"/>
                  <a:gd name="T13" fmla="*/ 14 h 48"/>
                  <a:gd name="T14" fmla="*/ 5 w 76"/>
                  <a:gd name="T15" fmla="*/ 29 h 48"/>
                  <a:gd name="T16" fmla="*/ 0 w 76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28"/>
                    </a:moveTo>
                    <a:lnTo>
                      <a:pt x="72" y="14"/>
                    </a:lnTo>
                    <a:lnTo>
                      <a:pt x="62" y="5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14" y="14"/>
                    </a:lnTo>
                    <a:lnTo>
                      <a:pt x="5" y="29"/>
                    </a:lnTo>
                    <a:lnTo>
                      <a:pt x="0" y="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1">
                <a:extLst>
                  <a:ext uri="{FF2B5EF4-FFF2-40B4-BE49-F238E27FC236}">
                    <a16:creationId xmlns:a16="http://schemas.microsoft.com/office/drawing/2014/main" id="{EC14BBE8-18B7-4057-BDCA-16046620D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559175"/>
                <a:ext cx="17463" cy="9525"/>
              </a:xfrm>
              <a:custGeom>
                <a:avLst/>
                <a:gdLst>
                  <a:gd name="T0" fmla="*/ 74 w 74"/>
                  <a:gd name="T1" fmla="*/ 0 h 47"/>
                  <a:gd name="T2" fmla="*/ 65 w 74"/>
                  <a:gd name="T3" fmla="*/ 19 h 47"/>
                  <a:gd name="T4" fmla="*/ 55 w 74"/>
                  <a:gd name="T5" fmla="*/ 33 h 47"/>
                  <a:gd name="T6" fmla="*/ 43 w 74"/>
                  <a:gd name="T7" fmla="*/ 42 h 47"/>
                  <a:gd name="T8" fmla="*/ 32 w 74"/>
                  <a:gd name="T9" fmla="*/ 47 h 47"/>
                  <a:gd name="T10" fmla="*/ 21 w 74"/>
                  <a:gd name="T11" fmla="*/ 46 h 47"/>
                  <a:gd name="T12" fmla="*/ 13 w 74"/>
                  <a:gd name="T13" fmla="*/ 40 h 47"/>
                  <a:gd name="T14" fmla="*/ 5 w 74"/>
                  <a:gd name="T15" fmla="*/ 31 h 47"/>
                  <a:gd name="T16" fmla="*/ 0 w 74"/>
                  <a:gd name="T1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7">
                    <a:moveTo>
                      <a:pt x="74" y="0"/>
                    </a:moveTo>
                    <a:lnTo>
                      <a:pt x="65" y="19"/>
                    </a:lnTo>
                    <a:lnTo>
                      <a:pt x="55" y="33"/>
                    </a:lnTo>
                    <a:lnTo>
                      <a:pt x="43" y="42"/>
                    </a:lnTo>
                    <a:lnTo>
                      <a:pt x="32" y="47"/>
                    </a:lnTo>
                    <a:lnTo>
                      <a:pt x="21" y="46"/>
                    </a:lnTo>
                    <a:lnTo>
                      <a:pt x="13" y="40"/>
                    </a:lnTo>
                    <a:lnTo>
                      <a:pt x="5" y="31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2">
                <a:extLst>
                  <a:ext uri="{FF2B5EF4-FFF2-40B4-BE49-F238E27FC236}">
                    <a16:creationId xmlns:a16="http://schemas.microsoft.com/office/drawing/2014/main" id="{442CF1A1-D953-4870-9D80-5C836DFBC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013" y="3246438"/>
                <a:ext cx="20638" cy="6350"/>
              </a:xfrm>
              <a:custGeom>
                <a:avLst/>
                <a:gdLst>
                  <a:gd name="T0" fmla="*/ 0 w 91"/>
                  <a:gd name="T1" fmla="*/ 31 h 31"/>
                  <a:gd name="T2" fmla="*/ 6 w 91"/>
                  <a:gd name="T3" fmla="*/ 15 h 31"/>
                  <a:gd name="T4" fmla="*/ 14 w 91"/>
                  <a:gd name="T5" fmla="*/ 6 h 31"/>
                  <a:gd name="T6" fmla="*/ 26 w 91"/>
                  <a:gd name="T7" fmla="*/ 0 h 31"/>
                  <a:gd name="T8" fmla="*/ 40 w 91"/>
                  <a:gd name="T9" fmla="*/ 0 h 31"/>
                  <a:gd name="T10" fmla="*/ 54 w 91"/>
                  <a:gd name="T11" fmla="*/ 4 h 31"/>
                  <a:gd name="T12" fmla="*/ 68 w 91"/>
                  <a:gd name="T13" fmla="*/ 9 h 31"/>
                  <a:gd name="T14" fmla="*/ 91 w 91"/>
                  <a:gd name="T1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31">
                    <a:moveTo>
                      <a:pt x="0" y="31"/>
                    </a:moveTo>
                    <a:lnTo>
                      <a:pt x="6" y="15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4" y="4"/>
                    </a:lnTo>
                    <a:lnTo>
                      <a:pt x="68" y="9"/>
                    </a:lnTo>
                    <a:lnTo>
                      <a:pt x="91" y="2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3">
                <a:extLst>
                  <a:ext uri="{FF2B5EF4-FFF2-40B4-BE49-F238E27FC236}">
                    <a16:creationId xmlns:a16="http://schemas.microsoft.com/office/drawing/2014/main" id="{6654943A-9C9F-49D9-981C-F417FBDAA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3222625"/>
                <a:ext cx="47625" cy="25400"/>
              </a:xfrm>
              <a:custGeom>
                <a:avLst/>
                <a:gdLst>
                  <a:gd name="T0" fmla="*/ 8 w 211"/>
                  <a:gd name="T1" fmla="*/ 148 h 148"/>
                  <a:gd name="T2" fmla="*/ 0 w 211"/>
                  <a:gd name="T3" fmla="*/ 131 h 148"/>
                  <a:gd name="T4" fmla="*/ 0 w 211"/>
                  <a:gd name="T5" fmla="*/ 115 h 148"/>
                  <a:gd name="T6" fmla="*/ 8 w 211"/>
                  <a:gd name="T7" fmla="*/ 103 h 148"/>
                  <a:gd name="T8" fmla="*/ 27 w 211"/>
                  <a:gd name="T9" fmla="*/ 101 h 148"/>
                  <a:gd name="T10" fmla="*/ 13 w 211"/>
                  <a:gd name="T11" fmla="*/ 92 h 148"/>
                  <a:gd name="T12" fmla="*/ 5 w 211"/>
                  <a:gd name="T13" fmla="*/ 82 h 148"/>
                  <a:gd name="T14" fmla="*/ 3 w 211"/>
                  <a:gd name="T15" fmla="*/ 70 h 148"/>
                  <a:gd name="T16" fmla="*/ 5 w 211"/>
                  <a:gd name="T17" fmla="*/ 59 h 148"/>
                  <a:gd name="T18" fmla="*/ 11 w 211"/>
                  <a:gd name="T19" fmla="*/ 50 h 148"/>
                  <a:gd name="T20" fmla="*/ 22 w 211"/>
                  <a:gd name="T21" fmla="*/ 43 h 148"/>
                  <a:gd name="T22" fmla="*/ 36 w 211"/>
                  <a:gd name="T23" fmla="*/ 41 h 148"/>
                  <a:gd name="T24" fmla="*/ 54 w 211"/>
                  <a:gd name="T25" fmla="*/ 44 h 148"/>
                  <a:gd name="T26" fmla="*/ 48 w 211"/>
                  <a:gd name="T27" fmla="*/ 29 h 148"/>
                  <a:gd name="T28" fmla="*/ 48 w 211"/>
                  <a:gd name="T29" fmla="*/ 16 h 148"/>
                  <a:gd name="T30" fmla="*/ 54 w 211"/>
                  <a:gd name="T31" fmla="*/ 8 h 148"/>
                  <a:gd name="T32" fmla="*/ 64 w 211"/>
                  <a:gd name="T33" fmla="*/ 3 h 148"/>
                  <a:gd name="T34" fmla="*/ 78 w 211"/>
                  <a:gd name="T35" fmla="*/ 3 h 148"/>
                  <a:gd name="T36" fmla="*/ 94 w 211"/>
                  <a:gd name="T37" fmla="*/ 8 h 148"/>
                  <a:gd name="T38" fmla="*/ 112 w 211"/>
                  <a:gd name="T39" fmla="*/ 20 h 148"/>
                  <a:gd name="T40" fmla="*/ 129 w 211"/>
                  <a:gd name="T41" fmla="*/ 37 h 148"/>
                  <a:gd name="T42" fmla="*/ 130 w 211"/>
                  <a:gd name="T43" fmla="*/ 21 h 148"/>
                  <a:gd name="T44" fmla="*/ 139 w 211"/>
                  <a:gd name="T45" fmla="*/ 9 h 148"/>
                  <a:gd name="T46" fmla="*/ 151 w 211"/>
                  <a:gd name="T47" fmla="*/ 1 h 148"/>
                  <a:gd name="T48" fmla="*/ 167 w 211"/>
                  <a:gd name="T49" fmla="*/ 0 h 148"/>
                  <a:gd name="T50" fmla="*/ 182 w 211"/>
                  <a:gd name="T51" fmla="*/ 3 h 148"/>
                  <a:gd name="T52" fmla="*/ 196 w 211"/>
                  <a:gd name="T53" fmla="*/ 9 h 148"/>
                  <a:gd name="T54" fmla="*/ 206 w 211"/>
                  <a:gd name="T55" fmla="*/ 21 h 148"/>
                  <a:gd name="T56" fmla="*/ 211 w 211"/>
                  <a:gd name="T57" fmla="*/ 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48">
                    <a:moveTo>
                      <a:pt x="8" y="148"/>
                    </a:moveTo>
                    <a:lnTo>
                      <a:pt x="0" y="131"/>
                    </a:lnTo>
                    <a:lnTo>
                      <a:pt x="0" y="115"/>
                    </a:lnTo>
                    <a:lnTo>
                      <a:pt x="8" y="103"/>
                    </a:lnTo>
                    <a:lnTo>
                      <a:pt x="27" y="101"/>
                    </a:lnTo>
                    <a:lnTo>
                      <a:pt x="13" y="92"/>
                    </a:lnTo>
                    <a:lnTo>
                      <a:pt x="5" y="82"/>
                    </a:lnTo>
                    <a:lnTo>
                      <a:pt x="3" y="70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22" y="43"/>
                    </a:lnTo>
                    <a:lnTo>
                      <a:pt x="36" y="41"/>
                    </a:lnTo>
                    <a:lnTo>
                      <a:pt x="54" y="44"/>
                    </a:lnTo>
                    <a:lnTo>
                      <a:pt x="48" y="29"/>
                    </a:lnTo>
                    <a:lnTo>
                      <a:pt x="48" y="16"/>
                    </a:lnTo>
                    <a:lnTo>
                      <a:pt x="54" y="8"/>
                    </a:lnTo>
                    <a:lnTo>
                      <a:pt x="64" y="3"/>
                    </a:lnTo>
                    <a:lnTo>
                      <a:pt x="78" y="3"/>
                    </a:lnTo>
                    <a:lnTo>
                      <a:pt x="94" y="8"/>
                    </a:lnTo>
                    <a:lnTo>
                      <a:pt x="112" y="20"/>
                    </a:lnTo>
                    <a:lnTo>
                      <a:pt x="129" y="37"/>
                    </a:lnTo>
                    <a:lnTo>
                      <a:pt x="130" y="21"/>
                    </a:lnTo>
                    <a:lnTo>
                      <a:pt x="139" y="9"/>
                    </a:lnTo>
                    <a:lnTo>
                      <a:pt x="151" y="1"/>
                    </a:lnTo>
                    <a:lnTo>
                      <a:pt x="167" y="0"/>
                    </a:lnTo>
                    <a:lnTo>
                      <a:pt x="182" y="3"/>
                    </a:lnTo>
                    <a:lnTo>
                      <a:pt x="196" y="9"/>
                    </a:lnTo>
                    <a:lnTo>
                      <a:pt x="206" y="21"/>
                    </a:lnTo>
                    <a:lnTo>
                      <a:pt x="211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4">
                <a:extLst>
                  <a:ext uri="{FF2B5EF4-FFF2-40B4-BE49-F238E27FC236}">
                    <a16:creationId xmlns:a16="http://schemas.microsoft.com/office/drawing/2014/main" id="{7C500694-E51E-438F-B118-64CC8E9C8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313" y="3157538"/>
                <a:ext cx="96838" cy="46038"/>
              </a:xfrm>
              <a:custGeom>
                <a:avLst/>
                <a:gdLst>
                  <a:gd name="T0" fmla="*/ 420 w 427"/>
                  <a:gd name="T1" fmla="*/ 145 h 269"/>
                  <a:gd name="T2" fmla="*/ 398 w 427"/>
                  <a:gd name="T3" fmla="*/ 154 h 269"/>
                  <a:gd name="T4" fmla="*/ 378 w 427"/>
                  <a:gd name="T5" fmla="*/ 147 h 269"/>
                  <a:gd name="T6" fmla="*/ 369 w 427"/>
                  <a:gd name="T7" fmla="*/ 127 h 269"/>
                  <a:gd name="T8" fmla="*/ 357 w 427"/>
                  <a:gd name="T9" fmla="*/ 133 h 269"/>
                  <a:gd name="T10" fmla="*/ 314 w 427"/>
                  <a:gd name="T11" fmla="*/ 153 h 269"/>
                  <a:gd name="T12" fmla="*/ 292 w 427"/>
                  <a:gd name="T13" fmla="*/ 147 h 269"/>
                  <a:gd name="T14" fmla="*/ 271 w 427"/>
                  <a:gd name="T15" fmla="*/ 184 h 269"/>
                  <a:gd name="T16" fmla="*/ 248 w 427"/>
                  <a:gd name="T17" fmla="*/ 194 h 269"/>
                  <a:gd name="T18" fmla="*/ 223 w 427"/>
                  <a:gd name="T19" fmla="*/ 189 h 269"/>
                  <a:gd name="T20" fmla="*/ 210 w 427"/>
                  <a:gd name="T21" fmla="*/ 202 h 269"/>
                  <a:gd name="T22" fmla="*/ 197 w 427"/>
                  <a:gd name="T23" fmla="*/ 234 h 269"/>
                  <a:gd name="T24" fmla="*/ 174 w 427"/>
                  <a:gd name="T25" fmla="*/ 245 h 269"/>
                  <a:gd name="T26" fmla="*/ 147 w 427"/>
                  <a:gd name="T27" fmla="*/ 236 h 269"/>
                  <a:gd name="T28" fmla="*/ 108 w 427"/>
                  <a:gd name="T29" fmla="*/ 244 h 269"/>
                  <a:gd name="T30" fmla="*/ 66 w 427"/>
                  <a:gd name="T31" fmla="*/ 268 h 269"/>
                  <a:gd name="T32" fmla="*/ 42 w 427"/>
                  <a:gd name="T33" fmla="*/ 265 h 269"/>
                  <a:gd name="T34" fmla="*/ 42 w 427"/>
                  <a:gd name="T35" fmla="*/ 240 h 269"/>
                  <a:gd name="T36" fmla="*/ 26 w 427"/>
                  <a:gd name="T37" fmla="*/ 221 h 269"/>
                  <a:gd name="T38" fmla="*/ 0 w 427"/>
                  <a:gd name="T39" fmla="*/ 202 h 269"/>
                  <a:gd name="T40" fmla="*/ 7 w 427"/>
                  <a:gd name="T41" fmla="*/ 171 h 269"/>
                  <a:gd name="T42" fmla="*/ 39 w 427"/>
                  <a:gd name="T43" fmla="*/ 147 h 269"/>
                  <a:gd name="T44" fmla="*/ 40 w 427"/>
                  <a:gd name="T45" fmla="*/ 122 h 269"/>
                  <a:gd name="T46" fmla="*/ 35 w 427"/>
                  <a:gd name="T47" fmla="*/ 91 h 269"/>
                  <a:gd name="T48" fmla="*/ 69 w 427"/>
                  <a:gd name="T49" fmla="*/ 76 h 269"/>
                  <a:gd name="T50" fmla="*/ 124 w 427"/>
                  <a:gd name="T51" fmla="*/ 79 h 269"/>
                  <a:gd name="T52" fmla="*/ 141 w 427"/>
                  <a:gd name="T53" fmla="*/ 70 h 269"/>
                  <a:gd name="T54" fmla="*/ 144 w 427"/>
                  <a:gd name="T55" fmla="*/ 47 h 269"/>
                  <a:gd name="T56" fmla="*/ 170 w 427"/>
                  <a:gd name="T57" fmla="*/ 36 h 269"/>
                  <a:gd name="T58" fmla="*/ 204 w 427"/>
                  <a:gd name="T59" fmla="*/ 41 h 269"/>
                  <a:gd name="T60" fmla="*/ 213 w 427"/>
                  <a:gd name="T61" fmla="*/ 38 h 269"/>
                  <a:gd name="T62" fmla="*/ 213 w 427"/>
                  <a:gd name="T63" fmla="*/ 14 h 269"/>
                  <a:gd name="T64" fmla="*/ 224 w 427"/>
                  <a:gd name="T65" fmla="*/ 1 h 269"/>
                  <a:gd name="T66" fmla="*/ 242 w 427"/>
                  <a:gd name="T67" fmla="*/ 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7" h="269">
                    <a:moveTo>
                      <a:pt x="427" y="132"/>
                    </a:moveTo>
                    <a:lnTo>
                      <a:pt x="420" y="145"/>
                    </a:lnTo>
                    <a:lnTo>
                      <a:pt x="409" y="152"/>
                    </a:lnTo>
                    <a:lnTo>
                      <a:pt x="398" y="154"/>
                    </a:lnTo>
                    <a:lnTo>
                      <a:pt x="387" y="152"/>
                    </a:lnTo>
                    <a:lnTo>
                      <a:pt x="378" y="147"/>
                    </a:lnTo>
                    <a:lnTo>
                      <a:pt x="371" y="138"/>
                    </a:lnTo>
                    <a:lnTo>
                      <a:pt x="369" y="127"/>
                    </a:lnTo>
                    <a:lnTo>
                      <a:pt x="372" y="114"/>
                    </a:lnTo>
                    <a:lnTo>
                      <a:pt x="357" y="133"/>
                    </a:lnTo>
                    <a:lnTo>
                      <a:pt x="337" y="148"/>
                    </a:lnTo>
                    <a:lnTo>
                      <a:pt x="314" y="153"/>
                    </a:lnTo>
                    <a:lnTo>
                      <a:pt x="303" y="152"/>
                    </a:lnTo>
                    <a:lnTo>
                      <a:pt x="292" y="147"/>
                    </a:lnTo>
                    <a:lnTo>
                      <a:pt x="279" y="175"/>
                    </a:lnTo>
                    <a:lnTo>
                      <a:pt x="271" y="184"/>
                    </a:lnTo>
                    <a:lnTo>
                      <a:pt x="260" y="191"/>
                    </a:lnTo>
                    <a:lnTo>
                      <a:pt x="248" y="194"/>
                    </a:lnTo>
                    <a:lnTo>
                      <a:pt x="236" y="194"/>
                    </a:lnTo>
                    <a:lnTo>
                      <a:pt x="223" y="189"/>
                    </a:lnTo>
                    <a:lnTo>
                      <a:pt x="210" y="180"/>
                    </a:lnTo>
                    <a:lnTo>
                      <a:pt x="210" y="202"/>
                    </a:lnTo>
                    <a:lnTo>
                      <a:pt x="206" y="220"/>
                    </a:lnTo>
                    <a:lnTo>
                      <a:pt x="197" y="234"/>
                    </a:lnTo>
                    <a:lnTo>
                      <a:pt x="187" y="242"/>
                    </a:lnTo>
                    <a:lnTo>
                      <a:pt x="174" y="245"/>
                    </a:lnTo>
                    <a:lnTo>
                      <a:pt x="161" y="243"/>
                    </a:lnTo>
                    <a:lnTo>
                      <a:pt x="147" y="236"/>
                    </a:lnTo>
                    <a:lnTo>
                      <a:pt x="135" y="221"/>
                    </a:lnTo>
                    <a:lnTo>
                      <a:pt x="108" y="244"/>
                    </a:lnTo>
                    <a:lnTo>
                      <a:pt x="85" y="259"/>
                    </a:lnTo>
                    <a:lnTo>
                      <a:pt x="66" y="268"/>
                    </a:lnTo>
                    <a:lnTo>
                      <a:pt x="52" y="269"/>
                    </a:lnTo>
                    <a:lnTo>
                      <a:pt x="42" y="265"/>
                    </a:lnTo>
                    <a:lnTo>
                      <a:pt x="39" y="255"/>
                    </a:lnTo>
                    <a:lnTo>
                      <a:pt x="42" y="240"/>
                    </a:lnTo>
                    <a:lnTo>
                      <a:pt x="53" y="221"/>
                    </a:lnTo>
                    <a:lnTo>
                      <a:pt x="26" y="221"/>
                    </a:lnTo>
                    <a:lnTo>
                      <a:pt x="9" y="214"/>
                    </a:lnTo>
                    <a:lnTo>
                      <a:pt x="0" y="202"/>
                    </a:lnTo>
                    <a:lnTo>
                      <a:pt x="0" y="187"/>
                    </a:lnTo>
                    <a:lnTo>
                      <a:pt x="7" y="171"/>
                    </a:lnTo>
                    <a:lnTo>
                      <a:pt x="21" y="157"/>
                    </a:lnTo>
                    <a:lnTo>
                      <a:pt x="39" y="147"/>
                    </a:lnTo>
                    <a:lnTo>
                      <a:pt x="64" y="143"/>
                    </a:lnTo>
                    <a:lnTo>
                      <a:pt x="40" y="122"/>
                    </a:lnTo>
                    <a:lnTo>
                      <a:pt x="31" y="105"/>
                    </a:lnTo>
                    <a:lnTo>
                      <a:pt x="35" y="91"/>
                    </a:lnTo>
                    <a:lnTo>
                      <a:pt x="48" y="82"/>
                    </a:lnTo>
                    <a:lnTo>
                      <a:pt x="69" y="76"/>
                    </a:lnTo>
                    <a:lnTo>
                      <a:pt x="95" y="75"/>
                    </a:lnTo>
                    <a:lnTo>
                      <a:pt x="124" y="79"/>
                    </a:lnTo>
                    <a:lnTo>
                      <a:pt x="154" y="87"/>
                    </a:lnTo>
                    <a:lnTo>
                      <a:pt x="141" y="70"/>
                    </a:lnTo>
                    <a:lnTo>
                      <a:pt x="138" y="56"/>
                    </a:lnTo>
                    <a:lnTo>
                      <a:pt x="144" y="47"/>
                    </a:lnTo>
                    <a:lnTo>
                      <a:pt x="155" y="39"/>
                    </a:lnTo>
                    <a:lnTo>
                      <a:pt x="170" y="36"/>
                    </a:lnTo>
                    <a:lnTo>
                      <a:pt x="188" y="36"/>
                    </a:lnTo>
                    <a:lnTo>
                      <a:pt x="204" y="41"/>
                    </a:lnTo>
                    <a:lnTo>
                      <a:pt x="218" y="51"/>
                    </a:lnTo>
                    <a:lnTo>
                      <a:pt x="213" y="38"/>
                    </a:lnTo>
                    <a:lnTo>
                      <a:pt x="210" y="26"/>
                    </a:lnTo>
                    <a:lnTo>
                      <a:pt x="213" y="14"/>
                    </a:lnTo>
                    <a:lnTo>
                      <a:pt x="217" y="6"/>
                    </a:lnTo>
                    <a:lnTo>
                      <a:pt x="224" y="1"/>
                    </a:lnTo>
                    <a:lnTo>
                      <a:pt x="233" y="0"/>
                    </a:lnTo>
                    <a:lnTo>
                      <a:pt x="242" y="3"/>
                    </a:lnTo>
                    <a:lnTo>
                      <a:pt x="251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55">
                <a:extLst>
                  <a:ext uri="{FF2B5EF4-FFF2-40B4-BE49-F238E27FC236}">
                    <a16:creationId xmlns:a16="http://schemas.microsoft.com/office/drawing/2014/main" id="{8BA063FB-7396-441E-8FCF-9F6676D6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113" y="3138488"/>
                <a:ext cx="26988" cy="19050"/>
              </a:xfrm>
              <a:custGeom>
                <a:avLst/>
                <a:gdLst>
                  <a:gd name="T0" fmla="*/ 16 w 120"/>
                  <a:gd name="T1" fmla="*/ 106 h 106"/>
                  <a:gd name="T2" fmla="*/ 5 w 120"/>
                  <a:gd name="T3" fmla="*/ 84 h 106"/>
                  <a:gd name="T4" fmla="*/ 0 w 120"/>
                  <a:gd name="T5" fmla="*/ 65 h 106"/>
                  <a:gd name="T6" fmla="*/ 2 w 120"/>
                  <a:gd name="T7" fmla="*/ 48 h 106"/>
                  <a:gd name="T8" fmla="*/ 9 w 120"/>
                  <a:gd name="T9" fmla="*/ 34 h 106"/>
                  <a:gd name="T10" fmla="*/ 21 w 120"/>
                  <a:gd name="T11" fmla="*/ 26 h 106"/>
                  <a:gd name="T12" fmla="*/ 37 w 120"/>
                  <a:gd name="T13" fmla="*/ 22 h 106"/>
                  <a:gd name="T14" fmla="*/ 55 w 120"/>
                  <a:gd name="T15" fmla="*/ 26 h 106"/>
                  <a:gd name="T16" fmla="*/ 76 w 120"/>
                  <a:gd name="T17" fmla="*/ 38 h 106"/>
                  <a:gd name="T18" fmla="*/ 73 w 120"/>
                  <a:gd name="T19" fmla="*/ 24 h 106"/>
                  <a:gd name="T20" fmla="*/ 74 w 120"/>
                  <a:gd name="T21" fmla="*/ 14 h 106"/>
                  <a:gd name="T22" fmla="*/ 77 w 120"/>
                  <a:gd name="T23" fmla="*/ 6 h 106"/>
                  <a:gd name="T24" fmla="*/ 83 w 120"/>
                  <a:gd name="T25" fmla="*/ 2 h 106"/>
                  <a:gd name="T26" fmla="*/ 91 w 120"/>
                  <a:gd name="T27" fmla="*/ 0 h 106"/>
                  <a:gd name="T28" fmla="*/ 101 w 120"/>
                  <a:gd name="T29" fmla="*/ 3 h 106"/>
                  <a:gd name="T30" fmla="*/ 120 w 120"/>
                  <a:gd name="T31" fmla="*/ 1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16" y="106"/>
                    </a:moveTo>
                    <a:lnTo>
                      <a:pt x="5" y="84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9" y="34"/>
                    </a:lnTo>
                    <a:lnTo>
                      <a:pt x="21" y="26"/>
                    </a:lnTo>
                    <a:lnTo>
                      <a:pt x="37" y="22"/>
                    </a:lnTo>
                    <a:lnTo>
                      <a:pt x="55" y="26"/>
                    </a:lnTo>
                    <a:lnTo>
                      <a:pt x="76" y="38"/>
                    </a:lnTo>
                    <a:lnTo>
                      <a:pt x="73" y="24"/>
                    </a:lnTo>
                    <a:lnTo>
                      <a:pt x="74" y="14"/>
                    </a:lnTo>
                    <a:lnTo>
                      <a:pt x="77" y="6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2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56">
                <a:extLst>
                  <a:ext uri="{FF2B5EF4-FFF2-40B4-BE49-F238E27FC236}">
                    <a16:creationId xmlns:a16="http://schemas.microsoft.com/office/drawing/2014/main" id="{2E772736-B401-414B-8810-B8D2C0678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3344863"/>
                <a:ext cx="71438" cy="28575"/>
              </a:xfrm>
              <a:custGeom>
                <a:avLst/>
                <a:gdLst>
                  <a:gd name="T0" fmla="*/ 8 w 314"/>
                  <a:gd name="T1" fmla="*/ 59 h 162"/>
                  <a:gd name="T2" fmla="*/ 2 w 314"/>
                  <a:gd name="T3" fmla="*/ 80 h 162"/>
                  <a:gd name="T4" fmla="*/ 0 w 314"/>
                  <a:gd name="T5" fmla="*/ 101 h 162"/>
                  <a:gd name="T6" fmla="*/ 1 w 314"/>
                  <a:gd name="T7" fmla="*/ 117 h 162"/>
                  <a:gd name="T8" fmla="*/ 5 w 314"/>
                  <a:gd name="T9" fmla="*/ 132 h 162"/>
                  <a:gd name="T10" fmla="*/ 19 w 314"/>
                  <a:gd name="T11" fmla="*/ 152 h 162"/>
                  <a:gd name="T12" fmla="*/ 37 w 314"/>
                  <a:gd name="T13" fmla="*/ 162 h 162"/>
                  <a:gd name="T14" fmla="*/ 48 w 314"/>
                  <a:gd name="T15" fmla="*/ 162 h 162"/>
                  <a:gd name="T16" fmla="*/ 59 w 314"/>
                  <a:gd name="T17" fmla="*/ 159 h 162"/>
                  <a:gd name="T18" fmla="*/ 79 w 314"/>
                  <a:gd name="T19" fmla="*/ 144 h 162"/>
                  <a:gd name="T20" fmla="*/ 89 w 314"/>
                  <a:gd name="T21" fmla="*/ 133 h 162"/>
                  <a:gd name="T22" fmla="*/ 97 w 314"/>
                  <a:gd name="T23" fmla="*/ 118 h 162"/>
                  <a:gd name="T24" fmla="*/ 108 w 314"/>
                  <a:gd name="T25" fmla="*/ 77 h 162"/>
                  <a:gd name="T26" fmla="*/ 110 w 314"/>
                  <a:gd name="T27" fmla="*/ 101 h 162"/>
                  <a:gd name="T28" fmla="*/ 116 w 314"/>
                  <a:gd name="T29" fmla="*/ 118 h 162"/>
                  <a:gd name="T30" fmla="*/ 124 w 314"/>
                  <a:gd name="T31" fmla="*/ 128 h 162"/>
                  <a:gd name="T32" fmla="*/ 136 w 314"/>
                  <a:gd name="T33" fmla="*/ 133 h 162"/>
                  <a:gd name="T34" fmla="*/ 149 w 314"/>
                  <a:gd name="T35" fmla="*/ 132 h 162"/>
                  <a:gd name="T36" fmla="*/ 163 w 314"/>
                  <a:gd name="T37" fmla="*/ 125 h 162"/>
                  <a:gd name="T38" fmla="*/ 191 w 314"/>
                  <a:gd name="T39" fmla="*/ 100 h 162"/>
                  <a:gd name="T40" fmla="*/ 210 w 314"/>
                  <a:gd name="T41" fmla="*/ 106 h 162"/>
                  <a:gd name="T42" fmla="*/ 226 w 314"/>
                  <a:gd name="T43" fmla="*/ 107 h 162"/>
                  <a:gd name="T44" fmla="*/ 240 w 314"/>
                  <a:gd name="T45" fmla="*/ 104 h 162"/>
                  <a:gd name="T46" fmla="*/ 250 w 314"/>
                  <a:gd name="T47" fmla="*/ 96 h 162"/>
                  <a:gd name="T48" fmla="*/ 257 w 314"/>
                  <a:gd name="T49" fmla="*/ 87 h 162"/>
                  <a:gd name="T50" fmla="*/ 258 w 314"/>
                  <a:gd name="T51" fmla="*/ 74 h 162"/>
                  <a:gd name="T52" fmla="*/ 256 w 314"/>
                  <a:gd name="T53" fmla="*/ 59 h 162"/>
                  <a:gd name="T54" fmla="*/ 247 w 314"/>
                  <a:gd name="T55" fmla="*/ 44 h 162"/>
                  <a:gd name="T56" fmla="*/ 259 w 314"/>
                  <a:gd name="T57" fmla="*/ 55 h 162"/>
                  <a:gd name="T58" fmla="*/ 273 w 314"/>
                  <a:gd name="T59" fmla="*/ 59 h 162"/>
                  <a:gd name="T60" fmla="*/ 288 w 314"/>
                  <a:gd name="T61" fmla="*/ 58 h 162"/>
                  <a:gd name="T62" fmla="*/ 301 w 314"/>
                  <a:gd name="T63" fmla="*/ 51 h 162"/>
                  <a:gd name="T64" fmla="*/ 310 w 314"/>
                  <a:gd name="T65" fmla="*/ 41 h 162"/>
                  <a:gd name="T66" fmla="*/ 314 w 314"/>
                  <a:gd name="T67" fmla="*/ 28 h 162"/>
                  <a:gd name="T68" fmla="*/ 310 w 314"/>
                  <a:gd name="T69" fmla="*/ 14 h 162"/>
                  <a:gd name="T70" fmla="*/ 296 w 314"/>
                  <a:gd name="T7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4" h="162">
                    <a:moveTo>
                      <a:pt x="8" y="59"/>
                    </a:moveTo>
                    <a:lnTo>
                      <a:pt x="2" y="80"/>
                    </a:lnTo>
                    <a:lnTo>
                      <a:pt x="0" y="101"/>
                    </a:lnTo>
                    <a:lnTo>
                      <a:pt x="1" y="117"/>
                    </a:lnTo>
                    <a:lnTo>
                      <a:pt x="5" y="132"/>
                    </a:lnTo>
                    <a:lnTo>
                      <a:pt x="19" y="152"/>
                    </a:lnTo>
                    <a:lnTo>
                      <a:pt x="37" y="162"/>
                    </a:lnTo>
                    <a:lnTo>
                      <a:pt x="48" y="162"/>
                    </a:lnTo>
                    <a:lnTo>
                      <a:pt x="59" y="159"/>
                    </a:lnTo>
                    <a:lnTo>
                      <a:pt x="79" y="144"/>
                    </a:lnTo>
                    <a:lnTo>
                      <a:pt x="89" y="133"/>
                    </a:lnTo>
                    <a:lnTo>
                      <a:pt x="97" y="118"/>
                    </a:lnTo>
                    <a:lnTo>
                      <a:pt x="108" y="77"/>
                    </a:lnTo>
                    <a:lnTo>
                      <a:pt x="110" y="101"/>
                    </a:lnTo>
                    <a:lnTo>
                      <a:pt x="116" y="118"/>
                    </a:lnTo>
                    <a:lnTo>
                      <a:pt x="124" y="128"/>
                    </a:lnTo>
                    <a:lnTo>
                      <a:pt x="136" y="133"/>
                    </a:lnTo>
                    <a:lnTo>
                      <a:pt x="149" y="132"/>
                    </a:lnTo>
                    <a:lnTo>
                      <a:pt x="163" y="125"/>
                    </a:lnTo>
                    <a:lnTo>
                      <a:pt x="191" y="100"/>
                    </a:lnTo>
                    <a:lnTo>
                      <a:pt x="210" y="106"/>
                    </a:lnTo>
                    <a:lnTo>
                      <a:pt x="226" y="107"/>
                    </a:lnTo>
                    <a:lnTo>
                      <a:pt x="240" y="104"/>
                    </a:lnTo>
                    <a:lnTo>
                      <a:pt x="250" y="96"/>
                    </a:lnTo>
                    <a:lnTo>
                      <a:pt x="257" y="87"/>
                    </a:lnTo>
                    <a:lnTo>
                      <a:pt x="258" y="74"/>
                    </a:lnTo>
                    <a:lnTo>
                      <a:pt x="256" y="59"/>
                    </a:lnTo>
                    <a:lnTo>
                      <a:pt x="247" y="44"/>
                    </a:lnTo>
                    <a:lnTo>
                      <a:pt x="259" y="55"/>
                    </a:lnTo>
                    <a:lnTo>
                      <a:pt x="273" y="59"/>
                    </a:lnTo>
                    <a:lnTo>
                      <a:pt x="288" y="58"/>
                    </a:lnTo>
                    <a:lnTo>
                      <a:pt x="301" y="51"/>
                    </a:lnTo>
                    <a:lnTo>
                      <a:pt x="310" y="41"/>
                    </a:lnTo>
                    <a:lnTo>
                      <a:pt x="314" y="28"/>
                    </a:lnTo>
                    <a:lnTo>
                      <a:pt x="310" y="14"/>
                    </a:lnTo>
                    <a:lnTo>
                      <a:pt x="29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257">
                <a:extLst>
                  <a:ext uri="{FF2B5EF4-FFF2-40B4-BE49-F238E27FC236}">
                    <a16:creationId xmlns:a16="http://schemas.microsoft.com/office/drawing/2014/main" id="{79BEDB99-4E08-4277-A0BD-1CA70F4C3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3186113"/>
                <a:ext cx="150813" cy="74613"/>
              </a:xfrm>
              <a:custGeom>
                <a:avLst/>
                <a:gdLst>
                  <a:gd name="T0" fmla="*/ 123 w 666"/>
                  <a:gd name="T1" fmla="*/ 414 h 424"/>
                  <a:gd name="T2" fmla="*/ 80 w 666"/>
                  <a:gd name="T3" fmla="*/ 424 h 424"/>
                  <a:gd name="T4" fmla="*/ 17 w 666"/>
                  <a:gd name="T5" fmla="*/ 407 h 424"/>
                  <a:gd name="T6" fmla="*/ 1 w 666"/>
                  <a:gd name="T7" fmla="*/ 386 h 424"/>
                  <a:gd name="T8" fmla="*/ 4 w 666"/>
                  <a:gd name="T9" fmla="*/ 363 h 424"/>
                  <a:gd name="T10" fmla="*/ 25 w 666"/>
                  <a:gd name="T11" fmla="*/ 337 h 424"/>
                  <a:gd name="T12" fmla="*/ 70 w 666"/>
                  <a:gd name="T13" fmla="*/ 314 h 424"/>
                  <a:gd name="T14" fmla="*/ 43 w 666"/>
                  <a:gd name="T15" fmla="*/ 298 h 424"/>
                  <a:gd name="T16" fmla="*/ 41 w 666"/>
                  <a:gd name="T17" fmla="*/ 274 h 424"/>
                  <a:gd name="T18" fmla="*/ 59 w 666"/>
                  <a:gd name="T19" fmla="*/ 255 h 424"/>
                  <a:gd name="T20" fmla="*/ 93 w 666"/>
                  <a:gd name="T21" fmla="*/ 257 h 424"/>
                  <a:gd name="T22" fmla="*/ 78 w 666"/>
                  <a:gd name="T23" fmla="*/ 237 h 424"/>
                  <a:gd name="T24" fmla="*/ 89 w 666"/>
                  <a:gd name="T25" fmla="*/ 193 h 424"/>
                  <a:gd name="T26" fmla="*/ 132 w 666"/>
                  <a:gd name="T27" fmla="*/ 160 h 424"/>
                  <a:gd name="T28" fmla="*/ 170 w 666"/>
                  <a:gd name="T29" fmla="*/ 156 h 424"/>
                  <a:gd name="T30" fmla="*/ 190 w 666"/>
                  <a:gd name="T31" fmla="*/ 168 h 424"/>
                  <a:gd name="T32" fmla="*/ 218 w 666"/>
                  <a:gd name="T33" fmla="*/ 162 h 424"/>
                  <a:gd name="T34" fmla="*/ 258 w 666"/>
                  <a:gd name="T35" fmla="*/ 146 h 424"/>
                  <a:gd name="T36" fmla="*/ 290 w 666"/>
                  <a:gd name="T37" fmla="*/ 155 h 424"/>
                  <a:gd name="T38" fmla="*/ 306 w 666"/>
                  <a:gd name="T39" fmla="*/ 192 h 424"/>
                  <a:gd name="T40" fmla="*/ 311 w 666"/>
                  <a:gd name="T41" fmla="*/ 207 h 424"/>
                  <a:gd name="T42" fmla="*/ 349 w 666"/>
                  <a:gd name="T43" fmla="*/ 183 h 424"/>
                  <a:gd name="T44" fmla="*/ 408 w 666"/>
                  <a:gd name="T45" fmla="*/ 186 h 424"/>
                  <a:gd name="T46" fmla="*/ 392 w 666"/>
                  <a:gd name="T47" fmla="*/ 135 h 424"/>
                  <a:gd name="T48" fmla="*/ 405 w 666"/>
                  <a:gd name="T49" fmla="*/ 86 h 424"/>
                  <a:gd name="T50" fmla="*/ 431 w 666"/>
                  <a:gd name="T51" fmla="*/ 67 h 424"/>
                  <a:gd name="T52" fmla="*/ 453 w 666"/>
                  <a:gd name="T53" fmla="*/ 68 h 424"/>
                  <a:gd name="T54" fmla="*/ 494 w 666"/>
                  <a:gd name="T55" fmla="*/ 98 h 424"/>
                  <a:gd name="T56" fmla="*/ 516 w 666"/>
                  <a:gd name="T57" fmla="*/ 61 h 424"/>
                  <a:gd name="T58" fmla="*/ 549 w 666"/>
                  <a:gd name="T59" fmla="*/ 40 h 424"/>
                  <a:gd name="T60" fmla="*/ 587 w 666"/>
                  <a:gd name="T61" fmla="*/ 39 h 424"/>
                  <a:gd name="T62" fmla="*/ 626 w 666"/>
                  <a:gd name="T63" fmla="*/ 68 h 424"/>
                  <a:gd name="T64" fmla="*/ 637 w 666"/>
                  <a:gd name="T65" fmla="*/ 23 h 424"/>
                  <a:gd name="T66" fmla="*/ 666 w 666"/>
                  <a:gd name="T6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6" h="424">
                    <a:moveTo>
                      <a:pt x="170" y="389"/>
                    </a:moveTo>
                    <a:lnTo>
                      <a:pt x="123" y="414"/>
                    </a:lnTo>
                    <a:lnTo>
                      <a:pt x="102" y="420"/>
                    </a:lnTo>
                    <a:lnTo>
                      <a:pt x="80" y="424"/>
                    </a:lnTo>
                    <a:lnTo>
                      <a:pt x="43" y="419"/>
                    </a:lnTo>
                    <a:lnTo>
                      <a:pt x="17" y="407"/>
                    </a:lnTo>
                    <a:lnTo>
                      <a:pt x="7" y="397"/>
                    </a:lnTo>
                    <a:lnTo>
                      <a:pt x="1" y="386"/>
                    </a:lnTo>
                    <a:lnTo>
                      <a:pt x="0" y="374"/>
                    </a:lnTo>
                    <a:lnTo>
                      <a:pt x="4" y="363"/>
                    </a:lnTo>
                    <a:lnTo>
                      <a:pt x="12" y="350"/>
                    </a:lnTo>
                    <a:lnTo>
                      <a:pt x="25" y="337"/>
                    </a:lnTo>
                    <a:lnTo>
                      <a:pt x="45" y="325"/>
                    </a:lnTo>
                    <a:lnTo>
                      <a:pt x="70" y="314"/>
                    </a:lnTo>
                    <a:lnTo>
                      <a:pt x="54" y="308"/>
                    </a:lnTo>
                    <a:lnTo>
                      <a:pt x="43" y="298"/>
                    </a:lnTo>
                    <a:lnTo>
                      <a:pt x="39" y="286"/>
                    </a:lnTo>
                    <a:lnTo>
                      <a:pt x="41" y="274"/>
                    </a:lnTo>
                    <a:lnTo>
                      <a:pt x="48" y="262"/>
                    </a:lnTo>
                    <a:lnTo>
                      <a:pt x="59" y="255"/>
                    </a:lnTo>
                    <a:lnTo>
                      <a:pt x="74" y="253"/>
                    </a:lnTo>
                    <a:lnTo>
                      <a:pt x="93" y="257"/>
                    </a:lnTo>
                    <a:lnTo>
                      <a:pt x="83" y="247"/>
                    </a:lnTo>
                    <a:lnTo>
                      <a:pt x="78" y="237"/>
                    </a:lnTo>
                    <a:lnTo>
                      <a:pt x="77" y="214"/>
                    </a:lnTo>
                    <a:lnTo>
                      <a:pt x="89" y="193"/>
                    </a:lnTo>
                    <a:lnTo>
                      <a:pt x="108" y="174"/>
                    </a:lnTo>
                    <a:lnTo>
                      <a:pt x="132" y="160"/>
                    </a:lnTo>
                    <a:lnTo>
                      <a:pt x="158" y="154"/>
                    </a:lnTo>
                    <a:lnTo>
                      <a:pt x="170" y="156"/>
                    </a:lnTo>
                    <a:lnTo>
                      <a:pt x="180" y="161"/>
                    </a:lnTo>
                    <a:lnTo>
                      <a:pt x="190" y="168"/>
                    </a:lnTo>
                    <a:lnTo>
                      <a:pt x="198" y="180"/>
                    </a:lnTo>
                    <a:lnTo>
                      <a:pt x="218" y="162"/>
                    </a:lnTo>
                    <a:lnTo>
                      <a:pt x="239" y="151"/>
                    </a:lnTo>
                    <a:lnTo>
                      <a:pt x="258" y="146"/>
                    </a:lnTo>
                    <a:lnTo>
                      <a:pt x="275" y="148"/>
                    </a:lnTo>
                    <a:lnTo>
                      <a:pt x="290" y="155"/>
                    </a:lnTo>
                    <a:lnTo>
                      <a:pt x="300" y="170"/>
                    </a:lnTo>
                    <a:lnTo>
                      <a:pt x="306" y="192"/>
                    </a:lnTo>
                    <a:lnTo>
                      <a:pt x="303" y="221"/>
                    </a:lnTo>
                    <a:lnTo>
                      <a:pt x="311" y="207"/>
                    </a:lnTo>
                    <a:lnTo>
                      <a:pt x="322" y="196"/>
                    </a:lnTo>
                    <a:lnTo>
                      <a:pt x="349" y="183"/>
                    </a:lnTo>
                    <a:lnTo>
                      <a:pt x="379" y="179"/>
                    </a:lnTo>
                    <a:lnTo>
                      <a:pt x="408" y="186"/>
                    </a:lnTo>
                    <a:lnTo>
                      <a:pt x="396" y="162"/>
                    </a:lnTo>
                    <a:lnTo>
                      <a:pt x="392" y="135"/>
                    </a:lnTo>
                    <a:lnTo>
                      <a:pt x="395" y="108"/>
                    </a:lnTo>
                    <a:lnTo>
                      <a:pt x="405" y="86"/>
                    </a:lnTo>
                    <a:lnTo>
                      <a:pt x="421" y="71"/>
                    </a:lnTo>
                    <a:lnTo>
                      <a:pt x="431" y="67"/>
                    </a:lnTo>
                    <a:lnTo>
                      <a:pt x="441" y="66"/>
                    </a:lnTo>
                    <a:lnTo>
                      <a:pt x="453" y="68"/>
                    </a:lnTo>
                    <a:lnTo>
                      <a:pt x="466" y="73"/>
                    </a:lnTo>
                    <a:lnTo>
                      <a:pt x="494" y="98"/>
                    </a:lnTo>
                    <a:lnTo>
                      <a:pt x="503" y="78"/>
                    </a:lnTo>
                    <a:lnTo>
                      <a:pt x="516" y="61"/>
                    </a:lnTo>
                    <a:lnTo>
                      <a:pt x="531" y="48"/>
                    </a:lnTo>
                    <a:lnTo>
                      <a:pt x="549" y="40"/>
                    </a:lnTo>
                    <a:lnTo>
                      <a:pt x="568" y="37"/>
                    </a:lnTo>
                    <a:lnTo>
                      <a:pt x="587" y="39"/>
                    </a:lnTo>
                    <a:lnTo>
                      <a:pt x="607" y="50"/>
                    </a:lnTo>
                    <a:lnTo>
                      <a:pt x="626" y="68"/>
                    </a:lnTo>
                    <a:lnTo>
                      <a:pt x="629" y="44"/>
                    </a:lnTo>
                    <a:lnTo>
                      <a:pt x="637" y="23"/>
                    </a:lnTo>
                    <a:lnTo>
                      <a:pt x="649" y="8"/>
                    </a:lnTo>
                    <a:lnTo>
                      <a:pt x="666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58">
                <a:extLst>
                  <a:ext uri="{FF2B5EF4-FFF2-40B4-BE49-F238E27FC236}">
                    <a16:creationId xmlns:a16="http://schemas.microsoft.com/office/drawing/2014/main" id="{F150A176-9A64-4CC4-80EB-81A9488D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3178175"/>
                <a:ext cx="7938" cy="9525"/>
              </a:xfrm>
              <a:custGeom>
                <a:avLst/>
                <a:gdLst>
                  <a:gd name="T0" fmla="*/ 40 w 40"/>
                  <a:gd name="T1" fmla="*/ 51 h 51"/>
                  <a:gd name="T2" fmla="*/ 13 w 40"/>
                  <a:gd name="T3" fmla="*/ 47 h 51"/>
                  <a:gd name="T4" fmla="*/ 0 w 40"/>
                  <a:gd name="T5" fmla="*/ 34 h 51"/>
                  <a:gd name="T6" fmla="*/ 0 w 40"/>
                  <a:gd name="T7" fmla="*/ 18 h 51"/>
                  <a:gd name="T8" fmla="*/ 5 w 40"/>
                  <a:gd name="T9" fmla="*/ 8 h 51"/>
                  <a:gd name="T10" fmla="*/ 15 w 4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1">
                    <a:moveTo>
                      <a:pt x="40" y="51"/>
                    </a:moveTo>
                    <a:lnTo>
                      <a:pt x="13" y="47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8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59">
                <a:extLst>
                  <a:ext uri="{FF2B5EF4-FFF2-40B4-BE49-F238E27FC236}">
                    <a16:creationId xmlns:a16="http://schemas.microsoft.com/office/drawing/2014/main" id="{7BC88AAC-39C3-4229-BFA5-41D5F88E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6" y="3157538"/>
                <a:ext cx="92075" cy="38100"/>
              </a:xfrm>
              <a:custGeom>
                <a:avLst/>
                <a:gdLst>
                  <a:gd name="T0" fmla="*/ 407 w 408"/>
                  <a:gd name="T1" fmla="*/ 153 h 215"/>
                  <a:gd name="T2" fmla="*/ 408 w 408"/>
                  <a:gd name="T3" fmla="*/ 176 h 215"/>
                  <a:gd name="T4" fmla="*/ 402 w 408"/>
                  <a:gd name="T5" fmla="*/ 194 h 215"/>
                  <a:gd name="T6" fmla="*/ 391 w 408"/>
                  <a:gd name="T7" fmla="*/ 207 h 215"/>
                  <a:gd name="T8" fmla="*/ 377 w 408"/>
                  <a:gd name="T9" fmla="*/ 214 h 215"/>
                  <a:gd name="T10" fmla="*/ 362 w 408"/>
                  <a:gd name="T11" fmla="*/ 215 h 215"/>
                  <a:gd name="T12" fmla="*/ 347 w 408"/>
                  <a:gd name="T13" fmla="*/ 209 h 215"/>
                  <a:gd name="T14" fmla="*/ 335 w 408"/>
                  <a:gd name="T15" fmla="*/ 196 h 215"/>
                  <a:gd name="T16" fmla="*/ 328 w 408"/>
                  <a:gd name="T17" fmla="*/ 175 h 215"/>
                  <a:gd name="T18" fmla="*/ 324 w 408"/>
                  <a:gd name="T19" fmla="*/ 189 h 215"/>
                  <a:gd name="T20" fmla="*/ 315 w 408"/>
                  <a:gd name="T21" fmla="*/ 201 h 215"/>
                  <a:gd name="T22" fmla="*/ 301 w 408"/>
                  <a:gd name="T23" fmla="*/ 207 h 215"/>
                  <a:gd name="T24" fmla="*/ 287 w 408"/>
                  <a:gd name="T25" fmla="*/ 209 h 215"/>
                  <a:gd name="T26" fmla="*/ 273 w 408"/>
                  <a:gd name="T27" fmla="*/ 207 h 215"/>
                  <a:gd name="T28" fmla="*/ 262 w 408"/>
                  <a:gd name="T29" fmla="*/ 199 h 215"/>
                  <a:gd name="T30" fmla="*/ 257 w 408"/>
                  <a:gd name="T31" fmla="*/ 187 h 215"/>
                  <a:gd name="T32" fmla="*/ 261 w 408"/>
                  <a:gd name="T33" fmla="*/ 168 h 215"/>
                  <a:gd name="T34" fmla="*/ 242 w 408"/>
                  <a:gd name="T35" fmla="*/ 187 h 215"/>
                  <a:gd name="T36" fmla="*/ 233 w 408"/>
                  <a:gd name="T37" fmla="*/ 190 h 215"/>
                  <a:gd name="T38" fmla="*/ 225 w 408"/>
                  <a:gd name="T39" fmla="*/ 190 h 215"/>
                  <a:gd name="T40" fmla="*/ 211 w 408"/>
                  <a:gd name="T41" fmla="*/ 177 h 215"/>
                  <a:gd name="T42" fmla="*/ 208 w 408"/>
                  <a:gd name="T43" fmla="*/ 164 h 215"/>
                  <a:gd name="T44" fmla="*/ 208 w 408"/>
                  <a:gd name="T45" fmla="*/ 149 h 215"/>
                  <a:gd name="T46" fmla="*/ 190 w 408"/>
                  <a:gd name="T47" fmla="*/ 168 h 215"/>
                  <a:gd name="T48" fmla="*/ 167 w 408"/>
                  <a:gd name="T49" fmla="*/ 182 h 215"/>
                  <a:gd name="T50" fmla="*/ 144 w 408"/>
                  <a:gd name="T51" fmla="*/ 192 h 215"/>
                  <a:gd name="T52" fmla="*/ 124 w 408"/>
                  <a:gd name="T53" fmla="*/ 195 h 215"/>
                  <a:gd name="T54" fmla="*/ 109 w 408"/>
                  <a:gd name="T55" fmla="*/ 190 h 215"/>
                  <a:gd name="T56" fmla="*/ 99 w 408"/>
                  <a:gd name="T57" fmla="*/ 177 h 215"/>
                  <a:gd name="T58" fmla="*/ 100 w 408"/>
                  <a:gd name="T59" fmla="*/ 155 h 215"/>
                  <a:gd name="T60" fmla="*/ 114 w 408"/>
                  <a:gd name="T61" fmla="*/ 120 h 215"/>
                  <a:gd name="T62" fmla="*/ 85 w 408"/>
                  <a:gd name="T63" fmla="*/ 133 h 215"/>
                  <a:gd name="T64" fmla="*/ 56 w 408"/>
                  <a:gd name="T65" fmla="*/ 135 h 215"/>
                  <a:gd name="T66" fmla="*/ 30 w 408"/>
                  <a:gd name="T67" fmla="*/ 129 h 215"/>
                  <a:gd name="T68" fmla="*/ 9 w 408"/>
                  <a:gd name="T69" fmla="*/ 117 h 215"/>
                  <a:gd name="T70" fmla="*/ 0 w 408"/>
                  <a:gd name="T71" fmla="*/ 100 h 215"/>
                  <a:gd name="T72" fmla="*/ 0 w 408"/>
                  <a:gd name="T73" fmla="*/ 92 h 215"/>
                  <a:gd name="T74" fmla="*/ 3 w 408"/>
                  <a:gd name="T75" fmla="*/ 83 h 215"/>
                  <a:gd name="T76" fmla="*/ 25 w 408"/>
                  <a:gd name="T77" fmla="*/ 66 h 215"/>
                  <a:gd name="T78" fmla="*/ 66 w 408"/>
                  <a:gd name="T79" fmla="*/ 53 h 215"/>
                  <a:gd name="T80" fmla="*/ 55 w 408"/>
                  <a:gd name="T81" fmla="*/ 31 h 215"/>
                  <a:gd name="T82" fmla="*/ 55 w 408"/>
                  <a:gd name="T83" fmla="*/ 15 h 215"/>
                  <a:gd name="T84" fmla="*/ 64 w 408"/>
                  <a:gd name="T85" fmla="*/ 4 h 215"/>
                  <a:gd name="T86" fmla="*/ 81 w 408"/>
                  <a:gd name="T87" fmla="*/ 0 h 215"/>
                  <a:gd name="T88" fmla="*/ 98 w 408"/>
                  <a:gd name="T89" fmla="*/ 2 h 215"/>
                  <a:gd name="T90" fmla="*/ 115 w 408"/>
                  <a:gd name="T91" fmla="*/ 11 h 215"/>
                  <a:gd name="T92" fmla="*/ 128 w 408"/>
                  <a:gd name="T93" fmla="*/ 27 h 215"/>
                  <a:gd name="T94" fmla="*/ 133 w 408"/>
                  <a:gd name="T95" fmla="*/ 50 h 215"/>
                  <a:gd name="T96" fmla="*/ 139 w 408"/>
                  <a:gd name="T97" fmla="*/ 33 h 215"/>
                  <a:gd name="T98" fmla="*/ 147 w 408"/>
                  <a:gd name="T99" fmla="*/ 20 h 215"/>
                  <a:gd name="T100" fmla="*/ 157 w 408"/>
                  <a:gd name="T101" fmla="*/ 11 h 215"/>
                  <a:gd name="T102" fmla="*/ 168 w 408"/>
                  <a:gd name="T103" fmla="*/ 7 h 215"/>
                  <a:gd name="T104" fmla="*/ 179 w 408"/>
                  <a:gd name="T105" fmla="*/ 7 h 215"/>
                  <a:gd name="T106" fmla="*/ 188 w 408"/>
                  <a:gd name="T107" fmla="*/ 11 h 215"/>
                  <a:gd name="T108" fmla="*/ 198 w 408"/>
                  <a:gd name="T109" fmla="*/ 21 h 215"/>
                  <a:gd name="T110" fmla="*/ 205 w 408"/>
                  <a:gd name="T111" fmla="*/ 3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215">
                    <a:moveTo>
                      <a:pt x="407" y="153"/>
                    </a:moveTo>
                    <a:lnTo>
                      <a:pt x="408" y="176"/>
                    </a:lnTo>
                    <a:lnTo>
                      <a:pt x="402" y="194"/>
                    </a:lnTo>
                    <a:lnTo>
                      <a:pt x="391" y="207"/>
                    </a:lnTo>
                    <a:lnTo>
                      <a:pt x="377" y="214"/>
                    </a:lnTo>
                    <a:lnTo>
                      <a:pt x="362" y="215"/>
                    </a:lnTo>
                    <a:lnTo>
                      <a:pt x="347" y="209"/>
                    </a:lnTo>
                    <a:lnTo>
                      <a:pt x="335" y="196"/>
                    </a:lnTo>
                    <a:lnTo>
                      <a:pt x="328" y="175"/>
                    </a:lnTo>
                    <a:lnTo>
                      <a:pt x="324" y="189"/>
                    </a:lnTo>
                    <a:lnTo>
                      <a:pt x="315" y="201"/>
                    </a:lnTo>
                    <a:lnTo>
                      <a:pt x="301" y="207"/>
                    </a:lnTo>
                    <a:lnTo>
                      <a:pt x="287" y="209"/>
                    </a:lnTo>
                    <a:lnTo>
                      <a:pt x="273" y="207"/>
                    </a:lnTo>
                    <a:lnTo>
                      <a:pt x="262" y="199"/>
                    </a:lnTo>
                    <a:lnTo>
                      <a:pt x="257" y="187"/>
                    </a:lnTo>
                    <a:lnTo>
                      <a:pt x="261" y="168"/>
                    </a:lnTo>
                    <a:lnTo>
                      <a:pt x="242" y="187"/>
                    </a:lnTo>
                    <a:lnTo>
                      <a:pt x="233" y="190"/>
                    </a:lnTo>
                    <a:lnTo>
                      <a:pt x="225" y="190"/>
                    </a:lnTo>
                    <a:lnTo>
                      <a:pt x="211" y="177"/>
                    </a:lnTo>
                    <a:lnTo>
                      <a:pt x="208" y="164"/>
                    </a:lnTo>
                    <a:lnTo>
                      <a:pt x="208" y="149"/>
                    </a:lnTo>
                    <a:lnTo>
                      <a:pt x="190" y="168"/>
                    </a:lnTo>
                    <a:lnTo>
                      <a:pt x="167" y="182"/>
                    </a:lnTo>
                    <a:lnTo>
                      <a:pt x="144" y="192"/>
                    </a:lnTo>
                    <a:lnTo>
                      <a:pt x="124" y="195"/>
                    </a:lnTo>
                    <a:lnTo>
                      <a:pt x="109" y="190"/>
                    </a:lnTo>
                    <a:lnTo>
                      <a:pt x="99" y="177"/>
                    </a:lnTo>
                    <a:lnTo>
                      <a:pt x="100" y="155"/>
                    </a:lnTo>
                    <a:lnTo>
                      <a:pt x="114" y="120"/>
                    </a:lnTo>
                    <a:lnTo>
                      <a:pt x="85" y="133"/>
                    </a:lnTo>
                    <a:lnTo>
                      <a:pt x="56" y="135"/>
                    </a:lnTo>
                    <a:lnTo>
                      <a:pt x="30" y="129"/>
                    </a:lnTo>
                    <a:lnTo>
                      <a:pt x="9" y="11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25" y="66"/>
                    </a:lnTo>
                    <a:lnTo>
                      <a:pt x="66" y="53"/>
                    </a:lnTo>
                    <a:lnTo>
                      <a:pt x="55" y="31"/>
                    </a:lnTo>
                    <a:lnTo>
                      <a:pt x="55" y="15"/>
                    </a:lnTo>
                    <a:lnTo>
                      <a:pt x="64" y="4"/>
                    </a:lnTo>
                    <a:lnTo>
                      <a:pt x="81" y="0"/>
                    </a:lnTo>
                    <a:lnTo>
                      <a:pt x="98" y="2"/>
                    </a:lnTo>
                    <a:lnTo>
                      <a:pt x="115" y="11"/>
                    </a:lnTo>
                    <a:lnTo>
                      <a:pt x="128" y="27"/>
                    </a:lnTo>
                    <a:lnTo>
                      <a:pt x="133" y="50"/>
                    </a:lnTo>
                    <a:lnTo>
                      <a:pt x="139" y="33"/>
                    </a:lnTo>
                    <a:lnTo>
                      <a:pt x="147" y="20"/>
                    </a:lnTo>
                    <a:lnTo>
                      <a:pt x="157" y="11"/>
                    </a:lnTo>
                    <a:lnTo>
                      <a:pt x="168" y="7"/>
                    </a:lnTo>
                    <a:lnTo>
                      <a:pt x="179" y="7"/>
                    </a:lnTo>
                    <a:lnTo>
                      <a:pt x="188" y="11"/>
                    </a:lnTo>
                    <a:lnTo>
                      <a:pt x="198" y="21"/>
                    </a:lnTo>
                    <a:lnTo>
                      <a:pt x="205" y="3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0">
                <a:extLst>
                  <a:ext uri="{FF2B5EF4-FFF2-40B4-BE49-F238E27FC236}">
                    <a16:creationId xmlns:a16="http://schemas.microsoft.com/office/drawing/2014/main" id="{52261E42-2529-4106-AB98-F53AB0D90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3111500"/>
                <a:ext cx="31750" cy="23813"/>
              </a:xfrm>
              <a:custGeom>
                <a:avLst/>
                <a:gdLst>
                  <a:gd name="T0" fmla="*/ 11 w 142"/>
                  <a:gd name="T1" fmla="*/ 136 h 136"/>
                  <a:gd name="T2" fmla="*/ 3 w 142"/>
                  <a:gd name="T3" fmla="*/ 130 h 136"/>
                  <a:gd name="T4" fmla="*/ 0 w 142"/>
                  <a:gd name="T5" fmla="*/ 122 h 136"/>
                  <a:gd name="T6" fmla="*/ 3 w 142"/>
                  <a:gd name="T7" fmla="*/ 105 h 136"/>
                  <a:gd name="T8" fmla="*/ 15 w 142"/>
                  <a:gd name="T9" fmla="*/ 93 h 136"/>
                  <a:gd name="T10" fmla="*/ 24 w 142"/>
                  <a:gd name="T11" fmla="*/ 92 h 136"/>
                  <a:gd name="T12" fmla="*/ 33 w 142"/>
                  <a:gd name="T13" fmla="*/ 95 h 136"/>
                  <a:gd name="T14" fmla="*/ 19 w 142"/>
                  <a:gd name="T15" fmla="*/ 83 h 136"/>
                  <a:gd name="T16" fmla="*/ 12 w 142"/>
                  <a:gd name="T17" fmla="*/ 69 h 136"/>
                  <a:gd name="T18" fmla="*/ 11 w 142"/>
                  <a:gd name="T19" fmla="*/ 56 h 136"/>
                  <a:gd name="T20" fmla="*/ 15 w 142"/>
                  <a:gd name="T21" fmla="*/ 46 h 136"/>
                  <a:gd name="T22" fmla="*/ 23 w 142"/>
                  <a:gd name="T23" fmla="*/ 38 h 136"/>
                  <a:gd name="T24" fmla="*/ 34 w 142"/>
                  <a:gd name="T25" fmla="*/ 36 h 136"/>
                  <a:gd name="T26" fmla="*/ 48 w 142"/>
                  <a:gd name="T27" fmla="*/ 40 h 136"/>
                  <a:gd name="T28" fmla="*/ 64 w 142"/>
                  <a:gd name="T29" fmla="*/ 53 h 136"/>
                  <a:gd name="T30" fmla="*/ 62 w 142"/>
                  <a:gd name="T31" fmla="*/ 35 h 136"/>
                  <a:gd name="T32" fmla="*/ 67 w 142"/>
                  <a:gd name="T33" fmla="*/ 20 h 136"/>
                  <a:gd name="T34" fmla="*/ 76 w 142"/>
                  <a:gd name="T35" fmla="*/ 8 h 136"/>
                  <a:gd name="T36" fmla="*/ 89 w 142"/>
                  <a:gd name="T37" fmla="*/ 2 h 136"/>
                  <a:gd name="T38" fmla="*/ 105 w 142"/>
                  <a:gd name="T39" fmla="*/ 0 h 136"/>
                  <a:gd name="T40" fmla="*/ 119 w 142"/>
                  <a:gd name="T41" fmla="*/ 3 h 136"/>
                  <a:gd name="T42" fmla="*/ 133 w 142"/>
                  <a:gd name="T43" fmla="*/ 14 h 136"/>
                  <a:gd name="T44" fmla="*/ 142 w 142"/>
                  <a:gd name="T45" fmla="*/ 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36">
                    <a:moveTo>
                      <a:pt x="11" y="136"/>
                    </a:moveTo>
                    <a:lnTo>
                      <a:pt x="3" y="130"/>
                    </a:lnTo>
                    <a:lnTo>
                      <a:pt x="0" y="122"/>
                    </a:lnTo>
                    <a:lnTo>
                      <a:pt x="3" y="105"/>
                    </a:lnTo>
                    <a:lnTo>
                      <a:pt x="15" y="93"/>
                    </a:lnTo>
                    <a:lnTo>
                      <a:pt x="24" y="92"/>
                    </a:lnTo>
                    <a:lnTo>
                      <a:pt x="33" y="95"/>
                    </a:lnTo>
                    <a:lnTo>
                      <a:pt x="19" y="83"/>
                    </a:lnTo>
                    <a:lnTo>
                      <a:pt x="12" y="69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3" y="38"/>
                    </a:lnTo>
                    <a:lnTo>
                      <a:pt x="34" y="36"/>
                    </a:lnTo>
                    <a:lnTo>
                      <a:pt x="48" y="40"/>
                    </a:lnTo>
                    <a:lnTo>
                      <a:pt x="64" y="53"/>
                    </a:lnTo>
                    <a:lnTo>
                      <a:pt x="62" y="35"/>
                    </a:lnTo>
                    <a:lnTo>
                      <a:pt x="67" y="20"/>
                    </a:lnTo>
                    <a:lnTo>
                      <a:pt x="76" y="8"/>
                    </a:lnTo>
                    <a:lnTo>
                      <a:pt x="89" y="2"/>
                    </a:lnTo>
                    <a:lnTo>
                      <a:pt x="105" y="0"/>
                    </a:lnTo>
                    <a:lnTo>
                      <a:pt x="119" y="3"/>
                    </a:lnTo>
                    <a:lnTo>
                      <a:pt x="133" y="14"/>
                    </a:lnTo>
                    <a:lnTo>
                      <a:pt x="142" y="3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1">
                <a:extLst>
                  <a:ext uri="{FF2B5EF4-FFF2-40B4-BE49-F238E27FC236}">
                    <a16:creationId xmlns:a16="http://schemas.microsoft.com/office/drawing/2014/main" id="{F0CD48DB-D732-4BEB-AA8B-7683C50C8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3" y="3305175"/>
                <a:ext cx="119063" cy="52388"/>
              </a:xfrm>
              <a:custGeom>
                <a:avLst/>
                <a:gdLst>
                  <a:gd name="T0" fmla="*/ 523 w 523"/>
                  <a:gd name="T1" fmla="*/ 235 h 291"/>
                  <a:gd name="T2" fmla="*/ 512 w 523"/>
                  <a:gd name="T3" fmla="*/ 261 h 291"/>
                  <a:gd name="T4" fmla="*/ 500 w 523"/>
                  <a:gd name="T5" fmla="*/ 279 h 291"/>
                  <a:gd name="T6" fmla="*/ 486 w 523"/>
                  <a:gd name="T7" fmla="*/ 289 h 291"/>
                  <a:gd name="T8" fmla="*/ 473 w 523"/>
                  <a:gd name="T9" fmla="*/ 291 h 291"/>
                  <a:gd name="T10" fmla="*/ 461 w 523"/>
                  <a:gd name="T11" fmla="*/ 284 h 291"/>
                  <a:gd name="T12" fmla="*/ 455 w 523"/>
                  <a:gd name="T13" fmla="*/ 270 h 291"/>
                  <a:gd name="T14" fmla="*/ 453 w 523"/>
                  <a:gd name="T15" fmla="*/ 250 h 291"/>
                  <a:gd name="T16" fmla="*/ 458 w 523"/>
                  <a:gd name="T17" fmla="*/ 223 h 291"/>
                  <a:gd name="T18" fmla="*/ 433 w 523"/>
                  <a:gd name="T19" fmla="*/ 233 h 291"/>
                  <a:gd name="T20" fmla="*/ 413 w 523"/>
                  <a:gd name="T21" fmla="*/ 233 h 291"/>
                  <a:gd name="T22" fmla="*/ 397 w 523"/>
                  <a:gd name="T23" fmla="*/ 225 h 291"/>
                  <a:gd name="T24" fmla="*/ 388 w 523"/>
                  <a:gd name="T25" fmla="*/ 211 h 291"/>
                  <a:gd name="T26" fmla="*/ 385 w 523"/>
                  <a:gd name="T27" fmla="*/ 190 h 291"/>
                  <a:gd name="T28" fmla="*/ 389 w 523"/>
                  <a:gd name="T29" fmla="*/ 167 h 291"/>
                  <a:gd name="T30" fmla="*/ 401 w 523"/>
                  <a:gd name="T31" fmla="*/ 140 h 291"/>
                  <a:gd name="T32" fmla="*/ 420 w 523"/>
                  <a:gd name="T33" fmla="*/ 112 h 291"/>
                  <a:gd name="T34" fmla="*/ 375 w 523"/>
                  <a:gd name="T35" fmla="*/ 141 h 291"/>
                  <a:gd name="T36" fmla="*/ 356 w 523"/>
                  <a:gd name="T37" fmla="*/ 147 h 291"/>
                  <a:gd name="T38" fmla="*/ 341 w 523"/>
                  <a:gd name="T39" fmla="*/ 149 h 291"/>
                  <a:gd name="T40" fmla="*/ 330 w 523"/>
                  <a:gd name="T41" fmla="*/ 144 h 291"/>
                  <a:gd name="T42" fmla="*/ 325 w 523"/>
                  <a:gd name="T43" fmla="*/ 136 h 291"/>
                  <a:gd name="T44" fmla="*/ 328 w 523"/>
                  <a:gd name="T45" fmla="*/ 122 h 291"/>
                  <a:gd name="T46" fmla="*/ 338 w 523"/>
                  <a:gd name="T47" fmla="*/ 105 h 291"/>
                  <a:gd name="T48" fmla="*/ 318 w 523"/>
                  <a:gd name="T49" fmla="*/ 123 h 291"/>
                  <a:gd name="T50" fmla="*/ 291 w 523"/>
                  <a:gd name="T51" fmla="*/ 131 h 291"/>
                  <a:gd name="T52" fmla="*/ 261 w 523"/>
                  <a:gd name="T53" fmla="*/ 129 h 291"/>
                  <a:gd name="T54" fmla="*/ 229 w 523"/>
                  <a:gd name="T55" fmla="*/ 112 h 291"/>
                  <a:gd name="T56" fmla="*/ 197 w 523"/>
                  <a:gd name="T57" fmla="*/ 140 h 291"/>
                  <a:gd name="T58" fmla="*/ 172 w 523"/>
                  <a:gd name="T59" fmla="*/ 156 h 291"/>
                  <a:gd name="T60" fmla="*/ 145 w 523"/>
                  <a:gd name="T61" fmla="*/ 168 h 291"/>
                  <a:gd name="T62" fmla="*/ 121 w 523"/>
                  <a:gd name="T63" fmla="*/ 174 h 291"/>
                  <a:gd name="T64" fmla="*/ 101 w 523"/>
                  <a:gd name="T65" fmla="*/ 172 h 291"/>
                  <a:gd name="T66" fmla="*/ 96 w 523"/>
                  <a:gd name="T67" fmla="*/ 166 h 291"/>
                  <a:gd name="T68" fmla="*/ 91 w 523"/>
                  <a:gd name="T69" fmla="*/ 157 h 291"/>
                  <a:gd name="T70" fmla="*/ 91 w 523"/>
                  <a:gd name="T71" fmla="*/ 144 h 291"/>
                  <a:gd name="T72" fmla="*/ 95 w 523"/>
                  <a:gd name="T73" fmla="*/ 127 h 291"/>
                  <a:gd name="T74" fmla="*/ 61 w 523"/>
                  <a:gd name="T75" fmla="*/ 142 h 291"/>
                  <a:gd name="T76" fmla="*/ 46 w 523"/>
                  <a:gd name="T77" fmla="*/ 144 h 291"/>
                  <a:gd name="T78" fmla="*/ 33 w 523"/>
                  <a:gd name="T79" fmla="*/ 142 h 291"/>
                  <a:gd name="T80" fmla="*/ 14 w 523"/>
                  <a:gd name="T81" fmla="*/ 129 h 291"/>
                  <a:gd name="T82" fmla="*/ 2 w 523"/>
                  <a:gd name="T83" fmla="*/ 111 h 291"/>
                  <a:gd name="T84" fmla="*/ 0 w 523"/>
                  <a:gd name="T85" fmla="*/ 100 h 291"/>
                  <a:gd name="T86" fmla="*/ 1 w 523"/>
                  <a:gd name="T87" fmla="*/ 90 h 291"/>
                  <a:gd name="T88" fmla="*/ 11 w 523"/>
                  <a:gd name="T89" fmla="*/ 70 h 291"/>
                  <a:gd name="T90" fmla="*/ 32 w 523"/>
                  <a:gd name="T91" fmla="*/ 58 h 291"/>
                  <a:gd name="T92" fmla="*/ 48 w 523"/>
                  <a:gd name="T93" fmla="*/ 56 h 291"/>
                  <a:gd name="T94" fmla="*/ 68 w 523"/>
                  <a:gd name="T95" fmla="*/ 57 h 291"/>
                  <a:gd name="T96" fmla="*/ 60 w 523"/>
                  <a:gd name="T97" fmla="*/ 36 h 291"/>
                  <a:gd name="T98" fmla="*/ 60 w 523"/>
                  <a:gd name="T99" fmla="*/ 19 h 291"/>
                  <a:gd name="T100" fmla="*/ 68 w 523"/>
                  <a:gd name="T101" fmla="*/ 7 h 291"/>
                  <a:gd name="T102" fmla="*/ 80 w 523"/>
                  <a:gd name="T103" fmla="*/ 1 h 291"/>
                  <a:gd name="T104" fmla="*/ 94 w 523"/>
                  <a:gd name="T105" fmla="*/ 0 h 291"/>
                  <a:gd name="T106" fmla="*/ 108 w 523"/>
                  <a:gd name="T107" fmla="*/ 5 h 291"/>
                  <a:gd name="T108" fmla="*/ 122 w 523"/>
                  <a:gd name="T109" fmla="*/ 18 h 291"/>
                  <a:gd name="T110" fmla="*/ 132 w 523"/>
                  <a:gd name="T111" fmla="*/ 3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3" h="291">
                    <a:moveTo>
                      <a:pt x="523" y="235"/>
                    </a:moveTo>
                    <a:lnTo>
                      <a:pt x="512" y="261"/>
                    </a:lnTo>
                    <a:lnTo>
                      <a:pt x="500" y="279"/>
                    </a:lnTo>
                    <a:lnTo>
                      <a:pt x="486" y="289"/>
                    </a:lnTo>
                    <a:lnTo>
                      <a:pt x="473" y="291"/>
                    </a:lnTo>
                    <a:lnTo>
                      <a:pt x="461" y="284"/>
                    </a:lnTo>
                    <a:lnTo>
                      <a:pt x="455" y="270"/>
                    </a:lnTo>
                    <a:lnTo>
                      <a:pt x="453" y="250"/>
                    </a:lnTo>
                    <a:lnTo>
                      <a:pt x="458" y="223"/>
                    </a:lnTo>
                    <a:lnTo>
                      <a:pt x="433" y="233"/>
                    </a:lnTo>
                    <a:lnTo>
                      <a:pt x="413" y="233"/>
                    </a:lnTo>
                    <a:lnTo>
                      <a:pt x="397" y="225"/>
                    </a:lnTo>
                    <a:lnTo>
                      <a:pt x="388" y="211"/>
                    </a:lnTo>
                    <a:lnTo>
                      <a:pt x="385" y="190"/>
                    </a:lnTo>
                    <a:lnTo>
                      <a:pt x="389" y="167"/>
                    </a:lnTo>
                    <a:lnTo>
                      <a:pt x="401" y="140"/>
                    </a:lnTo>
                    <a:lnTo>
                      <a:pt x="420" y="112"/>
                    </a:lnTo>
                    <a:lnTo>
                      <a:pt x="375" y="141"/>
                    </a:lnTo>
                    <a:lnTo>
                      <a:pt x="356" y="147"/>
                    </a:lnTo>
                    <a:lnTo>
                      <a:pt x="341" y="149"/>
                    </a:lnTo>
                    <a:lnTo>
                      <a:pt x="330" y="144"/>
                    </a:lnTo>
                    <a:lnTo>
                      <a:pt x="325" y="136"/>
                    </a:lnTo>
                    <a:lnTo>
                      <a:pt x="328" y="122"/>
                    </a:lnTo>
                    <a:lnTo>
                      <a:pt x="338" y="105"/>
                    </a:lnTo>
                    <a:lnTo>
                      <a:pt x="318" y="123"/>
                    </a:lnTo>
                    <a:lnTo>
                      <a:pt x="291" y="131"/>
                    </a:lnTo>
                    <a:lnTo>
                      <a:pt x="261" y="129"/>
                    </a:lnTo>
                    <a:lnTo>
                      <a:pt x="229" y="112"/>
                    </a:lnTo>
                    <a:lnTo>
                      <a:pt x="197" y="140"/>
                    </a:lnTo>
                    <a:lnTo>
                      <a:pt x="172" y="156"/>
                    </a:lnTo>
                    <a:lnTo>
                      <a:pt x="145" y="168"/>
                    </a:lnTo>
                    <a:lnTo>
                      <a:pt x="121" y="174"/>
                    </a:lnTo>
                    <a:lnTo>
                      <a:pt x="101" y="172"/>
                    </a:lnTo>
                    <a:lnTo>
                      <a:pt x="96" y="166"/>
                    </a:lnTo>
                    <a:lnTo>
                      <a:pt x="91" y="157"/>
                    </a:lnTo>
                    <a:lnTo>
                      <a:pt x="91" y="144"/>
                    </a:lnTo>
                    <a:lnTo>
                      <a:pt x="95" y="127"/>
                    </a:lnTo>
                    <a:lnTo>
                      <a:pt x="61" y="142"/>
                    </a:lnTo>
                    <a:lnTo>
                      <a:pt x="46" y="144"/>
                    </a:lnTo>
                    <a:lnTo>
                      <a:pt x="33" y="142"/>
                    </a:lnTo>
                    <a:lnTo>
                      <a:pt x="14" y="129"/>
                    </a:lnTo>
                    <a:lnTo>
                      <a:pt x="2" y="111"/>
                    </a:lnTo>
                    <a:lnTo>
                      <a:pt x="0" y="100"/>
                    </a:lnTo>
                    <a:lnTo>
                      <a:pt x="1" y="90"/>
                    </a:lnTo>
                    <a:lnTo>
                      <a:pt x="11" y="70"/>
                    </a:lnTo>
                    <a:lnTo>
                      <a:pt x="32" y="58"/>
                    </a:lnTo>
                    <a:lnTo>
                      <a:pt x="48" y="56"/>
                    </a:lnTo>
                    <a:lnTo>
                      <a:pt x="68" y="57"/>
                    </a:lnTo>
                    <a:lnTo>
                      <a:pt x="60" y="36"/>
                    </a:lnTo>
                    <a:lnTo>
                      <a:pt x="60" y="19"/>
                    </a:lnTo>
                    <a:lnTo>
                      <a:pt x="68" y="7"/>
                    </a:lnTo>
                    <a:lnTo>
                      <a:pt x="80" y="1"/>
                    </a:lnTo>
                    <a:lnTo>
                      <a:pt x="94" y="0"/>
                    </a:lnTo>
                    <a:lnTo>
                      <a:pt x="108" y="5"/>
                    </a:lnTo>
                    <a:lnTo>
                      <a:pt x="122" y="18"/>
                    </a:lnTo>
                    <a:lnTo>
                      <a:pt x="132" y="3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2">
                <a:extLst>
                  <a:ext uri="{FF2B5EF4-FFF2-40B4-BE49-F238E27FC236}">
                    <a16:creationId xmlns:a16="http://schemas.microsoft.com/office/drawing/2014/main" id="{0DBE9394-27EB-43D7-A4C8-FBF94C2B5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235325"/>
                <a:ext cx="79375" cy="63500"/>
              </a:xfrm>
              <a:custGeom>
                <a:avLst/>
                <a:gdLst>
                  <a:gd name="T0" fmla="*/ 191 w 348"/>
                  <a:gd name="T1" fmla="*/ 340 h 359"/>
                  <a:gd name="T2" fmla="*/ 168 w 348"/>
                  <a:gd name="T3" fmla="*/ 353 h 359"/>
                  <a:gd name="T4" fmla="*/ 148 w 348"/>
                  <a:gd name="T5" fmla="*/ 359 h 359"/>
                  <a:gd name="T6" fmla="*/ 131 w 348"/>
                  <a:gd name="T7" fmla="*/ 359 h 359"/>
                  <a:gd name="T8" fmla="*/ 119 w 348"/>
                  <a:gd name="T9" fmla="*/ 354 h 359"/>
                  <a:gd name="T10" fmla="*/ 110 w 348"/>
                  <a:gd name="T11" fmla="*/ 345 h 359"/>
                  <a:gd name="T12" fmla="*/ 106 w 348"/>
                  <a:gd name="T13" fmla="*/ 333 h 359"/>
                  <a:gd name="T14" fmla="*/ 108 w 348"/>
                  <a:gd name="T15" fmla="*/ 319 h 359"/>
                  <a:gd name="T16" fmla="*/ 115 w 348"/>
                  <a:gd name="T17" fmla="*/ 304 h 359"/>
                  <a:gd name="T18" fmla="*/ 85 w 348"/>
                  <a:gd name="T19" fmla="*/ 324 h 359"/>
                  <a:gd name="T20" fmla="*/ 55 w 348"/>
                  <a:gd name="T21" fmla="*/ 335 h 359"/>
                  <a:gd name="T22" fmla="*/ 29 w 348"/>
                  <a:gd name="T23" fmla="*/ 335 h 359"/>
                  <a:gd name="T24" fmla="*/ 10 w 348"/>
                  <a:gd name="T25" fmla="*/ 328 h 359"/>
                  <a:gd name="T26" fmla="*/ 4 w 348"/>
                  <a:gd name="T27" fmla="*/ 322 h 359"/>
                  <a:gd name="T28" fmla="*/ 0 w 348"/>
                  <a:gd name="T29" fmla="*/ 313 h 359"/>
                  <a:gd name="T30" fmla="*/ 0 w 348"/>
                  <a:gd name="T31" fmla="*/ 305 h 359"/>
                  <a:gd name="T32" fmla="*/ 3 w 348"/>
                  <a:gd name="T33" fmla="*/ 294 h 359"/>
                  <a:gd name="T34" fmla="*/ 20 w 348"/>
                  <a:gd name="T35" fmla="*/ 271 h 359"/>
                  <a:gd name="T36" fmla="*/ 56 w 348"/>
                  <a:gd name="T37" fmla="*/ 244 h 359"/>
                  <a:gd name="T38" fmla="*/ 30 w 348"/>
                  <a:gd name="T39" fmla="*/ 240 h 359"/>
                  <a:gd name="T40" fmla="*/ 14 w 348"/>
                  <a:gd name="T41" fmla="*/ 229 h 359"/>
                  <a:gd name="T42" fmla="*/ 6 w 348"/>
                  <a:gd name="T43" fmla="*/ 215 h 359"/>
                  <a:gd name="T44" fmla="*/ 7 w 348"/>
                  <a:gd name="T45" fmla="*/ 200 h 359"/>
                  <a:gd name="T46" fmla="*/ 17 w 348"/>
                  <a:gd name="T47" fmla="*/ 187 h 359"/>
                  <a:gd name="T48" fmla="*/ 32 w 348"/>
                  <a:gd name="T49" fmla="*/ 178 h 359"/>
                  <a:gd name="T50" fmla="*/ 55 w 348"/>
                  <a:gd name="T51" fmla="*/ 176 h 359"/>
                  <a:gd name="T52" fmla="*/ 82 w 348"/>
                  <a:gd name="T53" fmla="*/ 182 h 359"/>
                  <a:gd name="T54" fmla="*/ 82 w 348"/>
                  <a:gd name="T55" fmla="*/ 157 h 359"/>
                  <a:gd name="T56" fmla="*/ 91 w 348"/>
                  <a:gd name="T57" fmla="*/ 139 h 359"/>
                  <a:gd name="T58" fmla="*/ 107 w 348"/>
                  <a:gd name="T59" fmla="*/ 127 h 359"/>
                  <a:gd name="T60" fmla="*/ 126 w 348"/>
                  <a:gd name="T61" fmla="*/ 124 h 359"/>
                  <a:gd name="T62" fmla="*/ 146 w 348"/>
                  <a:gd name="T63" fmla="*/ 127 h 359"/>
                  <a:gd name="T64" fmla="*/ 163 w 348"/>
                  <a:gd name="T65" fmla="*/ 139 h 359"/>
                  <a:gd name="T66" fmla="*/ 176 w 348"/>
                  <a:gd name="T67" fmla="*/ 159 h 359"/>
                  <a:gd name="T68" fmla="*/ 180 w 348"/>
                  <a:gd name="T69" fmla="*/ 188 h 359"/>
                  <a:gd name="T70" fmla="*/ 185 w 348"/>
                  <a:gd name="T71" fmla="*/ 158 h 359"/>
                  <a:gd name="T72" fmla="*/ 199 w 348"/>
                  <a:gd name="T73" fmla="*/ 132 h 359"/>
                  <a:gd name="T74" fmla="*/ 222 w 348"/>
                  <a:gd name="T75" fmla="*/ 115 h 359"/>
                  <a:gd name="T76" fmla="*/ 236 w 348"/>
                  <a:gd name="T77" fmla="*/ 110 h 359"/>
                  <a:gd name="T78" fmla="*/ 251 w 348"/>
                  <a:gd name="T79" fmla="*/ 110 h 359"/>
                  <a:gd name="T80" fmla="*/ 240 w 348"/>
                  <a:gd name="T81" fmla="*/ 88 h 359"/>
                  <a:gd name="T82" fmla="*/ 234 w 348"/>
                  <a:gd name="T83" fmla="*/ 68 h 359"/>
                  <a:gd name="T84" fmla="*/ 231 w 348"/>
                  <a:gd name="T85" fmla="*/ 49 h 359"/>
                  <a:gd name="T86" fmla="*/ 232 w 348"/>
                  <a:gd name="T87" fmla="*/ 34 h 359"/>
                  <a:gd name="T88" fmla="*/ 236 w 348"/>
                  <a:gd name="T89" fmla="*/ 22 h 359"/>
                  <a:gd name="T90" fmla="*/ 243 w 348"/>
                  <a:gd name="T91" fmla="*/ 12 h 359"/>
                  <a:gd name="T92" fmla="*/ 262 w 348"/>
                  <a:gd name="T93" fmla="*/ 0 h 359"/>
                  <a:gd name="T94" fmla="*/ 286 w 348"/>
                  <a:gd name="T95" fmla="*/ 1 h 359"/>
                  <a:gd name="T96" fmla="*/ 310 w 348"/>
                  <a:gd name="T97" fmla="*/ 14 h 359"/>
                  <a:gd name="T98" fmla="*/ 322 w 348"/>
                  <a:gd name="T99" fmla="*/ 27 h 359"/>
                  <a:gd name="T100" fmla="*/ 332 w 348"/>
                  <a:gd name="T101" fmla="*/ 42 h 359"/>
                  <a:gd name="T102" fmla="*/ 348 w 348"/>
                  <a:gd name="T103" fmla="*/ 8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359">
                    <a:moveTo>
                      <a:pt x="191" y="340"/>
                    </a:moveTo>
                    <a:lnTo>
                      <a:pt x="168" y="353"/>
                    </a:lnTo>
                    <a:lnTo>
                      <a:pt x="148" y="359"/>
                    </a:lnTo>
                    <a:lnTo>
                      <a:pt x="131" y="359"/>
                    </a:lnTo>
                    <a:lnTo>
                      <a:pt x="119" y="354"/>
                    </a:lnTo>
                    <a:lnTo>
                      <a:pt x="110" y="345"/>
                    </a:lnTo>
                    <a:lnTo>
                      <a:pt x="106" y="333"/>
                    </a:lnTo>
                    <a:lnTo>
                      <a:pt x="108" y="319"/>
                    </a:lnTo>
                    <a:lnTo>
                      <a:pt x="115" y="304"/>
                    </a:lnTo>
                    <a:lnTo>
                      <a:pt x="85" y="324"/>
                    </a:lnTo>
                    <a:lnTo>
                      <a:pt x="55" y="335"/>
                    </a:lnTo>
                    <a:lnTo>
                      <a:pt x="29" y="335"/>
                    </a:lnTo>
                    <a:lnTo>
                      <a:pt x="10" y="328"/>
                    </a:lnTo>
                    <a:lnTo>
                      <a:pt x="4" y="322"/>
                    </a:lnTo>
                    <a:lnTo>
                      <a:pt x="0" y="313"/>
                    </a:lnTo>
                    <a:lnTo>
                      <a:pt x="0" y="305"/>
                    </a:lnTo>
                    <a:lnTo>
                      <a:pt x="3" y="294"/>
                    </a:lnTo>
                    <a:lnTo>
                      <a:pt x="20" y="271"/>
                    </a:lnTo>
                    <a:lnTo>
                      <a:pt x="56" y="244"/>
                    </a:lnTo>
                    <a:lnTo>
                      <a:pt x="30" y="240"/>
                    </a:lnTo>
                    <a:lnTo>
                      <a:pt x="14" y="229"/>
                    </a:lnTo>
                    <a:lnTo>
                      <a:pt x="6" y="215"/>
                    </a:lnTo>
                    <a:lnTo>
                      <a:pt x="7" y="200"/>
                    </a:lnTo>
                    <a:lnTo>
                      <a:pt x="17" y="187"/>
                    </a:lnTo>
                    <a:lnTo>
                      <a:pt x="32" y="178"/>
                    </a:lnTo>
                    <a:lnTo>
                      <a:pt x="55" y="176"/>
                    </a:lnTo>
                    <a:lnTo>
                      <a:pt x="82" y="182"/>
                    </a:lnTo>
                    <a:lnTo>
                      <a:pt x="82" y="157"/>
                    </a:lnTo>
                    <a:lnTo>
                      <a:pt x="91" y="139"/>
                    </a:lnTo>
                    <a:lnTo>
                      <a:pt x="107" y="127"/>
                    </a:lnTo>
                    <a:lnTo>
                      <a:pt x="126" y="124"/>
                    </a:lnTo>
                    <a:lnTo>
                      <a:pt x="146" y="127"/>
                    </a:lnTo>
                    <a:lnTo>
                      <a:pt x="163" y="139"/>
                    </a:lnTo>
                    <a:lnTo>
                      <a:pt x="176" y="159"/>
                    </a:lnTo>
                    <a:lnTo>
                      <a:pt x="180" y="188"/>
                    </a:lnTo>
                    <a:lnTo>
                      <a:pt x="185" y="158"/>
                    </a:lnTo>
                    <a:lnTo>
                      <a:pt x="199" y="132"/>
                    </a:lnTo>
                    <a:lnTo>
                      <a:pt x="222" y="115"/>
                    </a:lnTo>
                    <a:lnTo>
                      <a:pt x="236" y="110"/>
                    </a:lnTo>
                    <a:lnTo>
                      <a:pt x="251" y="110"/>
                    </a:lnTo>
                    <a:lnTo>
                      <a:pt x="240" y="88"/>
                    </a:lnTo>
                    <a:lnTo>
                      <a:pt x="234" y="68"/>
                    </a:lnTo>
                    <a:lnTo>
                      <a:pt x="231" y="49"/>
                    </a:lnTo>
                    <a:lnTo>
                      <a:pt x="232" y="34"/>
                    </a:lnTo>
                    <a:lnTo>
                      <a:pt x="236" y="22"/>
                    </a:lnTo>
                    <a:lnTo>
                      <a:pt x="243" y="12"/>
                    </a:lnTo>
                    <a:lnTo>
                      <a:pt x="262" y="0"/>
                    </a:lnTo>
                    <a:lnTo>
                      <a:pt x="286" y="1"/>
                    </a:lnTo>
                    <a:lnTo>
                      <a:pt x="310" y="14"/>
                    </a:lnTo>
                    <a:lnTo>
                      <a:pt x="322" y="27"/>
                    </a:lnTo>
                    <a:lnTo>
                      <a:pt x="332" y="42"/>
                    </a:lnTo>
                    <a:lnTo>
                      <a:pt x="348" y="8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3">
                <a:extLst>
                  <a:ext uri="{FF2B5EF4-FFF2-40B4-BE49-F238E27FC236}">
                    <a16:creationId xmlns:a16="http://schemas.microsoft.com/office/drawing/2014/main" id="{AB7D41F6-D7CF-4CDE-BD81-F0CB0805F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3181350"/>
                <a:ext cx="74613" cy="53975"/>
              </a:xfrm>
              <a:custGeom>
                <a:avLst/>
                <a:gdLst>
                  <a:gd name="T0" fmla="*/ 85 w 324"/>
                  <a:gd name="T1" fmla="*/ 307 h 307"/>
                  <a:gd name="T2" fmla="*/ 50 w 324"/>
                  <a:gd name="T3" fmla="*/ 306 h 307"/>
                  <a:gd name="T4" fmla="*/ 24 w 324"/>
                  <a:gd name="T5" fmla="*/ 299 h 307"/>
                  <a:gd name="T6" fmla="*/ 8 w 324"/>
                  <a:gd name="T7" fmla="*/ 286 h 307"/>
                  <a:gd name="T8" fmla="*/ 0 w 324"/>
                  <a:gd name="T9" fmla="*/ 272 h 307"/>
                  <a:gd name="T10" fmla="*/ 3 w 324"/>
                  <a:gd name="T11" fmla="*/ 259 h 307"/>
                  <a:gd name="T12" fmla="*/ 12 w 324"/>
                  <a:gd name="T13" fmla="*/ 248 h 307"/>
                  <a:gd name="T14" fmla="*/ 31 w 324"/>
                  <a:gd name="T15" fmla="*/ 242 h 307"/>
                  <a:gd name="T16" fmla="*/ 58 w 324"/>
                  <a:gd name="T17" fmla="*/ 243 h 307"/>
                  <a:gd name="T18" fmla="*/ 47 w 324"/>
                  <a:gd name="T19" fmla="*/ 233 h 307"/>
                  <a:gd name="T20" fmla="*/ 41 w 324"/>
                  <a:gd name="T21" fmla="*/ 222 h 307"/>
                  <a:gd name="T22" fmla="*/ 40 w 324"/>
                  <a:gd name="T23" fmla="*/ 211 h 307"/>
                  <a:gd name="T24" fmla="*/ 44 w 324"/>
                  <a:gd name="T25" fmla="*/ 202 h 307"/>
                  <a:gd name="T26" fmla="*/ 50 w 324"/>
                  <a:gd name="T27" fmla="*/ 195 h 307"/>
                  <a:gd name="T28" fmla="*/ 58 w 324"/>
                  <a:gd name="T29" fmla="*/ 191 h 307"/>
                  <a:gd name="T30" fmla="*/ 67 w 324"/>
                  <a:gd name="T31" fmla="*/ 193 h 307"/>
                  <a:gd name="T32" fmla="*/ 77 w 324"/>
                  <a:gd name="T33" fmla="*/ 199 h 307"/>
                  <a:gd name="T34" fmla="*/ 75 w 324"/>
                  <a:gd name="T35" fmla="*/ 182 h 307"/>
                  <a:gd name="T36" fmla="*/ 78 w 324"/>
                  <a:gd name="T37" fmla="*/ 168 h 307"/>
                  <a:gd name="T38" fmla="*/ 83 w 324"/>
                  <a:gd name="T39" fmla="*/ 158 h 307"/>
                  <a:gd name="T40" fmla="*/ 92 w 324"/>
                  <a:gd name="T41" fmla="*/ 151 h 307"/>
                  <a:gd name="T42" fmla="*/ 101 w 324"/>
                  <a:gd name="T43" fmla="*/ 150 h 307"/>
                  <a:gd name="T44" fmla="*/ 110 w 324"/>
                  <a:gd name="T45" fmla="*/ 154 h 307"/>
                  <a:gd name="T46" fmla="*/ 119 w 324"/>
                  <a:gd name="T47" fmla="*/ 162 h 307"/>
                  <a:gd name="T48" fmla="*/ 126 w 324"/>
                  <a:gd name="T49" fmla="*/ 177 h 307"/>
                  <a:gd name="T50" fmla="*/ 127 w 324"/>
                  <a:gd name="T51" fmla="*/ 152 h 307"/>
                  <a:gd name="T52" fmla="*/ 133 w 324"/>
                  <a:gd name="T53" fmla="*/ 132 h 307"/>
                  <a:gd name="T54" fmla="*/ 146 w 324"/>
                  <a:gd name="T55" fmla="*/ 115 h 307"/>
                  <a:gd name="T56" fmla="*/ 163 w 324"/>
                  <a:gd name="T57" fmla="*/ 105 h 307"/>
                  <a:gd name="T58" fmla="*/ 154 w 324"/>
                  <a:gd name="T59" fmla="*/ 73 h 307"/>
                  <a:gd name="T60" fmla="*/ 150 w 324"/>
                  <a:gd name="T61" fmla="*/ 47 h 307"/>
                  <a:gd name="T62" fmla="*/ 151 w 324"/>
                  <a:gd name="T63" fmla="*/ 24 h 307"/>
                  <a:gd name="T64" fmla="*/ 158 w 324"/>
                  <a:gd name="T65" fmla="*/ 8 h 307"/>
                  <a:gd name="T66" fmla="*/ 168 w 324"/>
                  <a:gd name="T67" fmla="*/ 0 h 307"/>
                  <a:gd name="T68" fmla="*/ 181 w 324"/>
                  <a:gd name="T69" fmla="*/ 0 h 307"/>
                  <a:gd name="T70" fmla="*/ 196 w 324"/>
                  <a:gd name="T71" fmla="*/ 9 h 307"/>
                  <a:gd name="T72" fmla="*/ 212 w 324"/>
                  <a:gd name="T73" fmla="*/ 28 h 307"/>
                  <a:gd name="T74" fmla="*/ 227 w 324"/>
                  <a:gd name="T75" fmla="*/ 19 h 307"/>
                  <a:gd name="T76" fmla="*/ 240 w 324"/>
                  <a:gd name="T77" fmla="*/ 20 h 307"/>
                  <a:gd name="T78" fmla="*/ 250 w 324"/>
                  <a:gd name="T79" fmla="*/ 28 h 307"/>
                  <a:gd name="T80" fmla="*/ 258 w 324"/>
                  <a:gd name="T81" fmla="*/ 44 h 307"/>
                  <a:gd name="T82" fmla="*/ 267 w 324"/>
                  <a:gd name="T83" fmla="*/ 92 h 307"/>
                  <a:gd name="T84" fmla="*/ 269 w 324"/>
                  <a:gd name="T85" fmla="*/ 147 h 307"/>
                  <a:gd name="T86" fmla="*/ 288 w 324"/>
                  <a:gd name="T87" fmla="*/ 134 h 307"/>
                  <a:gd name="T88" fmla="*/ 303 w 324"/>
                  <a:gd name="T89" fmla="*/ 132 h 307"/>
                  <a:gd name="T90" fmla="*/ 314 w 324"/>
                  <a:gd name="T91" fmla="*/ 139 h 307"/>
                  <a:gd name="T92" fmla="*/ 322 w 324"/>
                  <a:gd name="T93" fmla="*/ 152 h 307"/>
                  <a:gd name="T94" fmla="*/ 324 w 324"/>
                  <a:gd name="T95" fmla="*/ 171 h 307"/>
                  <a:gd name="T96" fmla="*/ 322 w 324"/>
                  <a:gd name="T97" fmla="*/ 190 h 307"/>
                  <a:gd name="T98" fmla="*/ 315 w 324"/>
                  <a:gd name="T99" fmla="*/ 209 h 307"/>
                  <a:gd name="T100" fmla="*/ 302 w 324"/>
                  <a:gd name="T101" fmla="*/ 22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4" h="307">
                    <a:moveTo>
                      <a:pt x="85" y="307"/>
                    </a:moveTo>
                    <a:lnTo>
                      <a:pt x="50" y="306"/>
                    </a:lnTo>
                    <a:lnTo>
                      <a:pt x="24" y="299"/>
                    </a:lnTo>
                    <a:lnTo>
                      <a:pt x="8" y="286"/>
                    </a:lnTo>
                    <a:lnTo>
                      <a:pt x="0" y="272"/>
                    </a:lnTo>
                    <a:lnTo>
                      <a:pt x="3" y="259"/>
                    </a:lnTo>
                    <a:lnTo>
                      <a:pt x="12" y="248"/>
                    </a:lnTo>
                    <a:lnTo>
                      <a:pt x="31" y="242"/>
                    </a:lnTo>
                    <a:lnTo>
                      <a:pt x="58" y="243"/>
                    </a:lnTo>
                    <a:lnTo>
                      <a:pt x="47" y="233"/>
                    </a:lnTo>
                    <a:lnTo>
                      <a:pt x="41" y="222"/>
                    </a:lnTo>
                    <a:lnTo>
                      <a:pt x="40" y="211"/>
                    </a:lnTo>
                    <a:lnTo>
                      <a:pt x="44" y="202"/>
                    </a:lnTo>
                    <a:lnTo>
                      <a:pt x="50" y="195"/>
                    </a:lnTo>
                    <a:lnTo>
                      <a:pt x="58" y="191"/>
                    </a:lnTo>
                    <a:lnTo>
                      <a:pt x="67" y="193"/>
                    </a:lnTo>
                    <a:lnTo>
                      <a:pt x="77" y="199"/>
                    </a:lnTo>
                    <a:lnTo>
                      <a:pt x="75" y="182"/>
                    </a:lnTo>
                    <a:lnTo>
                      <a:pt x="78" y="168"/>
                    </a:lnTo>
                    <a:lnTo>
                      <a:pt x="83" y="158"/>
                    </a:lnTo>
                    <a:lnTo>
                      <a:pt x="92" y="151"/>
                    </a:lnTo>
                    <a:lnTo>
                      <a:pt x="101" y="150"/>
                    </a:lnTo>
                    <a:lnTo>
                      <a:pt x="110" y="154"/>
                    </a:lnTo>
                    <a:lnTo>
                      <a:pt x="119" y="162"/>
                    </a:lnTo>
                    <a:lnTo>
                      <a:pt x="126" y="177"/>
                    </a:lnTo>
                    <a:lnTo>
                      <a:pt x="127" y="152"/>
                    </a:lnTo>
                    <a:lnTo>
                      <a:pt x="133" y="132"/>
                    </a:lnTo>
                    <a:lnTo>
                      <a:pt x="146" y="115"/>
                    </a:lnTo>
                    <a:lnTo>
                      <a:pt x="163" y="105"/>
                    </a:lnTo>
                    <a:lnTo>
                      <a:pt x="154" y="73"/>
                    </a:lnTo>
                    <a:lnTo>
                      <a:pt x="150" y="47"/>
                    </a:lnTo>
                    <a:lnTo>
                      <a:pt x="151" y="24"/>
                    </a:lnTo>
                    <a:lnTo>
                      <a:pt x="158" y="8"/>
                    </a:lnTo>
                    <a:lnTo>
                      <a:pt x="168" y="0"/>
                    </a:lnTo>
                    <a:lnTo>
                      <a:pt x="181" y="0"/>
                    </a:lnTo>
                    <a:lnTo>
                      <a:pt x="196" y="9"/>
                    </a:lnTo>
                    <a:lnTo>
                      <a:pt x="212" y="28"/>
                    </a:lnTo>
                    <a:lnTo>
                      <a:pt x="227" y="19"/>
                    </a:lnTo>
                    <a:lnTo>
                      <a:pt x="240" y="20"/>
                    </a:lnTo>
                    <a:lnTo>
                      <a:pt x="250" y="28"/>
                    </a:lnTo>
                    <a:lnTo>
                      <a:pt x="258" y="44"/>
                    </a:lnTo>
                    <a:lnTo>
                      <a:pt x="267" y="92"/>
                    </a:lnTo>
                    <a:lnTo>
                      <a:pt x="269" y="147"/>
                    </a:lnTo>
                    <a:lnTo>
                      <a:pt x="288" y="134"/>
                    </a:lnTo>
                    <a:lnTo>
                      <a:pt x="303" y="132"/>
                    </a:lnTo>
                    <a:lnTo>
                      <a:pt x="314" y="139"/>
                    </a:lnTo>
                    <a:lnTo>
                      <a:pt x="322" y="152"/>
                    </a:lnTo>
                    <a:lnTo>
                      <a:pt x="324" y="171"/>
                    </a:lnTo>
                    <a:lnTo>
                      <a:pt x="322" y="190"/>
                    </a:lnTo>
                    <a:lnTo>
                      <a:pt x="315" y="209"/>
                    </a:lnTo>
                    <a:lnTo>
                      <a:pt x="302" y="22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4">
                <a:extLst>
                  <a:ext uri="{FF2B5EF4-FFF2-40B4-BE49-F238E27FC236}">
                    <a16:creationId xmlns:a16="http://schemas.microsoft.com/office/drawing/2014/main" id="{648825C3-5520-4DCA-ABE6-E34F3A241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6" y="3335338"/>
                <a:ext cx="58738" cy="26988"/>
              </a:xfrm>
              <a:custGeom>
                <a:avLst/>
                <a:gdLst>
                  <a:gd name="T0" fmla="*/ 52 w 261"/>
                  <a:gd name="T1" fmla="*/ 0 h 160"/>
                  <a:gd name="T2" fmla="*/ 34 w 261"/>
                  <a:gd name="T3" fmla="*/ 2 h 160"/>
                  <a:gd name="T4" fmla="*/ 20 w 261"/>
                  <a:gd name="T5" fmla="*/ 8 h 160"/>
                  <a:gd name="T6" fmla="*/ 10 w 261"/>
                  <a:gd name="T7" fmla="*/ 18 h 160"/>
                  <a:gd name="T8" fmla="*/ 2 w 261"/>
                  <a:gd name="T9" fmla="*/ 29 h 160"/>
                  <a:gd name="T10" fmla="*/ 0 w 261"/>
                  <a:gd name="T11" fmla="*/ 43 h 160"/>
                  <a:gd name="T12" fmla="*/ 3 w 261"/>
                  <a:gd name="T13" fmla="*/ 57 h 160"/>
                  <a:gd name="T14" fmla="*/ 13 w 261"/>
                  <a:gd name="T15" fmla="*/ 71 h 160"/>
                  <a:gd name="T16" fmla="*/ 29 w 261"/>
                  <a:gd name="T17" fmla="*/ 83 h 160"/>
                  <a:gd name="T18" fmla="*/ 22 w 261"/>
                  <a:gd name="T19" fmla="*/ 101 h 160"/>
                  <a:gd name="T20" fmla="*/ 18 w 261"/>
                  <a:gd name="T21" fmla="*/ 117 h 160"/>
                  <a:gd name="T22" fmla="*/ 22 w 261"/>
                  <a:gd name="T23" fmla="*/ 130 h 160"/>
                  <a:gd name="T24" fmla="*/ 29 w 261"/>
                  <a:gd name="T25" fmla="*/ 140 h 160"/>
                  <a:gd name="T26" fmla="*/ 52 w 261"/>
                  <a:gd name="T27" fmla="*/ 149 h 160"/>
                  <a:gd name="T28" fmla="*/ 66 w 261"/>
                  <a:gd name="T29" fmla="*/ 148 h 160"/>
                  <a:gd name="T30" fmla="*/ 81 w 261"/>
                  <a:gd name="T31" fmla="*/ 143 h 160"/>
                  <a:gd name="T32" fmla="*/ 100 w 261"/>
                  <a:gd name="T33" fmla="*/ 154 h 160"/>
                  <a:gd name="T34" fmla="*/ 121 w 261"/>
                  <a:gd name="T35" fmla="*/ 160 h 160"/>
                  <a:gd name="T36" fmla="*/ 141 w 261"/>
                  <a:gd name="T37" fmla="*/ 160 h 160"/>
                  <a:gd name="T38" fmla="*/ 160 w 261"/>
                  <a:gd name="T39" fmla="*/ 154 h 160"/>
                  <a:gd name="T40" fmla="*/ 175 w 261"/>
                  <a:gd name="T41" fmla="*/ 143 h 160"/>
                  <a:gd name="T42" fmla="*/ 186 w 261"/>
                  <a:gd name="T43" fmla="*/ 128 h 160"/>
                  <a:gd name="T44" fmla="*/ 192 w 261"/>
                  <a:gd name="T45" fmla="*/ 107 h 160"/>
                  <a:gd name="T46" fmla="*/ 190 w 261"/>
                  <a:gd name="T47" fmla="*/ 83 h 160"/>
                  <a:gd name="T48" fmla="*/ 210 w 261"/>
                  <a:gd name="T49" fmla="*/ 99 h 160"/>
                  <a:gd name="T50" fmla="*/ 230 w 261"/>
                  <a:gd name="T51" fmla="*/ 103 h 160"/>
                  <a:gd name="T52" fmla="*/ 247 w 261"/>
                  <a:gd name="T53" fmla="*/ 97 h 160"/>
                  <a:gd name="T54" fmla="*/ 261 w 261"/>
                  <a:gd name="T55" fmla="*/ 8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1" h="160">
                    <a:moveTo>
                      <a:pt x="52" y="0"/>
                    </a:moveTo>
                    <a:lnTo>
                      <a:pt x="34" y="2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13" y="71"/>
                    </a:lnTo>
                    <a:lnTo>
                      <a:pt x="29" y="83"/>
                    </a:lnTo>
                    <a:lnTo>
                      <a:pt x="22" y="101"/>
                    </a:lnTo>
                    <a:lnTo>
                      <a:pt x="18" y="117"/>
                    </a:lnTo>
                    <a:lnTo>
                      <a:pt x="22" y="130"/>
                    </a:lnTo>
                    <a:lnTo>
                      <a:pt x="29" y="140"/>
                    </a:lnTo>
                    <a:lnTo>
                      <a:pt x="52" y="149"/>
                    </a:lnTo>
                    <a:lnTo>
                      <a:pt x="66" y="148"/>
                    </a:lnTo>
                    <a:lnTo>
                      <a:pt x="81" y="143"/>
                    </a:lnTo>
                    <a:lnTo>
                      <a:pt x="100" y="154"/>
                    </a:lnTo>
                    <a:lnTo>
                      <a:pt x="121" y="160"/>
                    </a:lnTo>
                    <a:lnTo>
                      <a:pt x="141" y="160"/>
                    </a:lnTo>
                    <a:lnTo>
                      <a:pt x="160" y="154"/>
                    </a:lnTo>
                    <a:lnTo>
                      <a:pt x="175" y="143"/>
                    </a:lnTo>
                    <a:lnTo>
                      <a:pt x="186" y="128"/>
                    </a:lnTo>
                    <a:lnTo>
                      <a:pt x="192" y="107"/>
                    </a:lnTo>
                    <a:lnTo>
                      <a:pt x="190" y="83"/>
                    </a:lnTo>
                    <a:lnTo>
                      <a:pt x="210" y="99"/>
                    </a:lnTo>
                    <a:lnTo>
                      <a:pt x="230" y="103"/>
                    </a:lnTo>
                    <a:lnTo>
                      <a:pt x="247" y="97"/>
                    </a:lnTo>
                    <a:lnTo>
                      <a:pt x="261" y="8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65">
                <a:extLst>
                  <a:ext uri="{FF2B5EF4-FFF2-40B4-BE49-F238E27FC236}">
                    <a16:creationId xmlns:a16="http://schemas.microsoft.com/office/drawing/2014/main" id="{364773F4-E3B6-4348-87A9-4DBFC26E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3314700"/>
                <a:ext cx="77788" cy="57150"/>
              </a:xfrm>
              <a:custGeom>
                <a:avLst/>
                <a:gdLst>
                  <a:gd name="T0" fmla="*/ 14 w 341"/>
                  <a:gd name="T1" fmla="*/ 133 h 323"/>
                  <a:gd name="T2" fmla="*/ 3 w 341"/>
                  <a:gd name="T3" fmla="*/ 160 h 323"/>
                  <a:gd name="T4" fmla="*/ 0 w 341"/>
                  <a:gd name="T5" fmla="*/ 184 h 323"/>
                  <a:gd name="T6" fmla="*/ 1 w 341"/>
                  <a:gd name="T7" fmla="*/ 205 h 323"/>
                  <a:gd name="T8" fmla="*/ 6 w 341"/>
                  <a:gd name="T9" fmla="*/ 221 h 323"/>
                  <a:gd name="T10" fmla="*/ 15 w 341"/>
                  <a:gd name="T11" fmla="*/ 232 h 323"/>
                  <a:gd name="T12" fmla="*/ 27 w 341"/>
                  <a:gd name="T13" fmla="*/ 238 h 323"/>
                  <a:gd name="T14" fmla="*/ 39 w 341"/>
                  <a:gd name="T15" fmla="*/ 238 h 323"/>
                  <a:gd name="T16" fmla="*/ 52 w 341"/>
                  <a:gd name="T17" fmla="*/ 230 h 323"/>
                  <a:gd name="T18" fmla="*/ 52 w 341"/>
                  <a:gd name="T19" fmla="*/ 252 h 323"/>
                  <a:gd name="T20" fmla="*/ 55 w 341"/>
                  <a:gd name="T21" fmla="*/ 271 h 323"/>
                  <a:gd name="T22" fmla="*/ 60 w 341"/>
                  <a:gd name="T23" fmla="*/ 287 h 323"/>
                  <a:gd name="T24" fmla="*/ 68 w 341"/>
                  <a:gd name="T25" fmla="*/ 300 h 323"/>
                  <a:gd name="T26" fmla="*/ 78 w 341"/>
                  <a:gd name="T27" fmla="*/ 310 h 323"/>
                  <a:gd name="T28" fmla="*/ 88 w 341"/>
                  <a:gd name="T29" fmla="*/ 318 h 323"/>
                  <a:gd name="T30" fmla="*/ 112 w 341"/>
                  <a:gd name="T31" fmla="*/ 323 h 323"/>
                  <a:gd name="T32" fmla="*/ 136 w 341"/>
                  <a:gd name="T33" fmla="*/ 318 h 323"/>
                  <a:gd name="T34" fmla="*/ 156 w 341"/>
                  <a:gd name="T35" fmla="*/ 301 h 323"/>
                  <a:gd name="T36" fmla="*/ 171 w 341"/>
                  <a:gd name="T37" fmla="*/ 271 h 323"/>
                  <a:gd name="T38" fmla="*/ 176 w 341"/>
                  <a:gd name="T39" fmla="*/ 230 h 323"/>
                  <a:gd name="T40" fmla="*/ 202 w 341"/>
                  <a:gd name="T41" fmla="*/ 222 h 323"/>
                  <a:gd name="T42" fmla="*/ 224 w 341"/>
                  <a:gd name="T43" fmla="*/ 208 h 323"/>
                  <a:gd name="T44" fmla="*/ 243 w 341"/>
                  <a:gd name="T45" fmla="*/ 190 h 323"/>
                  <a:gd name="T46" fmla="*/ 257 w 341"/>
                  <a:gd name="T47" fmla="*/ 168 h 323"/>
                  <a:gd name="T48" fmla="*/ 266 w 341"/>
                  <a:gd name="T49" fmla="*/ 144 h 323"/>
                  <a:gd name="T50" fmla="*/ 272 w 341"/>
                  <a:gd name="T51" fmla="*/ 118 h 323"/>
                  <a:gd name="T52" fmla="*/ 271 w 341"/>
                  <a:gd name="T53" fmla="*/ 90 h 323"/>
                  <a:gd name="T54" fmla="*/ 265 w 341"/>
                  <a:gd name="T55" fmla="*/ 62 h 323"/>
                  <a:gd name="T56" fmla="*/ 288 w 341"/>
                  <a:gd name="T57" fmla="*/ 56 h 323"/>
                  <a:gd name="T58" fmla="*/ 308 w 341"/>
                  <a:gd name="T59" fmla="*/ 42 h 323"/>
                  <a:gd name="T60" fmla="*/ 327 w 341"/>
                  <a:gd name="T61" fmla="*/ 23 h 323"/>
                  <a:gd name="T62" fmla="*/ 341 w 341"/>
                  <a:gd name="T6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23">
                    <a:moveTo>
                      <a:pt x="14" y="133"/>
                    </a:moveTo>
                    <a:lnTo>
                      <a:pt x="3" y="160"/>
                    </a:lnTo>
                    <a:lnTo>
                      <a:pt x="0" y="184"/>
                    </a:lnTo>
                    <a:lnTo>
                      <a:pt x="1" y="205"/>
                    </a:lnTo>
                    <a:lnTo>
                      <a:pt x="6" y="221"/>
                    </a:lnTo>
                    <a:lnTo>
                      <a:pt x="15" y="232"/>
                    </a:lnTo>
                    <a:lnTo>
                      <a:pt x="27" y="238"/>
                    </a:lnTo>
                    <a:lnTo>
                      <a:pt x="39" y="238"/>
                    </a:lnTo>
                    <a:lnTo>
                      <a:pt x="52" y="230"/>
                    </a:lnTo>
                    <a:lnTo>
                      <a:pt x="52" y="252"/>
                    </a:lnTo>
                    <a:lnTo>
                      <a:pt x="55" y="271"/>
                    </a:lnTo>
                    <a:lnTo>
                      <a:pt x="60" y="287"/>
                    </a:lnTo>
                    <a:lnTo>
                      <a:pt x="68" y="300"/>
                    </a:lnTo>
                    <a:lnTo>
                      <a:pt x="78" y="310"/>
                    </a:lnTo>
                    <a:lnTo>
                      <a:pt x="88" y="318"/>
                    </a:lnTo>
                    <a:lnTo>
                      <a:pt x="112" y="323"/>
                    </a:lnTo>
                    <a:lnTo>
                      <a:pt x="136" y="318"/>
                    </a:lnTo>
                    <a:lnTo>
                      <a:pt x="156" y="301"/>
                    </a:lnTo>
                    <a:lnTo>
                      <a:pt x="171" y="271"/>
                    </a:lnTo>
                    <a:lnTo>
                      <a:pt x="176" y="230"/>
                    </a:lnTo>
                    <a:lnTo>
                      <a:pt x="202" y="222"/>
                    </a:lnTo>
                    <a:lnTo>
                      <a:pt x="224" y="208"/>
                    </a:lnTo>
                    <a:lnTo>
                      <a:pt x="243" y="190"/>
                    </a:lnTo>
                    <a:lnTo>
                      <a:pt x="257" y="168"/>
                    </a:lnTo>
                    <a:lnTo>
                      <a:pt x="266" y="144"/>
                    </a:lnTo>
                    <a:lnTo>
                      <a:pt x="272" y="118"/>
                    </a:lnTo>
                    <a:lnTo>
                      <a:pt x="271" y="90"/>
                    </a:lnTo>
                    <a:lnTo>
                      <a:pt x="265" y="62"/>
                    </a:lnTo>
                    <a:lnTo>
                      <a:pt x="288" y="56"/>
                    </a:lnTo>
                    <a:lnTo>
                      <a:pt x="308" y="42"/>
                    </a:lnTo>
                    <a:lnTo>
                      <a:pt x="327" y="23"/>
                    </a:lnTo>
                    <a:lnTo>
                      <a:pt x="34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66">
                <a:extLst>
                  <a:ext uri="{FF2B5EF4-FFF2-40B4-BE49-F238E27FC236}">
                    <a16:creationId xmlns:a16="http://schemas.microsoft.com/office/drawing/2014/main" id="{CDC4989D-7AD3-4834-8767-BD63563C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3324225"/>
                <a:ext cx="17463" cy="9525"/>
              </a:xfrm>
              <a:custGeom>
                <a:avLst/>
                <a:gdLst>
                  <a:gd name="T0" fmla="*/ 0 w 78"/>
                  <a:gd name="T1" fmla="*/ 26 h 49"/>
                  <a:gd name="T2" fmla="*/ 12 w 78"/>
                  <a:gd name="T3" fmla="*/ 39 h 49"/>
                  <a:gd name="T4" fmla="*/ 27 w 78"/>
                  <a:gd name="T5" fmla="*/ 47 h 49"/>
                  <a:gd name="T6" fmla="*/ 41 w 78"/>
                  <a:gd name="T7" fmla="*/ 49 h 49"/>
                  <a:gd name="T8" fmla="*/ 55 w 78"/>
                  <a:gd name="T9" fmla="*/ 47 h 49"/>
                  <a:gd name="T10" fmla="*/ 67 w 78"/>
                  <a:gd name="T11" fmla="*/ 39 h 49"/>
                  <a:gd name="T12" fmla="*/ 76 w 78"/>
                  <a:gd name="T13" fmla="*/ 29 h 49"/>
                  <a:gd name="T14" fmla="*/ 78 w 78"/>
                  <a:gd name="T15" fmla="*/ 16 h 49"/>
                  <a:gd name="T16" fmla="*/ 75 w 78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9">
                    <a:moveTo>
                      <a:pt x="0" y="26"/>
                    </a:moveTo>
                    <a:lnTo>
                      <a:pt x="12" y="39"/>
                    </a:lnTo>
                    <a:lnTo>
                      <a:pt x="27" y="47"/>
                    </a:lnTo>
                    <a:lnTo>
                      <a:pt x="41" y="49"/>
                    </a:lnTo>
                    <a:lnTo>
                      <a:pt x="55" y="47"/>
                    </a:lnTo>
                    <a:lnTo>
                      <a:pt x="67" y="39"/>
                    </a:lnTo>
                    <a:lnTo>
                      <a:pt x="76" y="29"/>
                    </a:lnTo>
                    <a:lnTo>
                      <a:pt x="78" y="16"/>
                    </a:lnTo>
                    <a:lnTo>
                      <a:pt x="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67">
                <a:extLst>
                  <a:ext uri="{FF2B5EF4-FFF2-40B4-BE49-F238E27FC236}">
                    <a16:creationId xmlns:a16="http://schemas.microsoft.com/office/drawing/2014/main" id="{95B4F89D-2000-40D4-8970-EC3A32962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051" y="3321050"/>
                <a:ext cx="79375" cy="22225"/>
              </a:xfrm>
              <a:custGeom>
                <a:avLst/>
                <a:gdLst>
                  <a:gd name="T0" fmla="*/ 0 w 346"/>
                  <a:gd name="T1" fmla="*/ 62 h 127"/>
                  <a:gd name="T2" fmla="*/ 12 w 346"/>
                  <a:gd name="T3" fmla="*/ 78 h 127"/>
                  <a:gd name="T4" fmla="*/ 26 w 346"/>
                  <a:gd name="T5" fmla="*/ 90 h 127"/>
                  <a:gd name="T6" fmla="*/ 40 w 346"/>
                  <a:gd name="T7" fmla="*/ 97 h 127"/>
                  <a:gd name="T8" fmla="*/ 55 w 346"/>
                  <a:gd name="T9" fmla="*/ 99 h 127"/>
                  <a:gd name="T10" fmla="*/ 70 w 346"/>
                  <a:gd name="T11" fmla="*/ 96 h 127"/>
                  <a:gd name="T12" fmla="*/ 85 w 346"/>
                  <a:gd name="T13" fmla="*/ 88 h 127"/>
                  <a:gd name="T14" fmla="*/ 99 w 346"/>
                  <a:gd name="T15" fmla="*/ 76 h 127"/>
                  <a:gd name="T16" fmla="*/ 113 w 346"/>
                  <a:gd name="T17" fmla="*/ 60 h 127"/>
                  <a:gd name="T18" fmla="*/ 116 w 346"/>
                  <a:gd name="T19" fmla="*/ 82 h 127"/>
                  <a:gd name="T20" fmla="*/ 120 w 346"/>
                  <a:gd name="T21" fmla="*/ 98 h 127"/>
                  <a:gd name="T22" fmla="*/ 128 w 346"/>
                  <a:gd name="T23" fmla="*/ 108 h 127"/>
                  <a:gd name="T24" fmla="*/ 136 w 346"/>
                  <a:gd name="T25" fmla="*/ 114 h 127"/>
                  <a:gd name="T26" fmla="*/ 148 w 346"/>
                  <a:gd name="T27" fmla="*/ 115 h 127"/>
                  <a:gd name="T28" fmla="*/ 160 w 346"/>
                  <a:gd name="T29" fmla="*/ 111 h 127"/>
                  <a:gd name="T30" fmla="*/ 188 w 346"/>
                  <a:gd name="T31" fmla="*/ 90 h 127"/>
                  <a:gd name="T32" fmla="*/ 194 w 346"/>
                  <a:gd name="T33" fmla="*/ 109 h 127"/>
                  <a:gd name="T34" fmla="*/ 205 w 346"/>
                  <a:gd name="T35" fmla="*/ 121 h 127"/>
                  <a:gd name="T36" fmla="*/ 218 w 346"/>
                  <a:gd name="T37" fmla="*/ 127 h 127"/>
                  <a:gd name="T38" fmla="*/ 233 w 346"/>
                  <a:gd name="T39" fmla="*/ 126 h 127"/>
                  <a:gd name="T40" fmla="*/ 246 w 346"/>
                  <a:gd name="T41" fmla="*/ 117 h 127"/>
                  <a:gd name="T42" fmla="*/ 256 w 346"/>
                  <a:gd name="T43" fmla="*/ 103 h 127"/>
                  <a:gd name="T44" fmla="*/ 259 w 346"/>
                  <a:gd name="T45" fmla="*/ 85 h 127"/>
                  <a:gd name="T46" fmla="*/ 256 w 346"/>
                  <a:gd name="T47" fmla="*/ 60 h 127"/>
                  <a:gd name="T48" fmla="*/ 275 w 346"/>
                  <a:gd name="T49" fmla="*/ 74 h 127"/>
                  <a:gd name="T50" fmla="*/ 295 w 346"/>
                  <a:gd name="T51" fmla="*/ 80 h 127"/>
                  <a:gd name="T52" fmla="*/ 312 w 346"/>
                  <a:gd name="T53" fmla="*/ 77 h 127"/>
                  <a:gd name="T54" fmla="*/ 327 w 346"/>
                  <a:gd name="T55" fmla="*/ 69 h 127"/>
                  <a:gd name="T56" fmla="*/ 338 w 346"/>
                  <a:gd name="T57" fmla="*/ 56 h 127"/>
                  <a:gd name="T58" fmla="*/ 345 w 346"/>
                  <a:gd name="T59" fmla="*/ 40 h 127"/>
                  <a:gd name="T60" fmla="*/ 346 w 346"/>
                  <a:gd name="T61" fmla="*/ 21 h 127"/>
                  <a:gd name="T62" fmla="*/ 342 w 346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6" h="127">
                    <a:moveTo>
                      <a:pt x="0" y="62"/>
                    </a:moveTo>
                    <a:lnTo>
                      <a:pt x="12" y="78"/>
                    </a:lnTo>
                    <a:lnTo>
                      <a:pt x="26" y="90"/>
                    </a:lnTo>
                    <a:lnTo>
                      <a:pt x="40" y="97"/>
                    </a:lnTo>
                    <a:lnTo>
                      <a:pt x="55" y="99"/>
                    </a:lnTo>
                    <a:lnTo>
                      <a:pt x="70" y="96"/>
                    </a:lnTo>
                    <a:lnTo>
                      <a:pt x="85" y="88"/>
                    </a:lnTo>
                    <a:lnTo>
                      <a:pt x="99" y="76"/>
                    </a:lnTo>
                    <a:lnTo>
                      <a:pt x="113" y="60"/>
                    </a:lnTo>
                    <a:lnTo>
                      <a:pt x="116" y="82"/>
                    </a:lnTo>
                    <a:lnTo>
                      <a:pt x="120" y="98"/>
                    </a:lnTo>
                    <a:lnTo>
                      <a:pt x="128" y="108"/>
                    </a:lnTo>
                    <a:lnTo>
                      <a:pt x="136" y="114"/>
                    </a:lnTo>
                    <a:lnTo>
                      <a:pt x="148" y="115"/>
                    </a:lnTo>
                    <a:lnTo>
                      <a:pt x="160" y="111"/>
                    </a:lnTo>
                    <a:lnTo>
                      <a:pt x="188" y="90"/>
                    </a:lnTo>
                    <a:lnTo>
                      <a:pt x="194" y="109"/>
                    </a:lnTo>
                    <a:lnTo>
                      <a:pt x="205" y="121"/>
                    </a:lnTo>
                    <a:lnTo>
                      <a:pt x="218" y="127"/>
                    </a:lnTo>
                    <a:lnTo>
                      <a:pt x="233" y="126"/>
                    </a:lnTo>
                    <a:lnTo>
                      <a:pt x="246" y="117"/>
                    </a:lnTo>
                    <a:lnTo>
                      <a:pt x="256" y="103"/>
                    </a:lnTo>
                    <a:lnTo>
                      <a:pt x="259" y="85"/>
                    </a:lnTo>
                    <a:lnTo>
                      <a:pt x="256" y="60"/>
                    </a:lnTo>
                    <a:lnTo>
                      <a:pt x="275" y="74"/>
                    </a:lnTo>
                    <a:lnTo>
                      <a:pt x="295" y="80"/>
                    </a:lnTo>
                    <a:lnTo>
                      <a:pt x="312" y="77"/>
                    </a:lnTo>
                    <a:lnTo>
                      <a:pt x="327" y="69"/>
                    </a:lnTo>
                    <a:lnTo>
                      <a:pt x="338" y="56"/>
                    </a:lnTo>
                    <a:lnTo>
                      <a:pt x="345" y="40"/>
                    </a:lnTo>
                    <a:lnTo>
                      <a:pt x="346" y="21"/>
                    </a:lnTo>
                    <a:lnTo>
                      <a:pt x="34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68">
                <a:extLst>
                  <a:ext uri="{FF2B5EF4-FFF2-40B4-BE49-F238E27FC236}">
                    <a16:creationId xmlns:a16="http://schemas.microsoft.com/office/drawing/2014/main" id="{CD73F6F4-C6AB-42C6-BB4F-8DDFA1513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6" y="3270250"/>
                <a:ext cx="122238" cy="55563"/>
              </a:xfrm>
              <a:custGeom>
                <a:avLst/>
                <a:gdLst>
                  <a:gd name="T0" fmla="*/ 0 w 544"/>
                  <a:gd name="T1" fmla="*/ 312 h 313"/>
                  <a:gd name="T2" fmla="*/ 17 w 544"/>
                  <a:gd name="T3" fmla="*/ 313 h 313"/>
                  <a:gd name="T4" fmla="*/ 32 w 544"/>
                  <a:gd name="T5" fmla="*/ 310 h 313"/>
                  <a:gd name="T6" fmla="*/ 46 w 544"/>
                  <a:gd name="T7" fmla="*/ 304 h 313"/>
                  <a:gd name="T8" fmla="*/ 57 w 544"/>
                  <a:gd name="T9" fmla="*/ 294 h 313"/>
                  <a:gd name="T10" fmla="*/ 64 w 544"/>
                  <a:gd name="T11" fmla="*/ 281 h 313"/>
                  <a:gd name="T12" fmla="*/ 67 w 544"/>
                  <a:gd name="T13" fmla="*/ 266 h 313"/>
                  <a:gd name="T14" fmla="*/ 65 w 544"/>
                  <a:gd name="T15" fmla="*/ 250 h 313"/>
                  <a:gd name="T16" fmla="*/ 56 w 544"/>
                  <a:gd name="T17" fmla="*/ 233 h 313"/>
                  <a:gd name="T18" fmla="*/ 74 w 544"/>
                  <a:gd name="T19" fmla="*/ 239 h 313"/>
                  <a:gd name="T20" fmla="*/ 90 w 544"/>
                  <a:gd name="T21" fmla="*/ 241 h 313"/>
                  <a:gd name="T22" fmla="*/ 101 w 544"/>
                  <a:gd name="T23" fmla="*/ 237 h 313"/>
                  <a:gd name="T24" fmla="*/ 109 w 544"/>
                  <a:gd name="T25" fmla="*/ 231 h 313"/>
                  <a:gd name="T26" fmla="*/ 111 w 544"/>
                  <a:gd name="T27" fmla="*/ 221 h 313"/>
                  <a:gd name="T28" fmla="*/ 109 w 544"/>
                  <a:gd name="T29" fmla="*/ 210 h 313"/>
                  <a:gd name="T30" fmla="*/ 100 w 544"/>
                  <a:gd name="T31" fmla="*/ 198 h 313"/>
                  <a:gd name="T32" fmla="*/ 86 w 544"/>
                  <a:gd name="T33" fmla="*/ 185 h 313"/>
                  <a:gd name="T34" fmla="*/ 107 w 544"/>
                  <a:gd name="T35" fmla="*/ 179 h 313"/>
                  <a:gd name="T36" fmla="*/ 122 w 544"/>
                  <a:gd name="T37" fmla="*/ 170 h 313"/>
                  <a:gd name="T38" fmla="*/ 132 w 544"/>
                  <a:gd name="T39" fmla="*/ 159 h 313"/>
                  <a:gd name="T40" fmla="*/ 137 w 544"/>
                  <a:gd name="T41" fmla="*/ 148 h 313"/>
                  <a:gd name="T42" fmla="*/ 138 w 544"/>
                  <a:gd name="T43" fmla="*/ 135 h 313"/>
                  <a:gd name="T44" fmla="*/ 135 w 544"/>
                  <a:gd name="T45" fmla="*/ 121 h 313"/>
                  <a:gd name="T46" fmla="*/ 115 w 544"/>
                  <a:gd name="T47" fmla="*/ 96 h 313"/>
                  <a:gd name="T48" fmla="*/ 128 w 544"/>
                  <a:gd name="T49" fmla="*/ 83 h 313"/>
                  <a:gd name="T50" fmla="*/ 135 w 544"/>
                  <a:gd name="T51" fmla="*/ 66 h 313"/>
                  <a:gd name="T52" fmla="*/ 132 w 544"/>
                  <a:gd name="T53" fmla="*/ 48 h 313"/>
                  <a:gd name="T54" fmla="*/ 120 w 544"/>
                  <a:gd name="T55" fmla="*/ 33 h 313"/>
                  <a:gd name="T56" fmla="*/ 139 w 544"/>
                  <a:gd name="T57" fmla="*/ 46 h 313"/>
                  <a:gd name="T58" fmla="*/ 159 w 544"/>
                  <a:gd name="T59" fmla="*/ 51 h 313"/>
                  <a:gd name="T60" fmla="*/ 175 w 544"/>
                  <a:gd name="T61" fmla="*/ 52 h 313"/>
                  <a:gd name="T62" fmla="*/ 190 w 544"/>
                  <a:gd name="T63" fmla="*/ 50 h 313"/>
                  <a:gd name="T64" fmla="*/ 216 w 544"/>
                  <a:gd name="T65" fmla="*/ 39 h 313"/>
                  <a:gd name="T66" fmla="*/ 233 w 544"/>
                  <a:gd name="T67" fmla="*/ 21 h 313"/>
                  <a:gd name="T68" fmla="*/ 244 w 544"/>
                  <a:gd name="T69" fmla="*/ 0 h 313"/>
                  <a:gd name="T70" fmla="*/ 253 w 544"/>
                  <a:gd name="T71" fmla="*/ 21 h 313"/>
                  <a:gd name="T72" fmla="*/ 266 w 544"/>
                  <a:gd name="T73" fmla="*/ 37 h 313"/>
                  <a:gd name="T74" fmla="*/ 286 w 544"/>
                  <a:gd name="T75" fmla="*/ 50 h 313"/>
                  <a:gd name="T76" fmla="*/ 311 w 544"/>
                  <a:gd name="T77" fmla="*/ 59 h 313"/>
                  <a:gd name="T78" fmla="*/ 297 w 544"/>
                  <a:gd name="T79" fmla="*/ 79 h 313"/>
                  <a:gd name="T80" fmla="*/ 292 w 544"/>
                  <a:gd name="T81" fmla="*/ 97 h 313"/>
                  <a:gd name="T82" fmla="*/ 294 w 544"/>
                  <a:gd name="T83" fmla="*/ 114 h 313"/>
                  <a:gd name="T84" fmla="*/ 303 w 544"/>
                  <a:gd name="T85" fmla="*/ 128 h 313"/>
                  <a:gd name="T86" fmla="*/ 316 w 544"/>
                  <a:gd name="T87" fmla="*/ 139 h 313"/>
                  <a:gd name="T88" fmla="*/ 333 w 544"/>
                  <a:gd name="T89" fmla="*/ 147 h 313"/>
                  <a:gd name="T90" fmla="*/ 354 w 544"/>
                  <a:gd name="T91" fmla="*/ 150 h 313"/>
                  <a:gd name="T92" fmla="*/ 375 w 544"/>
                  <a:gd name="T93" fmla="*/ 149 h 313"/>
                  <a:gd name="T94" fmla="*/ 363 w 544"/>
                  <a:gd name="T95" fmla="*/ 161 h 313"/>
                  <a:gd name="T96" fmla="*/ 358 w 544"/>
                  <a:gd name="T97" fmla="*/ 175 h 313"/>
                  <a:gd name="T98" fmla="*/ 357 w 544"/>
                  <a:gd name="T99" fmla="*/ 187 h 313"/>
                  <a:gd name="T100" fmla="*/ 360 w 544"/>
                  <a:gd name="T101" fmla="*/ 198 h 313"/>
                  <a:gd name="T102" fmla="*/ 368 w 544"/>
                  <a:gd name="T103" fmla="*/ 204 h 313"/>
                  <a:gd name="T104" fmla="*/ 379 w 544"/>
                  <a:gd name="T105" fmla="*/ 206 h 313"/>
                  <a:gd name="T106" fmla="*/ 393 w 544"/>
                  <a:gd name="T107" fmla="*/ 203 h 313"/>
                  <a:gd name="T108" fmla="*/ 409 w 544"/>
                  <a:gd name="T109" fmla="*/ 192 h 313"/>
                  <a:gd name="T110" fmla="*/ 416 w 544"/>
                  <a:gd name="T111" fmla="*/ 213 h 313"/>
                  <a:gd name="T112" fmla="*/ 431 w 544"/>
                  <a:gd name="T113" fmla="*/ 228 h 313"/>
                  <a:gd name="T114" fmla="*/ 451 w 544"/>
                  <a:gd name="T115" fmla="*/ 237 h 313"/>
                  <a:gd name="T116" fmla="*/ 473 w 544"/>
                  <a:gd name="T117" fmla="*/ 241 h 313"/>
                  <a:gd name="T118" fmla="*/ 497 w 544"/>
                  <a:gd name="T119" fmla="*/ 238 h 313"/>
                  <a:gd name="T120" fmla="*/ 518 w 544"/>
                  <a:gd name="T121" fmla="*/ 229 h 313"/>
                  <a:gd name="T122" fmla="*/ 534 w 544"/>
                  <a:gd name="T123" fmla="*/ 213 h 313"/>
                  <a:gd name="T124" fmla="*/ 544 w 544"/>
                  <a:gd name="T125" fmla="*/ 18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4" h="313">
                    <a:moveTo>
                      <a:pt x="0" y="312"/>
                    </a:moveTo>
                    <a:lnTo>
                      <a:pt x="17" y="313"/>
                    </a:lnTo>
                    <a:lnTo>
                      <a:pt x="32" y="310"/>
                    </a:lnTo>
                    <a:lnTo>
                      <a:pt x="46" y="304"/>
                    </a:lnTo>
                    <a:lnTo>
                      <a:pt x="57" y="294"/>
                    </a:lnTo>
                    <a:lnTo>
                      <a:pt x="64" y="281"/>
                    </a:lnTo>
                    <a:lnTo>
                      <a:pt x="67" y="266"/>
                    </a:lnTo>
                    <a:lnTo>
                      <a:pt x="65" y="250"/>
                    </a:lnTo>
                    <a:lnTo>
                      <a:pt x="56" y="233"/>
                    </a:lnTo>
                    <a:lnTo>
                      <a:pt x="74" y="239"/>
                    </a:lnTo>
                    <a:lnTo>
                      <a:pt x="90" y="241"/>
                    </a:lnTo>
                    <a:lnTo>
                      <a:pt x="101" y="237"/>
                    </a:lnTo>
                    <a:lnTo>
                      <a:pt x="109" y="231"/>
                    </a:lnTo>
                    <a:lnTo>
                      <a:pt x="111" y="221"/>
                    </a:lnTo>
                    <a:lnTo>
                      <a:pt x="109" y="210"/>
                    </a:lnTo>
                    <a:lnTo>
                      <a:pt x="100" y="198"/>
                    </a:lnTo>
                    <a:lnTo>
                      <a:pt x="86" y="185"/>
                    </a:lnTo>
                    <a:lnTo>
                      <a:pt x="107" y="179"/>
                    </a:lnTo>
                    <a:lnTo>
                      <a:pt x="122" y="170"/>
                    </a:lnTo>
                    <a:lnTo>
                      <a:pt x="132" y="159"/>
                    </a:lnTo>
                    <a:lnTo>
                      <a:pt x="137" y="148"/>
                    </a:lnTo>
                    <a:lnTo>
                      <a:pt x="138" y="135"/>
                    </a:lnTo>
                    <a:lnTo>
                      <a:pt x="135" y="121"/>
                    </a:lnTo>
                    <a:lnTo>
                      <a:pt x="115" y="96"/>
                    </a:lnTo>
                    <a:lnTo>
                      <a:pt x="128" y="83"/>
                    </a:lnTo>
                    <a:lnTo>
                      <a:pt x="135" y="66"/>
                    </a:lnTo>
                    <a:lnTo>
                      <a:pt x="132" y="48"/>
                    </a:lnTo>
                    <a:lnTo>
                      <a:pt x="120" y="33"/>
                    </a:lnTo>
                    <a:lnTo>
                      <a:pt x="139" y="46"/>
                    </a:lnTo>
                    <a:lnTo>
                      <a:pt x="159" y="51"/>
                    </a:lnTo>
                    <a:lnTo>
                      <a:pt x="175" y="52"/>
                    </a:lnTo>
                    <a:lnTo>
                      <a:pt x="190" y="50"/>
                    </a:lnTo>
                    <a:lnTo>
                      <a:pt x="216" y="39"/>
                    </a:lnTo>
                    <a:lnTo>
                      <a:pt x="233" y="21"/>
                    </a:lnTo>
                    <a:lnTo>
                      <a:pt x="244" y="0"/>
                    </a:lnTo>
                    <a:lnTo>
                      <a:pt x="253" y="21"/>
                    </a:lnTo>
                    <a:lnTo>
                      <a:pt x="266" y="37"/>
                    </a:lnTo>
                    <a:lnTo>
                      <a:pt x="286" y="50"/>
                    </a:lnTo>
                    <a:lnTo>
                      <a:pt x="311" y="59"/>
                    </a:lnTo>
                    <a:lnTo>
                      <a:pt x="297" y="79"/>
                    </a:lnTo>
                    <a:lnTo>
                      <a:pt x="292" y="97"/>
                    </a:lnTo>
                    <a:lnTo>
                      <a:pt x="294" y="114"/>
                    </a:lnTo>
                    <a:lnTo>
                      <a:pt x="303" y="128"/>
                    </a:lnTo>
                    <a:lnTo>
                      <a:pt x="316" y="139"/>
                    </a:lnTo>
                    <a:lnTo>
                      <a:pt x="333" y="147"/>
                    </a:lnTo>
                    <a:lnTo>
                      <a:pt x="354" y="150"/>
                    </a:lnTo>
                    <a:lnTo>
                      <a:pt x="375" y="149"/>
                    </a:lnTo>
                    <a:lnTo>
                      <a:pt x="363" y="161"/>
                    </a:lnTo>
                    <a:lnTo>
                      <a:pt x="358" y="175"/>
                    </a:lnTo>
                    <a:lnTo>
                      <a:pt x="357" y="187"/>
                    </a:lnTo>
                    <a:lnTo>
                      <a:pt x="360" y="198"/>
                    </a:lnTo>
                    <a:lnTo>
                      <a:pt x="368" y="204"/>
                    </a:lnTo>
                    <a:lnTo>
                      <a:pt x="379" y="206"/>
                    </a:lnTo>
                    <a:lnTo>
                      <a:pt x="393" y="203"/>
                    </a:lnTo>
                    <a:lnTo>
                      <a:pt x="409" y="192"/>
                    </a:lnTo>
                    <a:lnTo>
                      <a:pt x="416" y="213"/>
                    </a:lnTo>
                    <a:lnTo>
                      <a:pt x="431" y="228"/>
                    </a:lnTo>
                    <a:lnTo>
                      <a:pt x="451" y="237"/>
                    </a:lnTo>
                    <a:lnTo>
                      <a:pt x="473" y="241"/>
                    </a:lnTo>
                    <a:lnTo>
                      <a:pt x="497" y="238"/>
                    </a:lnTo>
                    <a:lnTo>
                      <a:pt x="518" y="229"/>
                    </a:lnTo>
                    <a:lnTo>
                      <a:pt x="534" y="213"/>
                    </a:lnTo>
                    <a:lnTo>
                      <a:pt x="544" y="18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69">
                <a:extLst>
                  <a:ext uri="{FF2B5EF4-FFF2-40B4-BE49-F238E27FC236}">
                    <a16:creationId xmlns:a16="http://schemas.microsoft.com/office/drawing/2014/main" id="{51086AFD-5936-4D63-B91E-529253B94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351" y="3243263"/>
                <a:ext cx="49213" cy="60325"/>
              </a:xfrm>
              <a:custGeom>
                <a:avLst/>
                <a:gdLst>
                  <a:gd name="T0" fmla="*/ 67 w 217"/>
                  <a:gd name="T1" fmla="*/ 339 h 339"/>
                  <a:gd name="T2" fmla="*/ 50 w 217"/>
                  <a:gd name="T3" fmla="*/ 337 h 339"/>
                  <a:gd name="T4" fmla="*/ 37 w 217"/>
                  <a:gd name="T5" fmla="*/ 332 h 339"/>
                  <a:gd name="T6" fmla="*/ 28 w 217"/>
                  <a:gd name="T7" fmla="*/ 323 h 339"/>
                  <a:gd name="T8" fmla="*/ 25 w 217"/>
                  <a:gd name="T9" fmla="*/ 313 h 339"/>
                  <a:gd name="T10" fmla="*/ 32 w 217"/>
                  <a:gd name="T11" fmla="*/ 290 h 339"/>
                  <a:gd name="T12" fmla="*/ 41 w 217"/>
                  <a:gd name="T13" fmla="*/ 278 h 339"/>
                  <a:gd name="T14" fmla="*/ 56 w 217"/>
                  <a:gd name="T15" fmla="*/ 268 h 339"/>
                  <a:gd name="T16" fmla="*/ 32 w 217"/>
                  <a:gd name="T17" fmla="*/ 261 h 339"/>
                  <a:gd name="T18" fmla="*/ 13 w 217"/>
                  <a:gd name="T19" fmla="*/ 247 h 339"/>
                  <a:gd name="T20" fmla="*/ 4 w 217"/>
                  <a:gd name="T21" fmla="*/ 229 h 339"/>
                  <a:gd name="T22" fmla="*/ 0 w 217"/>
                  <a:gd name="T23" fmla="*/ 210 h 339"/>
                  <a:gd name="T24" fmla="*/ 5 w 217"/>
                  <a:gd name="T25" fmla="*/ 190 h 339"/>
                  <a:gd name="T26" fmla="*/ 18 w 217"/>
                  <a:gd name="T27" fmla="*/ 174 h 339"/>
                  <a:gd name="T28" fmla="*/ 38 w 217"/>
                  <a:gd name="T29" fmla="*/ 164 h 339"/>
                  <a:gd name="T30" fmla="*/ 51 w 217"/>
                  <a:gd name="T31" fmla="*/ 162 h 339"/>
                  <a:gd name="T32" fmla="*/ 67 w 217"/>
                  <a:gd name="T33" fmla="*/ 160 h 339"/>
                  <a:gd name="T34" fmla="*/ 49 w 217"/>
                  <a:gd name="T35" fmla="*/ 142 h 339"/>
                  <a:gd name="T36" fmla="*/ 42 w 217"/>
                  <a:gd name="T37" fmla="*/ 125 h 339"/>
                  <a:gd name="T38" fmla="*/ 44 w 217"/>
                  <a:gd name="T39" fmla="*/ 110 h 339"/>
                  <a:gd name="T40" fmla="*/ 53 w 217"/>
                  <a:gd name="T41" fmla="*/ 99 h 339"/>
                  <a:gd name="T42" fmla="*/ 68 w 217"/>
                  <a:gd name="T43" fmla="*/ 89 h 339"/>
                  <a:gd name="T44" fmla="*/ 88 w 217"/>
                  <a:gd name="T45" fmla="*/ 86 h 339"/>
                  <a:gd name="T46" fmla="*/ 109 w 217"/>
                  <a:gd name="T47" fmla="*/ 87 h 339"/>
                  <a:gd name="T48" fmla="*/ 132 w 217"/>
                  <a:gd name="T49" fmla="*/ 94 h 339"/>
                  <a:gd name="T50" fmla="*/ 128 w 217"/>
                  <a:gd name="T51" fmla="*/ 74 h 339"/>
                  <a:gd name="T52" fmla="*/ 128 w 217"/>
                  <a:gd name="T53" fmla="*/ 55 h 339"/>
                  <a:gd name="T54" fmla="*/ 134 w 217"/>
                  <a:gd name="T55" fmla="*/ 37 h 339"/>
                  <a:gd name="T56" fmla="*/ 144 w 217"/>
                  <a:gd name="T57" fmla="*/ 20 h 339"/>
                  <a:gd name="T58" fmla="*/ 157 w 217"/>
                  <a:gd name="T59" fmla="*/ 9 h 339"/>
                  <a:gd name="T60" fmla="*/ 174 w 217"/>
                  <a:gd name="T61" fmla="*/ 1 h 339"/>
                  <a:gd name="T62" fmla="*/ 194 w 217"/>
                  <a:gd name="T63" fmla="*/ 0 h 339"/>
                  <a:gd name="T64" fmla="*/ 217 w 217"/>
                  <a:gd name="T65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339">
                    <a:moveTo>
                      <a:pt x="67" y="339"/>
                    </a:moveTo>
                    <a:lnTo>
                      <a:pt x="50" y="337"/>
                    </a:lnTo>
                    <a:lnTo>
                      <a:pt x="37" y="332"/>
                    </a:lnTo>
                    <a:lnTo>
                      <a:pt x="28" y="323"/>
                    </a:lnTo>
                    <a:lnTo>
                      <a:pt x="25" y="313"/>
                    </a:lnTo>
                    <a:lnTo>
                      <a:pt x="32" y="290"/>
                    </a:lnTo>
                    <a:lnTo>
                      <a:pt x="41" y="278"/>
                    </a:lnTo>
                    <a:lnTo>
                      <a:pt x="56" y="268"/>
                    </a:lnTo>
                    <a:lnTo>
                      <a:pt x="32" y="261"/>
                    </a:lnTo>
                    <a:lnTo>
                      <a:pt x="13" y="247"/>
                    </a:lnTo>
                    <a:lnTo>
                      <a:pt x="4" y="229"/>
                    </a:lnTo>
                    <a:lnTo>
                      <a:pt x="0" y="210"/>
                    </a:lnTo>
                    <a:lnTo>
                      <a:pt x="5" y="190"/>
                    </a:lnTo>
                    <a:lnTo>
                      <a:pt x="18" y="174"/>
                    </a:lnTo>
                    <a:lnTo>
                      <a:pt x="38" y="164"/>
                    </a:lnTo>
                    <a:lnTo>
                      <a:pt x="51" y="162"/>
                    </a:lnTo>
                    <a:lnTo>
                      <a:pt x="67" y="160"/>
                    </a:lnTo>
                    <a:lnTo>
                      <a:pt x="49" y="142"/>
                    </a:lnTo>
                    <a:lnTo>
                      <a:pt x="42" y="125"/>
                    </a:lnTo>
                    <a:lnTo>
                      <a:pt x="44" y="110"/>
                    </a:lnTo>
                    <a:lnTo>
                      <a:pt x="53" y="99"/>
                    </a:lnTo>
                    <a:lnTo>
                      <a:pt x="68" y="89"/>
                    </a:lnTo>
                    <a:lnTo>
                      <a:pt x="88" y="86"/>
                    </a:lnTo>
                    <a:lnTo>
                      <a:pt x="109" y="87"/>
                    </a:lnTo>
                    <a:lnTo>
                      <a:pt x="132" y="94"/>
                    </a:lnTo>
                    <a:lnTo>
                      <a:pt x="128" y="74"/>
                    </a:lnTo>
                    <a:lnTo>
                      <a:pt x="128" y="55"/>
                    </a:lnTo>
                    <a:lnTo>
                      <a:pt x="134" y="37"/>
                    </a:lnTo>
                    <a:lnTo>
                      <a:pt x="144" y="20"/>
                    </a:lnTo>
                    <a:lnTo>
                      <a:pt x="157" y="9"/>
                    </a:lnTo>
                    <a:lnTo>
                      <a:pt x="174" y="1"/>
                    </a:lnTo>
                    <a:lnTo>
                      <a:pt x="194" y="0"/>
                    </a:lnTo>
                    <a:lnTo>
                      <a:pt x="217" y="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0">
                <a:extLst>
                  <a:ext uri="{FF2B5EF4-FFF2-40B4-BE49-F238E27FC236}">
                    <a16:creationId xmlns:a16="http://schemas.microsoft.com/office/drawing/2014/main" id="{5DD5F6E2-365B-486E-B791-656889E17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2863" y="3213100"/>
                <a:ext cx="14288" cy="33338"/>
              </a:xfrm>
              <a:custGeom>
                <a:avLst/>
                <a:gdLst>
                  <a:gd name="T0" fmla="*/ 61 w 61"/>
                  <a:gd name="T1" fmla="*/ 0 h 189"/>
                  <a:gd name="T2" fmla="*/ 38 w 61"/>
                  <a:gd name="T3" fmla="*/ 12 h 189"/>
                  <a:gd name="T4" fmla="*/ 19 w 61"/>
                  <a:gd name="T5" fmla="*/ 28 h 189"/>
                  <a:gd name="T6" fmla="*/ 6 w 61"/>
                  <a:gd name="T7" fmla="*/ 45 h 189"/>
                  <a:gd name="T8" fmla="*/ 0 w 61"/>
                  <a:gd name="T9" fmla="*/ 64 h 189"/>
                  <a:gd name="T10" fmla="*/ 0 w 61"/>
                  <a:gd name="T11" fmla="*/ 81 h 189"/>
                  <a:gd name="T12" fmla="*/ 5 w 61"/>
                  <a:gd name="T13" fmla="*/ 97 h 189"/>
                  <a:gd name="T14" fmla="*/ 17 w 61"/>
                  <a:gd name="T15" fmla="*/ 110 h 189"/>
                  <a:gd name="T16" fmla="*/ 35 w 61"/>
                  <a:gd name="T17" fmla="*/ 119 h 189"/>
                  <a:gd name="T18" fmla="*/ 21 w 61"/>
                  <a:gd name="T19" fmla="*/ 133 h 189"/>
                  <a:gd name="T20" fmla="*/ 12 w 61"/>
                  <a:gd name="T21" fmla="*/ 148 h 189"/>
                  <a:gd name="T22" fmla="*/ 6 w 61"/>
                  <a:gd name="T23" fmla="*/ 161 h 189"/>
                  <a:gd name="T24" fmla="*/ 6 w 61"/>
                  <a:gd name="T25" fmla="*/ 172 h 189"/>
                  <a:gd name="T26" fmla="*/ 11 w 61"/>
                  <a:gd name="T27" fmla="*/ 181 h 189"/>
                  <a:gd name="T28" fmla="*/ 18 w 61"/>
                  <a:gd name="T29" fmla="*/ 187 h 189"/>
                  <a:gd name="T30" fmla="*/ 29 w 61"/>
                  <a:gd name="T31" fmla="*/ 189 h 189"/>
                  <a:gd name="T32" fmla="*/ 43 w 61"/>
                  <a:gd name="T3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89">
                    <a:moveTo>
                      <a:pt x="61" y="0"/>
                    </a:moveTo>
                    <a:lnTo>
                      <a:pt x="38" y="12"/>
                    </a:lnTo>
                    <a:lnTo>
                      <a:pt x="19" y="28"/>
                    </a:lnTo>
                    <a:lnTo>
                      <a:pt x="6" y="45"/>
                    </a:lnTo>
                    <a:lnTo>
                      <a:pt x="0" y="64"/>
                    </a:lnTo>
                    <a:lnTo>
                      <a:pt x="0" y="81"/>
                    </a:lnTo>
                    <a:lnTo>
                      <a:pt x="5" y="97"/>
                    </a:lnTo>
                    <a:lnTo>
                      <a:pt x="17" y="110"/>
                    </a:lnTo>
                    <a:lnTo>
                      <a:pt x="35" y="119"/>
                    </a:lnTo>
                    <a:lnTo>
                      <a:pt x="21" y="133"/>
                    </a:lnTo>
                    <a:lnTo>
                      <a:pt x="12" y="148"/>
                    </a:lnTo>
                    <a:lnTo>
                      <a:pt x="6" y="161"/>
                    </a:lnTo>
                    <a:lnTo>
                      <a:pt x="6" y="172"/>
                    </a:lnTo>
                    <a:lnTo>
                      <a:pt x="11" y="181"/>
                    </a:lnTo>
                    <a:lnTo>
                      <a:pt x="18" y="187"/>
                    </a:lnTo>
                    <a:lnTo>
                      <a:pt x="29" y="189"/>
                    </a:lnTo>
                    <a:lnTo>
                      <a:pt x="43" y="18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1">
                <a:extLst>
                  <a:ext uri="{FF2B5EF4-FFF2-40B4-BE49-F238E27FC236}">
                    <a16:creationId xmlns:a16="http://schemas.microsoft.com/office/drawing/2014/main" id="{0CC2BE34-D9B4-4DFB-81F8-9E02C6654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301" y="3211513"/>
                <a:ext cx="69850" cy="28575"/>
              </a:xfrm>
              <a:custGeom>
                <a:avLst/>
                <a:gdLst>
                  <a:gd name="T0" fmla="*/ 4 w 308"/>
                  <a:gd name="T1" fmla="*/ 58 h 167"/>
                  <a:gd name="T2" fmla="*/ 0 w 308"/>
                  <a:gd name="T3" fmla="*/ 85 h 167"/>
                  <a:gd name="T4" fmla="*/ 2 w 308"/>
                  <a:gd name="T5" fmla="*/ 106 h 167"/>
                  <a:gd name="T6" fmla="*/ 9 w 308"/>
                  <a:gd name="T7" fmla="*/ 121 h 167"/>
                  <a:gd name="T8" fmla="*/ 20 w 308"/>
                  <a:gd name="T9" fmla="*/ 130 h 167"/>
                  <a:gd name="T10" fmla="*/ 33 w 308"/>
                  <a:gd name="T11" fmla="*/ 131 h 167"/>
                  <a:gd name="T12" fmla="*/ 47 w 308"/>
                  <a:gd name="T13" fmla="*/ 125 h 167"/>
                  <a:gd name="T14" fmla="*/ 62 w 308"/>
                  <a:gd name="T15" fmla="*/ 113 h 167"/>
                  <a:gd name="T16" fmla="*/ 75 w 308"/>
                  <a:gd name="T17" fmla="*/ 91 h 167"/>
                  <a:gd name="T18" fmla="*/ 74 w 308"/>
                  <a:gd name="T19" fmla="*/ 115 h 167"/>
                  <a:gd name="T20" fmla="*/ 78 w 308"/>
                  <a:gd name="T21" fmla="*/ 133 h 167"/>
                  <a:gd name="T22" fmla="*/ 85 w 308"/>
                  <a:gd name="T23" fmla="*/ 146 h 167"/>
                  <a:gd name="T24" fmla="*/ 95 w 308"/>
                  <a:gd name="T25" fmla="*/ 151 h 167"/>
                  <a:gd name="T26" fmla="*/ 106 w 308"/>
                  <a:gd name="T27" fmla="*/ 151 h 167"/>
                  <a:gd name="T28" fmla="*/ 119 w 308"/>
                  <a:gd name="T29" fmla="*/ 145 h 167"/>
                  <a:gd name="T30" fmla="*/ 132 w 308"/>
                  <a:gd name="T31" fmla="*/ 131 h 167"/>
                  <a:gd name="T32" fmla="*/ 146 w 308"/>
                  <a:gd name="T33" fmla="*/ 110 h 167"/>
                  <a:gd name="T34" fmla="*/ 152 w 308"/>
                  <a:gd name="T35" fmla="*/ 132 h 167"/>
                  <a:gd name="T36" fmla="*/ 160 w 308"/>
                  <a:gd name="T37" fmla="*/ 148 h 167"/>
                  <a:gd name="T38" fmla="*/ 172 w 308"/>
                  <a:gd name="T39" fmla="*/ 160 h 167"/>
                  <a:gd name="T40" fmla="*/ 186 w 308"/>
                  <a:gd name="T41" fmla="*/ 166 h 167"/>
                  <a:gd name="T42" fmla="*/ 201 w 308"/>
                  <a:gd name="T43" fmla="*/ 167 h 167"/>
                  <a:gd name="T44" fmla="*/ 218 w 308"/>
                  <a:gd name="T45" fmla="*/ 162 h 167"/>
                  <a:gd name="T46" fmla="*/ 233 w 308"/>
                  <a:gd name="T47" fmla="*/ 150 h 167"/>
                  <a:gd name="T48" fmla="*/ 248 w 308"/>
                  <a:gd name="T49" fmla="*/ 132 h 167"/>
                  <a:gd name="T50" fmla="*/ 268 w 308"/>
                  <a:gd name="T51" fmla="*/ 143 h 167"/>
                  <a:gd name="T52" fmla="*/ 285 w 308"/>
                  <a:gd name="T53" fmla="*/ 143 h 167"/>
                  <a:gd name="T54" fmla="*/ 298 w 308"/>
                  <a:gd name="T55" fmla="*/ 135 h 167"/>
                  <a:gd name="T56" fmla="*/ 307 w 308"/>
                  <a:gd name="T57" fmla="*/ 121 h 167"/>
                  <a:gd name="T58" fmla="*/ 308 w 308"/>
                  <a:gd name="T59" fmla="*/ 105 h 167"/>
                  <a:gd name="T60" fmla="*/ 302 w 308"/>
                  <a:gd name="T61" fmla="*/ 89 h 167"/>
                  <a:gd name="T62" fmla="*/ 285 w 308"/>
                  <a:gd name="T63" fmla="*/ 74 h 167"/>
                  <a:gd name="T64" fmla="*/ 260 w 308"/>
                  <a:gd name="T65" fmla="*/ 66 h 167"/>
                  <a:gd name="T66" fmla="*/ 264 w 308"/>
                  <a:gd name="T67" fmla="*/ 47 h 167"/>
                  <a:gd name="T68" fmla="*/ 260 w 308"/>
                  <a:gd name="T69" fmla="*/ 31 h 167"/>
                  <a:gd name="T70" fmla="*/ 248 w 308"/>
                  <a:gd name="T71" fmla="*/ 20 h 167"/>
                  <a:gd name="T72" fmla="*/ 233 w 308"/>
                  <a:gd name="T73" fmla="*/ 10 h 167"/>
                  <a:gd name="T74" fmla="*/ 214 w 308"/>
                  <a:gd name="T75" fmla="*/ 5 h 167"/>
                  <a:gd name="T76" fmla="*/ 195 w 308"/>
                  <a:gd name="T77" fmla="*/ 0 h 167"/>
                  <a:gd name="T78" fmla="*/ 177 w 308"/>
                  <a:gd name="T79" fmla="*/ 0 h 167"/>
                  <a:gd name="T80" fmla="*/ 161 w 308"/>
                  <a:gd name="T8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167">
                    <a:moveTo>
                      <a:pt x="4" y="58"/>
                    </a:moveTo>
                    <a:lnTo>
                      <a:pt x="0" y="85"/>
                    </a:lnTo>
                    <a:lnTo>
                      <a:pt x="2" y="106"/>
                    </a:lnTo>
                    <a:lnTo>
                      <a:pt x="9" y="121"/>
                    </a:lnTo>
                    <a:lnTo>
                      <a:pt x="20" y="130"/>
                    </a:lnTo>
                    <a:lnTo>
                      <a:pt x="33" y="131"/>
                    </a:lnTo>
                    <a:lnTo>
                      <a:pt x="47" y="125"/>
                    </a:lnTo>
                    <a:lnTo>
                      <a:pt x="62" y="113"/>
                    </a:lnTo>
                    <a:lnTo>
                      <a:pt x="75" y="91"/>
                    </a:lnTo>
                    <a:lnTo>
                      <a:pt x="74" y="115"/>
                    </a:lnTo>
                    <a:lnTo>
                      <a:pt x="78" y="133"/>
                    </a:lnTo>
                    <a:lnTo>
                      <a:pt x="85" y="146"/>
                    </a:lnTo>
                    <a:lnTo>
                      <a:pt x="95" y="151"/>
                    </a:lnTo>
                    <a:lnTo>
                      <a:pt x="106" y="151"/>
                    </a:lnTo>
                    <a:lnTo>
                      <a:pt x="119" y="145"/>
                    </a:lnTo>
                    <a:lnTo>
                      <a:pt x="132" y="131"/>
                    </a:lnTo>
                    <a:lnTo>
                      <a:pt x="146" y="110"/>
                    </a:lnTo>
                    <a:lnTo>
                      <a:pt x="152" y="132"/>
                    </a:lnTo>
                    <a:lnTo>
                      <a:pt x="160" y="148"/>
                    </a:lnTo>
                    <a:lnTo>
                      <a:pt x="172" y="160"/>
                    </a:lnTo>
                    <a:lnTo>
                      <a:pt x="186" y="166"/>
                    </a:lnTo>
                    <a:lnTo>
                      <a:pt x="201" y="167"/>
                    </a:lnTo>
                    <a:lnTo>
                      <a:pt x="218" y="162"/>
                    </a:lnTo>
                    <a:lnTo>
                      <a:pt x="233" y="150"/>
                    </a:lnTo>
                    <a:lnTo>
                      <a:pt x="248" y="132"/>
                    </a:lnTo>
                    <a:lnTo>
                      <a:pt x="268" y="143"/>
                    </a:lnTo>
                    <a:lnTo>
                      <a:pt x="285" y="143"/>
                    </a:lnTo>
                    <a:lnTo>
                      <a:pt x="298" y="135"/>
                    </a:lnTo>
                    <a:lnTo>
                      <a:pt x="307" y="121"/>
                    </a:lnTo>
                    <a:lnTo>
                      <a:pt x="308" y="105"/>
                    </a:lnTo>
                    <a:lnTo>
                      <a:pt x="302" y="89"/>
                    </a:lnTo>
                    <a:lnTo>
                      <a:pt x="285" y="74"/>
                    </a:lnTo>
                    <a:lnTo>
                      <a:pt x="260" y="66"/>
                    </a:lnTo>
                    <a:lnTo>
                      <a:pt x="264" y="47"/>
                    </a:lnTo>
                    <a:lnTo>
                      <a:pt x="260" y="31"/>
                    </a:lnTo>
                    <a:lnTo>
                      <a:pt x="248" y="20"/>
                    </a:lnTo>
                    <a:lnTo>
                      <a:pt x="233" y="10"/>
                    </a:lnTo>
                    <a:lnTo>
                      <a:pt x="214" y="5"/>
                    </a:lnTo>
                    <a:lnTo>
                      <a:pt x="195" y="0"/>
                    </a:lnTo>
                    <a:lnTo>
                      <a:pt x="177" y="0"/>
                    </a:lnTo>
                    <a:lnTo>
                      <a:pt x="161" y="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2">
                <a:extLst>
                  <a:ext uri="{FF2B5EF4-FFF2-40B4-BE49-F238E27FC236}">
                    <a16:creationId xmlns:a16="http://schemas.microsoft.com/office/drawing/2014/main" id="{FB34263D-0B24-4589-A88F-6873C9015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67063"/>
                <a:ext cx="47625" cy="44450"/>
              </a:xfrm>
              <a:custGeom>
                <a:avLst/>
                <a:gdLst>
                  <a:gd name="T0" fmla="*/ 46 w 215"/>
                  <a:gd name="T1" fmla="*/ 257 h 257"/>
                  <a:gd name="T2" fmla="*/ 58 w 215"/>
                  <a:gd name="T3" fmla="*/ 238 h 257"/>
                  <a:gd name="T4" fmla="*/ 64 w 215"/>
                  <a:gd name="T5" fmla="*/ 217 h 257"/>
                  <a:gd name="T6" fmla="*/ 63 w 215"/>
                  <a:gd name="T7" fmla="*/ 195 h 257"/>
                  <a:gd name="T8" fmla="*/ 56 w 215"/>
                  <a:gd name="T9" fmla="*/ 170 h 257"/>
                  <a:gd name="T10" fmla="*/ 65 w 215"/>
                  <a:gd name="T11" fmla="*/ 185 h 257"/>
                  <a:gd name="T12" fmla="*/ 75 w 215"/>
                  <a:gd name="T13" fmla="*/ 196 h 257"/>
                  <a:gd name="T14" fmla="*/ 86 w 215"/>
                  <a:gd name="T15" fmla="*/ 200 h 257"/>
                  <a:gd name="T16" fmla="*/ 97 w 215"/>
                  <a:gd name="T17" fmla="*/ 201 h 257"/>
                  <a:gd name="T18" fmla="*/ 107 w 215"/>
                  <a:gd name="T19" fmla="*/ 197 h 257"/>
                  <a:gd name="T20" fmla="*/ 112 w 215"/>
                  <a:gd name="T21" fmla="*/ 189 h 257"/>
                  <a:gd name="T22" fmla="*/ 113 w 215"/>
                  <a:gd name="T23" fmla="*/ 178 h 257"/>
                  <a:gd name="T24" fmla="*/ 109 w 215"/>
                  <a:gd name="T25" fmla="*/ 163 h 257"/>
                  <a:gd name="T26" fmla="*/ 142 w 215"/>
                  <a:gd name="T27" fmla="*/ 174 h 257"/>
                  <a:gd name="T28" fmla="*/ 171 w 215"/>
                  <a:gd name="T29" fmla="*/ 179 h 257"/>
                  <a:gd name="T30" fmla="*/ 193 w 215"/>
                  <a:gd name="T31" fmla="*/ 175 h 257"/>
                  <a:gd name="T32" fmla="*/ 208 w 215"/>
                  <a:gd name="T33" fmla="*/ 168 h 257"/>
                  <a:gd name="T34" fmla="*/ 215 w 215"/>
                  <a:gd name="T35" fmla="*/ 154 h 257"/>
                  <a:gd name="T36" fmla="*/ 210 w 215"/>
                  <a:gd name="T37" fmla="*/ 137 h 257"/>
                  <a:gd name="T38" fmla="*/ 195 w 215"/>
                  <a:gd name="T39" fmla="*/ 116 h 257"/>
                  <a:gd name="T40" fmla="*/ 168 w 215"/>
                  <a:gd name="T41" fmla="*/ 92 h 257"/>
                  <a:gd name="T42" fmla="*/ 174 w 215"/>
                  <a:gd name="T43" fmla="*/ 79 h 257"/>
                  <a:gd name="T44" fmla="*/ 174 w 215"/>
                  <a:gd name="T45" fmla="*/ 66 h 257"/>
                  <a:gd name="T46" fmla="*/ 169 w 215"/>
                  <a:gd name="T47" fmla="*/ 54 h 257"/>
                  <a:gd name="T48" fmla="*/ 162 w 215"/>
                  <a:gd name="T49" fmla="*/ 43 h 257"/>
                  <a:gd name="T50" fmla="*/ 151 w 215"/>
                  <a:gd name="T51" fmla="*/ 34 h 257"/>
                  <a:gd name="T52" fmla="*/ 139 w 215"/>
                  <a:gd name="T53" fmla="*/ 29 h 257"/>
                  <a:gd name="T54" fmla="*/ 127 w 215"/>
                  <a:gd name="T55" fmla="*/ 28 h 257"/>
                  <a:gd name="T56" fmla="*/ 115 w 215"/>
                  <a:gd name="T57" fmla="*/ 32 h 257"/>
                  <a:gd name="T58" fmla="*/ 105 w 215"/>
                  <a:gd name="T59" fmla="*/ 18 h 257"/>
                  <a:gd name="T60" fmla="*/ 92 w 215"/>
                  <a:gd name="T61" fmla="*/ 9 h 257"/>
                  <a:gd name="T62" fmla="*/ 77 w 215"/>
                  <a:gd name="T63" fmla="*/ 2 h 257"/>
                  <a:gd name="T64" fmla="*/ 60 w 215"/>
                  <a:gd name="T65" fmla="*/ 0 h 257"/>
                  <a:gd name="T66" fmla="*/ 44 w 215"/>
                  <a:gd name="T67" fmla="*/ 1 h 257"/>
                  <a:gd name="T68" fmla="*/ 28 w 215"/>
                  <a:gd name="T69" fmla="*/ 5 h 257"/>
                  <a:gd name="T70" fmla="*/ 13 w 215"/>
                  <a:gd name="T71" fmla="*/ 12 h 257"/>
                  <a:gd name="T72" fmla="*/ 0 w 215"/>
                  <a:gd name="T73" fmla="*/ 2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257">
                    <a:moveTo>
                      <a:pt x="46" y="257"/>
                    </a:moveTo>
                    <a:lnTo>
                      <a:pt x="58" y="238"/>
                    </a:lnTo>
                    <a:lnTo>
                      <a:pt x="64" y="217"/>
                    </a:lnTo>
                    <a:lnTo>
                      <a:pt x="63" y="195"/>
                    </a:lnTo>
                    <a:lnTo>
                      <a:pt x="56" y="170"/>
                    </a:lnTo>
                    <a:lnTo>
                      <a:pt x="65" y="185"/>
                    </a:lnTo>
                    <a:lnTo>
                      <a:pt x="75" y="196"/>
                    </a:lnTo>
                    <a:lnTo>
                      <a:pt x="86" y="200"/>
                    </a:lnTo>
                    <a:lnTo>
                      <a:pt x="97" y="201"/>
                    </a:lnTo>
                    <a:lnTo>
                      <a:pt x="107" y="197"/>
                    </a:lnTo>
                    <a:lnTo>
                      <a:pt x="112" y="189"/>
                    </a:lnTo>
                    <a:lnTo>
                      <a:pt x="113" y="178"/>
                    </a:lnTo>
                    <a:lnTo>
                      <a:pt x="109" y="163"/>
                    </a:lnTo>
                    <a:lnTo>
                      <a:pt x="142" y="174"/>
                    </a:lnTo>
                    <a:lnTo>
                      <a:pt x="171" y="179"/>
                    </a:lnTo>
                    <a:lnTo>
                      <a:pt x="193" y="175"/>
                    </a:lnTo>
                    <a:lnTo>
                      <a:pt x="208" y="168"/>
                    </a:lnTo>
                    <a:lnTo>
                      <a:pt x="215" y="154"/>
                    </a:lnTo>
                    <a:lnTo>
                      <a:pt x="210" y="137"/>
                    </a:lnTo>
                    <a:lnTo>
                      <a:pt x="195" y="116"/>
                    </a:lnTo>
                    <a:lnTo>
                      <a:pt x="168" y="92"/>
                    </a:lnTo>
                    <a:lnTo>
                      <a:pt x="174" y="79"/>
                    </a:lnTo>
                    <a:lnTo>
                      <a:pt x="174" y="66"/>
                    </a:lnTo>
                    <a:lnTo>
                      <a:pt x="169" y="54"/>
                    </a:lnTo>
                    <a:lnTo>
                      <a:pt x="162" y="43"/>
                    </a:lnTo>
                    <a:lnTo>
                      <a:pt x="151" y="34"/>
                    </a:lnTo>
                    <a:lnTo>
                      <a:pt x="139" y="29"/>
                    </a:lnTo>
                    <a:lnTo>
                      <a:pt x="127" y="28"/>
                    </a:lnTo>
                    <a:lnTo>
                      <a:pt x="115" y="32"/>
                    </a:lnTo>
                    <a:lnTo>
                      <a:pt x="105" y="18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1"/>
                    </a:lnTo>
                    <a:lnTo>
                      <a:pt x="28" y="5"/>
                    </a:lnTo>
                    <a:lnTo>
                      <a:pt x="13" y="12"/>
                    </a:lnTo>
                    <a:lnTo>
                      <a:pt x="0" y="21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3">
                <a:extLst>
                  <a:ext uri="{FF2B5EF4-FFF2-40B4-BE49-F238E27FC236}">
                    <a16:creationId xmlns:a16="http://schemas.microsoft.com/office/drawing/2014/main" id="{33ABB272-01B2-4C53-B8E3-86173AA89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7438" y="3222625"/>
                <a:ext cx="46038" cy="53975"/>
              </a:xfrm>
              <a:custGeom>
                <a:avLst/>
                <a:gdLst>
                  <a:gd name="T0" fmla="*/ 0 w 209"/>
                  <a:gd name="T1" fmla="*/ 308 h 308"/>
                  <a:gd name="T2" fmla="*/ 8 w 209"/>
                  <a:gd name="T3" fmla="*/ 281 h 308"/>
                  <a:gd name="T4" fmla="*/ 22 w 209"/>
                  <a:gd name="T5" fmla="*/ 259 h 308"/>
                  <a:gd name="T6" fmla="*/ 42 w 209"/>
                  <a:gd name="T7" fmla="*/ 246 h 308"/>
                  <a:gd name="T8" fmla="*/ 71 w 209"/>
                  <a:gd name="T9" fmla="*/ 245 h 308"/>
                  <a:gd name="T10" fmla="*/ 69 w 209"/>
                  <a:gd name="T11" fmla="*/ 219 h 308"/>
                  <a:gd name="T12" fmla="*/ 76 w 209"/>
                  <a:gd name="T13" fmla="*/ 193 h 308"/>
                  <a:gd name="T14" fmla="*/ 88 w 209"/>
                  <a:gd name="T15" fmla="*/ 172 h 308"/>
                  <a:gd name="T16" fmla="*/ 105 w 209"/>
                  <a:gd name="T17" fmla="*/ 157 h 308"/>
                  <a:gd name="T18" fmla="*/ 106 w 209"/>
                  <a:gd name="T19" fmla="*/ 135 h 308"/>
                  <a:gd name="T20" fmla="*/ 111 w 209"/>
                  <a:gd name="T21" fmla="*/ 113 h 308"/>
                  <a:gd name="T22" fmla="*/ 123 w 209"/>
                  <a:gd name="T23" fmla="*/ 95 h 308"/>
                  <a:gd name="T24" fmla="*/ 143 w 209"/>
                  <a:gd name="T25" fmla="*/ 82 h 308"/>
                  <a:gd name="T26" fmla="*/ 128 w 209"/>
                  <a:gd name="T27" fmla="*/ 56 h 308"/>
                  <a:gd name="T28" fmla="*/ 122 w 209"/>
                  <a:gd name="T29" fmla="*/ 34 h 308"/>
                  <a:gd name="T30" fmla="*/ 124 w 209"/>
                  <a:gd name="T31" fmla="*/ 17 h 308"/>
                  <a:gd name="T32" fmla="*/ 133 w 209"/>
                  <a:gd name="T33" fmla="*/ 5 h 308"/>
                  <a:gd name="T34" fmla="*/ 147 w 209"/>
                  <a:gd name="T35" fmla="*/ 0 h 308"/>
                  <a:gd name="T36" fmla="*/ 165 w 209"/>
                  <a:gd name="T37" fmla="*/ 0 h 308"/>
                  <a:gd name="T38" fmla="*/ 186 w 209"/>
                  <a:gd name="T39" fmla="*/ 7 h 308"/>
                  <a:gd name="T40" fmla="*/ 209 w 209"/>
                  <a:gd name="T41" fmla="*/ 2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308">
                    <a:moveTo>
                      <a:pt x="0" y="308"/>
                    </a:moveTo>
                    <a:lnTo>
                      <a:pt x="8" y="281"/>
                    </a:lnTo>
                    <a:lnTo>
                      <a:pt x="22" y="259"/>
                    </a:lnTo>
                    <a:lnTo>
                      <a:pt x="42" y="246"/>
                    </a:lnTo>
                    <a:lnTo>
                      <a:pt x="71" y="245"/>
                    </a:lnTo>
                    <a:lnTo>
                      <a:pt x="69" y="219"/>
                    </a:lnTo>
                    <a:lnTo>
                      <a:pt x="76" y="193"/>
                    </a:lnTo>
                    <a:lnTo>
                      <a:pt x="88" y="172"/>
                    </a:lnTo>
                    <a:lnTo>
                      <a:pt x="105" y="157"/>
                    </a:lnTo>
                    <a:lnTo>
                      <a:pt x="106" y="135"/>
                    </a:lnTo>
                    <a:lnTo>
                      <a:pt x="111" y="113"/>
                    </a:lnTo>
                    <a:lnTo>
                      <a:pt x="123" y="95"/>
                    </a:lnTo>
                    <a:lnTo>
                      <a:pt x="143" y="82"/>
                    </a:lnTo>
                    <a:lnTo>
                      <a:pt x="128" y="56"/>
                    </a:lnTo>
                    <a:lnTo>
                      <a:pt x="122" y="34"/>
                    </a:lnTo>
                    <a:lnTo>
                      <a:pt x="124" y="17"/>
                    </a:lnTo>
                    <a:lnTo>
                      <a:pt x="133" y="5"/>
                    </a:lnTo>
                    <a:lnTo>
                      <a:pt x="147" y="0"/>
                    </a:lnTo>
                    <a:lnTo>
                      <a:pt x="165" y="0"/>
                    </a:lnTo>
                    <a:lnTo>
                      <a:pt x="186" y="7"/>
                    </a:lnTo>
                    <a:lnTo>
                      <a:pt x="209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4">
                <a:extLst>
                  <a:ext uri="{FF2B5EF4-FFF2-40B4-BE49-F238E27FC236}">
                    <a16:creationId xmlns:a16="http://schemas.microsoft.com/office/drawing/2014/main" id="{2EB42B91-9F1F-49C2-894F-706E8994C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488" y="3141663"/>
                <a:ext cx="74613" cy="39688"/>
              </a:xfrm>
              <a:custGeom>
                <a:avLst/>
                <a:gdLst>
                  <a:gd name="T0" fmla="*/ 36 w 330"/>
                  <a:gd name="T1" fmla="*/ 0 h 231"/>
                  <a:gd name="T2" fmla="*/ 20 w 330"/>
                  <a:gd name="T3" fmla="*/ 7 h 231"/>
                  <a:gd name="T4" fmla="*/ 8 w 330"/>
                  <a:gd name="T5" fmla="*/ 19 h 231"/>
                  <a:gd name="T6" fmla="*/ 1 w 330"/>
                  <a:gd name="T7" fmla="*/ 33 h 231"/>
                  <a:gd name="T8" fmla="*/ 0 w 330"/>
                  <a:gd name="T9" fmla="*/ 49 h 231"/>
                  <a:gd name="T10" fmla="*/ 5 w 330"/>
                  <a:gd name="T11" fmla="*/ 64 h 231"/>
                  <a:gd name="T12" fmla="*/ 13 w 330"/>
                  <a:gd name="T13" fmla="*/ 77 h 231"/>
                  <a:gd name="T14" fmla="*/ 27 w 330"/>
                  <a:gd name="T15" fmla="*/ 86 h 231"/>
                  <a:gd name="T16" fmla="*/ 47 w 330"/>
                  <a:gd name="T17" fmla="*/ 90 h 231"/>
                  <a:gd name="T18" fmla="*/ 25 w 330"/>
                  <a:gd name="T19" fmla="*/ 104 h 231"/>
                  <a:gd name="T20" fmla="*/ 12 w 330"/>
                  <a:gd name="T21" fmla="*/ 119 h 231"/>
                  <a:gd name="T22" fmla="*/ 7 w 330"/>
                  <a:gd name="T23" fmla="*/ 131 h 231"/>
                  <a:gd name="T24" fmla="*/ 8 w 330"/>
                  <a:gd name="T25" fmla="*/ 143 h 231"/>
                  <a:gd name="T26" fmla="*/ 14 w 330"/>
                  <a:gd name="T27" fmla="*/ 152 h 231"/>
                  <a:gd name="T28" fmla="*/ 26 w 330"/>
                  <a:gd name="T29" fmla="*/ 156 h 231"/>
                  <a:gd name="T30" fmla="*/ 42 w 330"/>
                  <a:gd name="T31" fmla="*/ 156 h 231"/>
                  <a:gd name="T32" fmla="*/ 62 w 330"/>
                  <a:gd name="T33" fmla="*/ 150 h 231"/>
                  <a:gd name="T34" fmla="*/ 54 w 330"/>
                  <a:gd name="T35" fmla="*/ 172 h 231"/>
                  <a:gd name="T36" fmla="*/ 53 w 330"/>
                  <a:gd name="T37" fmla="*/ 189 h 231"/>
                  <a:gd name="T38" fmla="*/ 59 w 330"/>
                  <a:gd name="T39" fmla="*/ 202 h 231"/>
                  <a:gd name="T40" fmla="*/ 67 w 330"/>
                  <a:gd name="T41" fmla="*/ 208 h 231"/>
                  <a:gd name="T42" fmla="*/ 79 w 330"/>
                  <a:gd name="T43" fmla="*/ 209 h 231"/>
                  <a:gd name="T44" fmla="*/ 93 w 330"/>
                  <a:gd name="T45" fmla="*/ 205 h 231"/>
                  <a:gd name="T46" fmla="*/ 107 w 330"/>
                  <a:gd name="T47" fmla="*/ 194 h 231"/>
                  <a:gd name="T48" fmla="*/ 122 w 330"/>
                  <a:gd name="T49" fmla="*/ 178 h 231"/>
                  <a:gd name="T50" fmla="*/ 122 w 330"/>
                  <a:gd name="T51" fmla="*/ 202 h 231"/>
                  <a:gd name="T52" fmla="*/ 129 w 330"/>
                  <a:gd name="T53" fmla="*/ 218 h 231"/>
                  <a:gd name="T54" fmla="*/ 139 w 330"/>
                  <a:gd name="T55" fmla="*/ 228 h 231"/>
                  <a:gd name="T56" fmla="*/ 154 w 330"/>
                  <a:gd name="T57" fmla="*/ 231 h 231"/>
                  <a:gd name="T58" fmla="*/ 168 w 330"/>
                  <a:gd name="T59" fmla="*/ 228 h 231"/>
                  <a:gd name="T60" fmla="*/ 180 w 330"/>
                  <a:gd name="T61" fmla="*/ 217 h 231"/>
                  <a:gd name="T62" fmla="*/ 190 w 330"/>
                  <a:gd name="T63" fmla="*/ 201 h 231"/>
                  <a:gd name="T64" fmla="*/ 193 w 330"/>
                  <a:gd name="T65" fmla="*/ 178 h 231"/>
                  <a:gd name="T66" fmla="*/ 207 w 330"/>
                  <a:gd name="T67" fmla="*/ 189 h 231"/>
                  <a:gd name="T68" fmla="*/ 220 w 330"/>
                  <a:gd name="T69" fmla="*/ 194 h 231"/>
                  <a:gd name="T70" fmla="*/ 233 w 330"/>
                  <a:gd name="T71" fmla="*/ 195 h 231"/>
                  <a:gd name="T72" fmla="*/ 245 w 330"/>
                  <a:gd name="T73" fmla="*/ 192 h 231"/>
                  <a:gd name="T74" fmla="*/ 254 w 330"/>
                  <a:gd name="T75" fmla="*/ 185 h 231"/>
                  <a:gd name="T76" fmla="*/ 258 w 330"/>
                  <a:gd name="T77" fmla="*/ 174 h 231"/>
                  <a:gd name="T78" fmla="*/ 258 w 330"/>
                  <a:gd name="T79" fmla="*/ 160 h 231"/>
                  <a:gd name="T80" fmla="*/ 253 w 330"/>
                  <a:gd name="T81" fmla="*/ 142 h 231"/>
                  <a:gd name="T82" fmla="*/ 270 w 330"/>
                  <a:gd name="T83" fmla="*/ 154 h 231"/>
                  <a:gd name="T84" fmla="*/ 286 w 330"/>
                  <a:gd name="T85" fmla="*/ 159 h 231"/>
                  <a:gd name="T86" fmla="*/ 301 w 330"/>
                  <a:gd name="T87" fmla="*/ 159 h 231"/>
                  <a:gd name="T88" fmla="*/ 314 w 330"/>
                  <a:gd name="T89" fmla="*/ 154 h 231"/>
                  <a:gd name="T90" fmla="*/ 324 w 330"/>
                  <a:gd name="T91" fmla="*/ 146 h 231"/>
                  <a:gd name="T92" fmla="*/ 329 w 330"/>
                  <a:gd name="T93" fmla="*/ 135 h 231"/>
                  <a:gd name="T94" fmla="*/ 330 w 330"/>
                  <a:gd name="T95" fmla="*/ 122 h 231"/>
                  <a:gd name="T96" fmla="*/ 325 w 330"/>
                  <a:gd name="T97" fmla="*/ 10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231">
                    <a:moveTo>
                      <a:pt x="36" y="0"/>
                    </a:moveTo>
                    <a:lnTo>
                      <a:pt x="20" y="7"/>
                    </a:lnTo>
                    <a:lnTo>
                      <a:pt x="8" y="19"/>
                    </a:lnTo>
                    <a:lnTo>
                      <a:pt x="1" y="33"/>
                    </a:lnTo>
                    <a:lnTo>
                      <a:pt x="0" y="49"/>
                    </a:lnTo>
                    <a:lnTo>
                      <a:pt x="5" y="64"/>
                    </a:lnTo>
                    <a:lnTo>
                      <a:pt x="13" y="77"/>
                    </a:lnTo>
                    <a:lnTo>
                      <a:pt x="27" y="86"/>
                    </a:lnTo>
                    <a:lnTo>
                      <a:pt x="47" y="90"/>
                    </a:lnTo>
                    <a:lnTo>
                      <a:pt x="25" y="104"/>
                    </a:lnTo>
                    <a:lnTo>
                      <a:pt x="12" y="119"/>
                    </a:lnTo>
                    <a:lnTo>
                      <a:pt x="7" y="131"/>
                    </a:lnTo>
                    <a:lnTo>
                      <a:pt x="8" y="143"/>
                    </a:lnTo>
                    <a:lnTo>
                      <a:pt x="14" y="152"/>
                    </a:lnTo>
                    <a:lnTo>
                      <a:pt x="26" y="156"/>
                    </a:lnTo>
                    <a:lnTo>
                      <a:pt x="42" y="156"/>
                    </a:lnTo>
                    <a:lnTo>
                      <a:pt x="62" y="150"/>
                    </a:lnTo>
                    <a:lnTo>
                      <a:pt x="54" y="172"/>
                    </a:lnTo>
                    <a:lnTo>
                      <a:pt x="53" y="189"/>
                    </a:lnTo>
                    <a:lnTo>
                      <a:pt x="59" y="202"/>
                    </a:lnTo>
                    <a:lnTo>
                      <a:pt x="67" y="208"/>
                    </a:lnTo>
                    <a:lnTo>
                      <a:pt x="79" y="209"/>
                    </a:lnTo>
                    <a:lnTo>
                      <a:pt x="93" y="205"/>
                    </a:lnTo>
                    <a:lnTo>
                      <a:pt x="107" y="194"/>
                    </a:lnTo>
                    <a:lnTo>
                      <a:pt x="122" y="178"/>
                    </a:lnTo>
                    <a:lnTo>
                      <a:pt x="122" y="202"/>
                    </a:lnTo>
                    <a:lnTo>
                      <a:pt x="129" y="218"/>
                    </a:lnTo>
                    <a:lnTo>
                      <a:pt x="139" y="228"/>
                    </a:lnTo>
                    <a:lnTo>
                      <a:pt x="154" y="231"/>
                    </a:lnTo>
                    <a:lnTo>
                      <a:pt x="168" y="228"/>
                    </a:lnTo>
                    <a:lnTo>
                      <a:pt x="180" y="217"/>
                    </a:lnTo>
                    <a:lnTo>
                      <a:pt x="190" y="201"/>
                    </a:lnTo>
                    <a:lnTo>
                      <a:pt x="193" y="178"/>
                    </a:lnTo>
                    <a:lnTo>
                      <a:pt x="207" y="189"/>
                    </a:lnTo>
                    <a:lnTo>
                      <a:pt x="220" y="194"/>
                    </a:lnTo>
                    <a:lnTo>
                      <a:pt x="233" y="195"/>
                    </a:lnTo>
                    <a:lnTo>
                      <a:pt x="245" y="192"/>
                    </a:lnTo>
                    <a:lnTo>
                      <a:pt x="254" y="185"/>
                    </a:lnTo>
                    <a:lnTo>
                      <a:pt x="258" y="174"/>
                    </a:lnTo>
                    <a:lnTo>
                      <a:pt x="258" y="160"/>
                    </a:lnTo>
                    <a:lnTo>
                      <a:pt x="253" y="142"/>
                    </a:lnTo>
                    <a:lnTo>
                      <a:pt x="270" y="154"/>
                    </a:lnTo>
                    <a:lnTo>
                      <a:pt x="286" y="159"/>
                    </a:lnTo>
                    <a:lnTo>
                      <a:pt x="301" y="159"/>
                    </a:lnTo>
                    <a:lnTo>
                      <a:pt x="314" y="154"/>
                    </a:lnTo>
                    <a:lnTo>
                      <a:pt x="324" y="146"/>
                    </a:lnTo>
                    <a:lnTo>
                      <a:pt x="329" y="135"/>
                    </a:lnTo>
                    <a:lnTo>
                      <a:pt x="330" y="122"/>
                    </a:lnTo>
                    <a:lnTo>
                      <a:pt x="325" y="1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75">
                <a:extLst>
                  <a:ext uri="{FF2B5EF4-FFF2-40B4-BE49-F238E27FC236}">
                    <a16:creationId xmlns:a16="http://schemas.microsoft.com/office/drawing/2014/main" id="{EE82EDB8-66BD-4A5B-AC2D-55C6295B5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6" y="3098800"/>
                <a:ext cx="130175" cy="60325"/>
              </a:xfrm>
              <a:custGeom>
                <a:avLst/>
                <a:gdLst>
                  <a:gd name="T0" fmla="*/ 23 w 575"/>
                  <a:gd name="T1" fmla="*/ 334 h 334"/>
                  <a:gd name="T2" fmla="*/ 7 w 575"/>
                  <a:gd name="T3" fmla="*/ 315 h 334"/>
                  <a:gd name="T4" fmla="*/ 0 w 575"/>
                  <a:gd name="T5" fmla="*/ 296 h 334"/>
                  <a:gd name="T6" fmla="*/ 0 w 575"/>
                  <a:gd name="T7" fmla="*/ 275 h 334"/>
                  <a:gd name="T8" fmla="*/ 7 w 575"/>
                  <a:gd name="T9" fmla="*/ 258 h 334"/>
                  <a:gd name="T10" fmla="*/ 20 w 575"/>
                  <a:gd name="T11" fmla="*/ 243 h 334"/>
                  <a:gd name="T12" fmla="*/ 37 w 575"/>
                  <a:gd name="T13" fmla="*/ 234 h 334"/>
                  <a:gd name="T14" fmla="*/ 59 w 575"/>
                  <a:gd name="T15" fmla="*/ 230 h 334"/>
                  <a:gd name="T16" fmla="*/ 84 w 575"/>
                  <a:gd name="T17" fmla="*/ 235 h 334"/>
                  <a:gd name="T18" fmla="*/ 86 w 575"/>
                  <a:gd name="T19" fmla="*/ 220 h 334"/>
                  <a:gd name="T20" fmla="*/ 90 w 575"/>
                  <a:gd name="T21" fmla="*/ 208 h 334"/>
                  <a:gd name="T22" fmla="*/ 103 w 575"/>
                  <a:gd name="T23" fmla="*/ 189 h 334"/>
                  <a:gd name="T24" fmla="*/ 121 w 575"/>
                  <a:gd name="T25" fmla="*/ 176 h 334"/>
                  <a:gd name="T26" fmla="*/ 141 w 575"/>
                  <a:gd name="T27" fmla="*/ 172 h 334"/>
                  <a:gd name="T28" fmla="*/ 161 w 575"/>
                  <a:gd name="T29" fmla="*/ 174 h 334"/>
                  <a:gd name="T30" fmla="*/ 180 w 575"/>
                  <a:gd name="T31" fmla="*/ 183 h 334"/>
                  <a:gd name="T32" fmla="*/ 195 w 575"/>
                  <a:gd name="T33" fmla="*/ 199 h 334"/>
                  <a:gd name="T34" fmla="*/ 203 w 575"/>
                  <a:gd name="T35" fmla="*/ 223 h 334"/>
                  <a:gd name="T36" fmla="*/ 227 w 575"/>
                  <a:gd name="T37" fmla="*/ 229 h 334"/>
                  <a:gd name="T38" fmla="*/ 245 w 575"/>
                  <a:gd name="T39" fmla="*/ 239 h 334"/>
                  <a:gd name="T40" fmla="*/ 260 w 575"/>
                  <a:gd name="T41" fmla="*/ 254 h 334"/>
                  <a:gd name="T42" fmla="*/ 271 w 575"/>
                  <a:gd name="T43" fmla="*/ 274 h 334"/>
                  <a:gd name="T44" fmla="*/ 285 w 575"/>
                  <a:gd name="T45" fmla="*/ 245 h 334"/>
                  <a:gd name="T46" fmla="*/ 306 w 575"/>
                  <a:gd name="T47" fmla="*/ 221 h 334"/>
                  <a:gd name="T48" fmla="*/ 319 w 575"/>
                  <a:gd name="T49" fmla="*/ 211 h 334"/>
                  <a:gd name="T50" fmla="*/ 333 w 575"/>
                  <a:gd name="T51" fmla="*/ 204 h 334"/>
                  <a:gd name="T52" fmla="*/ 365 w 575"/>
                  <a:gd name="T53" fmla="*/ 197 h 334"/>
                  <a:gd name="T54" fmla="*/ 366 w 575"/>
                  <a:gd name="T55" fmla="*/ 186 h 334"/>
                  <a:gd name="T56" fmla="*/ 370 w 575"/>
                  <a:gd name="T57" fmla="*/ 175 h 334"/>
                  <a:gd name="T58" fmla="*/ 386 w 575"/>
                  <a:gd name="T59" fmla="*/ 158 h 334"/>
                  <a:gd name="T60" fmla="*/ 395 w 575"/>
                  <a:gd name="T61" fmla="*/ 154 h 334"/>
                  <a:gd name="T62" fmla="*/ 407 w 575"/>
                  <a:gd name="T63" fmla="*/ 151 h 334"/>
                  <a:gd name="T64" fmla="*/ 419 w 575"/>
                  <a:gd name="T65" fmla="*/ 154 h 334"/>
                  <a:gd name="T66" fmla="*/ 432 w 575"/>
                  <a:gd name="T67" fmla="*/ 160 h 334"/>
                  <a:gd name="T68" fmla="*/ 433 w 575"/>
                  <a:gd name="T69" fmla="*/ 143 h 334"/>
                  <a:gd name="T70" fmla="*/ 443 w 575"/>
                  <a:gd name="T71" fmla="*/ 127 h 334"/>
                  <a:gd name="T72" fmla="*/ 459 w 575"/>
                  <a:gd name="T73" fmla="*/ 117 h 334"/>
                  <a:gd name="T74" fmla="*/ 470 w 575"/>
                  <a:gd name="T75" fmla="*/ 118 h 334"/>
                  <a:gd name="T76" fmla="*/ 480 w 575"/>
                  <a:gd name="T77" fmla="*/ 123 h 334"/>
                  <a:gd name="T78" fmla="*/ 475 w 575"/>
                  <a:gd name="T79" fmla="*/ 113 h 334"/>
                  <a:gd name="T80" fmla="*/ 472 w 575"/>
                  <a:gd name="T81" fmla="*/ 102 h 334"/>
                  <a:gd name="T82" fmla="*/ 473 w 575"/>
                  <a:gd name="T83" fmla="*/ 93 h 334"/>
                  <a:gd name="T84" fmla="*/ 476 w 575"/>
                  <a:gd name="T85" fmla="*/ 84 h 334"/>
                  <a:gd name="T86" fmla="*/ 483 w 575"/>
                  <a:gd name="T87" fmla="*/ 78 h 334"/>
                  <a:gd name="T88" fmla="*/ 491 w 575"/>
                  <a:gd name="T89" fmla="*/ 73 h 334"/>
                  <a:gd name="T90" fmla="*/ 502 w 575"/>
                  <a:gd name="T91" fmla="*/ 72 h 334"/>
                  <a:gd name="T92" fmla="*/ 515 w 575"/>
                  <a:gd name="T93" fmla="*/ 74 h 334"/>
                  <a:gd name="T94" fmla="*/ 518 w 575"/>
                  <a:gd name="T95" fmla="*/ 43 h 334"/>
                  <a:gd name="T96" fmla="*/ 529 w 575"/>
                  <a:gd name="T97" fmla="*/ 20 h 334"/>
                  <a:gd name="T98" fmla="*/ 548 w 575"/>
                  <a:gd name="T99" fmla="*/ 5 h 334"/>
                  <a:gd name="T100" fmla="*/ 560 w 575"/>
                  <a:gd name="T101" fmla="*/ 1 h 334"/>
                  <a:gd name="T102" fmla="*/ 575 w 575"/>
                  <a:gd name="T10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5" h="334">
                    <a:moveTo>
                      <a:pt x="23" y="334"/>
                    </a:moveTo>
                    <a:lnTo>
                      <a:pt x="7" y="315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7" y="258"/>
                    </a:lnTo>
                    <a:lnTo>
                      <a:pt x="20" y="243"/>
                    </a:lnTo>
                    <a:lnTo>
                      <a:pt x="37" y="234"/>
                    </a:lnTo>
                    <a:lnTo>
                      <a:pt x="59" y="230"/>
                    </a:lnTo>
                    <a:lnTo>
                      <a:pt x="84" y="235"/>
                    </a:lnTo>
                    <a:lnTo>
                      <a:pt x="86" y="220"/>
                    </a:lnTo>
                    <a:lnTo>
                      <a:pt x="90" y="208"/>
                    </a:lnTo>
                    <a:lnTo>
                      <a:pt x="103" y="189"/>
                    </a:lnTo>
                    <a:lnTo>
                      <a:pt x="121" y="176"/>
                    </a:lnTo>
                    <a:lnTo>
                      <a:pt x="141" y="172"/>
                    </a:lnTo>
                    <a:lnTo>
                      <a:pt x="161" y="174"/>
                    </a:lnTo>
                    <a:lnTo>
                      <a:pt x="180" y="183"/>
                    </a:lnTo>
                    <a:lnTo>
                      <a:pt x="195" y="199"/>
                    </a:lnTo>
                    <a:lnTo>
                      <a:pt x="203" y="223"/>
                    </a:lnTo>
                    <a:lnTo>
                      <a:pt x="227" y="229"/>
                    </a:lnTo>
                    <a:lnTo>
                      <a:pt x="245" y="239"/>
                    </a:lnTo>
                    <a:lnTo>
                      <a:pt x="260" y="254"/>
                    </a:lnTo>
                    <a:lnTo>
                      <a:pt x="271" y="274"/>
                    </a:lnTo>
                    <a:lnTo>
                      <a:pt x="285" y="245"/>
                    </a:lnTo>
                    <a:lnTo>
                      <a:pt x="306" y="221"/>
                    </a:lnTo>
                    <a:lnTo>
                      <a:pt x="319" y="211"/>
                    </a:lnTo>
                    <a:lnTo>
                      <a:pt x="333" y="204"/>
                    </a:lnTo>
                    <a:lnTo>
                      <a:pt x="365" y="197"/>
                    </a:lnTo>
                    <a:lnTo>
                      <a:pt x="366" y="186"/>
                    </a:lnTo>
                    <a:lnTo>
                      <a:pt x="370" y="175"/>
                    </a:lnTo>
                    <a:lnTo>
                      <a:pt x="386" y="158"/>
                    </a:lnTo>
                    <a:lnTo>
                      <a:pt x="395" y="154"/>
                    </a:lnTo>
                    <a:lnTo>
                      <a:pt x="407" y="151"/>
                    </a:lnTo>
                    <a:lnTo>
                      <a:pt x="419" y="154"/>
                    </a:lnTo>
                    <a:lnTo>
                      <a:pt x="432" y="160"/>
                    </a:lnTo>
                    <a:lnTo>
                      <a:pt x="433" y="143"/>
                    </a:lnTo>
                    <a:lnTo>
                      <a:pt x="443" y="127"/>
                    </a:lnTo>
                    <a:lnTo>
                      <a:pt x="459" y="117"/>
                    </a:lnTo>
                    <a:lnTo>
                      <a:pt x="470" y="118"/>
                    </a:lnTo>
                    <a:lnTo>
                      <a:pt x="480" y="123"/>
                    </a:lnTo>
                    <a:lnTo>
                      <a:pt x="475" y="113"/>
                    </a:lnTo>
                    <a:lnTo>
                      <a:pt x="472" y="102"/>
                    </a:lnTo>
                    <a:lnTo>
                      <a:pt x="473" y="93"/>
                    </a:lnTo>
                    <a:lnTo>
                      <a:pt x="476" y="84"/>
                    </a:lnTo>
                    <a:lnTo>
                      <a:pt x="483" y="78"/>
                    </a:lnTo>
                    <a:lnTo>
                      <a:pt x="491" y="73"/>
                    </a:lnTo>
                    <a:lnTo>
                      <a:pt x="502" y="72"/>
                    </a:lnTo>
                    <a:lnTo>
                      <a:pt x="515" y="74"/>
                    </a:lnTo>
                    <a:lnTo>
                      <a:pt x="518" y="43"/>
                    </a:lnTo>
                    <a:lnTo>
                      <a:pt x="529" y="20"/>
                    </a:lnTo>
                    <a:lnTo>
                      <a:pt x="548" y="5"/>
                    </a:lnTo>
                    <a:lnTo>
                      <a:pt x="560" y="1"/>
                    </a:lnTo>
                    <a:lnTo>
                      <a:pt x="57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76">
                <a:extLst>
                  <a:ext uri="{FF2B5EF4-FFF2-40B4-BE49-F238E27FC236}">
                    <a16:creationId xmlns:a16="http://schemas.microsoft.com/office/drawing/2014/main" id="{8783C4A3-C277-4F37-BFD6-860E02D83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2909888"/>
                <a:ext cx="219075" cy="136525"/>
              </a:xfrm>
              <a:custGeom>
                <a:avLst/>
                <a:gdLst>
                  <a:gd name="T0" fmla="*/ 432 w 966"/>
                  <a:gd name="T1" fmla="*/ 753 h 771"/>
                  <a:gd name="T2" fmla="*/ 441 w 966"/>
                  <a:gd name="T3" fmla="*/ 721 h 771"/>
                  <a:gd name="T4" fmla="*/ 487 w 966"/>
                  <a:gd name="T5" fmla="*/ 730 h 771"/>
                  <a:gd name="T6" fmla="*/ 438 w 966"/>
                  <a:gd name="T7" fmla="*/ 659 h 771"/>
                  <a:gd name="T8" fmla="*/ 456 w 966"/>
                  <a:gd name="T9" fmla="*/ 612 h 771"/>
                  <a:gd name="T10" fmla="*/ 399 w 966"/>
                  <a:gd name="T11" fmla="*/ 636 h 771"/>
                  <a:gd name="T12" fmla="*/ 370 w 966"/>
                  <a:gd name="T13" fmla="*/ 612 h 771"/>
                  <a:gd name="T14" fmla="*/ 328 w 966"/>
                  <a:gd name="T15" fmla="*/ 610 h 771"/>
                  <a:gd name="T16" fmla="*/ 321 w 966"/>
                  <a:gd name="T17" fmla="*/ 578 h 771"/>
                  <a:gd name="T18" fmla="*/ 304 w 966"/>
                  <a:gd name="T19" fmla="*/ 556 h 771"/>
                  <a:gd name="T20" fmla="*/ 261 w 966"/>
                  <a:gd name="T21" fmla="*/ 527 h 771"/>
                  <a:gd name="T22" fmla="*/ 226 w 966"/>
                  <a:gd name="T23" fmla="*/ 521 h 771"/>
                  <a:gd name="T24" fmla="*/ 189 w 966"/>
                  <a:gd name="T25" fmla="*/ 519 h 771"/>
                  <a:gd name="T26" fmla="*/ 175 w 966"/>
                  <a:gd name="T27" fmla="*/ 486 h 771"/>
                  <a:gd name="T28" fmla="*/ 129 w 966"/>
                  <a:gd name="T29" fmla="*/ 512 h 771"/>
                  <a:gd name="T30" fmla="*/ 92 w 966"/>
                  <a:gd name="T31" fmla="*/ 496 h 771"/>
                  <a:gd name="T32" fmla="*/ 47 w 966"/>
                  <a:gd name="T33" fmla="*/ 456 h 771"/>
                  <a:gd name="T34" fmla="*/ 0 w 966"/>
                  <a:gd name="T35" fmla="*/ 412 h 771"/>
                  <a:gd name="T36" fmla="*/ 27 w 966"/>
                  <a:gd name="T37" fmla="*/ 382 h 771"/>
                  <a:gd name="T38" fmla="*/ 77 w 966"/>
                  <a:gd name="T39" fmla="*/ 352 h 771"/>
                  <a:gd name="T40" fmla="*/ 74 w 966"/>
                  <a:gd name="T41" fmla="*/ 312 h 771"/>
                  <a:gd name="T42" fmla="*/ 136 w 966"/>
                  <a:gd name="T43" fmla="*/ 309 h 771"/>
                  <a:gd name="T44" fmla="*/ 171 w 966"/>
                  <a:gd name="T45" fmla="*/ 277 h 771"/>
                  <a:gd name="T46" fmla="*/ 208 w 966"/>
                  <a:gd name="T47" fmla="*/ 255 h 771"/>
                  <a:gd name="T48" fmla="*/ 254 w 966"/>
                  <a:gd name="T49" fmla="*/ 303 h 771"/>
                  <a:gd name="T50" fmla="*/ 269 w 966"/>
                  <a:gd name="T51" fmla="*/ 270 h 771"/>
                  <a:gd name="T52" fmla="*/ 310 w 966"/>
                  <a:gd name="T53" fmla="*/ 292 h 771"/>
                  <a:gd name="T54" fmla="*/ 312 w 966"/>
                  <a:gd name="T55" fmla="*/ 247 h 771"/>
                  <a:gd name="T56" fmla="*/ 336 w 966"/>
                  <a:gd name="T57" fmla="*/ 237 h 771"/>
                  <a:gd name="T58" fmla="*/ 344 w 966"/>
                  <a:gd name="T59" fmla="*/ 201 h 771"/>
                  <a:gd name="T60" fmla="*/ 369 w 966"/>
                  <a:gd name="T61" fmla="*/ 162 h 771"/>
                  <a:gd name="T62" fmla="*/ 413 w 966"/>
                  <a:gd name="T63" fmla="*/ 169 h 771"/>
                  <a:gd name="T64" fmla="*/ 460 w 966"/>
                  <a:gd name="T65" fmla="*/ 265 h 771"/>
                  <a:gd name="T66" fmla="*/ 495 w 966"/>
                  <a:gd name="T67" fmla="*/ 226 h 771"/>
                  <a:gd name="T68" fmla="*/ 535 w 966"/>
                  <a:gd name="T69" fmla="*/ 245 h 771"/>
                  <a:gd name="T70" fmla="*/ 556 w 966"/>
                  <a:gd name="T71" fmla="*/ 264 h 771"/>
                  <a:gd name="T72" fmla="*/ 587 w 966"/>
                  <a:gd name="T73" fmla="*/ 227 h 771"/>
                  <a:gd name="T74" fmla="*/ 629 w 966"/>
                  <a:gd name="T75" fmla="*/ 228 h 771"/>
                  <a:gd name="T76" fmla="*/ 639 w 966"/>
                  <a:gd name="T77" fmla="*/ 184 h 771"/>
                  <a:gd name="T78" fmla="*/ 645 w 966"/>
                  <a:gd name="T79" fmla="*/ 141 h 771"/>
                  <a:gd name="T80" fmla="*/ 592 w 966"/>
                  <a:gd name="T81" fmla="*/ 98 h 771"/>
                  <a:gd name="T82" fmla="*/ 609 w 966"/>
                  <a:gd name="T83" fmla="*/ 60 h 771"/>
                  <a:gd name="T84" fmla="*/ 628 w 966"/>
                  <a:gd name="T85" fmla="*/ 14 h 771"/>
                  <a:gd name="T86" fmla="*/ 679 w 966"/>
                  <a:gd name="T87" fmla="*/ 9 h 771"/>
                  <a:gd name="T88" fmla="*/ 726 w 966"/>
                  <a:gd name="T89" fmla="*/ 43 h 771"/>
                  <a:gd name="T90" fmla="*/ 772 w 966"/>
                  <a:gd name="T91" fmla="*/ 0 h 771"/>
                  <a:gd name="T92" fmla="*/ 818 w 966"/>
                  <a:gd name="T93" fmla="*/ 40 h 771"/>
                  <a:gd name="T94" fmla="*/ 832 w 966"/>
                  <a:gd name="T95" fmla="*/ 73 h 771"/>
                  <a:gd name="T96" fmla="*/ 863 w 966"/>
                  <a:gd name="T97" fmla="*/ 42 h 771"/>
                  <a:gd name="T98" fmla="*/ 894 w 966"/>
                  <a:gd name="T99" fmla="*/ 58 h 771"/>
                  <a:gd name="T100" fmla="*/ 908 w 966"/>
                  <a:gd name="T101" fmla="*/ 36 h 771"/>
                  <a:gd name="T102" fmla="*/ 941 w 966"/>
                  <a:gd name="T103" fmla="*/ 19 h 771"/>
                  <a:gd name="T104" fmla="*/ 966 w 966"/>
                  <a:gd name="T105" fmla="*/ 66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771">
                    <a:moveTo>
                      <a:pt x="449" y="771"/>
                    </a:moveTo>
                    <a:lnTo>
                      <a:pt x="437" y="764"/>
                    </a:lnTo>
                    <a:lnTo>
                      <a:pt x="432" y="753"/>
                    </a:lnTo>
                    <a:lnTo>
                      <a:pt x="431" y="741"/>
                    </a:lnTo>
                    <a:lnTo>
                      <a:pt x="434" y="729"/>
                    </a:lnTo>
                    <a:lnTo>
                      <a:pt x="441" y="721"/>
                    </a:lnTo>
                    <a:lnTo>
                      <a:pt x="453" y="716"/>
                    </a:lnTo>
                    <a:lnTo>
                      <a:pt x="468" y="719"/>
                    </a:lnTo>
                    <a:lnTo>
                      <a:pt x="487" y="730"/>
                    </a:lnTo>
                    <a:lnTo>
                      <a:pt x="461" y="704"/>
                    </a:lnTo>
                    <a:lnTo>
                      <a:pt x="442" y="674"/>
                    </a:lnTo>
                    <a:lnTo>
                      <a:pt x="438" y="659"/>
                    </a:lnTo>
                    <a:lnTo>
                      <a:pt x="438" y="643"/>
                    </a:lnTo>
                    <a:lnTo>
                      <a:pt x="445" y="627"/>
                    </a:lnTo>
                    <a:lnTo>
                      <a:pt x="456" y="612"/>
                    </a:lnTo>
                    <a:lnTo>
                      <a:pt x="437" y="629"/>
                    </a:lnTo>
                    <a:lnTo>
                      <a:pt x="412" y="636"/>
                    </a:lnTo>
                    <a:lnTo>
                      <a:pt x="399" y="636"/>
                    </a:lnTo>
                    <a:lnTo>
                      <a:pt x="387" y="632"/>
                    </a:lnTo>
                    <a:lnTo>
                      <a:pt x="378" y="623"/>
                    </a:lnTo>
                    <a:lnTo>
                      <a:pt x="370" y="612"/>
                    </a:lnTo>
                    <a:lnTo>
                      <a:pt x="353" y="616"/>
                    </a:lnTo>
                    <a:lnTo>
                      <a:pt x="339" y="615"/>
                    </a:lnTo>
                    <a:lnTo>
                      <a:pt x="328" y="610"/>
                    </a:lnTo>
                    <a:lnTo>
                      <a:pt x="323" y="601"/>
                    </a:lnTo>
                    <a:lnTo>
                      <a:pt x="319" y="590"/>
                    </a:lnTo>
                    <a:lnTo>
                      <a:pt x="321" y="578"/>
                    </a:lnTo>
                    <a:lnTo>
                      <a:pt x="326" y="565"/>
                    </a:lnTo>
                    <a:lnTo>
                      <a:pt x="336" y="552"/>
                    </a:lnTo>
                    <a:lnTo>
                      <a:pt x="304" y="556"/>
                    </a:lnTo>
                    <a:lnTo>
                      <a:pt x="277" y="548"/>
                    </a:lnTo>
                    <a:lnTo>
                      <a:pt x="268" y="538"/>
                    </a:lnTo>
                    <a:lnTo>
                      <a:pt x="261" y="527"/>
                    </a:lnTo>
                    <a:lnTo>
                      <a:pt x="257" y="514"/>
                    </a:lnTo>
                    <a:lnTo>
                      <a:pt x="258" y="501"/>
                    </a:lnTo>
                    <a:lnTo>
                      <a:pt x="226" y="521"/>
                    </a:lnTo>
                    <a:lnTo>
                      <a:pt x="212" y="524"/>
                    </a:lnTo>
                    <a:lnTo>
                      <a:pt x="200" y="523"/>
                    </a:lnTo>
                    <a:lnTo>
                      <a:pt x="189" y="519"/>
                    </a:lnTo>
                    <a:lnTo>
                      <a:pt x="181" y="510"/>
                    </a:lnTo>
                    <a:lnTo>
                      <a:pt x="177" y="500"/>
                    </a:lnTo>
                    <a:lnTo>
                      <a:pt x="175" y="486"/>
                    </a:lnTo>
                    <a:lnTo>
                      <a:pt x="160" y="500"/>
                    </a:lnTo>
                    <a:lnTo>
                      <a:pt x="144" y="508"/>
                    </a:lnTo>
                    <a:lnTo>
                      <a:pt x="129" y="512"/>
                    </a:lnTo>
                    <a:lnTo>
                      <a:pt x="115" y="512"/>
                    </a:lnTo>
                    <a:lnTo>
                      <a:pt x="102" y="507"/>
                    </a:lnTo>
                    <a:lnTo>
                      <a:pt x="92" y="496"/>
                    </a:lnTo>
                    <a:lnTo>
                      <a:pt x="87" y="482"/>
                    </a:lnTo>
                    <a:lnTo>
                      <a:pt x="85" y="463"/>
                    </a:lnTo>
                    <a:lnTo>
                      <a:pt x="47" y="456"/>
                    </a:lnTo>
                    <a:lnTo>
                      <a:pt x="20" y="443"/>
                    </a:lnTo>
                    <a:lnTo>
                      <a:pt x="3" y="428"/>
                    </a:lnTo>
                    <a:lnTo>
                      <a:pt x="0" y="412"/>
                    </a:lnTo>
                    <a:lnTo>
                      <a:pt x="2" y="403"/>
                    </a:lnTo>
                    <a:lnTo>
                      <a:pt x="8" y="396"/>
                    </a:lnTo>
                    <a:lnTo>
                      <a:pt x="27" y="382"/>
                    </a:lnTo>
                    <a:lnTo>
                      <a:pt x="58" y="372"/>
                    </a:lnTo>
                    <a:lnTo>
                      <a:pt x="101" y="367"/>
                    </a:lnTo>
                    <a:lnTo>
                      <a:pt x="77" y="352"/>
                    </a:lnTo>
                    <a:lnTo>
                      <a:pt x="66" y="337"/>
                    </a:lnTo>
                    <a:lnTo>
                      <a:pt x="65" y="323"/>
                    </a:lnTo>
                    <a:lnTo>
                      <a:pt x="74" y="312"/>
                    </a:lnTo>
                    <a:lnTo>
                      <a:pt x="90" y="306"/>
                    </a:lnTo>
                    <a:lnTo>
                      <a:pt x="111" y="305"/>
                    </a:lnTo>
                    <a:lnTo>
                      <a:pt x="136" y="309"/>
                    </a:lnTo>
                    <a:lnTo>
                      <a:pt x="164" y="322"/>
                    </a:lnTo>
                    <a:lnTo>
                      <a:pt x="164" y="296"/>
                    </a:lnTo>
                    <a:lnTo>
                      <a:pt x="171" y="277"/>
                    </a:lnTo>
                    <a:lnTo>
                      <a:pt x="180" y="263"/>
                    </a:lnTo>
                    <a:lnTo>
                      <a:pt x="193" y="256"/>
                    </a:lnTo>
                    <a:lnTo>
                      <a:pt x="208" y="255"/>
                    </a:lnTo>
                    <a:lnTo>
                      <a:pt x="223" y="262"/>
                    </a:lnTo>
                    <a:lnTo>
                      <a:pt x="240" y="278"/>
                    </a:lnTo>
                    <a:lnTo>
                      <a:pt x="254" y="303"/>
                    </a:lnTo>
                    <a:lnTo>
                      <a:pt x="255" y="285"/>
                    </a:lnTo>
                    <a:lnTo>
                      <a:pt x="260" y="274"/>
                    </a:lnTo>
                    <a:lnTo>
                      <a:pt x="269" y="270"/>
                    </a:lnTo>
                    <a:lnTo>
                      <a:pt x="280" y="271"/>
                    </a:lnTo>
                    <a:lnTo>
                      <a:pt x="302" y="283"/>
                    </a:lnTo>
                    <a:lnTo>
                      <a:pt x="310" y="292"/>
                    </a:lnTo>
                    <a:lnTo>
                      <a:pt x="314" y="303"/>
                    </a:lnTo>
                    <a:lnTo>
                      <a:pt x="308" y="271"/>
                    </a:lnTo>
                    <a:lnTo>
                      <a:pt x="312" y="247"/>
                    </a:lnTo>
                    <a:lnTo>
                      <a:pt x="317" y="241"/>
                    </a:lnTo>
                    <a:lnTo>
                      <a:pt x="326" y="237"/>
                    </a:lnTo>
                    <a:lnTo>
                      <a:pt x="336" y="237"/>
                    </a:lnTo>
                    <a:lnTo>
                      <a:pt x="347" y="240"/>
                    </a:lnTo>
                    <a:lnTo>
                      <a:pt x="344" y="219"/>
                    </a:lnTo>
                    <a:lnTo>
                      <a:pt x="344" y="201"/>
                    </a:lnTo>
                    <a:lnTo>
                      <a:pt x="352" y="176"/>
                    </a:lnTo>
                    <a:lnTo>
                      <a:pt x="359" y="167"/>
                    </a:lnTo>
                    <a:lnTo>
                      <a:pt x="369" y="162"/>
                    </a:lnTo>
                    <a:lnTo>
                      <a:pt x="379" y="160"/>
                    </a:lnTo>
                    <a:lnTo>
                      <a:pt x="391" y="160"/>
                    </a:lnTo>
                    <a:lnTo>
                      <a:pt x="413" y="169"/>
                    </a:lnTo>
                    <a:lnTo>
                      <a:pt x="435" y="191"/>
                    </a:lnTo>
                    <a:lnTo>
                      <a:pt x="451" y="223"/>
                    </a:lnTo>
                    <a:lnTo>
                      <a:pt x="460" y="265"/>
                    </a:lnTo>
                    <a:lnTo>
                      <a:pt x="469" y="245"/>
                    </a:lnTo>
                    <a:lnTo>
                      <a:pt x="481" y="231"/>
                    </a:lnTo>
                    <a:lnTo>
                      <a:pt x="495" y="226"/>
                    </a:lnTo>
                    <a:lnTo>
                      <a:pt x="509" y="226"/>
                    </a:lnTo>
                    <a:lnTo>
                      <a:pt x="523" y="233"/>
                    </a:lnTo>
                    <a:lnTo>
                      <a:pt x="535" y="245"/>
                    </a:lnTo>
                    <a:lnTo>
                      <a:pt x="544" y="262"/>
                    </a:lnTo>
                    <a:lnTo>
                      <a:pt x="549" y="285"/>
                    </a:lnTo>
                    <a:lnTo>
                      <a:pt x="556" y="264"/>
                    </a:lnTo>
                    <a:lnTo>
                      <a:pt x="564" y="247"/>
                    </a:lnTo>
                    <a:lnTo>
                      <a:pt x="575" y="236"/>
                    </a:lnTo>
                    <a:lnTo>
                      <a:pt x="587" y="227"/>
                    </a:lnTo>
                    <a:lnTo>
                      <a:pt x="600" y="223"/>
                    </a:lnTo>
                    <a:lnTo>
                      <a:pt x="614" y="223"/>
                    </a:lnTo>
                    <a:lnTo>
                      <a:pt x="629" y="228"/>
                    </a:lnTo>
                    <a:lnTo>
                      <a:pt x="644" y="237"/>
                    </a:lnTo>
                    <a:lnTo>
                      <a:pt x="635" y="209"/>
                    </a:lnTo>
                    <a:lnTo>
                      <a:pt x="639" y="184"/>
                    </a:lnTo>
                    <a:lnTo>
                      <a:pt x="654" y="165"/>
                    </a:lnTo>
                    <a:lnTo>
                      <a:pt x="681" y="154"/>
                    </a:lnTo>
                    <a:lnTo>
                      <a:pt x="645" y="141"/>
                    </a:lnTo>
                    <a:lnTo>
                      <a:pt x="618" y="128"/>
                    </a:lnTo>
                    <a:lnTo>
                      <a:pt x="601" y="113"/>
                    </a:lnTo>
                    <a:lnTo>
                      <a:pt x="592" y="98"/>
                    </a:lnTo>
                    <a:lnTo>
                      <a:pt x="590" y="83"/>
                    </a:lnTo>
                    <a:lnTo>
                      <a:pt x="597" y="70"/>
                    </a:lnTo>
                    <a:lnTo>
                      <a:pt x="609" y="60"/>
                    </a:lnTo>
                    <a:lnTo>
                      <a:pt x="629" y="54"/>
                    </a:lnTo>
                    <a:lnTo>
                      <a:pt x="624" y="30"/>
                    </a:lnTo>
                    <a:lnTo>
                      <a:pt x="628" y="14"/>
                    </a:lnTo>
                    <a:lnTo>
                      <a:pt x="641" y="7"/>
                    </a:lnTo>
                    <a:lnTo>
                      <a:pt x="659" y="5"/>
                    </a:lnTo>
                    <a:lnTo>
                      <a:pt x="679" y="9"/>
                    </a:lnTo>
                    <a:lnTo>
                      <a:pt x="699" y="17"/>
                    </a:lnTo>
                    <a:lnTo>
                      <a:pt x="715" y="29"/>
                    </a:lnTo>
                    <a:lnTo>
                      <a:pt x="726" y="43"/>
                    </a:lnTo>
                    <a:lnTo>
                      <a:pt x="739" y="17"/>
                    </a:lnTo>
                    <a:lnTo>
                      <a:pt x="755" y="4"/>
                    </a:lnTo>
                    <a:lnTo>
                      <a:pt x="772" y="0"/>
                    </a:lnTo>
                    <a:lnTo>
                      <a:pt x="790" y="7"/>
                    </a:lnTo>
                    <a:lnTo>
                      <a:pt x="806" y="21"/>
                    </a:lnTo>
                    <a:lnTo>
                      <a:pt x="818" y="40"/>
                    </a:lnTo>
                    <a:lnTo>
                      <a:pt x="826" y="65"/>
                    </a:lnTo>
                    <a:lnTo>
                      <a:pt x="827" y="91"/>
                    </a:lnTo>
                    <a:lnTo>
                      <a:pt x="832" y="73"/>
                    </a:lnTo>
                    <a:lnTo>
                      <a:pt x="840" y="58"/>
                    </a:lnTo>
                    <a:lnTo>
                      <a:pt x="851" y="48"/>
                    </a:lnTo>
                    <a:lnTo>
                      <a:pt x="863" y="42"/>
                    </a:lnTo>
                    <a:lnTo>
                      <a:pt x="876" y="42"/>
                    </a:lnTo>
                    <a:lnTo>
                      <a:pt x="887" y="47"/>
                    </a:lnTo>
                    <a:lnTo>
                      <a:pt x="894" y="58"/>
                    </a:lnTo>
                    <a:lnTo>
                      <a:pt x="898" y="76"/>
                    </a:lnTo>
                    <a:lnTo>
                      <a:pt x="901" y="53"/>
                    </a:lnTo>
                    <a:lnTo>
                      <a:pt x="908" y="36"/>
                    </a:lnTo>
                    <a:lnTo>
                      <a:pt x="918" y="24"/>
                    </a:lnTo>
                    <a:lnTo>
                      <a:pt x="929" y="19"/>
                    </a:lnTo>
                    <a:lnTo>
                      <a:pt x="941" y="19"/>
                    </a:lnTo>
                    <a:lnTo>
                      <a:pt x="951" y="27"/>
                    </a:lnTo>
                    <a:lnTo>
                      <a:pt x="961" y="42"/>
                    </a:lnTo>
                    <a:lnTo>
                      <a:pt x="966" y="6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77">
                <a:extLst>
                  <a:ext uri="{FF2B5EF4-FFF2-40B4-BE49-F238E27FC236}">
                    <a16:creationId xmlns:a16="http://schemas.microsoft.com/office/drawing/2014/main" id="{96E73E5B-8404-4ED3-929F-A44454D4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2925763"/>
                <a:ext cx="92075" cy="34925"/>
              </a:xfrm>
              <a:custGeom>
                <a:avLst/>
                <a:gdLst>
                  <a:gd name="T0" fmla="*/ 238 w 410"/>
                  <a:gd name="T1" fmla="*/ 176 h 193"/>
                  <a:gd name="T2" fmla="*/ 205 w 410"/>
                  <a:gd name="T3" fmla="*/ 191 h 193"/>
                  <a:gd name="T4" fmla="*/ 190 w 410"/>
                  <a:gd name="T5" fmla="*/ 193 h 193"/>
                  <a:gd name="T6" fmla="*/ 179 w 410"/>
                  <a:gd name="T7" fmla="*/ 191 h 193"/>
                  <a:gd name="T8" fmla="*/ 168 w 410"/>
                  <a:gd name="T9" fmla="*/ 184 h 193"/>
                  <a:gd name="T10" fmla="*/ 160 w 410"/>
                  <a:gd name="T11" fmla="*/ 175 h 193"/>
                  <a:gd name="T12" fmla="*/ 148 w 410"/>
                  <a:gd name="T13" fmla="*/ 145 h 193"/>
                  <a:gd name="T14" fmla="*/ 136 w 410"/>
                  <a:gd name="T15" fmla="*/ 155 h 193"/>
                  <a:gd name="T16" fmla="*/ 123 w 410"/>
                  <a:gd name="T17" fmla="*/ 161 h 193"/>
                  <a:gd name="T18" fmla="*/ 110 w 410"/>
                  <a:gd name="T19" fmla="*/ 161 h 193"/>
                  <a:gd name="T20" fmla="*/ 100 w 410"/>
                  <a:gd name="T21" fmla="*/ 157 h 193"/>
                  <a:gd name="T22" fmla="*/ 91 w 410"/>
                  <a:gd name="T23" fmla="*/ 150 h 193"/>
                  <a:gd name="T24" fmla="*/ 88 w 410"/>
                  <a:gd name="T25" fmla="*/ 139 h 193"/>
                  <a:gd name="T26" fmla="*/ 90 w 410"/>
                  <a:gd name="T27" fmla="*/ 126 h 193"/>
                  <a:gd name="T28" fmla="*/ 99 w 410"/>
                  <a:gd name="T29" fmla="*/ 110 h 193"/>
                  <a:gd name="T30" fmla="*/ 54 w 410"/>
                  <a:gd name="T31" fmla="*/ 103 h 193"/>
                  <a:gd name="T32" fmla="*/ 22 w 410"/>
                  <a:gd name="T33" fmla="*/ 90 h 193"/>
                  <a:gd name="T34" fmla="*/ 4 w 410"/>
                  <a:gd name="T35" fmla="*/ 74 h 193"/>
                  <a:gd name="T36" fmla="*/ 1 w 410"/>
                  <a:gd name="T37" fmla="*/ 65 h 193"/>
                  <a:gd name="T38" fmla="*/ 0 w 410"/>
                  <a:gd name="T39" fmla="*/ 57 h 193"/>
                  <a:gd name="T40" fmla="*/ 3 w 410"/>
                  <a:gd name="T41" fmla="*/ 49 h 193"/>
                  <a:gd name="T42" fmla="*/ 8 w 410"/>
                  <a:gd name="T43" fmla="*/ 42 h 193"/>
                  <a:gd name="T44" fmla="*/ 29 w 410"/>
                  <a:gd name="T45" fmla="*/ 31 h 193"/>
                  <a:gd name="T46" fmla="*/ 60 w 410"/>
                  <a:gd name="T47" fmla="*/ 27 h 193"/>
                  <a:gd name="T48" fmla="*/ 103 w 410"/>
                  <a:gd name="T49" fmla="*/ 32 h 193"/>
                  <a:gd name="T50" fmla="*/ 104 w 410"/>
                  <a:gd name="T51" fmla="*/ 25 h 193"/>
                  <a:gd name="T52" fmla="*/ 109 w 410"/>
                  <a:gd name="T53" fmla="*/ 20 h 193"/>
                  <a:gd name="T54" fmla="*/ 125 w 410"/>
                  <a:gd name="T55" fmla="*/ 13 h 193"/>
                  <a:gd name="T56" fmla="*/ 144 w 410"/>
                  <a:gd name="T57" fmla="*/ 16 h 193"/>
                  <a:gd name="T58" fmla="*/ 152 w 410"/>
                  <a:gd name="T59" fmla="*/ 23 h 193"/>
                  <a:gd name="T60" fmla="*/ 156 w 410"/>
                  <a:gd name="T61" fmla="*/ 32 h 193"/>
                  <a:gd name="T62" fmla="*/ 165 w 410"/>
                  <a:gd name="T63" fmla="*/ 14 h 193"/>
                  <a:gd name="T64" fmla="*/ 178 w 410"/>
                  <a:gd name="T65" fmla="*/ 4 h 193"/>
                  <a:gd name="T66" fmla="*/ 193 w 410"/>
                  <a:gd name="T67" fmla="*/ 0 h 193"/>
                  <a:gd name="T68" fmla="*/ 209 w 410"/>
                  <a:gd name="T69" fmla="*/ 2 h 193"/>
                  <a:gd name="T70" fmla="*/ 227 w 410"/>
                  <a:gd name="T71" fmla="*/ 9 h 193"/>
                  <a:gd name="T72" fmla="*/ 245 w 410"/>
                  <a:gd name="T73" fmla="*/ 21 h 193"/>
                  <a:gd name="T74" fmla="*/ 279 w 410"/>
                  <a:gd name="T75" fmla="*/ 55 h 193"/>
                  <a:gd name="T76" fmla="*/ 286 w 410"/>
                  <a:gd name="T77" fmla="*/ 44 h 193"/>
                  <a:gd name="T78" fmla="*/ 295 w 410"/>
                  <a:gd name="T79" fmla="*/ 38 h 193"/>
                  <a:gd name="T80" fmla="*/ 313 w 410"/>
                  <a:gd name="T81" fmla="*/ 30 h 193"/>
                  <a:gd name="T82" fmla="*/ 331 w 410"/>
                  <a:gd name="T83" fmla="*/ 34 h 193"/>
                  <a:gd name="T84" fmla="*/ 349 w 410"/>
                  <a:gd name="T85" fmla="*/ 45 h 193"/>
                  <a:gd name="T86" fmla="*/ 366 w 410"/>
                  <a:gd name="T87" fmla="*/ 64 h 193"/>
                  <a:gd name="T88" fmla="*/ 384 w 410"/>
                  <a:gd name="T89" fmla="*/ 88 h 193"/>
                  <a:gd name="T90" fmla="*/ 398 w 410"/>
                  <a:gd name="T91" fmla="*/ 117 h 193"/>
                  <a:gd name="T92" fmla="*/ 410 w 410"/>
                  <a:gd name="T93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193">
                    <a:moveTo>
                      <a:pt x="238" y="176"/>
                    </a:moveTo>
                    <a:lnTo>
                      <a:pt x="205" y="191"/>
                    </a:lnTo>
                    <a:lnTo>
                      <a:pt x="190" y="193"/>
                    </a:lnTo>
                    <a:lnTo>
                      <a:pt x="179" y="191"/>
                    </a:lnTo>
                    <a:lnTo>
                      <a:pt x="168" y="184"/>
                    </a:lnTo>
                    <a:lnTo>
                      <a:pt x="160" y="175"/>
                    </a:lnTo>
                    <a:lnTo>
                      <a:pt x="148" y="145"/>
                    </a:lnTo>
                    <a:lnTo>
                      <a:pt x="136" y="155"/>
                    </a:lnTo>
                    <a:lnTo>
                      <a:pt x="123" y="161"/>
                    </a:lnTo>
                    <a:lnTo>
                      <a:pt x="110" y="161"/>
                    </a:lnTo>
                    <a:lnTo>
                      <a:pt x="100" y="157"/>
                    </a:lnTo>
                    <a:lnTo>
                      <a:pt x="91" y="150"/>
                    </a:lnTo>
                    <a:lnTo>
                      <a:pt x="88" y="139"/>
                    </a:lnTo>
                    <a:lnTo>
                      <a:pt x="90" y="126"/>
                    </a:lnTo>
                    <a:lnTo>
                      <a:pt x="99" y="110"/>
                    </a:lnTo>
                    <a:lnTo>
                      <a:pt x="54" y="103"/>
                    </a:lnTo>
                    <a:lnTo>
                      <a:pt x="22" y="90"/>
                    </a:lnTo>
                    <a:lnTo>
                      <a:pt x="4" y="74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29" y="31"/>
                    </a:lnTo>
                    <a:lnTo>
                      <a:pt x="60" y="27"/>
                    </a:lnTo>
                    <a:lnTo>
                      <a:pt x="103" y="32"/>
                    </a:lnTo>
                    <a:lnTo>
                      <a:pt x="104" y="25"/>
                    </a:lnTo>
                    <a:lnTo>
                      <a:pt x="109" y="20"/>
                    </a:lnTo>
                    <a:lnTo>
                      <a:pt x="125" y="13"/>
                    </a:lnTo>
                    <a:lnTo>
                      <a:pt x="144" y="16"/>
                    </a:lnTo>
                    <a:lnTo>
                      <a:pt x="152" y="23"/>
                    </a:lnTo>
                    <a:lnTo>
                      <a:pt x="156" y="32"/>
                    </a:lnTo>
                    <a:lnTo>
                      <a:pt x="165" y="14"/>
                    </a:lnTo>
                    <a:lnTo>
                      <a:pt x="178" y="4"/>
                    </a:lnTo>
                    <a:lnTo>
                      <a:pt x="193" y="0"/>
                    </a:lnTo>
                    <a:lnTo>
                      <a:pt x="209" y="2"/>
                    </a:lnTo>
                    <a:lnTo>
                      <a:pt x="227" y="9"/>
                    </a:lnTo>
                    <a:lnTo>
                      <a:pt x="245" y="21"/>
                    </a:lnTo>
                    <a:lnTo>
                      <a:pt x="279" y="55"/>
                    </a:lnTo>
                    <a:lnTo>
                      <a:pt x="286" y="44"/>
                    </a:lnTo>
                    <a:lnTo>
                      <a:pt x="295" y="38"/>
                    </a:lnTo>
                    <a:lnTo>
                      <a:pt x="313" y="30"/>
                    </a:lnTo>
                    <a:lnTo>
                      <a:pt x="331" y="34"/>
                    </a:lnTo>
                    <a:lnTo>
                      <a:pt x="349" y="45"/>
                    </a:lnTo>
                    <a:lnTo>
                      <a:pt x="366" y="64"/>
                    </a:lnTo>
                    <a:lnTo>
                      <a:pt x="384" y="88"/>
                    </a:lnTo>
                    <a:lnTo>
                      <a:pt x="398" y="117"/>
                    </a:lnTo>
                    <a:lnTo>
                      <a:pt x="410" y="14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78">
                <a:extLst>
                  <a:ext uri="{FF2B5EF4-FFF2-40B4-BE49-F238E27FC236}">
                    <a16:creationId xmlns:a16="http://schemas.microsoft.com/office/drawing/2014/main" id="{C2FF6B1E-BC56-4334-8D54-CB305D072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000375"/>
                <a:ext cx="65088" cy="42863"/>
              </a:xfrm>
              <a:custGeom>
                <a:avLst/>
                <a:gdLst>
                  <a:gd name="T0" fmla="*/ 287 w 287"/>
                  <a:gd name="T1" fmla="*/ 190 h 247"/>
                  <a:gd name="T2" fmla="*/ 281 w 287"/>
                  <a:gd name="T3" fmla="*/ 219 h 247"/>
                  <a:gd name="T4" fmla="*/ 265 w 287"/>
                  <a:gd name="T5" fmla="*/ 235 h 247"/>
                  <a:gd name="T6" fmla="*/ 256 w 287"/>
                  <a:gd name="T7" fmla="*/ 238 h 247"/>
                  <a:gd name="T8" fmla="*/ 245 w 287"/>
                  <a:gd name="T9" fmla="*/ 237 h 247"/>
                  <a:gd name="T10" fmla="*/ 232 w 287"/>
                  <a:gd name="T11" fmla="*/ 231 h 247"/>
                  <a:gd name="T12" fmla="*/ 219 w 287"/>
                  <a:gd name="T13" fmla="*/ 221 h 247"/>
                  <a:gd name="T14" fmla="*/ 199 w 287"/>
                  <a:gd name="T15" fmla="*/ 240 h 247"/>
                  <a:gd name="T16" fmla="*/ 180 w 287"/>
                  <a:gd name="T17" fmla="*/ 247 h 247"/>
                  <a:gd name="T18" fmla="*/ 164 w 287"/>
                  <a:gd name="T19" fmla="*/ 245 h 247"/>
                  <a:gd name="T20" fmla="*/ 152 w 287"/>
                  <a:gd name="T21" fmla="*/ 235 h 247"/>
                  <a:gd name="T22" fmla="*/ 145 w 287"/>
                  <a:gd name="T23" fmla="*/ 217 h 247"/>
                  <a:gd name="T24" fmla="*/ 144 w 287"/>
                  <a:gd name="T25" fmla="*/ 198 h 247"/>
                  <a:gd name="T26" fmla="*/ 148 w 287"/>
                  <a:gd name="T27" fmla="*/ 177 h 247"/>
                  <a:gd name="T28" fmla="*/ 159 w 287"/>
                  <a:gd name="T29" fmla="*/ 157 h 247"/>
                  <a:gd name="T30" fmla="*/ 136 w 287"/>
                  <a:gd name="T31" fmla="*/ 166 h 247"/>
                  <a:gd name="T32" fmla="*/ 116 w 287"/>
                  <a:gd name="T33" fmla="*/ 169 h 247"/>
                  <a:gd name="T34" fmla="*/ 99 w 287"/>
                  <a:gd name="T35" fmla="*/ 166 h 247"/>
                  <a:gd name="T36" fmla="*/ 86 w 287"/>
                  <a:gd name="T37" fmla="*/ 158 h 247"/>
                  <a:gd name="T38" fmla="*/ 78 w 287"/>
                  <a:gd name="T39" fmla="*/ 144 h 247"/>
                  <a:gd name="T40" fmla="*/ 74 w 287"/>
                  <a:gd name="T41" fmla="*/ 128 h 247"/>
                  <a:gd name="T42" fmla="*/ 75 w 287"/>
                  <a:gd name="T43" fmla="*/ 107 h 247"/>
                  <a:gd name="T44" fmla="*/ 80 w 287"/>
                  <a:gd name="T45" fmla="*/ 86 h 247"/>
                  <a:gd name="T46" fmla="*/ 56 w 287"/>
                  <a:gd name="T47" fmla="*/ 92 h 247"/>
                  <a:gd name="T48" fmla="*/ 36 w 287"/>
                  <a:gd name="T49" fmla="*/ 91 h 247"/>
                  <a:gd name="T50" fmla="*/ 19 w 287"/>
                  <a:gd name="T51" fmla="*/ 84 h 247"/>
                  <a:gd name="T52" fmla="*/ 7 w 287"/>
                  <a:gd name="T53" fmla="*/ 72 h 247"/>
                  <a:gd name="T54" fmla="*/ 0 w 287"/>
                  <a:gd name="T55" fmla="*/ 56 h 247"/>
                  <a:gd name="T56" fmla="*/ 0 w 287"/>
                  <a:gd name="T57" fmla="*/ 38 h 247"/>
                  <a:gd name="T58" fmla="*/ 8 w 287"/>
                  <a:gd name="T59" fmla="*/ 19 h 247"/>
                  <a:gd name="T60" fmla="*/ 24 w 287"/>
                  <a:gd name="T6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7" h="247">
                    <a:moveTo>
                      <a:pt x="287" y="190"/>
                    </a:moveTo>
                    <a:lnTo>
                      <a:pt x="281" y="219"/>
                    </a:lnTo>
                    <a:lnTo>
                      <a:pt x="265" y="235"/>
                    </a:lnTo>
                    <a:lnTo>
                      <a:pt x="256" y="238"/>
                    </a:lnTo>
                    <a:lnTo>
                      <a:pt x="245" y="237"/>
                    </a:lnTo>
                    <a:lnTo>
                      <a:pt x="232" y="231"/>
                    </a:lnTo>
                    <a:lnTo>
                      <a:pt x="219" y="221"/>
                    </a:lnTo>
                    <a:lnTo>
                      <a:pt x="199" y="240"/>
                    </a:lnTo>
                    <a:lnTo>
                      <a:pt x="180" y="247"/>
                    </a:lnTo>
                    <a:lnTo>
                      <a:pt x="164" y="245"/>
                    </a:lnTo>
                    <a:lnTo>
                      <a:pt x="152" y="235"/>
                    </a:lnTo>
                    <a:lnTo>
                      <a:pt x="145" y="217"/>
                    </a:lnTo>
                    <a:lnTo>
                      <a:pt x="144" y="198"/>
                    </a:lnTo>
                    <a:lnTo>
                      <a:pt x="148" y="177"/>
                    </a:lnTo>
                    <a:lnTo>
                      <a:pt x="159" y="157"/>
                    </a:lnTo>
                    <a:lnTo>
                      <a:pt x="136" y="166"/>
                    </a:lnTo>
                    <a:lnTo>
                      <a:pt x="116" y="169"/>
                    </a:lnTo>
                    <a:lnTo>
                      <a:pt x="99" y="166"/>
                    </a:lnTo>
                    <a:lnTo>
                      <a:pt x="86" y="158"/>
                    </a:lnTo>
                    <a:lnTo>
                      <a:pt x="78" y="144"/>
                    </a:lnTo>
                    <a:lnTo>
                      <a:pt x="74" y="128"/>
                    </a:lnTo>
                    <a:lnTo>
                      <a:pt x="75" y="107"/>
                    </a:lnTo>
                    <a:lnTo>
                      <a:pt x="80" y="86"/>
                    </a:lnTo>
                    <a:lnTo>
                      <a:pt x="56" y="92"/>
                    </a:lnTo>
                    <a:lnTo>
                      <a:pt x="36" y="91"/>
                    </a:lnTo>
                    <a:lnTo>
                      <a:pt x="19" y="84"/>
                    </a:lnTo>
                    <a:lnTo>
                      <a:pt x="7" y="72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8" y="19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79">
                <a:extLst>
                  <a:ext uri="{FF2B5EF4-FFF2-40B4-BE49-F238E27FC236}">
                    <a16:creationId xmlns:a16="http://schemas.microsoft.com/office/drawing/2014/main" id="{CCEF6FFC-BE24-42B8-9917-C67908DB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2922588"/>
                <a:ext cx="42863" cy="31750"/>
              </a:xfrm>
              <a:custGeom>
                <a:avLst/>
                <a:gdLst>
                  <a:gd name="T0" fmla="*/ 115 w 187"/>
                  <a:gd name="T1" fmla="*/ 10 h 183"/>
                  <a:gd name="T2" fmla="*/ 100 w 187"/>
                  <a:gd name="T3" fmla="*/ 2 h 183"/>
                  <a:gd name="T4" fmla="*/ 85 w 187"/>
                  <a:gd name="T5" fmla="*/ 0 h 183"/>
                  <a:gd name="T6" fmla="*/ 72 w 187"/>
                  <a:gd name="T7" fmla="*/ 2 h 183"/>
                  <a:gd name="T8" fmla="*/ 60 w 187"/>
                  <a:gd name="T9" fmla="*/ 7 h 183"/>
                  <a:gd name="T10" fmla="*/ 54 w 187"/>
                  <a:gd name="T11" fmla="*/ 14 h 183"/>
                  <a:gd name="T12" fmla="*/ 52 w 187"/>
                  <a:gd name="T13" fmla="*/ 23 h 183"/>
                  <a:gd name="T14" fmla="*/ 57 w 187"/>
                  <a:gd name="T15" fmla="*/ 33 h 183"/>
                  <a:gd name="T16" fmla="*/ 70 w 187"/>
                  <a:gd name="T17" fmla="*/ 43 h 183"/>
                  <a:gd name="T18" fmla="*/ 41 w 187"/>
                  <a:gd name="T19" fmla="*/ 48 h 183"/>
                  <a:gd name="T20" fmla="*/ 21 w 187"/>
                  <a:gd name="T21" fmla="*/ 58 h 183"/>
                  <a:gd name="T22" fmla="*/ 7 w 187"/>
                  <a:gd name="T23" fmla="*/ 67 h 183"/>
                  <a:gd name="T24" fmla="*/ 0 w 187"/>
                  <a:gd name="T25" fmla="*/ 79 h 183"/>
                  <a:gd name="T26" fmla="*/ 1 w 187"/>
                  <a:gd name="T27" fmla="*/ 91 h 183"/>
                  <a:gd name="T28" fmla="*/ 9 w 187"/>
                  <a:gd name="T29" fmla="*/ 100 h 183"/>
                  <a:gd name="T30" fmla="*/ 25 w 187"/>
                  <a:gd name="T31" fmla="*/ 109 h 183"/>
                  <a:gd name="T32" fmla="*/ 47 w 187"/>
                  <a:gd name="T33" fmla="*/ 113 h 183"/>
                  <a:gd name="T34" fmla="*/ 39 w 187"/>
                  <a:gd name="T35" fmla="*/ 140 h 183"/>
                  <a:gd name="T36" fmla="*/ 38 w 187"/>
                  <a:gd name="T37" fmla="*/ 159 h 183"/>
                  <a:gd name="T38" fmla="*/ 43 w 187"/>
                  <a:gd name="T39" fmla="*/ 173 h 183"/>
                  <a:gd name="T40" fmla="*/ 54 w 187"/>
                  <a:gd name="T41" fmla="*/ 181 h 183"/>
                  <a:gd name="T42" fmla="*/ 68 w 187"/>
                  <a:gd name="T43" fmla="*/ 181 h 183"/>
                  <a:gd name="T44" fmla="*/ 84 w 187"/>
                  <a:gd name="T45" fmla="*/ 174 h 183"/>
                  <a:gd name="T46" fmla="*/ 101 w 187"/>
                  <a:gd name="T47" fmla="*/ 160 h 183"/>
                  <a:gd name="T48" fmla="*/ 119 w 187"/>
                  <a:gd name="T49" fmla="*/ 140 h 183"/>
                  <a:gd name="T50" fmla="*/ 118 w 187"/>
                  <a:gd name="T51" fmla="*/ 157 h 183"/>
                  <a:gd name="T52" fmla="*/ 122 w 187"/>
                  <a:gd name="T53" fmla="*/ 170 h 183"/>
                  <a:gd name="T54" fmla="*/ 131 w 187"/>
                  <a:gd name="T55" fmla="*/ 178 h 183"/>
                  <a:gd name="T56" fmla="*/ 142 w 187"/>
                  <a:gd name="T57" fmla="*/ 183 h 183"/>
                  <a:gd name="T58" fmla="*/ 155 w 187"/>
                  <a:gd name="T59" fmla="*/ 183 h 183"/>
                  <a:gd name="T60" fmla="*/ 168 w 187"/>
                  <a:gd name="T61" fmla="*/ 178 h 183"/>
                  <a:gd name="T62" fmla="*/ 179 w 187"/>
                  <a:gd name="T63" fmla="*/ 169 h 183"/>
                  <a:gd name="T64" fmla="*/ 187 w 187"/>
                  <a:gd name="T65" fmla="*/ 15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183">
                    <a:moveTo>
                      <a:pt x="115" y="10"/>
                    </a:moveTo>
                    <a:lnTo>
                      <a:pt x="100" y="2"/>
                    </a:lnTo>
                    <a:lnTo>
                      <a:pt x="85" y="0"/>
                    </a:lnTo>
                    <a:lnTo>
                      <a:pt x="72" y="2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52" y="23"/>
                    </a:lnTo>
                    <a:lnTo>
                      <a:pt x="57" y="33"/>
                    </a:lnTo>
                    <a:lnTo>
                      <a:pt x="70" y="43"/>
                    </a:lnTo>
                    <a:lnTo>
                      <a:pt x="41" y="48"/>
                    </a:lnTo>
                    <a:lnTo>
                      <a:pt x="21" y="58"/>
                    </a:lnTo>
                    <a:lnTo>
                      <a:pt x="7" y="67"/>
                    </a:lnTo>
                    <a:lnTo>
                      <a:pt x="0" y="79"/>
                    </a:lnTo>
                    <a:lnTo>
                      <a:pt x="1" y="91"/>
                    </a:lnTo>
                    <a:lnTo>
                      <a:pt x="9" y="100"/>
                    </a:lnTo>
                    <a:lnTo>
                      <a:pt x="25" y="109"/>
                    </a:lnTo>
                    <a:lnTo>
                      <a:pt x="47" y="113"/>
                    </a:lnTo>
                    <a:lnTo>
                      <a:pt x="39" y="140"/>
                    </a:lnTo>
                    <a:lnTo>
                      <a:pt x="38" y="159"/>
                    </a:lnTo>
                    <a:lnTo>
                      <a:pt x="43" y="173"/>
                    </a:lnTo>
                    <a:lnTo>
                      <a:pt x="54" y="181"/>
                    </a:lnTo>
                    <a:lnTo>
                      <a:pt x="68" y="181"/>
                    </a:lnTo>
                    <a:lnTo>
                      <a:pt x="84" y="174"/>
                    </a:lnTo>
                    <a:lnTo>
                      <a:pt x="101" y="160"/>
                    </a:lnTo>
                    <a:lnTo>
                      <a:pt x="119" y="140"/>
                    </a:lnTo>
                    <a:lnTo>
                      <a:pt x="118" y="157"/>
                    </a:lnTo>
                    <a:lnTo>
                      <a:pt x="122" y="170"/>
                    </a:lnTo>
                    <a:lnTo>
                      <a:pt x="131" y="178"/>
                    </a:lnTo>
                    <a:lnTo>
                      <a:pt x="142" y="183"/>
                    </a:lnTo>
                    <a:lnTo>
                      <a:pt x="155" y="183"/>
                    </a:lnTo>
                    <a:lnTo>
                      <a:pt x="168" y="178"/>
                    </a:lnTo>
                    <a:lnTo>
                      <a:pt x="179" y="169"/>
                    </a:lnTo>
                    <a:lnTo>
                      <a:pt x="187" y="154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0">
                <a:extLst>
                  <a:ext uri="{FF2B5EF4-FFF2-40B4-BE49-F238E27FC236}">
                    <a16:creationId xmlns:a16="http://schemas.microsoft.com/office/drawing/2014/main" id="{FE9339AF-06F7-4F1B-BBDD-9FA8F1B7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2941638"/>
                <a:ext cx="60325" cy="26988"/>
              </a:xfrm>
              <a:custGeom>
                <a:avLst/>
                <a:gdLst>
                  <a:gd name="T0" fmla="*/ 2 w 260"/>
                  <a:gd name="T1" fmla="*/ 32 h 157"/>
                  <a:gd name="T2" fmla="*/ 0 w 260"/>
                  <a:gd name="T3" fmla="*/ 20 h 157"/>
                  <a:gd name="T4" fmla="*/ 3 w 260"/>
                  <a:gd name="T5" fmla="*/ 11 h 157"/>
                  <a:gd name="T6" fmla="*/ 10 w 260"/>
                  <a:gd name="T7" fmla="*/ 3 h 157"/>
                  <a:gd name="T8" fmla="*/ 19 w 260"/>
                  <a:gd name="T9" fmla="*/ 0 h 157"/>
                  <a:gd name="T10" fmla="*/ 29 w 260"/>
                  <a:gd name="T11" fmla="*/ 0 h 157"/>
                  <a:gd name="T12" fmla="*/ 37 w 260"/>
                  <a:gd name="T13" fmla="*/ 3 h 157"/>
                  <a:gd name="T14" fmla="*/ 44 w 260"/>
                  <a:gd name="T15" fmla="*/ 11 h 157"/>
                  <a:gd name="T16" fmla="*/ 46 w 260"/>
                  <a:gd name="T17" fmla="*/ 23 h 157"/>
                  <a:gd name="T18" fmla="*/ 69 w 260"/>
                  <a:gd name="T19" fmla="*/ 9 h 157"/>
                  <a:gd name="T20" fmla="*/ 89 w 260"/>
                  <a:gd name="T21" fmla="*/ 5 h 157"/>
                  <a:gd name="T22" fmla="*/ 105 w 260"/>
                  <a:gd name="T23" fmla="*/ 7 h 157"/>
                  <a:gd name="T24" fmla="*/ 119 w 260"/>
                  <a:gd name="T25" fmla="*/ 17 h 157"/>
                  <a:gd name="T26" fmla="*/ 128 w 260"/>
                  <a:gd name="T27" fmla="*/ 31 h 157"/>
                  <a:gd name="T28" fmla="*/ 133 w 260"/>
                  <a:gd name="T29" fmla="*/ 50 h 157"/>
                  <a:gd name="T30" fmla="*/ 133 w 260"/>
                  <a:gd name="T31" fmla="*/ 71 h 157"/>
                  <a:gd name="T32" fmla="*/ 129 w 260"/>
                  <a:gd name="T33" fmla="*/ 95 h 157"/>
                  <a:gd name="T34" fmla="*/ 153 w 260"/>
                  <a:gd name="T35" fmla="*/ 83 h 157"/>
                  <a:gd name="T36" fmla="*/ 174 w 260"/>
                  <a:gd name="T37" fmla="*/ 78 h 157"/>
                  <a:gd name="T38" fmla="*/ 195 w 260"/>
                  <a:gd name="T39" fmla="*/ 78 h 157"/>
                  <a:gd name="T40" fmla="*/ 213 w 260"/>
                  <a:gd name="T41" fmla="*/ 83 h 157"/>
                  <a:gd name="T42" fmla="*/ 229 w 260"/>
                  <a:gd name="T43" fmla="*/ 94 h 157"/>
                  <a:gd name="T44" fmla="*/ 242 w 260"/>
                  <a:gd name="T45" fmla="*/ 110 h 157"/>
                  <a:gd name="T46" fmla="*/ 253 w 260"/>
                  <a:gd name="T47" fmla="*/ 130 h 157"/>
                  <a:gd name="T48" fmla="*/ 260 w 260"/>
                  <a:gd name="T4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0" h="157">
                    <a:moveTo>
                      <a:pt x="2" y="32"/>
                    </a:moveTo>
                    <a:lnTo>
                      <a:pt x="0" y="20"/>
                    </a:lnTo>
                    <a:lnTo>
                      <a:pt x="3" y="11"/>
                    </a:lnTo>
                    <a:lnTo>
                      <a:pt x="10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3"/>
                    </a:lnTo>
                    <a:lnTo>
                      <a:pt x="44" y="11"/>
                    </a:lnTo>
                    <a:lnTo>
                      <a:pt x="46" y="23"/>
                    </a:lnTo>
                    <a:lnTo>
                      <a:pt x="69" y="9"/>
                    </a:lnTo>
                    <a:lnTo>
                      <a:pt x="89" y="5"/>
                    </a:lnTo>
                    <a:lnTo>
                      <a:pt x="105" y="7"/>
                    </a:lnTo>
                    <a:lnTo>
                      <a:pt x="119" y="17"/>
                    </a:lnTo>
                    <a:lnTo>
                      <a:pt x="128" y="31"/>
                    </a:lnTo>
                    <a:lnTo>
                      <a:pt x="133" y="50"/>
                    </a:lnTo>
                    <a:lnTo>
                      <a:pt x="133" y="71"/>
                    </a:lnTo>
                    <a:lnTo>
                      <a:pt x="129" y="95"/>
                    </a:lnTo>
                    <a:lnTo>
                      <a:pt x="153" y="83"/>
                    </a:lnTo>
                    <a:lnTo>
                      <a:pt x="174" y="78"/>
                    </a:lnTo>
                    <a:lnTo>
                      <a:pt x="195" y="78"/>
                    </a:lnTo>
                    <a:lnTo>
                      <a:pt x="213" y="83"/>
                    </a:lnTo>
                    <a:lnTo>
                      <a:pt x="229" y="94"/>
                    </a:lnTo>
                    <a:lnTo>
                      <a:pt x="242" y="110"/>
                    </a:lnTo>
                    <a:lnTo>
                      <a:pt x="253" y="130"/>
                    </a:lnTo>
                    <a:lnTo>
                      <a:pt x="260" y="15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281">
                <a:extLst>
                  <a:ext uri="{FF2B5EF4-FFF2-40B4-BE49-F238E27FC236}">
                    <a16:creationId xmlns:a16="http://schemas.microsoft.com/office/drawing/2014/main" id="{557F7854-A941-4C67-80D8-0F19B0A7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2954338"/>
                <a:ext cx="19050" cy="6350"/>
              </a:xfrm>
              <a:custGeom>
                <a:avLst/>
                <a:gdLst>
                  <a:gd name="T0" fmla="*/ 0 w 88"/>
                  <a:gd name="T1" fmla="*/ 31 h 31"/>
                  <a:gd name="T2" fmla="*/ 6 w 88"/>
                  <a:gd name="T3" fmla="*/ 18 h 31"/>
                  <a:gd name="T4" fmla="*/ 16 w 88"/>
                  <a:gd name="T5" fmla="*/ 8 h 31"/>
                  <a:gd name="T6" fmla="*/ 39 w 88"/>
                  <a:gd name="T7" fmla="*/ 0 h 31"/>
                  <a:gd name="T8" fmla="*/ 52 w 88"/>
                  <a:gd name="T9" fmla="*/ 1 h 31"/>
                  <a:gd name="T10" fmla="*/ 65 w 88"/>
                  <a:gd name="T11" fmla="*/ 6 h 31"/>
                  <a:gd name="T12" fmla="*/ 77 w 88"/>
                  <a:gd name="T13" fmla="*/ 15 h 31"/>
                  <a:gd name="T14" fmla="*/ 88 w 88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0" y="31"/>
                    </a:moveTo>
                    <a:lnTo>
                      <a:pt x="6" y="18"/>
                    </a:lnTo>
                    <a:lnTo>
                      <a:pt x="16" y="8"/>
                    </a:lnTo>
                    <a:lnTo>
                      <a:pt x="39" y="0"/>
                    </a:lnTo>
                    <a:lnTo>
                      <a:pt x="52" y="1"/>
                    </a:lnTo>
                    <a:lnTo>
                      <a:pt x="65" y="6"/>
                    </a:lnTo>
                    <a:lnTo>
                      <a:pt x="77" y="15"/>
                    </a:lnTo>
                    <a:lnTo>
                      <a:pt x="88" y="26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2">
                <a:extLst>
                  <a:ext uri="{FF2B5EF4-FFF2-40B4-BE49-F238E27FC236}">
                    <a16:creationId xmlns:a16="http://schemas.microsoft.com/office/drawing/2014/main" id="{EA67CB73-3F13-4190-B204-1D91AEB09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103563"/>
                <a:ext cx="69850" cy="28575"/>
              </a:xfrm>
              <a:custGeom>
                <a:avLst/>
                <a:gdLst>
                  <a:gd name="T0" fmla="*/ 0 w 309"/>
                  <a:gd name="T1" fmla="*/ 114 h 168"/>
                  <a:gd name="T2" fmla="*/ 18 w 309"/>
                  <a:gd name="T3" fmla="*/ 118 h 168"/>
                  <a:gd name="T4" fmla="*/ 35 w 309"/>
                  <a:gd name="T5" fmla="*/ 117 h 168"/>
                  <a:gd name="T6" fmla="*/ 50 w 309"/>
                  <a:gd name="T7" fmla="*/ 113 h 168"/>
                  <a:gd name="T8" fmla="*/ 62 w 309"/>
                  <a:gd name="T9" fmla="*/ 105 h 168"/>
                  <a:gd name="T10" fmla="*/ 69 w 309"/>
                  <a:gd name="T11" fmla="*/ 94 h 168"/>
                  <a:gd name="T12" fmla="*/ 70 w 309"/>
                  <a:gd name="T13" fmla="*/ 81 h 168"/>
                  <a:gd name="T14" fmla="*/ 65 w 309"/>
                  <a:gd name="T15" fmla="*/ 68 h 168"/>
                  <a:gd name="T16" fmla="*/ 50 w 309"/>
                  <a:gd name="T17" fmla="*/ 55 h 168"/>
                  <a:gd name="T18" fmla="*/ 81 w 309"/>
                  <a:gd name="T19" fmla="*/ 33 h 168"/>
                  <a:gd name="T20" fmla="*/ 91 w 309"/>
                  <a:gd name="T21" fmla="*/ 18 h 168"/>
                  <a:gd name="T22" fmla="*/ 98 w 309"/>
                  <a:gd name="T23" fmla="*/ 0 h 168"/>
                  <a:gd name="T24" fmla="*/ 94 w 309"/>
                  <a:gd name="T25" fmla="*/ 15 h 168"/>
                  <a:gd name="T26" fmla="*/ 94 w 309"/>
                  <a:gd name="T27" fmla="*/ 30 h 168"/>
                  <a:gd name="T28" fmla="*/ 98 w 309"/>
                  <a:gd name="T29" fmla="*/ 44 h 168"/>
                  <a:gd name="T30" fmla="*/ 105 w 309"/>
                  <a:gd name="T31" fmla="*/ 56 h 168"/>
                  <a:gd name="T32" fmla="*/ 115 w 309"/>
                  <a:gd name="T33" fmla="*/ 68 h 168"/>
                  <a:gd name="T34" fmla="*/ 128 w 309"/>
                  <a:gd name="T35" fmla="*/ 77 h 168"/>
                  <a:gd name="T36" fmla="*/ 142 w 309"/>
                  <a:gd name="T37" fmla="*/ 83 h 168"/>
                  <a:gd name="T38" fmla="*/ 157 w 309"/>
                  <a:gd name="T39" fmla="*/ 85 h 168"/>
                  <a:gd name="T40" fmla="*/ 164 w 309"/>
                  <a:gd name="T41" fmla="*/ 112 h 168"/>
                  <a:gd name="T42" fmla="*/ 179 w 309"/>
                  <a:gd name="T43" fmla="*/ 128 h 168"/>
                  <a:gd name="T44" fmla="*/ 200 w 309"/>
                  <a:gd name="T45" fmla="*/ 136 h 168"/>
                  <a:gd name="T46" fmla="*/ 226 w 309"/>
                  <a:gd name="T47" fmla="*/ 133 h 168"/>
                  <a:gd name="T48" fmla="*/ 242 w 309"/>
                  <a:gd name="T49" fmla="*/ 156 h 168"/>
                  <a:gd name="T50" fmla="*/ 263 w 309"/>
                  <a:gd name="T51" fmla="*/ 167 h 168"/>
                  <a:gd name="T52" fmla="*/ 275 w 309"/>
                  <a:gd name="T53" fmla="*/ 168 h 168"/>
                  <a:gd name="T54" fmla="*/ 287 w 309"/>
                  <a:gd name="T55" fmla="*/ 166 h 168"/>
                  <a:gd name="T56" fmla="*/ 309 w 309"/>
                  <a:gd name="T57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9" h="168">
                    <a:moveTo>
                      <a:pt x="0" y="114"/>
                    </a:moveTo>
                    <a:lnTo>
                      <a:pt x="18" y="118"/>
                    </a:lnTo>
                    <a:lnTo>
                      <a:pt x="35" y="117"/>
                    </a:lnTo>
                    <a:lnTo>
                      <a:pt x="50" y="113"/>
                    </a:lnTo>
                    <a:lnTo>
                      <a:pt x="62" y="105"/>
                    </a:lnTo>
                    <a:lnTo>
                      <a:pt x="69" y="94"/>
                    </a:lnTo>
                    <a:lnTo>
                      <a:pt x="70" y="81"/>
                    </a:lnTo>
                    <a:lnTo>
                      <a:pt x="65" y="68"/>
                    </a:lnTo>
                    <a:lnTo>
                      <a:pt x="50" y="55"/>
                    </a:lnTo>
                    <a:lnTo>
                      <a:pt x="81" y="33"/>
                    </a:lnTo>
                    <a:lnTo>
                      <a:pt x="91" y="18"/>
                    </a:lnTo>
                    <a:lnTo>
                      <a:pt x="98" y="0"/>
                    </a:lnTo>
                    <a:lnTo>
                      <a:pt x="94" y="15"/>
                    </a:lnTo>
                    <a:lnTo>
                      <a:pt x="94" y="30"/>
                    </a:lnTo>
                    <a:lnTo>
                      <a:pt x="98" y="44"/>
                    </a:lnTo>
                    <a:lnTo>
                      <a:pt x="105" y="56"/>
                    </a:lnTo>
                    <a:lnTo>
                      <a:pt x="115" y="68"/>
                    </a:lnTo>
                    <a:lnTo>
                      <a:pt x="128" y="77"/>
                    </a:lnTo>
                    <a:lnTo>
                      <a:pt x="142" y="83"/>
                    </a:lnTo>
                    <a:lnTo>
                      <a:pt x="157" y="85"/>
                    </a:lnTo>
                    <a:lnTo>
                      <a:pt x="164" y="112"/>
                    </a:lnTo>
                    <a:lnTo>
                      <a:pt x="179" y="128"/>
                    </a:lnTo>
                    <a:lnTo>
                      <a:pt x="200" y="136"/>
                    </a:lnTo>
                    <a:lnTo>
                      <a:pt x="226" y="133"/>
                    </a:lnTo>
                    <a:lnTo>
                      <a:pt x="242" y="156"/>
                    </a:lnTo>
                    <a:lnTo>
                      <a:pt x="263" y="167"/>
                    </a:lnTo>
                    <a:lnTo>
                      <a:pt x="275" y="168"/>
                    </a:lnTo>
                    <a:lnTo>
                      <a:pt x="287" y="166"/>
                    </a:lnTo>
                    <a:lnTo>
                      <a:pt x="309" y="15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3">
                <a:extLst>
                  <a:ext uri="{FF2B5EF4-FFF2-40B4-BE49-F238E27FC236}">
                    <a16:creationId xmlns:a16="http://schemas.microsoft.com/office/drawing/2014/main" id="{3706F00D-D18C-4806-B37A-0C6B52E12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6351" y="3038475"/>
                <a:ext cx="96838" cy="58738"/>
              </a:xfrm>
              <a:custGeom>
                <a:avLst/>
                <a:gdLst>
                  <a:gd name="T0" fmla="*/ 46 w 422"/>
                  <a:gd name="T1" fmla="*/ 71 h 339"/>
                  <a:gd name="T2" fmla="*/ 26 w 422"/>
                  <a:gd name="T3" fmla="*/ 81 h 339"/>
                  <a:gd name="T4" fmla="*/ 12 w 422"/>
                  <a:gd name="T5" fmla="*/ 94 h 339"/>
                  <a:gd name="T6" fmla="*/ 2 w 422"/>
                  <a:gd name="T7" fmla="*/ 109 h 339"/>
                  <a:gd name="T8" fmla="*/ 0 w 422"/>
                  <a:gd name="T9" fmla="*/ 125 h 339"/>
                  <a:gd name="T10" fmla="*/ 4 w 422"/>
                  <a:gd name="T11" fmla="*/ 140 h 339"/>
                  <a:gd name="T12" fmla="*/ 14 w 422"/>
                  <a:gd name="T13" fmla="*/ 152 h 339"/>
                  <a:gd name="T14" fmla="*/ 32 w 422"/>
                  <a:gd name="T15" fmla="*/ 160 h 339"/>
                  <a:gd name="T16" fmla="*/ 57 w 422"/>
                  <a:gd name="T17" fmla="*/ 164 h 339"/>
                  <a:gd name="T18" fmla="*/ 41 w 422"/>
                  <a:gd name="T19" fmla="*/ 182 h 339"/>
                  <a:gd name="T20" fmla="*/ 32 w 422"/>
                  <a:gd name="T21" fmla="*/ 201 h 339"/>
                  <a:gd name="T22" fmla="*/ 30 w 422"/>
                  <a:gd name="T23" fmla="*/ 219 h 339"/>
                  <a:gd name="T24" fmla="*/ 34 w 422"/>
                  <a:gd name="T25" fmla="*/ 234 h 339"/>
                  <a:gd name="T26" fmla="*/ 42 w 422"/>
                  <a:gd name="T27" fmla="*/ 247 h 339"/>
                  <a:gd name="T28" fmla="*/ 55 w 422"/>
                  <a:gd name="T29" fmla="*/ 255 h 339"/>
                  <a:gd name="T30" fmla="*/ 71 w 422"/>
                  <a:gd name="T31" fmla="*/ 257 h 339"/>
                  <a:gd name="T32" fmla="*/ 91 w 422"/>
                  <a:gd name="T33" fmla="*/ 252 h 339"/>
                  <a:gd name="T34" fmla="*/ 89 w 422"/>
                  <a:gd name="T35" fmla="*/ 277 h 339"/>
                  <a:gd name="T36" fmla="*/ 91 w 422"/>
                  <a:gd name="T37" fmla="*/ 296 h 339"/>
                  <a:gd name="T38" fmla="*/ 97 w 422"/>
                  <a:gd name="T39" fmla="*/ 311 h 339"/>
                  <a:gd name="T40" fmla="*/ 107 w 422"/>
                  <a:gd name="T41" fmla="*/ 321 h 339"/>
                  <a:gd name="T42" fmla="*/ 120 w 422"/>
                  <a:gd name="T43" fmla="*/ 326 h 339"/>
                  <a:gd name="T44" fmla="*/ 135 w 422"/>
                  <a:gd name="T45" fmla="*/ 326 h 339"/>
                  <a:gd name="T46" fmla="*/ 152 w 422"/>
                  <a:gd name="T47" fmla="*/ 322 h 339"/>
                  <a:gd name="T48" fmla="*/ 170 w 422"/>
                  <a:gd name="T49" fmla="*/ 311 h 339"/>
                  <a:gd name="T50" fmla="*/ 182 w 422"/>
                  <a:gd name="T51" fmla="*/ 328 h 339"/>
                  <a:gd name="T52" fmla="*/ 195 w 422"/>
                  <a:gd name="T53" fmla="*/ 338 h 339"/>
                  <a:gd name="T54" fmla="*/ 210 w 422"/>
                  <a:gd name="T55" fmla="*/ 339 h 339"/>
                  <a:gd name="T56" fmla="*/ 224 w 422"/>
                  <a:gd name="T57" fmla="*/ 335 h 339"/>
                  <a:gd name="T58" fmla="*/ 237 w 422"/>
                  <a:gd name="T59" fmla="*/ 323 h 339"/>
                  <a:gd name="T60" fmla="*/ 246 w 422"/>
                  <a:gd name="T61" fmla="*/ 306 h 339"/>
                  <a:gd name="T62" fmla="*/ 250 w 422"/>
                  <a:gd name="T63" fmla="*/ 283 h 339"/>
                  <a:gd name="T64" fmla="*/ 248 w 422"/>
                  <a:gd name="T65" fmla="*/ 256 h 339"/>
                  <a:gd name="T66" fmla="*/ 272 w 422"/>
                  <a:gd name="T67" fmla="*/ 272 h 339"/>
                  <a:gd name="T68" fmla="*/ 292 w 422"/>
                  <a:gd name="T69" fmla="*/ 278 h 339"/>
                  <a:gd name="T70" fmla="*/ 311 w 422"/>
                  <a:gd name="T71" fmla="*/ 275 h 339"/>
                  <a:gd name="T72" fmla="*/ 325 w 422"/>
                  <a:gd name="T73" fmla="*/ 265 h 339"/>
                  <a:gd name="T74" fmla="*/ 332 w 422"/>
                  <a:gd name="T75" fmla="*/ 251 h 339"/>
                  <a:gd name="T76" fmla="*/ 333 w 422"/>
                  <a:gd name="T77" fmla="*/ 234 h 339"/>
                  <a:gd name="T78" fmla="*/ 328 w 422"/>
                  <a:gd name="T79" fmla="*/ 216 h 339"/>
                  <a:gd name="T80" fmla="*/ 313 w 422"/>
                  <a:gd name="T81" fmla="*/ 200 h 339"/>
                  <a:gd name="T82" fmla="*/ 337 w 422"/>
                  <a:gd name="T83" fmla="*/ 206 h 339"/>
                  <a:gd name="T84" fmla="*/ 358 w 422"/>
                  <a:gd name="T85" fmla="*/ 205 h 339"/>
                  <a:gd name="T86" fmla="*/ 375 w 422"/>
                  <a:gd name="T87" fmla="*/ 197 h 339"/>
                  <a:gd name="T88" fmla="*/ 388 w 422"/>
                  <a:gd name="T89" fmla="*/ 183 h 339"/>
                  <a:gd name="T90" fmla="*/ 396 w 422"/>
                  <a:gd name="T91" fmla="*/ 164 h 339"/>
                  <a:gd name="T92" fmla="*/ 396 w 422"/>
                  <a:gd name="T93" fmla="*/ 142 h 339"/>
                  <a:gd name="T94" fmla="*/ 388 w 422"/>
                  <a:gd name="T95" fmla="*/ 118 h 339"/>
                  <a:gd name="T96" fmla="*/ 372 w 422"/>
                  <a:gd name="T97" fmla="*/ 93 h 339"/>
                  <a:gd name="T98" fmla="*/ 390 w 422"/>
                  <a:gd name="T99" fmla="*/ 101 h 339"/>
                  <a:gd name="T100" fmla="*/ 404 w 422"/>
                  <a:gd name="T101" fmla="*/ 100 h 339"/>
                  <a:gd name="T102" fmla="*/ 414 w 422"/>
                  <a:gd name="T103" fmla="*/ 91 h 339"/>
                  <a:gd name="T104" fmla="*/ 421 w 422"/>
                  <a:gd name="T105" fmla="*/ 78 h 339"/>
                  <a:gd name="T106" fmla="*/ 422 w 422"/>
                  <a:gd name="T107" fmla="*/ 61 h 339"/>
                  <a:gd name="T108" fmla="*/ 417 w 422"/>
                  <a:gd name="T109" fmla="*/ 41 h 339"/>
                  <a:gd name="T110" fmla="*/ 409 w 422"/>
                  <a:gd name="T111" fmla="*/ 20 h 339"/>
                  <a:gd name="T112" fmla="*/ 395 w 422"/>
                  <a:gd name="T1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2" h="339">
                    <a:moveTo>
                      <a:pt x="46" y="71"/>
                    </a:moveTo>
                    <a:lnTo>
                      <a:pt x="26" y="81"/>
                    </a:lnTo>
                    <a:lnTo>
                      <a:pt x="12" y="94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4" y="140"/>
                    </a:lnTo>
                    <a:lnTo>
                      <a:pt x="14" y="152"/>
                    </a:lnTo>
                    <a:lnTo>
                      <a:pt x="32" y="160"/>
                    </a:lnTo>
                    <a:lnTo>
                      <a:pt x="57" y="164"/>
                    </a:lnTo>
                    <a:lnTo>
                      <a:pt x="41" y="182"/>
                    </a:lnTo>
                    <a:lnTo>
                      <a:pt x="32" y="201"/>
                    </a:lnTo>
                    <a:lnTo>
                      <a:pt x="30" y="219"/>
                    </a:lnTo>
                    <a:lnTo>
                      <a:pt x="34" y="234"/>
                    </a:lnTo>
                    <a:lnTo>
                      <a:pt x="42" y="247"/>
                    </a:lnTo>
                    <a:lnTo>
                      <a:pt x="55" y="255"/>
                    </a:lnTo>
                    <a:lnTo>
                      <a:pt x="71" y="257"/>
                    </a:lnTo>
                    <a:lnTo>
                      <a:pt x="91" y="252"/>
                    </a:lnTo>
                    <a:lnTo>
                      <a:pt x="89" y="277"/>
                    </a:lnTo>
                    <a:lnTo>
                      <a:pt x="91" y="296"/>
                    </a:lnTo>
                    <a:lnTo>
                      <a:pt x="97" y="311"/>
                    </a:lnTo>
                    <a:lnTo>
                      <a:pt x="107" y="321"/>
                    </a:lnTo>
                    <a:lnTo>
                      <a:pt x="120" y="326"/>
                    </a:lnTo>
                    <a:lnTo>
                      <a:pt x="135" y="326"/>
                    </a:lnTo>
                    <a:lnTo>
                      <a:pt x="152" y="322"/>
                    </a:lnTo>
                    <a:lnTo>
                      <a:pt x="170" y="311"/>
                    </a:lnTo>
                    <a:lnTo>
                      <a:pt x="182" y="328"/>
                    </a:lnTo>
                    <a:lnTo>
                      <a:pt x="195" y="338"/>
                    </a:lnTo>
                    <a:lnTo>
                      <a:pt x="210" y="339"/>
                    </a:lnTo>
                    <a:lnTo>
                      <a:pt x="224" y="335"/>
                    </a:lnTo>
                    <a:lnTo>
                      <a:pt x="237" y="323"/>
                    </a:lnTo>
                    <a:lnTo>
                      <a:pt x="246" y="306"/>
                    </a:lnTo>
                    <a:lnTo>
                      <a:pt x="250" y="283"/>
                    </a:lnTo>
                    <a:lnTo>
                      <a:pt x="248" y="256"/>
                    </a:lnTo>
                    <a:lnTo>
                      <a:pt x="272" y="272"/>
                    </a:lnTo>
                    <a:lnTo>
                      <a:pt x="292" y="278"/>
                    </a:lnTo>
                    <a:lnTo>
                      <a:pt x="311" y="275"/>
                    </a:lnTo>
                    <a:lnTo>
                      <a:pt x="325" y="265"/>
                    </a:lnTo>
                    <a:lnTo>
                      <a:pt x="332" y="251"/>
                    </a:lnTo>
                    <a:lnTo>
                      <a:pt x="333" y="234"/>
                    </a:lnTo>
                    <a:lnTo>
                      <a:pt x="328" y="216"/>
                    </a:lnTo>
                    <a:lnTo>
                      <a:pt x="313" y="200"/>
                    </a:lnTo>
                    <a:lnTo>
                      <a:pt x="337" y="206"/>
                    </a:lnTo>
                    <a:lnTo>
                      <a:pt x="358" y="205"/>
                    </a:lnTo>
                    <a:lnTo>
                      <a:pt x="375" y="197"/>
                    </a:lnTo>
                    <a:lnTo>
                      <a:pt x="388" y="183"/>
                    </a:lnTo>
                    <a:lnTo>
                      <a:pt x="396" y="164"/>
                    </a:lnTo>
                    <a:lnTo>
                      <a:pt x="396" y="142"/>
                    </a:lnTo>
                    <a:lnTo>
                      <a:pt x="388" y="118"/>
                    </a:lnTo>
                    <a:lnTo>
                      <a:pt x="372" y="93"/>
                    </a:lnTo>
                    <a:lnTo>
                      <a:pt x="390" y="101"/>
                    </a:lnTo>
                    <a:lnTo>
                      <a:pt x="404" y="100"/>
                    </a:lnTo>
                    <a:lnTo>
                      <a:pt x="414" y="91"/>
                    </a:lnTo>
                    <a:lnTo>
                      <a:pt x="421" y="78"/>
                    </a:lnTo>
                    <a:lnTo>
                      <a:pt x="422" y="61"/>
                    </a:lnTo>
                    <a:lnTo>
                      <a:pt x="417" y="41"/>
                    </a:lnTo>
                    <a:lnTo>
                      <a:pt x="409" y="20"/>
                    </a:lnTo>
                    <a:lnTo>
                      <a:pt x="395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4">
                <a:extLst>
                  <a:ext uri="{FF2B5EF4-FFF2-40B4-BE49-F238E27FC236}">
                    <a16:creationId xmlns:a16="http://schemas.microsoft.com/office/drawing/2014/main" id="{6B006E65-9DC2-438D-928E-D3BACC8D1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88" y="3103563"/>
                <a:ext cx="39688" cy="58738"/>
              </a:xfrm>
              <a:custGeom>
                <a:avLst/>
                <a:gdLst>
                  <a:gd name="T0" fmla="*/ 30 w 176"/>
                  <a:gd name="T1" fmla="*/ 0 h 330"/>
                  <a:gd name="T2" fmla="*/ 17 w 176"/>
                  <a:gd name="T3" fmla="*/ 6 h 330"/>
                  <a:gd name="T4" fmla="*/ 9 w 176"/>
                  <a:gd name="T5" fmla="*/ 14 h 330"/>
                  <a:gd name="T6" fmla="*/ 2 w 176"/>
                  <a:gd name="T7" fmla="*/ 25 h 330"/>
                  <a:gd name="T8" fmla="*/ 0 w 176"/>
                  <a:gd name="T9" fmla="*/ 36 h 330"/>
                  <a:gd name="T10" fmla="*/ 8 w 176"/>
                  <a:gd name="T11" fmla="*/ 55 h 330"/>
                  <a:gd name="T12" fmla="*/ 16 w 176"/>
                  <a:gd name="T13" fmla="*/ 61 h 330"/>
                  <a:gd name="T14" fmla="*/ 30 w 176"/>
                  <a:gd name="T15" fmla="*/ 63 h 330"/>
                  <a:gd name="T16" fmla="*/ 24 w 176"/>
                  <a:gd name="T17" fmla="*/ 103 h 330"/>
                  <a:gd name="T18" fmla="*/ 30 w 176"/>
                  <a:gd name="T19" fmla="*/ 135 h 330"/>
                  <a:gd name="T20" fmla="*/ 39 w 176"/>
                  <a:gd name="T21" fmla="*/ 148 h 330"/>
                  <a:gd name="T22" fmla="*/ 50 w 176"/>
                  <a:gd name="T23" fmla="*/ 157 h 330"/>
                  <a:gd name="T24" fmla="*/ 65 w 176"/>
                  <a:gd name="T25" fmla="*/ 164 h 330"/>
                  <a:gd name="T26" fmla="*/ 82 w 176"/>
                  <a:gd name="T27" fmla="*/ 167 h 330"/>
                  <a:gd name="T28" fmla="*/ 70 w 176"/>
                  <a:gd name="T29" fmla="*/ 199 h 330"/>
                  <a:gd name="T30" fmla="*/ 73 w 176"/>
                  <a:gd name="T31" fmla="*/ 226 h 330"/>
                  <a:gd name="T32" fmla="*/ 87 w 176"/>
                  <a:gd name="T33" fmla="*/ 245 h 330"/>
                  <a:gd name="T34" fmla="*/ 99 w 176"/>
                  <a:gd name="T35" fmla="*/ 250 h 330"/>
                  <a:gd name="T36" fmla="*/ 112 w 176"/>
                  <a:gd name="T37" fmla="*/ 253 h 330"/>
                  <a:gd name="T38" fmla="*/ 121 w 176"/>
                  <a:gd name="T39" fmla="*/ 282 h 330"/>
                  <a:gd name="T40" fmla="*/ 134 w 176"/>
                  <a:gd name="T41" fmla="*/ 306 h 330"/>
                  <a:gd name="T42" fmla="*/ 152 w 176"/>
                  <a:gd name="T43" fmla="*/ 322 h 330"/>
                  <a:gd name="T44" fmla="*/ 176 w 176"/>
                  <a:gd name="T45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330">
                    <a:moveTo>
                      <a:pt x="30" y="0"/>
                    </a:moveTo>
                    <a:lnTo>
                      <a:pt x="17" y="6"/>
                    </a:lnTo>
                    <a:lnTo>
                      <a:pt x="9" y="14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8" y="55"/>
                    </a:lnTo>
                    <a:lnTo>
                      <a:pt x="16" y="61"/>
                    </a:lnTo>
                    <a:lnTo>
                      <a:pt x="30" y="63"/>
                    </a:lnTo>
                    <a:lnTo>
                      <a:pt x="24" y="103"/>
                    </a:lnTo>
                    <a:lnTo>
                      <a:pt x="30" y="135"/>
                    </a:lnTo>
                    <a:lnTo>
                      <a:pt x="39" y="148"/>
                    </a:lnTo>
                    <a:lnTo>
                      <a:pt x="50" y="157"/>
                    </a:lnTo>
                    <a:lnTo>
                      <a:pt x="65" y="164"/>
                    </a:lnTo>
                    <a:lnTo>
                      <a:pt x="82" y="167"/>
                    </a:lnTo>
                    <a:lnTo>
                      <a:pt x="70" y="199"/>
                    </a:lnTo>
                    <a:lnTo>
                      <a:pt x="73" y="226"/>
                    </a:lnTo>
                    <a:lnTo>
                      <a:pt x="87" y="245"/>
                    </a:lnTo>
                    <a:lnTo>
                      <a:pt x="99" y="250"/>
                    </a:lnTo>
                    <a:lnTo>
                      <a:pt x="112" y="253"/>
                    </a:lnTo>
                    <a:lnTo>
                      <a:pt x="121" y="282"/>
                    </a:lnTo>
                    <a:lnTo>
                      <a:pt x="134" y="306"/>
                    </a:lnTo>
                    <a:lnTo>
                      <a:pt x="152" y="322"/>
                    </a:lnTo>
                    <a:lnTo>
                      <a:pt x="176" y="33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85">
                <a:extLst>
                  <a:ext uri="{FF2B5EF4-FFF2-40B4-BE49-F238E27FC236}">
                    <a16:creationId xmlns:a16="http://schemas.microsoft.com/office/drawing/2014/main" id="{FD4B10D9-36CE-47AF-9C12-7D2DB3D8C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6" y="3078163"/>
                <a:ext cx="103188" cy="92075"/>
              </a:xfrm>
              <a:custGeom>
                <a:avLst/>
                <a:gdLst>
                  <a:gd name="T0" fmla="*/ 19 w 456"/>
                  <a:gd name="T1" fmla="*/ 133 h 522"/>
                  <a:gd name="T2" fmla="*/ 55 w 456"/>
                  <a:gd name="T3" fmla="*/ 140 h 522"/>
                  <a:gd name="T4" fmla="*/ 83 w 456"/>
                  <a:gd name="T5" fmla="*/ 114 h 522"/>
                  <a:gd name="T6" fmla="*/ 107 w 456"/>
                  <a:gd name="T7" fmla="*/ 83 h 522"/>
                  <a:gd name="T8" fmla="*/ 142 w 456"/>
                  <a:gd name="T9" fmla="*/ 69 h 522"/>
                  <a:gd name="T10" fmla="*/ 186 w 456"/>
                  <a:gd name="T11" fmla="*/ 83 h 522"/>
                  <a:gd name="T12" fmla="*/ 213 w 456"/>
                  <a:gd name="T13" fmla="*/ 37 h 522"/>
                  <a:gd name="T14" fmla="*/ 247 w 456"/>
                  <a:gd name="T15" fmla="*/ 15 h 522"/>
                  <a:gd name="T16" fmla="*/ 285 w 456"/>
                  <a:gd name="T17" fmla="*/ 21 h 522"/>
                  <a:gd name="T18" fmla="*/ 322 w 456"/>
                  <a:gd name="T19" fmla="*/ 63 h 522"/>
                  <a:gd name="T20" fmla="*/ 351 w 456"/>
                  <a:gd name="T21" fmla="*/ 26 h 522"/>
                  <a:gd name="T22" fmla="*/ 413 w 456"/>
                  <a:gd name="T23" fmla="*/ 0 h 522"/>
                  <a:gd name="T24" fmla="*/ 447 w 456"/>
                  <a:gd name="T25" fmla="*/ 11 h 522"/>
                  <a:gd name="T26" fmla="*/ 456 w 456"/>
                  <a:gd name="T27" fmla="*/ 32 h 522"/>
                  <a:gd name="T28" fmla="*/ 448 w 456"/>
                  <a:gd name="T29" fmla="*/ 61 h 522"/>
                  <a:gd name="T30" fmla="*/ 395 w 456"/>
                  <a:gd name="T31" fmla="*/ 114 h 522"/>
                  <a:gd name="T32" fmla="*/ 425 w 456"/>
                  <a:gd name="T33" fmla="*/ 155 h 522"/>
                  <a:gd name="T34" fmla="*/ 422 w 456"/>
                  <a:gd name="T35" fmla="*/ 198 h 522"/>
                  <a:gd name="T36" fmla="*/ 391 w 456"/>
                  <a:gd name="T37" fmla="*/ 229 h 522"/>
                  <a:gd name="T38" fmla="*/ 337 w 456"/>
                  <a:gd name="T39" fmla="*/ 234 h 522"/>
                  <a:gd name="T40" fmla="*/ 366 w 456"/>
                  <a:gd name="T41" fmla="*/ 260 h 522"/>
                  <a:gd name="T42" fmla="*/ 371 w 456"/>
                  <a:gd name="T43" fmla="*/ 284 h 522"/>
                  <a:gd name="T44" fmla="*/ 360 w 456"/>
                  <a:gd name="T45" fmla="*/ 303 h 522"/>
                  <a:gd name="T46" fmla="*/ 350 w 456"/>
                  <a:gd name="T47" fmla="*/ 330 h 522"/>
                  <a:gd name="T48" fmla="*/ 363 w 456"/>
                  <a:gd name="T49" fmla="*/ 363 h 522"/>
                  <a:gd name="T50" fmla="*/ 379 w 456"/>
                  <a:gd name="T51" fmla="*/ 401 h 522"/>
                  <a:gd name="T52" fmla="*/ 390 w 456"/>
                  <a:gd name="T53" fmla="*/ 437 h 522"/>
                  <a:gd name="T54" fmla="*/ 369 w 456"/>
                  <a:gd name="T55" fmla="*/ 462 h 522"/>
                  <a:gd name="T56" fmla="*/ 326 w 456"/>
                  <a:gd name="T57" fmla="*/ 471 h 522"/>
                  <a:gd name="T58" fmla="*/ 297 w 456"/>
                  <a:gd name="T59" fmla="*/ 483 h 522"/>
                  <a:gd name="T60" fmla="*/ 283 w 456"/>
                  <a:gd name="T61" fmla="*/ 508 h 522"/>
                  <a:gd name="T62" fmla="*/ 257 w 456"/>
                  <a:gd name="T63" fmla="*/ 522 h 522"/>
                  <a:gd name="T64" fmla="*/ 225 w 456"/>
                  <a:gd name="T65" fmla="*/ 51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6" h="522">
                    <a:moveTo>
                      <a:pt x="0" y="143"/>
                    </a:moveTo>
                    <a:lnTo>
                      <a:pt x="19" y="133"/>
                    </a:lnTo>
                    <a:lnTo>
                      <a:pt x="38" y="133"/>
                    </a:lnTo>
                    <a:lnTo>
                      <a:pt x="55" y="140"/>
                    </a:lnTo>
                    <a:lnTo>
                      <a:pt x="69" y="154"/>
                    </a:lnTo>
                    <a:lnTo>
                      <a:pt x="83" y="114"/>
                    </a:lnTo>
                    <a:lnTo>
                      <a:pt x="94" y="97"/>
                    </a:lnTo>
                    <a:lnTo>
                      <a:pt x="107" y="83"/>
                    </a:lnTo>
                    <a:lnTo>
                      <a:pt x="123" y="72"/>
                    </a:lnTo>
                    <a:lnTo>
                      <a:pt x="142" y="69"/>
                    </a:lnTo>
                    <a:lnTo>
                      <a:pt x="163" y="71"/>
                    </a:lnTo>
                    <a:lnTo>
                      <a:pt x="186" y="83"/>
                    </a:lnTo>
                    <a:lnTo>
                      <a:pt x="198" y="57"/>
                    </a:lnTo>
                    <a:lnTo>
                      <a:pt x="213" y="37"/>
                    </a:lnTo>
                    <a:lnTo>
                      <a:pt x="229" y="22"/>
                    </a:lnTo>
                    <a:lnTo>
                      <a:pt x="247" y="15"/>
                    </a:lnTo>
                    <a:lnTo>
                      <a:pt x="266" y="14"/>
                    </a:lnTo>
                    <a:lnTo>
                      <a:pt x="285" y="21"/>
                    </a:lnTo>
                    <a:lnTo>
                      <a:pt x="303" y="37"/>
                    </a:lnTo>
                    <a:lnTo>
                      <a:pt x="322" y="63"/>
                    </a:lnTo>
                    <a:lnTo>
                      <a:pt x="336" y="42"/>
                    </a:lnTo>
                    <a:lnTo>
                      <a:pt x="351" y="26"/>
                    </a:lnTo>
                    <a:lnTo>
                      <a:pt x="382" y="6"/>
                    </a:lnTo>
                    <a:lnTo>
                      <a:pt x="413" y="0"/>
                    </a:lnTo>
                    <a:lnTo>
                      <a:pt x="438" y="5"/>
                    </a:lnTo>
                    <a:lnTo>
                      <a:pt x="447" y="11"/>
                    </a:lnTo>
                    <a:lnTo>
                      <a:pt x="453" y="20"/>
                    </a:lnTo>
                    <a:lnTo>
                      <a:pt x="456" y="32"/>
                    </a:lnTo>
                    <a:lnTo>
                      <a:pt x="454" y="46"/>
                    </a:lnTo>
                    <a:lnTo>
                      <a:pt x="448" y="61"/>
                    </a:lnTo>
                    <a:lnTo>
                      <a:pt x="436" y="77"/>
                    </a:lnTo>
                    <a:lnTo>
                      <a:pt x="395" y="114"/>
                    </a:lnTo>
                    <a:lnTo>
                      <a:pt x="415" y="133"/>
                    </a:lnTo>
                    <a:lnTo>
                      <a:pt x="425" y="155"/>
                    </a:lnTo>
                    <a:lnTo>
                      <a:pt x="427" y="177"/>
                    </a:lnTo>
                    <a:lnTo>
                      <a:pt x="422" y="198"/>
                    </a:lnTo>
                    <a:lnTo>
                      <a:pt x="409" y="217"/>
                    </a:lnTo>
                    <a:lnTo>
                      <a:pt x="391" y="229"/>
                    </a:lnTo>
                    <a:lnTo>
                      <a:pt x="366" y="236"/>
                    </a:lnTo>
                    <a:lnTo>
                      <a:pt x="337" y="234"/>
                    </a:lnTo>
                    <a:lnTo>
                      <a:pt x="354" y="248"/>
                    </a:lnTo>
                    <a:lnTo>
                      <a:pt x="366" y="260"/>
                    </a:lnTo>
                    <a:lnTo>
                      <a:pt x="371" y="273"/>
                    </a:lnTo>
                    <a:lnTo>
                      <a:pt x="371" y="284"/>
                    </a:lnTo>
                    <a:lnTo>
                      <a:pt x="368" y="295"/>
                    </a:lnTo>
                    <a:lnTo>
                      <a:pt x="360" y="303"/>
                    </a:lnTo>
                    <a:lnTo>
                      <a:pt x="335" y="315"/>
                    </a:lnTo>
                    <a:lnTo>
                      <a:pt x="350" y="330"/>
                    </a:lnTo>
                    <a:lnTo>
                      <a:pt x="358" y="346"/>
                    </a:lnTo>
                    <a:lnTo>
                      <a:pt x="363" y="363"/>
                    </a:lnTo>
                    <a:lnTo>
                      <a:pt x="360" y="381"/>
                    </a:lnTo>
                    <a:lnTo>
                      <a:pt x="379" y="401"/>
                    </a:lnTo>
                    <a:lnTo>
                      <a:pt x="389" y="420"/>
                    </a:lnTo>
                    <a:lnTo>
                      <a:pt x="390" y="437"/>
                    </a:lnTo>
                    <a:lnTo>
                      <a:pt x="383" y="452"/>
                    </a:lnTo>
                    <a:lnTo>
                      <a:pt x="369" y="462"/>
                    </a:lnTo>
                    <a:lnTo>
                      <a:pt x="350" y="469"/>
                    </a:lnTo>
                    <a:lnTo>
                      <a:pt x="326" y="471"/>
                    </a:lnTo>
                    <a:lnTo>
                      <a:pt x="298" y="467"/>
                    </a:lnTo>
                    <a:lnTo>
                      <a:pt x="297" y="483"/>
                    </a:lnTo>
                    <a:lnTo>
                      <a:pt x="292" y="497"/>
                    </a:lnTo>
                    <a:lnTo>
                      <a:pt x="283" y="508"/>
                    </a:lnTo>
                    <a:lnTo>
                      <a:pt x="271" y="517"/>
                    </a:lnTo>
                    <a:lnTo>
                      <a:pt x="257" y="522"/>
                    </a:lnTo>
                    <a:lnTo>
                      <a:pt x="241" y="522"/>
                    </a:lnTo>
                    <a:lnTo>
                      <a:pt x="225" y="518"/>
                    </a:lnTo>
                    <a:lnTo>
                      <a:pt x="207" y="50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286">
                <a:extLst>
                  <a:ext uri="{FF2B5EF4-FFF2-40B4-BE49-F238E27FC236}">
                    <a16:creationId xmlns:a16="http://schemas.microsoft.com/office/drawing/2014/main" id="{493E1020-FA19-45A6-A321-317E34379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863" y="3122613"/>
                <a:ext cx="38100" cy="55563"/>
              </a:xfrm>
              <a:custGeom>
                <a:avLst/>
                <a:gdLst>
                  <a:gd name="T0" fmla="*/ 29 w 168"/>
                  <a:gd name="T1" fmla="*/ 37 h 319"/>
                  <a:gd name="T2" fmla="*/ 37 w 168"/>
                  <a:gd name="T3" fmla="*/ 18 h 319"/>
                  <a:gd name="T4" fmla="*/ 51 w 168"/>
                  <a:gd name="T5" fmla="*/ 6 h 319"/>
                  <a:gd name="T6" fmla="*/ 67 w 168"/>
                  <a:gd name="T7" fmla="*/ 0 h 319"/>
                  <a:gd name="T8" fmla="*/ 83 w 168"/>
                  <a:gd name="T9" fmla="*/ 0 h 319"/>
                  <a:gd name="T10" fmla="*/ 97 w 168"/>
                  <a:gd name="T11" fmla="*/ 7 h 319"/>
                  <a:gd name="T12" fmla="*/ 108 w 168"/>
                  <a:gd name="T13" fmla="*/ 19 h 319"/>
                  <a:gd name="T14" fmla="*/ 113 w 168"/>
                  <a:gd name="T15" fmla="*/ 37 h 319"/>
                  <a:gd name="T16" fmla="*/ 112 w 168"/>
                  <a:gd name="T17" fmla="*/ 62 h 319"/>
                  <a:gd name="T18" fmla="*/ 144 w 168"/>
                  <a:gd name="T19" fmla="*/ 59 h 319"/>
                  <a:gd name="T20" fmla="*/ 155 w 168"/>
                  <a:gd name="T21" fmla="*/ 61 h 319"/>
                  <a:gd name="T22" fmla="*/ 163 w 168"/>
                  <a:gd name="T23" fmla="*/ 65 h 319"/>
                  <a:gd name="T24" fmla="*/ 168 w 168"/>
                  <a:gd name="T25" fmla="*/ 79 h 319"/>
                  <a:gd name="T26" fmla="*/ 165 w 168"/>
                  <a:gd name="T27" fmla="*/ 96 h 319"/>
                  <a:gd name="T28" fmla="*/ 153 w 168"/>
                  <a:gd name="T29" fmla="*/ 115 h 319"/>
                  <a:gd name="T30" fmla="*/ 137 w 168"/>
                  <a:gd name="T31" fmla="*/ 132 h 319"/>
                  <a:gd name="T32" fmla="*/ 118 w 168"/>
                  <a:gd name="T33" fmla="*/ 145 h 319"/>
                  <a:gd name="T34" fmla="*/ 100 w 168"/>
                  <a:gd name="T35" fmla="*/ 152 h 319"/>
                  <a:gd name="T36" fmla="*/ 124 w 168"/>
                  <a:gd name="T37" fmla="*/ 174 h 319"/>
                  <a:gd name="T38" fmla="*/ 133 w 168"/>
                  <a:gd name="T39" fmla="*/ 191 h 319"/>
                  <a:gd name="T40" fmla="*/ 132 w 168"/>
                  <a:gd name="T41" fmla="*/ 204 h 319"/>
                  <a:gd name="T42" fmla="*/ 123 w 168"/>
                  <a:gd name="T43" fmla="*/ 212 h 319"/>
                  <a:gd name="T44" fmla="*/ 105 w 168"/>
                  <a:gd name="T45" fmla="*/ 218 h 319"/>
                  <a:gd name="T46" fmla="*/ 85 w 168"/>
                  <a:gd name="T47" fmla="*/ 219 h 319"/>
                  <a:gd name="T48" fmla="*/ 41 w 168"/>
                  <a:gd name="T49" fmla="*/ 215 h 319"/>
                  <a:gd name="T50" fmla="*/ 69 w 168"/>
                  <a:gd name="T51" fmla="*/ 249 h 319"/>
                  <a:gd name="T52" fmla="*/ 74 w 168"/>
                  <a:gd name="T53" fmla="*/ 264 h 319"/>
                  <a:gd name="T54" fmla="*/ 75 w 168"/>
                  <a:gd name="T55" fmla="*/ 269 h 319"/>
                  <a:gd name="T56" fmla="*/ 74 w 168"/>
                  <a:gd name="T57" fmla="*/ 277 h 319"/>
                  <a:gd name="T58" fmla="*/ 66 w 168"/>
                  <a:gd name="T59" fmla="*/ 289 h 319"/>
                  <a:gd name="T60" fmla="*/ 51 w 168"/>
                  <a:gd name="T61" fmla="*/ 300 h 319"/>
                  <a:gd name="T62" fmla="*/ 0 w 168"/>
                  <a:gd name="T6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319">
                    <a:moveTo>
                      <a:pt x="29" y="37"/>
                    </a:moveTo>
                    <a:lnTo>
                      <a:pt x="37" y="18"/>
                    </a:lnTo>
                    <a:lnTo>
                      <a:pt x="51" y="6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7" y="7"/>
                    </a:lnTo>
                    <a:lnTo>
                      <a:pt x="108" y="19"/>
                    </a:lnTo>
                    <a:lnTo>
                      <a:pt x="113" y="37"/>
                    </a:lnTo>
                    <a:lnTo>
                      <a:pt x="112" y="62"/>
                    </a:lnTo>
                    <a:lnTo>
                      <a:pt x="144" y="59"/>
                    </a:lnTo>
                    <a:lnTo>
                      <a:pt x="155" y="61"/>
                    </a:lnTo>
                    <a:lnTo>
                      <a:pt x="163" y="65"/>
                    </a:lnTo>
                    <a:lnTo>
                      <a:pt x="168" y="79"/>
                    </a:lnTo>
                    <a:lnTo>
                      <a:pt x="165" y="96"/>
                    </a:lnTo>
                    <a:lnTo>
                      <a:pt x="153" y="115"/>
                    </a:lnTo>
                    <a:lnTo>
                      <a:pt x="137" y="132"/>
                    </a:lnTo>
                    <a:lnTo>
                      <a:pt x="118" y="145"/>
                    </a:lnTo>
                    <a:lnTo>
                      <a:pt x="100" y="152"/>
                    </a:lnTo>
                    <a:lnTo>
                      <a:pt x="124" y="174"/>
                    </a:lnTo>
                    <a:lnTo>
                      <a:pt x="133" y="191"/>
                    </a:lnTo>
                    <a:lnTo>
                      <a:pt x="132" y="204"/>
                    </a:lnTo>
                    <a:lnTo>
                      <a:pt x="123" y="212"/>
                    </a:lnTo>
                    <a:lnTo>
                      <a:pt x="105" y="218"/>
                    </a:lnTo>
                    <a:lnTo>
                      <a:pt x="85" y="219"/>
                    </a:lnTo>
                    <a:lnTo>
                      <a:pt x="41" y="215"/>
                    </a:lnTo>
                    <a:lnTo>
                      <a:pt x="69" y="249"/>
                    </a:lnTo>
                    <a:lnTo>
                      <a:pt x="74" y="264"/>
                    </a:lnTo>
                    <a:lnTo>
                      <a:pt x="75" y="269"/>
                    </a:lnTo>
                    <a:lnTo>
                      <a:pt x="74" y="277"/>
                    </a:lnTo>
                    <a:lnTo>
                      <a:pt x="66" y="289"/>
                    </a:lnTo>
                    <a:lnTo>
                      <a:pt x="51" y="300"/>
                    </a:lnTo>
                    <a:lnTo>
                      <a:pt x="0" y="3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87">
                <a:extLst>
                  <a:ext uri="{FF2B5EF4-FFF2-40B4-BE49-F238E27FC236}">
                    <a16:creationId xmlns:a16="http://schemas.microsoft.com/office/drawing/2014/main" id="{4481BABE-4769-4CE1-94E8-18CA26653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1" y="2895600"/>
                <a:ext cx="190500" cy="53975"/>
              </a:xfrm>
              <a:custGeom>
                <a:avLst/>
                <a:gdLst>
                  <a:gd name="T0" fmla="*/ 3 w 838"/>
                  <a:gd name="T1" fmla="*/ 245 h 305"/>
                  <a:gd name="T2" fmla="*/ 33 w 838"/>
                  <a:gd name="T3" fmla="*/ 224 h 305"/>
                  <a:gd name="T4" fmla="*/ 69 w 838"/>
                  <a:gd name="T5" fmla="*/ 227 h 305"/>
                  <a:gd name="T6" fmla="*/ 89 w 838"/>
                  <a:gd name="T7" fmla="*/ 261 h 305"/>
                  <a:gd name="T8" fmla="*/ 120 w 838"/>
                  <a:gd name="T9" fmla="*/ 279 h 305"/>
                  <a:gd name="T10" fmla="*/ 187 w 838"/>
                  <a:gd name="T11" fmla="*/ 286 h 305"/>
                  <a:gd name="T12" fmla="*/ 230 w 838"/>
                  <a:gd name="T13" fmla="*/ 286 h 305"/>
                  <a:gd name="T14" fmla="*/ 267 w 838"/>
                  <a:gd name="T15" fmla="*/ 264 h 305"/>
                  <a:gd name="T16" fmla="*/ 294 w 838"/>
                  <a:gd name="T17" fmla="*/ 227 h 305"/>
                  <a:gd name="T18" fmla="*/ 328 w 838"/>
                  <a:gd name="T19" fmla="*/ 169 h 305"/>
                  <a:gd name="T20" fmla="*/ 356 w 838"/>
                  <a:gd name="T21" fmla="*/ 152 h 305"/>
                  <a:gd name="T22" fmla="*/ 340 w 838"/>
                  <a:gd name="T23" fmla="*/ 108 h 305"/>
                  <a:gd name="T24" fmla="*/ 348 w 838"/>
                  <a:gd name="T25" fmla="*/ 74 h 305"/>
                  <a:gd name="T26" fmla="*/ 381 w 838"/>
                  <a:gd name="T27" fmla="*/ 47 h 305"/>
                  <a:gd name="T28" fmla="*/ 418 w 838"/>
                  <a:gd name="T29" fmla="*/ 57 h 305"/>
                  <a:gd name="T30" fmla="*/ 441 w 838"/>
                  <a:gd name="T31" fmla="*/ 69 h 305"/>
                  <a:gd name="T32" fmla="*/ 465 w 838"/>
                  <a:gd name="T33" fmla="*/ 62 h 305"/>
                  <a:gd name="T34" fmla="*/ 484 w 838"/>
                  <a:gd name="T35" fmla="*/ 72 h 305"/>
                  <a:gd name="T36" fmla="*/ 493 w 838"/>
                  <a:gd name="T37" fmla="*/ 95 h 305"/>
                  <a:gd name="T38" fmla="*/ 506 w 838"/>
                  <a:gd name="T39" fmla="*/ 93 h 305"/>
                  <a:gd name="T40" fmla="*/ 566 w 838"/>
                  <a:gd name="T41" fmla="*/ 71 h 305"/>
                  <a:gd name="T42" fmla="*/ 572 w 838"/>
                  <a:gd name="T43" fmla="*/ 25 h 305"/>
                  <a:gd name="T44" fmla="*/ 593 w 838"/>
                  <a:gd name="T45" fmla="*/ 2 h 305"/>
                  <a:gd name="T46" fmla="*/ 619 w 838"/>
                  <a:gd name="T47" fmla="*/ 2 h 305"/>
                  <a:gd name="T48" fmla="*/ 637 w 838"/>
                  <a:gd name="T49" fmla="*/ 23 h 305"/>
                  <a:gd name="T50" fmla="*/ 666 w 838"/>
                  <a:gd name="T51" fmla="*/ 34 h 305"/>
                  <a:gd name="T52" fmla="*/ 681 w 838"/>
                  <a:gd name="T53" fmla="*/ 55 h 305"/>
                  <a:gd name="T54" fmla="*/ 682 w 838"/>
                  <a:gd name="T55" fmla="*/ 94 h 305"/>
                  <a:gd name="T56" fmla="*/ 698 w 838"/>
                  <a:gd name="T57" fmla="*/ 110 h 305"/>
                  <a:gd name="T58" fmla="*/ 735 w 838"/>
                  <a:gd name="T59" fmla="*/ 128 h 305"/>
                  <a:gd name="T60" fmla="*/ 758 w 838"/>
                  <a:gd name="T61" fmla="*/ 159 h 305"/>
                  <a:gd name="T62" fmla="*/ 766 w 838"/>
                  <a:gd name="T63" fmla="*/ 199 h 305"/>
                  <a:gd name="T64" fmla="*/ 781 w 838"/>
                  <a:gd name="T65" fmla="*/ 214 h 305"/>
                  <a:gd name="T66" fmla="*/ 812 w 838"/>
                  <a:gd name="T67" fmla="*/ 214 h 305"/>
                  <a:gd name="T68" fmla="*/ 832 w 838"/>
                  <a:gd name="T69" fmla="*/ 229 h 305"/>
                  <a:gd name="T70" fmla="*/ 838 w 838"/>
                  <a:gd name="T71" fmla="*/ 25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8" h="305">
                    <a:moveTo>
                      <a:pt x="0" y="264"/>
                    </a:moveTo>
                    <a:lnTo>
                      <a:pt x="3" y="245"/>
                    </a:lnTo>
                    <a:lnTo>
                      <a:pt x="15" y="231"/>
                    </a:lnTo>
                    <a:lnTo>
                      <a:pt x="33" y="224"/>
                    </a:lnTo>
                    <a:lnTo>
                      <a:pt x="52" y="221"/>
                    </a:lnTo>
                    <a:lnTo>
                      <a:pt x="69" y="227"/>
                    </a:lnTo>
                    <a:lnTo>
                      <a:pt x="83" y="240"/>
                    </a:lnTo>
                    <a:lnTo>
                      <a:pt x="89" y="261"/>
                    </a:lnTo>
                    <a:lnTo>
                      <a:pt x="82" y="291"/>
                    </a:lnTo>
                    <a:lnTo>
                      <a:pt x="120" y="279"/>
                    </a:lnTo>
                    <a:lnTo>
                      <a:pt x="154" y="277"/>
                    </a:lnTo>
                    <a:lnTo>
                      <a:pt x="187" y="286"/>
                    </a:lnTo>
                    <a:lnTo>
                      <a:pt x="218" y="305"/>
                    </a:lnTo>
                    <a:lnTo>
                      <a:pt x="230" y="286"/>
                    </a:lnTo>
                    <a:lnTo>
                      <a:pt x="247" y="272"/>
                    </a:lnTo>
                    <a:lnTo>
                      <a:pt x="267" y="264"/>
                    </a:lnTo>
                    <a:lnTo>
                      <a:pt x="288" y="264"/>
                    </a:lnTo>
                    <a:lnTo>
                      <a:pt x="294" y="227"/>
                    </a:lnTo>
                    <a:lnTo>
                      <a:pt x="306" y="195"/>
                    </a:lnTo>
                    <a:lnTo>
                      <a:pt x="328" y="169"/>
                    </a:lnTo>
                    <a:lnTo>
                      <a:pt x="341" y="159"/>
                    </a:lnTo>
                    <a:lnTo>
                      <a:pt x="356" y="152"/>
                    </a:lnTo>
                    <a:lnTo>
                      <a:pt x="342" y="122"/>
                    </a:lnTo>
                    <a:lnTo>
                      <a:pt x="340" y="108"/>
                    </a:lnTo>
                    <a:lnTo>
                      <a:pt x="340" y="95"/>
                    </a:lnTo>
                    <a:lnTo>
                      <a:pt x="348" y="74"/>
                    </a:lnTo>
                    <a:lnTo>
                      <a:pt x="363" y="57"/>
                    </a:lnTo>
                    <a:lnTo>
                      <a:pt x="381" y="47"/>
                    </a:lnTo>
                    <a:lnTo>
                      <a:pt x="400" y="47"/>
                    </a:lnTo>
                    <a:lnTo>
                      <a:pt x="418" y="57"/>
                    </a:lnTo>
                    <a:lnTo>
                      <a:pt x="430" y="78"/>
                    </a:lnTo>
                    <a:lnTo>
                      <a:pt x="441" y="69"/>
                    </a:lnTo>
                    <a:lnTo>
                      <a:pt x="453" y="64"/>
                    </a:lnTo>
                    <a:lnTo>
                      <a:pt x="465" y="62"/>
                    </a:lnTo>
                    <a:lnTo>
                      <a:pt x="476" y="65"/>
                    </a:lnTo>
                    <a:lnTo>
                      <a:pt x="484" y="72"/>
                    </a:lnTo>
                    <a:lnTo>
                      <a:pt x="490" y="81"/>
                    </a:lnTo>
                    <a:lnTo>
                      <a:pt x="493" y="95"/>
                    </a:lnTo>
                    <a:lnTo>
                      <a:pt x="491" y="112"/>
                    </a:lnTo>
                    <a:lnTo>
                      <a:pt x="506" y="93"/>
                    </a:lnTo>
                    <a:lnTo>
                      <a:pt x="524" y="81"/>
                    </a:lnTo>
                    <a:lnTo>
                      <a:pt x="566" y="71"/>
                    </a:lnTo>
                    <a:lnTo>
                      <a:pt x="566" y="45"/>
                    </a:lnTo>
                    <a:lnTo>
                      <a:pt x="572" y="25"/>
                    </a:lnTo>
                    <a:lnTo>
                      <a:pt x="581" y="11"/>
                    </a:lnTo>
                    <a:lnTo>
                      <a:pt x="593" y="2"/>
                    </a:lnTo>
                    <a:lnTo>
                      <a:pt x="606" y="0"/>
                    </a:lnTo>
                    <a:lnTo>
                      <a:pt x="619" y="2"/>
                    </a:lnTo>
                    <a:lnTo>
                      <a:pt x="630" y="10"/>
                    </a:lnTo>
                    <a:lnTo>
                      <a:pt x="637" y="23"/>
                    </a:lnTo>
                    <a:lnTo>
                      <a:pt x="653" y="27"/>
                    </a:lnTo>
                    <a:lnTo>
                      <a:pt x="666" y="34"/>
                    </a:lnTo>
                    <a:lnTo>
                      <a:pt x="674" y="43"/>
                    </a:lnTo>
                    <a:lnTo>
                      <a:pt x="681" y="55"/>
                    </a:lnTo>
                    <a:lnTo>
                      <a:pt x="685" y="80"/>
                    </a:lnTo>
                    <a:lnTo>
                      <a:pt x="682" y="94"/>
                    </a:lnTo>
                    <a:lnTo>
                      <a:pt x="675" y="108"/>
                    </a:lnTo>
                    <a:lnTo>
                      <a:pt x="698" y="110"/>
                    </a:lnTo>
                    <a:lnTo>
                      <a:pt x="717" y="118"/>
                    </a:lnTo>
                    <a:lnTo>
                      <a:pt x="735" y="128"/>
                    </a:lnTo>
                    <a:lnTo>
                      <a:pt x="749" y="142"/>
                    </a:lnTo>
                    <a:lnTo>
                      <a:pt x="758" y="159"/>
                    </a:lnTo>
                    <a:lnTo>
                      <a:pt x="765" y="179"/>
                    </a:lnTo>
                    <a:lnTo>
                      <a:pt x="766" y="199"/>
                    </a:lnTo>
                    <a:lnTo>
                      <a:pt x="761" y="220"/>
                    </a:lnTo>
                    <a:lnTo>
                      <a:pt x="781" y="214"/>
                    </a:lnTo>
                    <a:lnTo>
                      <a:pt x="798" y="212"/>
                    </a:lnTo>
                    <a:lnTo>
                      <a:pt x="812" y="214"/>
                    </a:lnTo>
                    <a:lnTo>
                      <a:pt x="824" y="219"/>
                    </a:lnTo>
                    <a:lnTo>
                      <a:pt x="832" y="229"/>
                    </a:lnTo>
                    <a:lnTo>
                      <a:pt x="837" y="240"/>
                    </a:lnTo>
                    <a:lnTo>
                      <a:pt x="838" y="254"/>
                    </a:lnTo>
                    <a:lnTo>
                      <a:pt x="836" y="26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Freeform 288">
                <a:extLst>
                  <a:ext uri="{FF2B5EF4-FFF2-40B4-BE49-F238E27FC236}">
                    <a16:creationId xmlns:a16="http://schemas.microsoft.com/office/drawing/2014/main" id="{387DFA96-56AF-451B-8CE5-BCAC8336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2936875"/>
                <a:ext cx="17463" cy="3175"/>
              </a:xfrm>
              <a:custGeom>
                <a:avLst/>
                <a:gdLst>
                  <a:gd name="T0" fmla="*/ 0 w 73"/>
                  <a:gd name="T1" fmla="*/ 10 h 22"/>
                  <a:gd name="T2" fmla="*/ 19 w 73"/>
                  <a:gd name="T3" fmla="*/ 1 h 22"/>
                  <a:gd name="T4" fmla="*/ 40 w 73"/>
                  <a:gd name="T5" fmla="*/ 0 h 22"/>
                  <a:gd name="T6" fmla="*/ 58 w 73"/>
                  <a:gd name="T7" fmla="*/ 7 h 22"/>
                  <a:gd name="T8" fmla="*/ 73 w 7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2">
                    <a:moveTo>
                      <a:pt x="0" y="10"/>
                    </a:moveTo>
                    <a:lnTo>
                      <a:pt x="19" y="1"/>
                    </a:lnTo>
                    <a:lnTo>
                      <a:pt x="40" y="0"/>
                    </a:lnTo>
                    <a:lnTo>
                      <a:pt x="58" y="7"/>
                    </a:lnTo>
                    <a:lnTo>
                      <a:pt x="73" y="2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89">
                <a:extLst>
                  <a:ext uri="{FF2B5EF4-FFF2-40B4-BE49-F238E27FC236}">
                    <a16:creationId xmlns:a16="http://schemas.microsoft.com/office/drawing/2014/main" id="{3DD741A5-0988-46F9-834E-AFFC8609D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2935288"/>
                <a:ext cx="22225" cy="11113"/>
              </a:xfrm>
              <a:custGeom>
                <a:avLst/>
                <a:gdLst>
                  <a:gd name="T0" fmla="*/ 0 w 97"/>
                  <a:gd name="T1" fmla="*/ 62 h 62"/>
                  <a:gd name="T2" fmla="*/ 6 w 97"/>
                  <a:gd name="T3" fmla="*/ 35 h 62"/>
                  <a:gd name="T4" fmla="*/ 18 w 97"/>
                  <a:gd name="T5" fmla="*/ 16 h 62"/>
                  <a:gd name="T6" fmla="*/ 34 w 97"/>
                  <a:gd name="T7" fmla="*/ 4 h 62"/>
                  <a:gd name="T8" fmla="*/ 51 w 97"/>
                  <a:gd name="T9" fmla="*/ 0 h 62"/>
                  <a:gd name="T10" fmla="*/ 67 w 97"/>
                  <a:gd name="T11" fmla="*/ 4 h 62"/>
                  <a:gd name="T12" fmla="*/ 83 w 97"/>
                  <a:gd name="T13" fmla="*/ 16 h 62"/>
                  <a:gd name="T14" fmla="*/ 92 w 97"/>
                  <a:gd name="T15" fmla="*/ 35 h 62"/>
                  <a:gd name="T16" fmla="*/ 97 w 9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62">
                    <a:moveTo>
                      <a:pt x="0" y="62"/>
                    </a:moveTo>
                    <a:lnTo>
                      <a:pt x="6" y="35"/>
                    </a:lnTo>
                    <a:lnTo>
                      <a:pt x="18" y="16"/>
                    </a:lnTo>
                    <a:lnTo>
                      <a:pt x="34" y="4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83" y="16"/>
                    </a:lnTo>
                    <a:lnTo>
                      <a:pt x="92" y="35"/>
                    </a:lnTo>
                    <a:lnTo>
                      <a:pt x="97" y="6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0">
                <a:extLst>
                  <a:ext uri="{FF2B5EF4-FFF2-40B4-BE49-F238E27FC236}">
                    <a16:creationId xmlns:a16="http://schemas.microsoft.com/office/drawing/2014/main" id="{699B288A-30F2-411B-84EF-0217BE594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6" y="2957513"/>
                <a:ext cx="71438" cy="34925"/>
              </a:xfrm>
              <a:custGeom>
                <a:avLst/>
                <a:gdLst>
                  <a:gd name="T0" fmla="*/ 10 w 315"/>
                  <a:gd name="T1" fmla="*/ 26 h 197"/>
                  <a:gd name="T2" fmla="*/ 1 w 315"/>
                  <a:gd name="T3" fmla="*/ 50 h 197"/>
                  <a:gd name="T4" fmla="*/ 0 w 315"/>
                  <a:gd name="T5" fmla="*/ 70 h 197"/>
                  <a:gd name="T6" fmla="*/ 4 w 315"/>
                  <a:gd name="T7" fmla="*/ 86 h 197"/>
                  <a:gd name="T8" fmla="*/ 14 w 315"/>
                  <a:gd name="T9" fmla="*/ 97 h 197"/>
                  <a:gd name="T10" fmla="*/ 28 w 315"/>
                  <a:gd name="T11" fmla="*/ 102 h 197"/>
                  <a:gd name="T12" fmla="*/ 45 w 315"/>
                  <a:gd name="T13" fmla="*/ 101 h 197"/>
                  <a:gd name="T14" fmla="*/ 66 w 315"/>
                  <a:gd name="T15" fmla="*/ 93 h 197"/>
                  <a:gd name="T16" fmla="*/ 87 w 315"/>
                  <a:gd name="T17" fmla="*/ 78 h 197"/>
                  <a:gd name="T18" fmla="*/ 70 w 315"/>
                  <a:gd name="T19" fmla="*/ 98 h 197"/>
                  <a:gd name="T20" fmla="*/ 61 w 315"/>
                  <a:gd name="T21" fmla="*/ 117 h 197"/>
                  <a:gd name="T22" fmla="*/ 62 w 315"/>
                  <a:gd name="T23" fmla="*/ 134 h 197"/>
                  <a:gd name="T24" fmla="*/ 70 w 315"/>
                  <a:gd name="T25" fmla="*/ 148 h 197"/>
                  <a:gd name="T26" fmla="*/ 83 w 315"/>
                  <a:gd name="T27" fmla="*/ 155 h 197"/>
                  <a:gd name="T28" fmla="*/ 101 w 315"/>
                  <a:gd name="T29" fmla="*/ 154 h 197"/>
                  <a:gd name="T30" fmla="*/ 123 w 315"/>
                  <a:gd name="T31" fmla="*/ 142 h 197"/>
                  <a:gd name="T32" fmla="*/ 148 w 315"/>
                  <a:gd name="T33" fmla="*/ 118 h 197"/>
                  <a:gd name="T34" fmla="*/ 148 w 315"/>
                  <a:gd name="T35" fmla="*/ 144 h 197"/>
                  <a:gd name="T36" fmla="*/ 153 w 315"/>
                  <a:gd name="T37" fmla="*/ 166 h 197"/>
                  <a:gd name="T38" fmla="*/ 162 w 315"/>
                  <a:gd name="T39" fmla="*/ 182 h 197"/>
                  <a:gd name="T40" fmla="*/ 173 w 315"/>
                  <a:gd name="T41" fmla="*/ 194 h 197"/>
                  <a:gd name="T42" fmla="*/ 187 w 315"/>
                  <a:gd name="T43" fmla="*/ 197 h 197"/>
                  <a:gd name="T44" fmla="*/ 203 w 315"/>
                  <a:gd name="T45" fmla="*/ 193 h 197"/>
                  <a:gd name="T46" fmla="*/ 219 w 315"/>
                  <a:gd name="T47" fmla="*/ 180 h 197"/>
                  <a:gd name="T48" fmla="*/ 234 w 315"/>
                  <a:gd name="T49" fmla="*/ 156 h 197"/>
                  <a:gd name="T50" fmla="*/ 255 w 315"/>
                  <a:gd name="T51" fmla="*/ 175 h 197"/>
                  <a:gd name="T52" fmla="*/ 274 w 315"/>
                  <a:gd name="T53" fmla="*/ 182 h 197"/>
                  <a:gd name="T54" fmla="*/ 289 w 315"/>
                  <a:gd name="T55" fmla="*/ 181 h 197"/>
                  <a:gd name="T56" fmla="*/ 300 w 315"/>
                  <a:gd name="T57" fmla="*/ 172 h 197"/>
                  <a:gd name="T58" fmla="*/ 304 w 315"/>
                  <a:gd name="T59" fmla="*/ 156 h 197"/>
                  <a:gd name="T60" fmla="*/ 303 w 315"/>
                  <a:gd name="T61" fmla="*/ 135 h 197"/>
                  <a:gd name="T62" fmla="*/ 293 w 315"/>
                  <a:gd name="T63" fmla="*/ 111 h 197"/>
                  <a:gd name="T64" fmla="*/ 275 w 315"/>
                  <a:gd name="T65" fmla="*/ 85 h 197"/>
                  <a:gd name="T66" fmla="*/ 294 w 315"/>
                  <a:gd name="T67" fmla="*/ 86 h 197"/>
                  <a:gd name="T68" fmla="*/ 307 w 315"/>
                  <a:gd name="T69" fmla="*/ 80 h 197"/>
                  <a:gd name="T70" fmla="*/ 315 w 315"/>
                  <a:gd name="T71" fmla="*/ 66 h 197"/>
                  <a:gd name="T72" fmla="*/ 314 w 315"/>
                  <a:gd name="T73" fmla="*/ 49 h 197"/>
                  <a:gd name="T74" fmla="*/ 305 w 315"/>
                  <a:gd name="T75" fmla="*/ 32 h 197"/>
                  <a:gd name="T76" fmla="*/ 288 w 315"/>
                  <a:gd name="T77" fmla="*/ 16 h 197"/>
                  <a:gd name="T78" fmla="*/ 261 w 315"/>
                  <a:gd name="T79" fmla="*/ 4 h 197"/>
                  <a:gd name="T80" fmla="*/ 223 w 315"/>
                  <a:gd name="T8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5" h="197">
                    <a:moveTo>
                      <a:pt x="10" y="26"/>
                    </a:moveTo>
                    <a:lnTo>
                      <a:pt x="1" y="50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4" y="97"/>
                    </a:lnTo>
                    <a:lnTo>
                      <a:pt x="28" y="102"/>
                    </a:lnTo>
                    <a:lnTo>
                      <a:pt x="45" y="101"/>
                    </a:lnTo>
                    <a:lnTo>
                      <a:pt x="66" y="93"/>
                    </a:lnTo>
                    <a:lnTo>
                      <a:pt x="87" y="78"/>
                    </a:lnTo>
                    <a:lnTo>
                      <a:pt x="70" y="98"/>
                    </a:lnTo>
                    <a:lnTo>
                      <a:pt x="61" y="117"/>
                    </a:lnTo>
                    <a:lnTo>
                      <a:pt x="62" y="134"/>
                    </a:lnTo>
                    <a:lnTo>
                      <a:pt x="70" y="148"/>
                    </a:lnTo>
                    <a:lnTo>
                      <a:pt x="83" y="155"/>
                    </a:lnTo>
                    <a:lnTo>
                      <a:pt x="101" y="154"/>
                    </a:lnTo>
                    <a:lnTo>
                      <a:pt x="123" y="142"/>
                    </a:lnTo>
                    <a:lnTo>
                      <a:pt x="148" y="118"/>
                    </a:lnTo>
                    <a:lnTo>
                      <a:pt x="148" y="144"/>
                    </a:lnTo>
                    <a:lnTo>
                      <a:pt x="153" y="166"/>
                    </a:lnTo>
                    <a:lnTo>
                      <a:pt x="162" y="182"/>
                    </a:lnTo>
                    <a:lnTo>
                      <a:pt x="173" y="194"/>
                    </a:lnTo>
                    <a:lnTo>
                      <a:pt x="187" y="197"/>
                    </a:lnTo>
                    <a:lnTo>
                      <a:pt x="203" y="193"/>
                    </a:lnTo>
                    <a:lnTo>
                      <a:pt x="219" y="180"/>
                    </a:lnTo>
                    <a:lnTo>
                      <a:pt x="234" y="156"/>
                    </a:lnTo>
                    <a:lnTo>
                      <a:pt x="255" y="175"/>
                    </a:lnTo>
                    <a:lnTo>
                      <a:pt x="274" y="182"/>
                    </a:lnTo>
                    <a:lnTo>
                      <a:pt x="289" y="181"/>
                    </a:lnTo>
                    <a:lnTo>
                      <a:pt x="300" y="172"/>
                    </a:lnTo>
                    <a:lnTo>
                      <a:pt x="304" y="156"/>
                    </a:lnTo>
                    <a:lnTo>
                      <a:pt x="303" y="135"/>
                    </a:lnTo>
                    <a:lnTo>
                      <a:pt x="293" y="111"/>
                    </a:lnTo>
                    <a:lnTo>
                      <a:pt x="275" y="85"/>
                    </a:lnTo>
                    <a:lnTo>
                      <a:pt x="294" y="86"/>
                    </a:lnTo>
                    <a:lnTo>
                      <a:pt x="307" y="80"/>
                    </a:lnTo>
                    <a:lnTo>
                      <a:pt x="315" y="66"/>
                    </a:lnTo>
                    <a:lnTo>
                      <a:pt x="314" y="49"/>
                    </a:lnTo>
                    <a:lnTo>
                      <a:pt x="305" y="32"/>
                    </a:lnTo>
                    <a:lnTo>
                      <a:pt x="288" y="16"/>
                    </a:lnTo>
                    <a:lnTo>
                      <a:pt x="261" y="4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1">
                <a:extLst>
                  <a:ext uri="{FF2B5EF4-FFF2-40B4-BE49-F238E27FC236}">
                    <a16:creationId xmlns:a16="http://schemas.microsoft.com/office/drawing/2014/main" id="{8843F543-42CF-40F1-86ED-1C70C9875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288" y="2871788"/>
                <a:ext cx="49213" cy="76200"/>
              </a:xfrm>
              <a:custGeom>
                <a:avLst/>
                <a:gdLst>
                  <a:gd name="T0" fmla="*/ 165 w 222"/>
                  <a:gd name="T1" fmla="*/ 430 h 430"/>
                  <a:gd name="T2" fmla="*/ 194 w 222"/>
                  <a:gd name="T3" fmla="*/ 423 h 430"/>
                  <a:gd name="T4" fmla="*/ 212 w 222"/>
                  <a:gd name="T5" fmla="*/ 411 h 430"/>
                  <a:gd name="T6" fmla="*/ 222 w 222"/>
                  <a:gd name="T7" fmla="*/ 398 h 430"/>
                  <a:gd name="T8" fmla="*/ 222 w 222"/>
                  <a:gd name="T9" fmla="*/ 384 h 430"/>
                  <a:gd name="T10" fmla="*/ 213 w 222"/>
                  <a:gd name="T11" fmla="*/ 371 h 430"/>
                  <a:gd name="T12" fmla="*/ 198 w 222"/>
                  <a:gd name="T13" fmla="*/ 362 h 430"/>
                  <a:gd name="T14" fmla="*/ 176 w 222"/>
                  <a:gd name="T15" fmla="*/ 357 h 430"/>
                  <a:gd name="T16" fmla="*/ 147 w 222"/>
                  <a:gd name="T17" fmla="*/ 360 h 430"/>
                  <a:gd name="T18" fmla="*/ 149 w 222"/>
                  <a:gd name="T19" fmla="*/ 345 h 430"/>
                  <a:gd name="T20" fmla="*/ 146 w 222"/>
                  <a:gd name="T21" fmla="*/ 332 h 430"/>
                  <a:gd name="T22" fmla="*/ 138 w 222"/>
                  <a:gd name="T23" fmla="*/ 320 h 430"/>
                  <a:gd name="T24" fmla="*/ 127 w 222"/>
                  <a:gd name="T25" fmla="*/ 312 h 430"/>
                  <a:gd name="T26" fmla="*/ 112 w 222"/>
                  <a:gd name="T27" fmla="*/ 305 h 430"/>
                  <a:gd name="T28" fmla="*/ 94 w 222"/>
                  <a:gd name="T29" fmla="*/ 303 h 430"/>
                  <a:gd name="T30" fmla="*/ 72 w 222"/>
                  <a:gd name="T31" fmla="*/ 304 h 430"/>
                  <a:gd name="T32" fmla="*/ 48 w 222"/>
                  <a:gd name="T33" fmla="*/ 310 h 430"/>
                  <a:gd name="T34" fmla="*/ 67 w 222"/>
                  <a:gd name="T35" fmla="*/ 302 h 430"/>
                  <a:gd name="T36" fmla="*/ 79 w 222"/>
                  <a:gd name="T37" fmla="*/ 291 h 430"/>
                  <a:gd name="T38" fmla="*/ 84 w 222"/>
                  <a:gd name="T39" fmla="*/ 281 h 430"/>
                  <a:gd name="T40" fmla="*/ 82 w 222"/>
                  <a:gd name="T41" fmla="*/ 269 h 430"/>
                  <a:gd name="T42" fmla="*/ 74 w 222"/>
                  <a:gd name="T43" fmla="*/ 259 h 430"/>
                  <a:gd name="T44" fmla="*/ 62 w 222"/>
                  <a:gd name="T45" fmla="*/ 252 h 430"/>
                  <a:gd name="T46" fmla="*/ 44 w 222"/>
                  <a:gd name="T47" fmla="*/ 247 h 430"/>
                  <a:gd name="T48" fmla="*/ 23 w 222"/>
                  <a:gd name="T49" fmla="*/ 248 h 430"/>
                  <a:gd name="T50" fmla="*/ 67 w 222"/>
                  <a:gd name="T51" fmla="*/ 240 h 430"/>
                  <a:gd name="T52" fmla="*/ 89 w 222"/>
                  <a:gd name="T53" fmla="*/ 259 h 430"/>
                  <a:gd name="T54" fmla="*/ 120 w 222"/>
                  <a:gd name="T55" fmla="*/ 271 h 430"/>
                  <a:gd name="T56" fmla="*/ 135 w 222"/>
                  <a:gd name="T57" fmla="*/ 272 h 430"/>
                  <a:gd name="T58" fmla="*/ 149 w 222"/>
                  <a:gd name="T59" fmla="*/ 268 h 430"/>
                  <a:gd name="T60" fmla="*/ 160 w 222"/>
                  <a:gd name="T61" fmla="*/ 259 h 430"/>
                  <a:gd name="T62" fmla="*/ 168 w 222"/>
                  <a:gd name="T63" fmla="*/ 244 h 430"/>
                  <a:gd name="T64" fmla="*/ 188 w 222"/>
                  <a:gd name="T65" fmla="*/ 251 h 430"/>
                  <a:gd name="T66" fmla="*/ 203 w 222"/>
                  <a:gd name="T67" fmla="*/ 251 h 430"/>
                  <a:gd name="T68" fmla="*/ 213 w 222"/>
                  <a:gd name="T69" fmla="*/ 246 h 430"/>
                  <a:gd name="T70" fmla="*/ 218 w 222"/>
                  <a:gd name="T71" fmla="*/ 237 h 430"/>
                  <a:gd name="T72" fmla="*/ 218 w 222"/>
                  <a:gd name="T73" fmla="*/ 225 h 430"/>
                  <a:gd name="T74" fmla="*/ 211 w 222"/>
                  <a:gd name="T75" fmla="*/ 211 h 430"/>
                  <a:gd name="T76" fmla="*/ 199 w 222"/>
                  <a:gd name="T77" fmla="*/ 196 h 430"/>
                  <a:gd name="T78" fmla="*/ 180 w 222"/>
                  <a:gd name="T79" fmla="*/ 181 h 430"/>
                  <a:gd name="T80" fmla="*/ 204 w 222"/>
                  <a:gd name="T81" fmla="*/ 171 h 430"/>
                  <a:gd name="T82" fmla="*/ 217 w 222"/>
                  <a:gd name="T83" fmla="*/ 159 h 430"/>
                  <a:gd name="T84" fmla="*/ 220 w 222"/>
                  <a:gd name="T85" fmla="*/ 144 h 430"/>
                  <a:gd name="T86" fmla="*/ 216 w 222"/>
                  <a:gd name="T87" fmla="*/ 130 h 430"/>
                  <a:gd name="T88" fmla="*/ 204 w 222"/>
                  <a:gd name="T89" fmla="*/ 117 h 430"/>
                  <a:gd name="T90" fmla="*/ 188 w 222"/>
                  <a:gd name="T91" fmla="*/ 108 h 430"/>
                  <a:gd name="T92" fmla="*/ 166 w 222"/>
                  <a:gd name="T93" fmla="*/ 104 h 430"/>
                  <a:gd name="T94" fmla="*/ 142 w 222"/>
                  <a:gd name="T95" fmla="*/ 107 h 430"/>
                  <a:gd name="T96" fmla="*/ 147 w 222"/>
                  <a:gd name="T97" fmla="*/ 93 h 430"/>
                  <a:gd name="T98" fmla="*/ 141 w 222"/>
                  <a:gd name="T99" fmla="*/ 81 h 430"/>
                  <a:gd name="T100" fmla="*/ 130 w 222"/>
                  <a:gd name="T101" fmla="*/ 71 h 430"/>
                  <a:gd name="T102" fmla="*/ 114 w 222"/>
                  <a:gd name="T103" fmla="*/ 64 h 430"/>
                  <a:gd name="T104" fmla="*/ 79 w 222"/>
                  <a:gd name="T105" fmla="*/ 55 h 430"/>
                  <a:gd name="T106" fmla="*/ 52 w 222"/>
                  <a:gd name="T107" fmla="*/ 55 h 430"/>
                  <a:gd name="T108" fmla="*/ 64 w 222"/>
                  <a:gd name="T109" fmla="*/ 45 h 430"/>
                  <a:gd name="T110" fmla="*/ 70 w 222"/>
                  <a:gd name="T111" fmla="*/ 34 h 430"/>
                  <a:gd name="T112" fmla="*/ 70 w 222"/>
                  <a:gd name="T113" fmla="*/ 22 h 430"/>
                  <a:gd name="T114" fmla="*/ 65 w 222"/>
                  <a:gd name="T115" fmla="*/ 12 h 430"/>
                  <a:gd name="T116" fmla="*/ 54 w 222"/>
                  <a:gd name="T117" fmla="*/ 4 h 430"/>
                  <a:gd name="T118" fmla="*/ 40 w 222"/>
                  <a:gd name="T119" fmla="*/ 0 h 430"/>
                  <a:gd name="T120" fmla="*/ 22 w 222"/>
                  <a:gd name="T121" fmla="*/ 2 h 430"/>
                  <a:gd name="T122" fmla="*/ 0 w 222"/>
                  <a:gd name="T123" fmla="*/ 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2" h="430">
                    <a:moveTo>
                      <a:pt x="165" y="430"/>
                    </a:moveTo>
                    <a:lnTo>
                      <a:pt x="194" y="423"/>
                    </a:lnTo>
                    <a:lnTo>
                      <a:pt x="212" y="411"/>
                    </a:lnTo>
                    <a:lnTo>
                      <a:pt x="222" y="398"/>
                    </a:lnTo>
                    <a:lnTo>
                      <a:pt x="222" y="384"/>
                    </a:lnTo>
                    <a:lnTo>
                      <a:pt x="213" y="371"/>
                    </a:lnTo>
                    <a:lnTo>
                      <a:pt x="198" y="362"/>
                    </a:lnTo>
                    <a:lnTo>
                      <a:pt x="176" y="357"/>
                    </a:lnTo>
                    <a:lnTo>
                      <a:pt x="147" y="360"/>
                    </a:lnTo>
                    <a:lnTo>
                      <a:pt x="149" y="345"/>
                    </a:lnTo>
                    <a:lnTo>
                      <a:pt x="146" y="332"/>
                    </a:lnTo>
                    <a:lnTo>
                      <a:pt x="138" y="320"/>
                    </a:lnTo>
                    <a:lnTo>
                      <a:pt x="127" y="312"/>
                    </a:lnTo>
                    <a:lnTo>
                      <a:pt x="112" y="305"/>
                    </a:lnTo>
                    <a:lnTo>
                      <a:pt x="94" y="303"/>
                    </a:lnTo>
                    <a:lnTo>
                      <a:pt x="72" y="304"/>
                    </a:lnTo>
                    <a:lnTo>
                      <a:pt x="48" y="310"/>
                    </a:lnTo>
                    <a:lnTo>
                      <a:pt x="67" y="302"/>
                    </a:lnTo>
                    <a:lnTo>
                      <a:pt x="79" y="291"/>
                    </a:lnTo>
                    <a:lnTo>
                      <a:pt x="84" y="281"/>
                    </a:lnTo>
                    <a:lnTo>
                      <a:pt x="82" y="269"/>
                    </a:lnTo>
                    <a:lnTo>
                      <a:pt x="74" y="259"/>
                    </a:lnTo>
                    <a:lnTo>
                      <a:pt x="62" y="252"/>
                    </a:lnTo>
                    <a:lnTo>
                      <a:pt x="44" y="247"/>
                    </a:lnTo>
                    <a:lnTo>
                      <a:pt x="23" y="248"/>
                    </a:lnTo>
                    <a:lnTo>
                      <a:pt x="67" y="240"/>
                    </a:lnTo>
                    <a:lnTo>
                      <a:pt x="89" y="259"/>
                    </a:lnTo>
                    <a:lnTo>
                      <a:pt x="120" y="271"/>
                    </a:lnTo>
                    <a:lnTo>
                      <a:pt x="135" y="272"/>
                    </a:lnTo>
                    <a:lnTo>
                      <a:pt x="149" y="268"/>
                    </a:lnTo>
                    <a:lnTo>
                      <a:pt x="160" y="259"/>
                    </a:lnTo>
                    <a:lnTo>
                      <a:pt x="168" y="244"/>
                    </a:lnTo>
                    <a:lnTo>
                      <a:pt x="188" y="251"/>
                    </a:lnTo>
                    <a:lnTo>
                      <a:pt x="203" y="251"/>
                    </a:lnTo>
                    <a:lnTo>
                      <a:pt x="213" y="246"/>
                    </a:lnTo>
                    <a:lnTo>
                      <a:pt x="218" y="237"/>
                    </a:lnTo>
                    <a:lnTo>
                      <a:pt x="218" y="225"/>
                    </a:lnTo>
                    <a:lnTo>
                      <a:pt x="211" y="211"/>
                    </a:lnTo>
                    <a:lnTo>
                      <a:pt x="199" y="196"/>
                    </a:lnTo>
                    <a:lnTo>
                      <a:pt x="180" y="181"/>
                    </a:lnTo>
                    <a:lnTo>
                      <a:pt x="204" y="171"/>
                    </a:lnTo>
                    <a:lnTo>
                      <a:pt x="217" y="159"/>
                    </a:lnTo>
                    <a:lnTo>
                      <a:pt x="220" y="144"/>
                    </a:lnTo>
                    <a:lnTo>
                      <a:pt x="216" y="130"/>
                    </a:lnTo>
                    <a:lnTo>
                      <a:pt x="204" y="117"/>
                    </a:lnTo>
                    <a:lnTo>
                      <a:pt x="188" y="108"/>
                    </a:lnTo>
                    <a:lnTo>
                      <a:pt x="166" y="104"/>
                    </a:lnTo>
                    <a:lnTo>
                      <a:pt x="142" y="107"/>
                    </a:lnTo>
                    <a:lnTo>
                      <a:pt x="147" y="93"/>
                    </a:lnTo>
                    <a:lnTo>
                      <a:pt x="141" y="81"/>
                    </a:lnTo>
                    <a:lnTo>
                      <a:pt x="130" y="71"/>
                    </a:lnTo>
                    <a:lnTo>
                      <a:pt x="114" y="64"/>
                    </a:lnTo>
                    <a:lnTo>
                      <a:pt x="79" y="55"/>
                    </a:lnTo>
                    <a:lnTo>
                      <a:pt x="52" y="55"/>
                    </a:lnTo>
                    <a:lnTo>
                      <a:pt x="64" y="45"/>
                    </a:lnTo>
                    <a:lnTo>
                      <a:pt x="70" y="34"/>
                    </a:lnTo>
                    <a:lnTo>
                      <a:pt x="70" y="22"/>
                    </a:lnTo>
                    <a:lnTo>
                      <a:pt x="65" y="12"/>
                    </a:lnTo>
                    <a:lnTo>
                      <a:pt x="54" y="4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2">
                <a:extLst>
                  <a:ext uri="{FF2B5EF4-FFF2-40B4-BE49-F238E27FC236}">
                    <a16:creationId xmlns:a16="http://schemas.microsoft.com/office/drawing/2014/main" id="{231D8CC9-9C91-4D2D-A37F-7D478785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3033713"/>
                <a:ext cx="30163" cy="22225"/>
              </a:xfrm>
              <a:custGeom>
                <a:avLst/>
                <a:gdLst>
                  <a:gd name="T0" fmla="*/ 30 w 128"/>
                  <a:gd name="T1" fmla="*/ 127 h 127"/>
                  <a:gd name="T2" fmla="*/ 15 w 128"/>
                  <a:gd name="T3" fmla="*/ 118 h 127"/>
                  <a:gd name="T4" fmla="*/ 4 w 128"/>
                  <a:gd name="T5" fmla="*/ 104 h 127"/>
                  <a:gd name="T6" fmla="*/ 0 w 128"/>
                  <a:gd name="T7" fmla="*/ 87 h 127"/>
                  <a:gd name="T8" fmla="*/ 1 w 128"/>
                  <a:gd name="T9" fmla="*/ 71 h 127"/>
                  <a:gd name="T10" fmla="*/ 7 w 128"/>
                  <a:gd name="T11" fmla="*/ 56 h 127"/>
                  <a:gd name="T12" fmla="*/ 21 w 128"/>
                  <a:gd name="T13" fmla="*/ 48 h 127"/>
                  <a:gd name="T14" fmla="*/ 41 w 128"/>
                  <a:gd name="T15" fmla="*/ 48 h 127"/>
                  <a:gd name="T16" fmla="*/ 68 w 128"/>
                  <a:gd name="T17" fmla="*/ 60 h 127"/>
                  <a:gd name="T18" fmla="*/ 66 w 128"/>
                  <a:gd name="T19" fmla="*/ 45 h 127"/>
                  <a:gd name="T20" fmla="*/ 70 w 128"/>
                  <a:gd name="T21" fmla="*/ 34 h 127"/>
                  <a:gd name="T22" fmla="*/ 76 w 128"/>
                  <a:gd name="T23" fmla="*/ 27 h 127"/>
                  <a:gd name="T24" fmla="*/ 84 w 128"/>
                  <a:gd name="T25" fmla="*/ 24 h 127"/>
                  <a:gd name="T26" fmla="*/ 103 w 128"/>
                  <a:gd name="T27" fmla="*/ 27 h 127"/>
                  <a:gd name="T28" fmla="*/ 120 w 128"/>
                  <a:gd name="T29" fmla="*/ 46 h 127"/>
                  <a:gd name="T30" fmla="*/ 117 w 128"/>
                  <a:gd name="T31" fmla="*/ 32 h 127"/>
                  <a:gd name="T32" fmla="*/ 118 w 128"/>
                  <a:gd name="T33" fmla="*/ 20 h 127"/>
                  <a:gd name="T34" fmla="*/ 128 w 128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27">
                    <a:moveTo>
                      <a:pt x="30" y="127"/>
                    </a:moveTo>
                    <a:lnTo>
                      <a:pt x="15" y="118"/>
                    </a:lnTo>
                    <a:lnTo>
                      <a:pt x="4" y="104"/>
                    </a:lnTo>
                    <a:lnTo>
                      <a:pt x="0" y="87"/>
                    </a:lnTo>
                    <a:lnTo>
                      <a:pt x="1" y="71"/>
                    </a:lnTo>
                    <a:lnTo>
                      <a:pt x="7" y="56"/>
                    </a:lnTo>
                    <a:lnTo>
                      <a:pt x="21" y="48"/>
                    </a:lnTo>
                    <a:lnTo>
                      <a:pt x="41" y="48"/>
                    </a:lnTo>
                    <a:lnTo>
                      <a:pt x="68" y="60"/>
                    </a:lnTo>
                    <a:lnTo>
                      <a:pt x="66" y="45"/>
                    </a:lnTo>
                    <a:lnTo>
                      <a:pt x="70" y="34"/>
                    </a:lnTo>
                    <a:lnTo>
                      <a:pt x="76" y="27"/>
                    </a:lnTo>
                    <a:lnTo>
                      <a:pt x="84" y="24"/>
                    </a:lnTo>
                    <a:lnTo>
                      <a:pt x="103" y="27"/>
                    </a:lnTo>
                    <a:lnTo>
                      <a:pt x="120" y="46"/>
                    </a:lnTo>
                    <a:lnTo>
                      <a:pt x="117" y="32"/>
                    </a:lnTo>
                    <a:lnTo>
                      <a:pt x="118" y="20"/>
                    </a:lnTo>
                    <a:lnTo>
                      <a:pt x="128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3">
                <a:extLst>
                  <a:ext uri="{FF2B5EF4-FFF2-40B4-BE49-F238E27FC236}">
                    <a16:creationId xmlns:a16="http://schemas.microsoft.com/office/drawing/2014/main" id="{27A75029-FC98-42A5-BC79-3420A9721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4313" y="3013075"/>
                <a:ext cx="63500" cy="55563"/>
              </a:xfrm>
              <a:custGeom>
                <a:avLst/>
                <a:gdLst>
                  <a:gd name="T0" fmla="*/ 18 w 280"/>
                  <a:gd name="T1" fmla="*/ 139 h 313"/>
                  <a:gd name="T2" fmla="*/ 7 w 280"/>
                  <a:gd name="T3" fmla="*/ 127 h 313"/>
                  <a:gd name="T4" fmla="*/ 1 w 280"/>
                  <a:gd name="T5" fmla="*/ 111 h 313"/>
                  <a:gd name="T6" fmla="*/ 0 w 280"/>
                  <a:gd name="T7" fmla="*/ 95 h 313"/>
                  <a:gd name="T8" fmla="*/ 2 w 280"/>
                  <a:gd name="T9" fmla="*/ 78 h 313"/>
                  <a:gd name="T10" fmla="*/ 8 w 280"/>
                  <a:gd name="T11" fmla="*/ 64 h 313"/>
                  <a:gd name="T12" fmla="*/ 19 w 280"/>
                  <a:gd name="T13" fmla="*/ 53 h 313"/>
                  <a:gd name="T14" fmla="*/ 33 w 280"/>
                  <a:gd name="T15" fmla="*/ 48 h 313"/>
                  <a:gd name="T16" fmla="*/ 51 w 280"/>
                  <a:gd name="T17" fmla="*/ 49 h 313"/>
                  <a:gd name="T18" fmla="*/ 68 w 280"/>
                  <a:gd name="T19" fmla="*/ 17 h 313"/>
                  <a:gd name="T20" fmla="*/ 76 w 280"/>
                  <a:gd name="T21" fmla="*/ 7 h 313"/>
                  <a:gd name="T22" fmla="*/ 85 w 280"/>
                  <a:gd name="T23" fmla="*/ 2 h 313"/>
                  <a:gd name="T24" fmla="*/ 94 w 280"/>
                  <a:gd name="T25" fmla="*/ 0 h 313"/>
                  <a:gd name="T26" fmla="*/ 103 w 280"/>
                  <a:gd name="T27" fmla="*/ 2 h 313"/>
                  <a:gd name="T28" fmla="*/ 118 w 280"/>
                  <a:gd name="T29" fmla="*/ 13 h 313"/>
                  <a:gd name="T30" fmla="*/ 129 w 280"/>
                  <a:gd name="T31" fmla="*/ 33 h 313"/>
                  <a:gd name="T32" fmla="*/ 133 w 280"/>
                  <a:gd name="T33" fmla="*/ 59 h 313"/>
                  <a:gd name="T34" fmla="*/ 128 w 280"/>
                  <a:gd name="T35" fmla="*/ 89 h 313"/>
                  <a:gd name="T36" fmla="*/ 112 w 280"/>
                  <a:gd name="T37" fmla="*/ 120 h 313"/>
                  <a:gd name="T38" fmla="*/ 147 w 280"/>
                  <a:gd name="T39" fmla="*/ 111 h 313"/>
                  <a:gd name="T40" fmla="*/ 162 w 280"/>
                  <a:gd name="T41" fmla="*/ 112 h 313"/>
                  <a:gd name="T42" fmla="*/ 173 w 280"/>
                  <a:gd name="T43" fmla="*/ 118 h 313"/>
                  <a:gd name="T44" fmla="*/ 181 w 280"/>
                  <a:gd name="T45" fmla="*/ 125 h 313"/>
                  <a:gd name="T46" fmla="*/ 183 w 280"/>
                  <a:gd name="T47" fmla="*/ 138 h 313"/>
                  <a:gd name="T48" fmla="*/ 181 w 280"/>
                  <a:gd name="T49" fmla="*/ 153 h 313"/>
                  <a:gd name="T50" fmla="*/ 172 w 280"/>
                  <a:gd name="T51" fmla="*/ 172 h 313"/>
                  <a:gd name="T52" fmla="*/ 189 w 280"/>
                  <a:gd name="T53" fmla="*/ 161 h 313"/>
                  <a:gd name="T54" fmla="*/ 203 w 280"/>
                  <a:gd name="T55" fmla="*/ 157 h 313"/>
                  <a:gd name="T56" fmla="*/ 215 w 280"/>
                  <a:gd name="T57" fmla="*/ 158 h 313"/>
                  <a:gd name="T58" fmla="*/ 224 w 280"/>
                  <a:gd name="T59" fmla="*/ 166 h 313"/>
                  <a:gd name="T60" fmla="*/ 228 w 280"/>
                  <a:gd name="T61" fmla="*/ 176 h 313"/>
                  <a:gd name="T62" fmla="*/ 228 w 280"/>
                  <a:gd name="T63" fmla="*/ 189 h 313"/>
                  <a:gd name="T64" fmla="*/ 217 w 280"/>
                  <a:gd name="T65" fmla="*/ 221 h 313"/>
                  <a:gd name="T66" fmla="*/ 230 w 280"/>
                  <a:gd name="T67" fmla="*/ 212 h 313"/>
                  <a:gd name="T68" fmla="*/ 241 w 280"/>
                  <a:gd name="T69" fmla="*/ 205 h 313"/>
                  <a:gd name="T70" fmla="*/ 259 w 280"/>
                  <a:gd name="T71" fmla="*/ 202 h 313"/>
                  <a:gd name="T72" fmla="*/ 272 w 280"/>
                  <a:gd name="T73" fmla="*/ 209 h 313"/>
                  <a:gd name="T74" fmla="*/ 280 w 280"/>
                  <a:gd name="T75" fmla="*/ 224 h 313"/>
                  <a:gd name="T76" fmla="*/ 280 w 280"/>
                  <a:gd name="T77" fmla="*/ 245 h 313"/>
                  <a:gd name="T78" fmla="*/ 272 w 280"/>
                  <a:gd name="T79" fmla="*/ 268 h 313"/>
                  <a:gd name="T80" fmla="*/ 258 w 280"/>
                  <a:gd name="T81" fmla="*/ 292 h 313"/>
                  <a:gd name="T82" fmla="*/ 236 w 280"/>
                  <a:gd name="T8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13">
                    <a:moveTo>
                      <a:pt x="18" y="139"/>
                    </a:moveTo>
                    <a:lnTo>
                      <a:pt x="7" y="127"/>
                    </a:lnTo>
                    <a:lnTo>
                      <a:pt x="1" y="111"/>
                    </a:lnTo>
                    <a:lnTo>
                      <a:pt x="0" y="95"/>
                    </a:lnTo>
                    <a:lnTo>
                      <a:pt x="2" y="78"/>
                    </a:lnTo>
                    <a:lnTo>
                      <a:pt x="8" y="64"/>
                    </a:lnTo>
                    <a:lnTo>
                      <a:pt x="19" y="53"/>
                    </a:lnTo>
                    <a:lnTo>
                      <a:pt x="33" y="48"/>
                    </a:lnTo>
                    <a:lnTo>
                      <a:pt x="51" y="49"/>
                    </a:lnTo>
                    <a:lnTo>
                      <a:pt x="68" y="17"/>
                    </a:lnTo>
                    <a:lnTo>
                      <a:pt x="76" y="7"/>
                    </a:lnTo>
                    <a:lnTo>
                      <a:pt x="85" y="2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8" y="13"/>
                    </a:lnTo>
                    <a:lnTo>
                      <a:pt x="129" y="33"/>
                    </a:lnTo>
                    <a:lnTo>
                      <a:pt x="133" y="59"/>
                    </a:lnTo>
                    <a:lnTo>
                      <a:pt x="128" y="89"/>
                    </a:lnTo>
                    <a:lnTo>
                      <a:pt x="112" y="120"/>
                    </a:lnTo>
                    <a:lnTo>
                      <a:pt x="147" y="111"/>
                    </a:lnTo>
                    <a:lnTo>
                      <a:pt x="162" y="112"/>
                    </a:lnTo>
                    <a:lnTo>
                      <a:pt x="173" y="118"/>
                    </a:lnTo>
                    <a:lnTo>
                      <a:pt x="181" y="125"/>
                    </a:lnTo>
                    <a:lnTo>
                      <a:pt x="183" y="138"/>
                    </a:lnTo>
                    <a:lnTo>
                      <a:pt x="181" y="153"/>
                    </a:lnTo>
                    <a:lnTo>
                      <a:pt x="172" y="172"/>
                    </a:lnTo>
                    <a:lnTo>
                      <a:pt x="189" y="161"/>
                    </a:lnTo>
                    <a:lnTo>
                      <a:pt x="203" y="157"/>
                    </a:lnTo>
                    <a:lnTo>
                      <a:pt x="215" y="158"/>
                    </a:lnTo>
                    <a:lnTo>
                      <a:pt x="224" y="166"/>
                    </a:lnTo>
                    <a:lnTo>
                      <a:pt x="228" y="176"/>
                    </a:lnTo>
                    <a:lnTo>
                      <a:pt x="228" y="189"/>
                    </a:lnTo>
                    <a:lnTo>
                      <a:pt x="217" y="221"/>
                    </a:lnTo>
                    <a:lnTo>
                      <a:pt x="230" y="212"/>
                    </a:lnTo>
                    <a:lnTo>
                      <a:pt x="241" y="205"/>
                    </a:lnTo>
                    <a:lnTo>
                      <a:pt x="259" y="202"/>
                    </a:lnTo>
                    <a:lnTo>
                      <a:pt x="272" y="209"/>
                    </a:lnTo>
                    <a:lnTo>
                      <a:pt x="280" y="224"/>
                    </a:lnTo>
                    <a:lnTo>
                      <a:pt x="280" y="245"/>
                    </a:lnTo>
                    <a:lnTo>
                      <a:pt x="272" y="268"/>
                    </a:lnTo>
                    <a:lnTo>
                      <a:pt x="258" y="292"/>
                    </a:lnTo>
                    <a:lnTo>
                      <a:pt x="236" y="3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4">
                <a:extLst>
                  <a:ext uri="{FF2B5EF4-FFF2-40B4-BE49-F238E27FC236}">
                    <a16:creationId xmlns:a16="http://schemas.microsoft.com/office/drawing/2014/main" id="{2763F2BA-A2E4-4A2E-AD28-F47C8EA74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5388" y="2763838"/>
                <a:ext cx="127000" cy="82550"/>
              </a:xfrm>
              <a:custGeom>
                <a:avLst/>
                <a:gdLst>
                  <a:gd name="T0" fmla="*/ 3 w 556"/>
                  <a:gd name="T1" fmla="*/ 432 h 464"/>
                  <a:gd name="T2" fmla="*/ 2 w 556"/>
                  <a:gd name="T3" fmla="*/ 383 h 464"/>
                  <a:gd name="T4" fmla="*/ 19 w 556"/>
                  <a:gd name="T5" fmla="*/ 358 h 464"/>
                  <a:gd name="T6" fmla="*/ 45 w 556"/>
                  <a:gd name="T7" fmla="*/ 367 h 464"/>
                  <a:gd name="T8" fmla="*/ 69 w 556"/>
                  <a:gd name="T9" fmla="*/ 367 h 464"/>
                  <a:gd name="T10" fmla="*/ 103 w 556"/>
                  <a:gd name="T11" fmla="*/ 349 h 464"/>
                  <a:gd name="T12" fmla="*/ 107 w 556"/>
                  <a:gd name="T13" fmla="*/ 311 h 464"/>
                  <a:gd name="T14" fmla="*/ 105 w 556"/>
                  <a:gd name="T15" fmla="*/ 272 h 464"/>
                  <a:gd name="T16" fmla="*/ 122 w 556"/>
                  <a:gd name="T17" fmla="*/ 239 h 464"/>
                  <a:gd name="T18" fmla="*/ 165 w 556"/>
                  <a:gd name="T19" fmla="*/ 221 h 464"/>
                  <a:gd name="T20" fmla="*/ 155 w 556"/>
                  <a:gd name="T21" fmla="*/ 169 h 464"/>
                  <a:gd name="T22" fmla="*/ 167 w 556"/>
                  <a:gd name="T23" fmla="*/ 130 h 464"/>
                  <a:gd name="T24" fmla="*/ 201 w 556"/>
                  <a:gd name="T25" fmla="*/ 110 h 464"/>
                  <a:gd name="T26" fmla="*/ 256 w 556"/>
                  <a:gd name="T27" fmla="*/ 119 h 464"/>
                  <a:gd name="T28" fmla="*/ 255 w 556"/>
                  <a:gd name="T29" fmla="*/ 74 h 464"/>
                  <a:gd name="T30" fmla="*/ 275 w 556"/>
                  <a:gd name="T31" fmla="*/ 24 h 464"/>
                  <a:gd name="T32" fmla="*/ 297 w 556"/>
                  <a:gd name="T33" fmla="*/ 6 h 464"/>
                  <a:gd name="T34" fmla="*/ 319 w 556"/>
                  <a:gd name="T35" fmla="*/ 0 h 464"/>
                  <a:gd name="T36" fmla="*/ 340 w 556"/>
                  <a:gd name="T37" fmla="*/ 11 h 464"/>
                  <a:gd name="T38" fmla="*/ 352 w 556"/>
                  <a:gd name="T39" fmla="*/ 38 h 464"/>
                  <a:gd name="T40" fmla="*/ 352 w 556"/>
                  <a:gd name="T41" fmla="*/ 81 h 464"/>
                  <a:gd name="T42" fmla="*/ 373 w 556"/>
                  <a:gd name="T43" fmla="*/ 113 h 464"/>
                  <a:gd name="T44" fmla="*/ 412 w 556"/>
                  <a:gd name="T45" fmla="*/ 140 h 464"/>
                  <a:gd name="T46" fmla="*/ 424 w 556"/>
                  <a:gd name="T47" fmla="*/ 182 h 464"/>
                  <a:gd name="T48" fmla="*/ 403 w 556"/>
                  <a:gd name="T49" fmla="*/ 225 h 464"/>
                  <a:gd name="T50" fmla="*/ 401 w 556"/>
                  <a:gd name="T51" fmla="*/ 240 h 464"/>
                  <a:gd name="T52" fmla="*/ 430 w 556"/>
                  <a:gd name="T53" fmla="*/ 249 h 464"/>
                  <a:gd name="T54" fmla="*/ 441 w 556"/>
                  <a:gd name="T55" fmla="*/ 280 h 464"/>
                  <a:gd name="T56" fmla="*/ 451 w 556"/>
                  <a:gd name="T57" fmla="*/ 307 h 464"/>
                  <a:gd name="T58" fmla="*/ 483 w 556"/>
                  <a:gd name="T59" fmla="*/ 324 h 464"/>
                  <a:gd name="T60" fmla="*/ 521 w 556"/>
                  <a:gd name="T61" fmla="*/ 342 h 464"/>
                  <a:gd name="T62" fmla="*/ 552 w 556"/>
                  <a:gd name="T63" fmla="*/ 363 h 464"/>
                  <a:gd name="T64" fmla="*/ 552 w 556"/>
                  <a:gd name="T65" fmla="*/ 396 h 464"/>
                  <a:gd name="T66" fmla="*/ 524 w 556"/>
                  <a:gd name="T67" fmla="*/ 43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6" h="464">
                    <a:moveTo>
                      <a:pt x="13" y="464"/>
                    </a:moveTo>
                    <a:lnTo>
                      <a:pt x="3" y="432"/>
                    </a:lnTo>
                    <a:lnTo>
                      <a:pt x="0" y="404"/>
                    </a:lnTo>
                    <a:lnTo>
                      <a:pt x="2" y="383"/>
                    </a:lnTo>
                    <a:lnTo>
                      <a:pt x="9" y="367"/>
                    </a:lnTo>
                    <a:lnTo>
                      <a:pt x="19" y="358"/>
                    </a:lnTo>
                    <a:lnTo>
                      <a:pt x="30" y="357"/>
                    </a:lnTo>
                    <a:lnTo>
                      <a:pt x="45" y="367"/>
                    </a:lnTo>
                    <a:lnTo>
                      <a:pt x="62" y="386"/>
                    </a:lnTo>
                    <a:lnTo>
                      <a:pt x="69" y="367"/>
                    </a:lnTo>
                    <a:lnTo>
                      <a:pt x="84" y="355"/>
                    </a:lnTo>
                    <a:lnTo>
                      <a:pt x="103" y="349"/>
                    </a:lnTo>
                    <a:lnTo>
                      <a:pt x="122" y="350"/>
                    </a:lnTo>
                    <a:lnTo>
                      <a:pt x="107" y="311"/>
                    </a:lnTo>
                    <a:lnTo>
                      <a:pt x="104" y="291"/>
                    </a:lnTo>
                    <a:lnTo>
                      <a:pt x="105" y="272"/>
                    </a:lnTo>
                    <a:lnTo>
                      <a:pt x="110" y="253"/>
                    </a:lnTo>
                    <a:lnTo>
                      <a:pt x="122" y="239"/>
                    </a:lnTo>
                    <a:lnTo>
                      <a:pt x="140" y="228"/>
                    </a:lnTo>
                    <a:lnTo>
                      <a:pt x="165" y="221"/>
                    </a:lnTo>
                    <a:lnTo>
                      <a:pt x="158" y="195"/>
                    </a:lnTo>
                    <a:lnTo>
                      <a:pt x="155" y="169"/>
                    </a:lnTo>
                    <a:lnTo>
                      <a:pt x="159" y="148"/>
                    </a:lnTo>
                    <a:lnTo>
                      <a:pt x="167" y="130"/>
                    </a:lnTo>
                    <a:lnTo>
                      <a:pt x="181" y="117"/>
                    </a:lnTo>
                    <a:lnTo>
                      <a:pt x="201" y="110"/>
                    </a:lnTo>
                    <a:lnTo>
                      <a:pt x="226" y="110"/>
                    </a:lnTo>
                    <a:lnTo>
                      <a:pt x="256" y="119"/>
                    </a:lnTo>
                    <a:lnTo>
                      <a:pt x="254" y="95"/>
                    </a:lnTo>
                    <a:lnTo>
                      <a:pt x="255" y="74"/>
                    </a:lnTo>
                    <a:lnTo>
                      <a:pt x="265" y="38"/>
                    </a:lnTo>
                    <a:lnTo>
                      <a:pt x="275" y="24"/>
                    </a:lnTo>
                    <a:lnTo>
                      <a:pt x="285" y="13"/>
                    </a:lnTo>
                    <a:lnTo>
                      <a:pt x="297" y="6"/>
                    </a:lnTo>
                    <a:lnTo>
                      <a:pt x="309" y="1"/>
                    </a:lnTo>
                    <a:lnTo>
                      <a:pt x="319" y="0"/>
                    </a:lnTo>
                    <a:lnTo>
                      <a:pt x="330" y="3"/>
                    </a:lnTo>
                    <a:lnTo>
                      <a:pt x="340" y="11"/>
                    </a:lnTo>
                    <a:lnTo>
                      <a:pt x="347" y="22"/>
                    </a:lnTo>
                    <a:lnTo>
                      <a:pt x="352" y="38"/>
                    </a:lnTo>
                    <a:lnTo>
                      <a:pt x="354" y="57"/>
                    </a:lnTo>
                    <a:lnTo>
                      <a:pt x="352" y="81"/>
                    </a:lnTo>
                    <a:lnTo>
                      <a:pt x="346" y="111"/>
                    </a:lnTo>
                    <a:lnTo>
                      <a:pt x="373" y="113"/>
                    </a:lnTo>
                    <a:lnTo>
                      <a:pt x="396" y="124"/>
                    </a:lnTo>
                    <a:lnTo>
                      <a:pt x="412" y="140"/>
                    </a:lnTo>
                    <a:lnTo>
                      <a:pt x="422" y="161"/>
                    </a:lnTo>
                    <a:lnTo>
                      <a:pt x="424" y="182"/>
                    </a:lnTo>
                    <a:lnTo>
                      <a:pt x="419" y="204"/>
                    </a:lnTo>
                    <a:lnTo>
                      <a:pt x="403" y="225"/>
                    </a:lnTo>
                    <a:lnTo>
                      <a:pt x="380" y="241"/>
                    </a:lnTo>
                    <a:lnTo>
                      <a:pt x="401" y="240"/>
                    </a:lnTo>
                    <a:lnTo>
                      <a:pt x="419" y="243"/>
                    </a:lnTo>
                    <a:lnTo>
                      <a:pt x="430" y="249"/>
                    </a:lnTo>
                    <a:lnTo>
                      <a:pt x="439" y="258"/>
                    </a:lnTo>
                    <a:lnTo>
                      <a:pt x="441" y="280"/>
                    </a:lnTo>
                    <a:lnTo>
                      <a:pt x="429" y="305"/>
                    </a:lnTo>
                    <a:lnTo>
                      <a:pt x="451" y="307"/>
                    </a:lnTo>
                    <a:lnTo>
                      <a:pt x="468" y="313"/>
                    </a:lnTo>
                    <a:lnTo>
                      <a:pt x="483" y="324"/>
                    </a:lnTo>
                    <a:lnTo>
                      <a:pt x="493" y="340"/>
                    </a:lnTo>
                    <a:lnTo>
                      <a:pt x="521" y="342"/>
                    </a:lnTo>
                    <a:lnTo>
                      <a:pt x="540" y="350"/>
                    </a:lnTo>
                    <a:lnTo>
                      <a:pt x="552" y="363"/>
                    </a:lnTo>
                    <a:lnTo>
                      <a:pt x="556" y="379"/>
                    </a:lnTo>
                    <a:lnTo>
                      <a:pt x="552" y="396"/>
                    </a:lnTo>
                    <a:lnTo>
                      <a:pt x="542" y="413"/>
                    </a:lnTo>
                    <a:lnTo>
                      <a:pt x="524" y="430"/>
                    </a:lnTo>
                    <a:lnTo>
                      <a:pt x="501" y="445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295">
                <a:extLst>
                  <a:ext uri="{FF2B5EF4-FFF2-40B4-BE49-F238E27FC236}">
                    <a16:creationId xmlns:a16="http://schemas.microsoft.com/office/drawing/2014/main" id="{AB87AA85-E15B-4AE7-8A56-6E87F0C8D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2843213"/>
                <a:ext cx="71438" cy="33338"/>
              </a:xfrm>
              <a:custGeom>
                <a:avLst/>
                <a:gdLst>
                  <a:gd name="T0" fmla="*/ 316 w 316"/>
                  <a:gd name="T1" fmla="*/ 123 h 188"/>
                  <a:gd name="T2" fmla="*/ 305 w 316"/>
                  <a:gd name="T3" fmla="*/ 140 h 188"/>
                  <a:gd name="T4" fmla="*/ 284 w 316"/>
                  <a:gd name="T5" fmla="*/ 159 h 188"/>
                  <a:gd name="T6" fmla="*/ 257 w 316"/>
                  <a:gd name="T7" fmla="*/ 174 h 188"/>
                  <a:gd name="T8" fmla="*/ 229 w 316"/>
                  <a:gd name="T9" fmla="*/ 185 h 188"/>
                  <a:gd name="T10" fmla="*/ 203 w 316"/>
                  <a:gd name="T11" fmla="*/ 188 h 188"/>
                  <a:gd name="T12" fmla="*/ 193 w 316"/>
                  <a:gd name="T13" fmla="*/ 187 h 188"/>
                  <a:gd name="T14" fmla="*/ 185 w 316"/>
                  <a:gd name="T15" fmla="*/ 183 h 188"/>
                  <a:gd name="T16" fmla="*/ 181 w 316"/>
                  <a:gd name="T17" fmla="*/ 176 h 188"/>
                  <a:gd name="T18" fmla="*/ 180 w 316"/>
                  <a:gd name="T19" fmla="*/ 164 h 188"/>
                  <a:gd name="T20" fmla="*/ 183 w 316"/>
                  <a:gd name="T21" fmla="*/ 150 h 188"/>
                  <a:gd name="T22" fmla="*/ 192 w 316"/>
                  <a:gd name="T23" fmla="*/ 131 h 188"/>
                  <a:gd name="T24" fmla="*/ 175 w 316"/>
                  <a:gd name="T25" fmla="*/ 149 h 188"/>
                  <a:gd name="T26" fmla="*/ 156 w 316"/>
                  <a:gd name="T27" fmla="*/ 160 h 188"/>
                  <a:gd name="T28" fmla="*/ 138 w 316"/>
                  <a:gd name="T29" fmla="*/ 165 h 188"/>
                  <a:gd name="T30" fmla="*/ 121 w 316"/>
                  <a:gd name="T31" fmla="*/ 163 h 188"/>
                  <a:gd name="T32" fmla="*/ 107 w 316"/>
                  <a:gd name="T33" fmla="*/ 155 h 188"/>
                  <a:gd name="T34" fmla="*/ 97 w 316"/>
                  <a:gd name="T35" fmla="*/ 141 h 188"/>
                  <a:gd name="T36" fmla="*/ 94 w 316"/>
                  <a:gd name="T37" fmla="*/ 121 h 188"/>
                  <a:gd name="T38" fmla="*/ 99 w 316"/>
                  <a:gd name="T39" fmla="*/ 94 h 188"/>
                  <a:gd name="T40" fmla="*/ 56 w 316"/>
                  <a:gd name="T41" fmla="*/ 97 h 188"/>
                  <a:gd name="T42" fmla="*/ 26 w 316"/>
                  <a:gd name="T43" fmla="*/ 88 h 188"/>
                  <a:gd name="T44" fmla="*/ 7 w 316"/>
                  <a:gd name="T45" fmla="*/ 72 h 188"/>
                  <a:gd name="T46" fmla="*/ 0 w 316"/>
                  <a:gd name="T47" fmla="*/ 53 h 188"/>
                  <a:gd name="T48" fmla="*/ 2 w 316"/>
                  <a:gd name="T49" fmla="*/ 32 h 188"/>
                  <a:gd name="T50" fmla="*/ 14 w 316"/>
                  <a:gd name="T51" fmla="*/ 15 h 188"/>
                  <a:gd name="T52" fmla="*/ 33 w 316"/>
                  <a:gd name="T53" fmla="*/ 4 h 188"/>
                  <a:gd name="T54" fmla="*/ 61 w 316"/>
                  <a:gd name="T5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6" h="188">
                    <a:moveTo>
                      <a:pt x="316" y="123"/>
                    </a:moveTo>
                    <a:lnTo>
                      <a:pt x="305" y="140"/>
                    </a:lnTo>
                    <a:lnTo>
                      <a:pt x="284" y="159"/>
                    </a:lnTo>
                    <a:lnTo>
                      <a:pt x="257" y="174"/>
                    </a:lnTo>
                    <a:lnTo>
                      <a:pt x="229" y="185"/>
                    </a:lnTo>
                    <a:lnTo>
                      <a:pt x="203" y="188"/>
                    </a:lnTo>
                    <a:lnTo>
                      <a:pt x="193" y="187"/>
                    </a:lnTo>
                    <a:lnTo>
                      <a:pt x="185" y="183"/>
                    </a:lnTo>
                    <a:lnTo>
                      <a:pt x="181" y="176"/>
                    </a:lnTo>
                    <a:lnTo>
                      <a:pt x="180" y="164"/>
                    </a:lnTo>
                    <a:lnTo>
                      <a:pt x="183" y="150"/>
                    </a:lnTo>
                    <a:lnTo>
                      <a:pt x="192" y="131"/>
                    </a:lnTo>
                    <a:lnTo>
                      <a:pt x="175" y="149"/>
                    </a:lnTo>
                    <a:lnTo>
                      <a:pt x="156" y="160"/>
                    </a:lnTo>
                    <a:lnTo>
                      <a:pt x="138" y="165"/>
                    </a:lnTo>
                    <a:lnTo>
                      <a:pt x="121" y="163"/>
                    </a:lnTo>
                    <a:lnTo>
                      <a:pt x="107" y="155"/>
                    </a:lnTo>
                    <a:lnTo>
                      <a:pt x="97" y="141"/>
                    </a:lnTo>
                    <a:lnTo>
                      <a:pt x="94" y="121"/>
                    </a:lnTo>
                    <a:lnTo>
                      <a:pt x="99" y="94"/>
                    </a:lnTo>
                    <a:lnTo>
                      <a:pt x="56" y="97"/>
                    </a:lnTo>
                    <a:lnTo>
                      <a:pt x="26" y="88"/>
                    </a:lnTo>
                    <a:lnTo>
                      <a:pt x="7" y="72"/>
                    </a:lnTo>
                    <a:lnTo>
                      <a:pt x="0" y="53"/>
                    </a:lnTo>
                    <a:lnTo>
                      <a:pt x="2" y="32"/>
                    </a:lnTo>
                    <a:lnTo>
                      <a:pt x="14" y="15"/>
                    </a:lnTo>
                    <a:lnTo>
                      <a:pt x="33" y="4"/>
                    </a:lnTo>
                    <a:lnTo>
                      <a:pt x="6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Line 296">
                <a:extLst>
                  <a:ext uri="{FF2B5EF4-FFF2-40B4-BE49-F238E27FC236}">
                    <a16:creationId xmlns:a16="http://schemas.microsoft.com/office/drawing/2014/main" id="{D0DB11AB-F86A-4A29-8CCD-6AF6C25D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33845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Line 297">
                <a:extLst>
                  <a:ext uri="{FF2B5EF4-FFF2-40B4-BE49-F238E27FC236}">
                    <a16:creationId xmlns:a16="http://schemas.microsoft.com/office/drawing/2014/main" id="{CF3ACC11-96C7-414A-B7B5-F5D2B230C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301" y="33956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298">
                <a:extLst>
                  <a:ext uri="{FF2B5EF4-FFF2-40B4-BE49-F238E27FC236}">
                    <a16:creationId xmlns:a16="http://schemas.microsoft.com/office/drawing/2014/main" id="{50D88379-595C-40D1-A23F-A5B9B877F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3382963"/>
                <a:ext cx="6350" cy="3175"/>
              </a:xfrm>
              <a:custGeom>
                <a:avLst/>
                <a:gdLst>
                  <a:gd name="T0" fmla="*/ 0 w 31"/>
                  <a:gd name="T1" fmla="*/ 19 h 19"/>
                  <a:gd name="T2" fmla="*/ 15 w 31"/>
                  <a:gd name="T3" fmla="*/ 9 h 19"/>
                  <a:gd name="T4" fmla="*/ 31 w 3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lnTo>
                      <a:pt x="15" y="9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Line 299">
                <a:extLst>
                  <a:ext uri="{FF2B5EF4-FFF2-40B4-BE49-F238E27FC236}">
                    <a16:creationId xmlns:a16="http://schemas.microsoft.com/office/drawing/2014/main" id="{1B5EDBE3-E897-460D-9201-6855637D4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7076" y="3400425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Line 300">
                <a:extLst>
                  <a:ext uri="{FF2B5EF4-FFF2-40B4-BE49-F238E27FC236}">
                    <a16:creationId xmlns:a16="http://schemas.microsoft.com/office/drawing/2014/main" id="{B3A78468-99B8-45A4-9B43-72084FA7B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663" y="34353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1">
                <a:extLst>
                  <a:ext uri="{FF2B5EF4-FFF2-40B4-BE49-F238E27FC236}">
                    <a16:creationId xmlns:a16="http://schemas.microsoft.com/office/drawing/2014/main" id="{E19B7F07-7614-4446-BDA4-C76A598C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3397250"/>
                <a:ext cx="11113" cy="3175"/>
              </a:xfrm>
              <a:custGeom>
                <a:avLst/>
                <a:gdLst>
                  <a:gd name="T0" fmla="*/ 0 w 52"/>
                  <a:gd name="T1" fmla="*/ 0 h 13"/>
                  <a:gd name="T2" fmla="*/ 23 w 52"/>
                  <a:gd name="T3" fmla="*/ 4 h 13"/>
                  <a:gd name="T4" fmla="*/ 52 w 5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23" y="4"/>
                    </a:lnTo>
                    <a:lnTo>
                      <a:pt x="52" y="1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Line 302">
                <a:extLst>
                  <a:ext uri="{FF2B5EF4-FFF2-40B4-BE49-F238E27FC236}">
                    <a16:creationId xmlns:a16="http://schemas.microsoft.com/office/drawing/2014/main" id="{1C3BD741-8C9C-4D49-BE6F-C309347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5001" y="3359150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Line 303">
                <a:extLst>
                  <a:ext uri="{FF2B5EF4-FFF2-40B4-BE49-F238E27FC236}">
                    <a16:creationId xmlns:a16="http://schemas.microsoft.com/office/drawing/2014/main" id="{8E1A5657-1729-40B3-9EE4-2832F155E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7701" y="33512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Line 304">
                <a:extLst>
                  <a:ext uri="{FF2B5EF4-FFF2-40B4-BE49-F238E27FC236}">
                    <a16:creationId xmlns:a16="http://schemas.microsoft.com/office/drawing/2014/main" id="{B17B2424-0EDA-4400-BE2F-6C7CAA8B6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7551" y="332105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Line 305">
                <a:extLst>
                  <a:ext uri="{FF2B5EF4-FFF2-40B4-BE49-F238E27FC236}">
                    <a16:creationId xmlns:a16="http://schemas.microsoft.com/office/drawing/2014/main" id="{1C6C7744-0CC4-455F-BB4B-B311CFF6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3901" y="3314700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06">
                <a:extLst>
                  <a:ext uri="{FF2B5EF4-FFF2-40B4-BE49-F238E27FC236}">
                    <a16:creationId xmlns:a16="http://schemas.microsoft.com/office/drawing/2014/main" id="{96EC4B90-B005-411D-B1C6-97F2FCD45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3276600"/>
                <a:ext cx="4763" cy="6350"/>
              </a:xfrm>
              <a:custGeom>
                <a:avLst/>
                <a:gdLst>
                  <a:gd name="T0" fmla="*/ 20 w 20"/>
                  <a:gd name="T1" fmla="*/ 0 h 32"/>
                  <a:gd name="T2" fmla="*/ 13 w 20"/>
                  <a:gd name="T3" fmla="*/ 16 h 32"/>
                  <a:gd name="T4" fmla="*/ 0 w 2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3" y="16"/>
                    </a:lnTo>
                    <a:lnTo>
                      <a:pt x="0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07">
                <a:extLst>
                  <a:ext uri="{FF2B5EF4-FFF2-40B4-BE49-F238E27FC236}">
                    <a16:creationId xmlns:a16="http://schemas.microsoft.com/office/drawing/2014/main" id="{F8F03AEB-0C81-4ED5-A711-47A6E34E7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101" y="3246438"/>
                <a:ext cx="3175" cy="4763"/>
              </a:xfrm>
              <a:custGeom>
                <a:avLst/>
                <a:gdLst>
                  <a:gd name="T0" fmla="*/ 0 w 18"/>
                  <a:gd name="T1" fmla="*/ 0 h 28"/>
                  <a:gd name="T2" fmla="*/ 10 w 18"/>
                  <a:gd name="T3" fmla="*/ 12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lnTo>
                      <a:pt x="10" y="12"/>
                    </a:lnTo>
                    <a:lnTo>
                      <a:pt x="18" y="28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Line 308">
                <a:extLst>
                  <a:ext uri="{FF2B5EF4-FFF2-40B4-BE49-F238E27FC236}">
                    <a16:creationId xmlns:a16="http://schemas.microsoft.com/office/drawing/2014/main" id="{61716566-F242-4600-8367-DC44C9416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83388" y="3230563"/>
                <a:ext cx="6350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09">
                <a:extLst>
                  <a:ext uri="{FF2B5EF4-FFF2-40B4-BE49-F238E27FC236}">
                    <a16:creationId xmlns:a16="http://schemas.microsoft.com/office/drawing/2014/main" id="{E06BE7EE-6C6A-4116-80E7-36D2D1DC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6" y="3219450"/>
                <a:ext cx="4763" cy="1588"/>
              </a:xfrm>
              <a:custGeom>
                <a:avLst/>
                <a:gdLst>
                  <a:gd name="T0" fmla="*/ 0 w 24"/>
                  <a:gd name="T1" fmla="*/ 15 h 15"/>
                  <a:gd name="T2" fmla="*/ 11 w 24"/>
                  <a:gd name="T3" fmla="*/ 7 h 15"/>
                  <a:gd name="T4" fmla="*/ 24 w 2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15"/>
                    </a:moveTo>
                    <a:lnTo>
                      <a:pt x="11" y="7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Line 310">
                <a:extLst>
                  <a:ext uri="{FF2B5EF4-FFF2-40B4-BE49-F238E27FC236}">
                    <a16:creationId xmlns:a16="http://schemas.microsoft.com/office/drawing/2014/main" id="{8CDE5876-8924-4FED-BEE7-1D9E04AD6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7513" y="32131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1">
                <a:extLst>
                  <a:ext uri="{FF2B5EF4-FFF2-40B4-BE49-F238E27FC236}">
                    <a16:creationId xmlns:a16="http://schemas.microsoft.com/office/drawing/2014/main" id="{84295D2F-8CF1-4E6C-9DFC-0865E0A4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726" y="3208338"/>
                <a:ext cx="3175" cy="6350"/>
              </a:xfrm>
              <a:custGeom>
                <a:avLst/>
                <a:gdLst>
                  <a:gd name="T0" fmla="*/ 13 w 13"/>
                  <a:gd name="T1" fmla="*/ 28 h 28"/>
                  <a:gd name="T2" fmla="*/ 3 w 13"/>
                  <a:gd name="T3" fmla="*/ 16 h 28"/>
                  <a:gd name="T4" fmla="*/ 0 w 1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Line 312">
                <a:extLst>
                  <a:ext uri="{FF2B5EF4-FFF2-40B4-BE49-F238E27FC236}">
                    <a16:creationId xmlns:a16="http://schemas.microsoft.com/office/drawing/2014/main" id="{57EA401A-145A-4752-AFCB-D7DF80462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0676" y="32019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3">
                <a:extLst>
                  <a:ext uri="{FF2B5EF4-FFF2-40B4-BE49-F238E27FC236}">
                    <a16:creationId xmlns:a16="http://schemas.microsoft.com/office/drawing/2014/main" id="{27C80111-644F-4128-9F59-27A76AA0D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1" y="3132138"/>
                <a:ext cx="6350" cy="6350"/>
              </a:xfrm>
              <a:custGeom>
                <a:avLst/>
                <a:gdLst>
                  <a:gd name="T0" fmla="*/ 0 w 28"/>
                  <a:gd name="T1" fmla="*/ 0 h 32"/>
                  <a:gd name="T2" fmla="*/ 19 w 28"/>
                  <a:gd name="T3" fmla="*/ 12 h 32"/>
                  <a:gd name="T4" fmla="*/ 28 w 2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lnTo>
                      <a:pt x="19" y="12"/>
                    </a:lnTo>
                    <a:lnTo>
                      <a:pt x="28" y="32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Line 314">
                <a:extLst>
                  <a:ext uri="{FF2B5EF4-FFF2-40B4-BE49-F238E27FC236}">
                    <a16:creationId xmlns:a16="http://schemas.microsoft.com/office/drawing/2014/main" id="{BC3C8BE1-2772-40A4-8AA9-DF8EEFE74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1" y="306546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Line 315">
                <a:extLst>
                  <a:ext uri="{FF2B5EF4-FFF2-40B4-BE49-F238E27FC236}">
                    <a16:creationId xmlns:a16="http://schemas.microsoft.com/office/drawing/2014/main" id="{14768FEE-AF03-4BBB-97E4-6F611A6D9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8476" y="2930525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Line 316">
                <a:extLst>
                  <a:ext uri="{FF2B5EF4-FFF2-40B4-BE49-F238E27FC236}">
                    <a16:creationId xmlns:a16="http://schemas.microsoft.com/office/drawing/2014/main" id="{29012777-B6D3-4482-9E48-768357CC6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37363" y="2916238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Line 317">
                <a:extLst>
                  <a:ext uri="{FF2B5EF4-FFF2-40B4-BE49-F238E27FC236}">
                    <a16:creationId xmlns:a16="http://schemas.microsoft.com/office/drawing/2014/main" id="{AE528FF4-A943-4A6A-B277-AB32E12A5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8488" y="28892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Line 318">
                <a:extLst>
                  <a:ext uri="{FF2B5EF4-FFF2-40B4-BE49-F238E27FC236}">
                    <a16:creationId xmlns:a16="http://schemas.microsoft.com/office/drawing/2014/main" id="{FD8F54E4-D421-444E-834D-051544F45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6" y="288925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Line 319">
                <a:extLst>
                  <a:ext uri="{FF2B5EF4-FFF2-40B4-BE49-F238E27FC236}">
                    <a16:creationId xmlns:a16="http://schemas.microsoft.com/office/drawing/2014/main" id="{9820DD51-1BEB-4A79-BBA1-47E9B146A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5326" y="2887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Line 320">
                <a:extLst>
                  <a:ext uri="{FF2B5EF4-FFF2-40B4-BE49-F238E27FC236}">
                    <a16:creationId xmlns:a16="http://schemas.microsoft.com/office/drawing/2014/main" id="{0BF8B5CD-648D-48C2-B9BA-D0B102304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4688" y="2851150"/>
                <a:ext cx="635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Line 321">
                <a:extLst>
                  <a:ext uri="{FF2B5EF4-FFF2-40B4-BE49-F238E27FC236}">
                    <a16:creationId xmlns:a16="http://schemas.microsoft.com/office/drawing/2014/main" id="{F70A3AFF-840E-4EDD-A941-E196B4A0B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6" y="285273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Line 322">
                <a:extLst>
                  <a:ext uri="{FF2B5EF4-FFF2-40B4-BE49-F238E27FC236}">
                    <a16:creationId xmlns:a16="http://schemas.microsoft.com/office/drawing/2014/main" id="{25F4152A-C19B-4A01-A7DC-7CA281874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1363" y="2854325"/>
                <a:ext cx="0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Line 323">
                <a:extLst>
                  <a:ext uri="{FF2B5EF4-FFF2-40B4-BE49-F238E27FC236}">
                    <a16:creationId xmlns:a16="http://schemas.microsoft.com/office/drawing/2014/main" id="{942EB5D7-40D1-462A-AA72-069EC346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588" y="2882900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Line 324">
                <a:extLst>
                  <a:ext uri="{FF2B5EF4-FFF2-40B4-BE49-F238E27FC236}">
                    <a16:creationId xmlns:a16="http://schemas.microsoft.com/office/drawing/2014/main" id="{5711291E-F623-4B0D-B4C3-562A1576D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3451" y="2851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25">
                <a:extLst>
                  <a:ext uri="{FF2B5EF4-FFF2-40B4-BE49-F238E27FC236}">
                    <a16:creationId xmlns:a16="http://schemas.microsoft.com/office/drawing/2014/main" id="{8829BDA9-4598-417F-B2D2-FE1822E41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6" y="2841625"/>
                <a:ext cx="7938" cy="4763"/>
              </a:xfrm>
              <a:custGeom>
                <a:avLst/>
                <a:gdLst>
                  <a:gd name="T0" fmla="*/ 35 w 35"/>
                  <a:gd name="T1" fmla="*/ 0 h 27"/>
                  <a:gd name="T2" fmla="*/ 20 w 35"/>
                  <a:gd name="T3" fmla="*/ 15 h 27"/>
                  <a:gd name="T4" fmla="*/ 0 w 3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lnTo>
                      <a:pt x="20" y="15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Line 326">
                <a:extLst>
                  <a:ext uri="{FF2B5EF4-FFF2-40B4-BE49-F238E27FC236}">
                    <a16:creationId xmlns:a16="http://schemas.microsoft.com/office/drawing/2014/main" id="{3C69BD15-6FCC-4F8F-98AE-7788E64CB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13" y="2786063"/>
                <a:ext cx="4763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Line 327">
                <a:extLst>
                  <a:ext uri="{FF2B5EF4-FFF2-40B4-BE49-F238E27FC236}">
                    <a16:creationId xmlns:a16="http://schemas.microsoft.com/office/drawing/2014/main" id="{034C29B3-A04C-49A6-9A69-B46E7B247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277495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Line 328">
                <a:extLst>
                  <a:ext uri="{FF2B5EF4-FFF2-40B4-BE49-F238E27FC236}">
                    <a16:creationId xmlns:a16="http://schemas.microsoft.com/office/drawing/2014/main" id="{4757ABED-C74D-4C0B-AD5B-C83811884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27654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Line 329">
                <a:extLst>
                  <a:ext uri="{FF2B5EF4-FFF2-40B4-BE49-F238E27FC236}">
                    <a16:creationId xmlns:a16="http://schemas.microsoft.com/office/drawing/2014/main" id="{044C6753-22BD-4EAD-AFE6-8398913AF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1851" y="2760663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Line 330">
                <a:extLst>
                  <a:ext uri="{FF2B5EF4-FFF2-40B4-BE49-F238E27FC236}">
                    <a16:creationId xmlns:a16="http://schemas.microsoft.com/office/drawing/2014/main" id="{1324F59A-4912-4561-97AE-A235487E6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9951" y="274320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Line 331">
                <a:extLst>
                  <a:ext uri="{FF2B5EF4-FFF2-40B4-BE49-F238E27FC236}">
                    <a16:creationId xmlns:a16="http://schemas.microsoft.com/office/drawing/2014/main" id="{DD832334-0789-47AD-99FB-C830723BF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8213" y="277812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Line 332">
                <a:extLst>
                  <a:ext uri="{FF2B5EF4-FFF2-40B4-BE49-F238E27FC236}">
                    <a16:creationId xmlns:a16="http://schemas.microsoft.com/office/drawing/2014/main" id="{3B2D3A51-D9BE-424F-90A9-0EC3AF99B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12026" y="2774950"/>
                <a:ext cx="1588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Line 333">
                <a:extLst>
                  <a:ext uri="{FF2B5EF4-FFF2-40B4-BE49-F238E27FC236}">
                    <a16:creationId xmlns:a16="http://schemas.microsoft.com/office/drawing/2014/main" id="{5DCD17E6-2063-4D62-A6E6-EF2B8C1B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1551" y="2762250"/>
                <a:ext cx="793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Line 334">
                <a:extLst>
                  <a:ext uri="{FF2B5EF4-FFF2-40B4-BE49-F238E27FC236}">
                    <a16:creationId xmlns:a16="http://schemas.microsoft.com/office/drawing/2014/main" id="{F7EFD85B-7B01-42EF-94D3-E73D53E85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7438" y="2624138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Line 335">
                <a:extLst>
                  <a:ext uri="{FF2B5EF4-FFF2-40B4-BE49-F238E27FC236}">
                    <a16:creationId xmlns:a16="http://schemas.microsoft.com/office/drawing/2014/main" id="{A38F67A1-864B-484A-BB26-51E4A426D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8076" y="2589213"/>
                <a:ext cx="3175" cy="635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Line 336">
                <a:extLst>
                  <a:ext uri="{FF2B5EF4-FFF2-40B4-BE49-F238E27FC236}">
                    <a16:creationId xmlns:a16="http://schemas.microsoft.com/office/drawing/2014/main" id="{23B8C479-3817-469B-878F-CF8DD96FA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8876" y="26289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Line 337">
                <a:extLst>
                  <a:ext uri="{FF2B5EF4-FFF2-40B4-BE49-F238E27FC236}">
                    <a16:creationId xmlns:a16="http://schemas.microsoft.com/office/drawing/2014/main" id="{421CF8CE-C54C-4431-832A-3A3B12778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2655888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38">
                <a:extLst>
                  <a:ext uri="{FF2B5EF4-FFF2-40B4-BE49-F238E27FC236}">
                    <a16:creationId xmlns:a16="http://schemas.microsoft.com/office/drawing/2014/main" id="{B1EF7B63-4573-4394-B620-2FB6CF5FD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463" y="2684463"/>
                <a:ext cx="4763" cy="4763"/>
              </a:xfrm>
              <a:custGeom>
                <a:avLst/>
                <a:gdLst>
                  <a:gd name="T0" fmla="*/ 0 w 22"/>
                  <a:gd name="T1" fmla="*/ 24 h 24"/>
                  <a:gd name="T2" fmla="*/ 10 w 22"/>
                  <a:gd name="T3" fmla="*/ 11 h 24"/>
                  <a:gd name="T4" fmla="*/ 22 w 2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10" y="11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Line 339">
                <a:extLst>
                  <a:ext uri="{FF2B5EF4-FFF2-40B4-BE49-F238E27FC236}">
                    <a16:creationId xmlns:a16="http://schemas.microsoft.com/office/drawing/2014/main" id="{52A7E59B-4C9D-4838-9AB9-27E67C8B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3351" y="2728913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Line 340">
                <a:extLst>
                  <a:ext uri="{FF2B5EF4-FFF2-40B4-BE49-F238E27FC236}">
                    <a16:creationId xmlns:a16="http://schemas.microsoft.com/office/drawing/2014/main" id="{74F91B38-B778-4772-8F6D-BF66C9942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9388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Line 341">
                <a:extLst>
                  <a:ext uri="{FF2B5EF4-FFF2-40B4-BE49-F238E27FC236}">
                    <a16:creationId xmlns:a16="http://schemas.microsoft.com/office/drawing/2014/main" id="{65DD2FF8-0937-45BC-BCD8-9B030A2C6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5263" y="2695575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Line 342">
                <a:extLst>
                  <a:ext uri="{FF2B5EF4-FFF2-40B4-BE49-F238E27FC236}">
                    <a16:creationId xmlns:a16="http://schemas.microsoft.com/office/drawing/2014/main" id="{652BF045-E244-4406-9EC1-8B75C6AA2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9551" y="26924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Line 343">
                <a:extLst>
                  <a:ext uri="{FF2B5EF4-FFF2-40B4-BE49-F238E27FC236}">
                    <a16:creationId xmlns:a16="http://schemas.microsoft.com/office/drawing/2014/main" id="{AF04754C-FACD-4349-94E4-208B5BD0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02576" y="2665413"/>
                <a:ext cx="4763" cy="4763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Line 344">
                <a:extLst>
                  <a:ext uri="{FF2B5EF4-FFF2-40B4-BE49-F238E27FC236}">
                    <a16:creationId xmlns:a16="http://schemas.microsoft.com/office/drawing/2014/main" id="{46E5FF77-3638-4363-BAB1-EA0531286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267017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Line 346">
                <a:extLst>
                  <a:ext uri="{FF2B5EF4-FFF2-40B4-BE49-F238E27FC236}">
                    <a16:creationId xmlns:a16="http://schemas.microsoft.com/office/drawing/2014/main" id="{131E554A-046E-4325-BE7B-D6F13F775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7026" y="2789238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Line 347">
                <a:extLst>
                  <a:ext uri="{FF2B5EF4-FFF2-40B4-BE49-F238E27FC236}">
                    <a16:creationId xmlns:a16="http://schemas.microsoft.com/office/drawing/2014/main" id="{5F51377D-42D0-4AE6-A86C-711E03C88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8313" y="3006725"/>
                <a:ext cx="635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Line 348">
                <a:extLst>
                  <a:ext uri="{FF2B5EF4-FFF2-40B4-BE49-F238E27FC236}">
                    <a16:creationId xmlns:a16="http://schemas.microsoft.com/office/drawing/2014/main" id="{531D34C1-471B-445E-8235-BAABF8E52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763" y="3060700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49">
                <a:extLst>
                  <a:ext uri="{FF2B5EF4-FFF2-40B4-BE49-F238E27FC236}">
                    <a16:creationId xmlns:a16="http://schemas.microsoft.com/office/drawing/2014/main" id="{76FE8C6B-6129-4C5A-AE2A-EA99C40C5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426" y="3106738"/>
                <a:ext cx="7938" cy="3175"/>
              </a:xfrm>
              <a:custGeom>
                <a:avLst/>
                <a:gdLst>
                  <a:gd name="T0" fmla="*/ 33 w 33"/>
                  <a:gd name="T1" fmla="*/ 0 h 19"/>
                  <a:gd name="T2" fmla="*/ 18 w 33"/>
                  <a:gd name="T3" fmla="*/ 11 h 19"/>
                  <a:gd name="T4" fmla="*/ 0 w 3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33" y="0"/>
                    </a:moveTo>
                    <a:lnTo>
                      <a:pt x="18" y="11"/>
                    </a:lnTo>
                    <a:lnTo>
                      <a:pt x="0" y="19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Line 350">
                <a:extLst>
                  <a:ext uri="{FF2B5EF4-FFF2-40B4-BE49-F238E27FC236}">
                    <a16:creationId xmlns:a16="http://schemas.microsoft.com/office/drawing/2014/main" id="{AFAE948B-E907-4DF2-A3A3-EB3AFED4F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5938" y="3159125"/>
                <a:ext cx="3175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Line 351">
                <a:extLst>
                  <a:ext uri="{FF2B5EF4-FFF2-40B4-BE49-F238E27FC236}">
                    <a16:creationId xmlns:a16="http://schemas.microsoft.com/office/drawing/2014/main" id="{FA36AE90-9C17-469B-95CE-A62A7B6D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9276" y="3241675"/>
                <a:ext cx="4763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2">
                <a:extLst>
                  <a:ext uri="{FF2B5EF4-FFF2-40B4-BE49-F238E27FC236}">
                    <a16:creationId xmlns:a16="http://schemas.microsoft.com/office/drawing/2014/main" id="{6901D3E3-D157-4DC2-8C75-0C579350D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788" y="3203575"/>
                <a:ext cx="1588" cy="4763"/>
              </a:xfrm>
              <a:custGeom>
                <a:avLst/>
                <a:gdLst>
                  <a:gd name="T0" fmla="*/ 8 w 8"/>
                  <a:gd name="T1" fmla="*/ 23 h 23"/>
                  <a:gd name="T2" fmla="*/ 2 w 8"/>
                  <a:gd name="T3" fmla="*/ 13 h 23"/>
                  <a:gd name="T4" fmla="*/ 0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23"/>
                    </a:move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Line 353">
                <a:extLst>
                  <a:ext uri="{FF2B5EF4-FFF2-40B4-BE49-F238E27FC236}">
                    <a16:creationId xmlns:a16="http://schemas.microsoft.com/office/drawing/2014/main" id="{C297E543-51DB-4C6C-A789-CCBD9A89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8151" y="3240088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Line 354">
                <a:extLst>
                  <a:ext uri="{FF2B5EF4-FFF2-40B4-BE49-F238E27FC236}">
                    <a16:creationId xmlns:a16="http://schemas.microsoft.com/office/drawing/2014/main" id="{51075484-E115-496F-80E7-E22EF888D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038" y="3238500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Line 355">
                <a:extLst>
                  <a:ext uri="{FF2B5EF4-FFF2-40B4-BE49-F238E27FC236}">
                    <a16:creationId xmlns:a16="http://schemas.microsoft.com/office/drawing/2014/main" id="{B54B91A2-4A9B-472C-9761-4C4642693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063" y="3236913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Line 356">
                <a:extLst>
                  <a:ext uri="{FF2B5EF4-FFF2-40B4-BE49-F238E27FC236}">
                    <a16:creationId xmlns:a16="http://schemas.microsoft.com/office/drawing/2014/main" id="{5F9C252B-D606-4FC7-BF61-A4AF548F1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2888" y="3314700"/>
                <a:ext cx="3175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Line 357">
                <a:extLst>
                  <a:ext uri="{FF2B5EF4-FFF2-40B4-BE49-F238E27FC236}">
                    <a16:creationId xmlns:a16="http://schemas.microsoft.com/office/drawing/2014/main" id="{8F456A96-9428-44D6-9967-E06DEDA6C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1" y="3319463"/>
                <a:ext cx="1588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Line 358">
                <a:extLst>
                  <a:ext uri="{FF2B5EF4-FFF2-40B4-BE49-F238E27FC236}">
                    <a16:creationId xmlns:a16="http://schemas.microsoft.com/office/drawing/2014/main" id="{1C26D78B-0291-4D0A-B971-201154A16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12101" y="3351213"/>
                <a:ext cx="635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Line 359">
                <a:extLst>
                  <a:ext uri="{FF2B5EF4-FFF2-40B4-BE49-F238E27FC236}">
                    <a16:creationId xmlns:a16="http://schemas.microsoft.com/office/drawing/2014/main" id="{E52C6048-EC43-48D6-9566-908B2693F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8451" y="3359150"/>
                <a:ext cx="4763" cy="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0">
                <a:extLst>
                  <a:ext uri="{FF2B5EF4-FFF2-40B4-BE49-F238E27FC236}">
                    <a16:creationId xmlns:a16="http://schemas.microsoft.com/office/drawing/2014/main" id="{78550880-059D-44B8-8AC3-7FD8B1298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5288" y="3357563"/>
                <a:ext cx="3175" cy="3175"/>
              </a:xfrm>
              <a:custGeom>
                <a:avLst/>
                <a:gdLst>
                  <a:gd name="T0" fmla="*/ 14 w 14"/>
                  <a:gd name="T1" fmla="*/ 0 h 23"/>
                  <a:gd name="T2" fmla="*/ 8 w 14"/>
                  <a:gd name="T3" fmla="*/ 11 h 23"/>
                  <a:gd name="T4" fmla="*/ 0 w 1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8" y="11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Line 361">
                <a:extLst>
                  <a:ext uri="{FF2B5EF4-FFF2-40B4-BE49-F238E27FC236}">
                    <a16:creationId xmlns:a16="http://schemas.microsoft.com/office/drawing/2014/main" id="{948DE4E6-2044-4B23-97B0-23699E36B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7988" y="3354388"/>
                <a:ext cx="1588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Line 362">
                <a:extLst>
                  <a:ext uri="{FF2B5EF4-FFF2-40B4-BE49-F238E27FC236}">
                    <a16:creationId xmlns:a16="http://schemas.microsoft.com/office/drawing/2014/main" id="{40AA9AC5-FB74-42E6-ADC0-D0AD1148B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41700"/>
                <a:ext cx="0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Line 363">
                <a:extLst>
                  <a:ext uri="{FF2B5EF4-FFF2-40B4-BE49-F238E27FC236}">
                    <a16:creationId xmlns:a16="http://schemas.microsoft.com/office/drawing/2014/main" id="{84F8C039-A13D-41B6-BE32-65643827C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7788" y="3473450"/>
                <a:ext cx="3175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Freeform 364">
                <a:extLst>
                  <a:ext uri="{FF2B5EF4-FFF2-40B4-BE49-F238E27FC236}">
                    <a16:creationId xmlns:a16="http://schemas.microsoft.com/office/drawing/2014/main" id="{CB535AC1-B601-44CF-B609-E791DF2A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1913" y="3467100"/>
                <a:ext cx="3175" cy="4763"/>
              </a:xfrm>
              <a:custGeom>
                <a:avLst/>
                <a:gdLst>
                  <a:gd name="T0" fmla="*/ 9 w 9"/>
                  <a:gd name="T1" fmla="*/ 30 h 30"/>
                  <a:gd name="T2" fmla="*/ 2 w 9"/>
                  <a:gd name="T3" fmla="*/ 16 h 30"/>
                  <a:gd name="T4" fmla="*/ 0 w 9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0">
                    <a:moveTo>
                      <a:pt x="9" y="30"/>
                    </a:move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5">
                <a:extLst>
                  <a:ext uri="{FF2B5EF4-FFF2-40B4-BE49-F238E27FC236}">
                    <a16:creationId xmlns:a16="http://schemas.microsoft.com/office/drawing/2014/main" id="{6D6E81C3-7737-49EE-80A8-53432CE97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3463925"/>
                <a:ext cx="3175" cy="4763"/>
              </a:xfrm>
              <a:custGeom>
                <a:avLst/>
                <a:gdLst>
                  <a:gd name="T0" fmla="*/ 0 w 10"/>
                  <a:gd name="T1" fmla="*/ 25 h 25"/>
                  <a:gd name="T2" fmla="*/ 3 w 10"/>
                  <a:gd name="T3" fmla="*/ 15 h 25"/>
                  <a:gd name="T4" fmla="*/ 10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3" y="1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Line 366">
                <a:extLst>
                  <a:ext uri="{FF2B5EF4-FFF2-40B4-BE49-F238E27FC236}">
                    <a16:creationId xmlns:a16="http://schemas.microsoft.com/office/drawing/2014/main" id="{1E7B0891-2818-49AE-8802-A70761D72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3463925"/>
                <a:ext cx="0" cy="3175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Line 367">
                <a:extLst>
                  <a:ext uri="{FF2B5EF4-FFF2-40B4-BE49-F238E27FC236}">
                    <a16:creationId xmlns:a16="http://schemas.microsoft.com/office/drawing/2014/main" id="{C3CB89F7-C3A9-4E5E-B217-AC20DDACE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9263" y="3462338"/>
                <a:ext cx="1588" cy="1588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7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3E569F-19A6-4F76-8B47-F1BE77C28573}"/>
              </a:ext>
            </a:extLst>
          </p:cNvPr>
          <p:cNvSpPr/>
          <p:nvPr/>
        </p:nvSpPr>
        <p:spPr>
          <a:xfrm>
            <a:off x="8389" y="-5323"/>
            <a:ext cx="13109037" cy="6863323"/>
          </a:xfrm>
          <a:prstGeom prst="rect">
            <a:avLst/>
          </a:prstGeom>
          <a:solidFill>
            <a:srgbClr val="F1C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451CB-F286-4319-BF40-CEC6AEEE053F}"/>
              </a:ext>
            </a:extLst>
          </p:cNvPr>
          <p:cNvSpPr/>
          <p:nvPr/>
        </p:nvSpPr>
        <p:spPr>
          <a:xfrm>
            <a:off x="0" y="-77316"/>
            <a:ext cx="13109037" cy="35063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3" r:id="rId3"/>
    <p:sldLayoutId id="2147483664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97FcRmIX4KQ" TargetMode="Externa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hyperlink" Target="https://jigex.com/Ga8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igex.com/P3ko" TargetMode="External"/><Relationship Id="rId5" Type="http://schemas.openxmlformats.org/officeDocument/2006/relationships/slide" Target="slide2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hyperlink" Target="https://thewordsearch.com/puzzle/2189232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4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5" Type="http://schemas.openxmlformats.org/officeDocument/2006/relationships/slide" Target="slide25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8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youtu.be/e01-52V1c_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Y1MDCwirYoQ" TargetMode="Externa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youtu.be/HL8R158Uj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hyperlink" Target="https://youtu.be/HL8R158Uj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bImOgTonQ8R1isWyqTKxkH34hPWvWrF_/view?usp=sharing" TargetMode="Externa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064044A-A964-446B-A495-CC4F7B1E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44" y="2724623"/>
            <a:ext cx="1921428" cy="35321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3AC5D51-18D8-452C-94B9-6F0BFC7D3065}"/>
              </a:ext>
            </a:extLst>
          </p:cNvPr>
          <p:cNvGrpSpPr/>
          <p:nvPr/>
        </p:nvGrpSpPr>
        <p:grpSpPr>
          <a:xfrm>
            <a:off x="7506730" y="1158554"/>
            <a:ext cx="4685270" cy="5150171"/>
            <a:chOff x="7672017" y="1281686"/>
            <a:chExt cx="4685270" cy="5150171"/>
          </a:xfrm>
        </p:grpSpPr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8C65F01-AEC5-4A36-86AC-F29CD4D62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279" y="1281686"/>
              <a:ext cx="2033339" cy="5150171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EEC61CC-8693-4D73-80B0-046370FE1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948" y="1281686"/>
              <a:ext cx="2033339" cy="515017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E871E7-A338-4842-B181-66A07655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017" y="2066620"/>
              <a:ext cx="2281310" cy="4242105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AFFA8C6-6FEA-446B-AD71-C5083E03F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688251C-46EC-4305-A227-05D11284758B}"/>
              </a:ext>
            </a:extLst>
          </p:cNvPr>
          <p:cNvGrpSpPr/>
          <p:nvPr/>
        </p:nvGrpSpPr>
        <p:grpSpPr>
          <a:xfrm>
            <a:off x="107945" y="112482"/>
            <a:ext cx="12103548" cy="1419859"/>
            <a:chOff x="247422" y="112484"/>
            <a:chExt cx="12364992" cy="141985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BC7C948F-0547-4C0A-AD94-C7C2F05E907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556"/>
                <a:gd name="adj2" fmla="val 18794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E1141E-72ED-4928-87F5-68329D01C596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 Hillcliffe Junior Church Online.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3E725B6-3323-4DD3-88E0-67639C896FE0}"/>
              </a:ext>
            </a:extLst>
          </p:cNvPr>
          <p:cNvSpPr txBox="1"/>
          <p:nvPr/>
        </p:nvSpPr>
        <p:spPr>
          <a:xfrm>
            <a:off x="162708" y="822412"/>
            <a:ext cx="1204878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are very pleased you can join us and learn about Jesus.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1B9DC9-8508-4DC4-A7F6-942F463445F2}"/>
              </a:ext>
            </a:extLst>
          </p:cNvPr>
          <p:cNvGrpSpPr/>
          <p:nvPr/>
        </p:nvGrpSpPr>
        <p:grpSpPr>
          <a:xfrm>
            <a:off x="2085474" y="3930360"/>
            <a:ext cx="5829466" cy="2360752"/>
            <a:chOff x="247422" y="112484"/>
            <a:chExt cx="12364992" cy="141985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5ABDBCB3-20D5-42C7-AC17-C0EE92F56EE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420"/>
                <a:gd name="adj2" fmla="val -6907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7C6023-75A3-4F94-9F0F-8B41000F62AC}"/>
                </a:ext>
              </a:extLst>
            </p:cNvPr>
            <p:cNvSpPr txBox="1"/>
            <p:nvPr/>
          </p:nvSpPr>
          <p:spPr>
            <a:xfrm>
              <a:off x="287643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Last week, these Romans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BC1E29-9989-4725-A3D2-9DC612FB9AFB}"/>
              </a:ext>
            </a:extLst>
          </p:cNvPr>
          <p:cNvSpPr txBox="1"/>
          <p:nvPr/>
        </p:nvSpPr>
        <p:spPr>
          <a:xfrm>
            <a:off x="2370111" y="4598233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told us that Judas had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92E0AF-E1F8-4074-B411-5A270ED5585B}"/>
              </a:ext>
            </a:extLst>
          </p:cNvPr>
          <p:cNvSpPr txBox="1"/>
          <p:nvPr/>
        </p:nvSpPr>
        <p:spPr>
          <a:xfrm>
            <a:off x="2501700" y="5110736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betrayed Jesus, and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99CA6-D8D2-468C-B853-227EE7F0EF89}"/>
              </a:ext>
            </a:extLst>
          </p:cNvPr>
          <p:cNvSpPr txBox="1"/>
          <p:nvPr/>
        </p:nvSpPr>
        <p:spPr>
          <a:xfrm>
            <a:off x="2482207" y="5648165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had been arrested.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85FBB849-A24D-4150-A237-9BC03198172A}"/>
              </a:ext>
            </a:extLst>
          </p:cNvPr>
          <p:cNvSpPr/>
          <p:nvPr/>
        </p:nvSpPr>
        <p:spPr>
          <a:xfrm>
            <a:off x="-273216" y="-240794"/>
            <a:ext cx="13470709" cy="73395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49292-DBB0-4FE1-97C3-58178C156BE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ACE19B-CDE0-4181-99D9-4F3663E5D9E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E77E5-6484-41EE-9B3B-F87B2142EA4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3.7037E-7 L 0.21992 0.0009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586600" cy="5696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day after the Sabbath day was the first day of the week.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At dawn on the first day, Mary Magdalene and another woman named Mary went to look at the tomb.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At that time there was a strong earthquake.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 angel of the Lord came down from heaven. The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angel went to the tomb and rolled the stone away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from the entrance. Then he sat on the stone.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 was shining as bright as lightning. His clothes were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white as snow. The soldiers guarding the tomb were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very frightened of the angel. They shook with fear and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then became like dead men.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28 verses  1 - 4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04B3928A-2151-4811-A370-6A5448556445}"/>
              </a:ext>
            </a:extLst>
          </p:cNvPr>
          <p:cNvSpPr/>
          <p:nvPr/>
        </p:nvSpPr>
        <p:spPr>
          <a:xfrm>
            <a:off x="-379418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89891-7E30-4696-9A53-A8DCCE9CD6C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7C06975-6FB3-4BA6-A337-1756E1FBC19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75D42-08C4-4830-84B8-31D58066AB0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91F71B-5E02-4F86-BB58-78B878996D7C}"/>
              </a:ext>
            </a:extLst>
          </p:cNvPr>
          <p:cNvSpPr txBox="1"/>
          <p:nvPr/>
        </p:nvSpPr>
        <p:spPr>
          <a:xfrm>
            <a:off x="268516" y="903514"/>
            <a:ext cx="11586600" cy="467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angel said to the women, “Don’t be afraid. I know that you are looking for Jesus, the one who was killed on the cross.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But he is not here.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He has risen from death as he said he would.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Come and see the place where his body was.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And go quickly and tell his followers. Say to them: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‘Jesus has risen from death. He is going into Galilee.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 will be there before you. You will see him there.’”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Then the angel said, “Now I have told you.”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83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28 verses  5 - 7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202838" y="-271153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91F71B-5E02-4F86-BB58-78B878996D7C}"/>
              </a:ext>
            </a:extLst>
          </p:cNvPr>
          <p:cNvSpPr txBox="1"/>
          <p:nvPr/>
        </p:nvSpPr>
        <p:spPr>
          <a:xfrm>
            <a:off x="268516" y="903514"/>
            <a:ext cx="11586600" cy="415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women left the tomb quickly. They were afraid, but they were also very happy. They ran to tell Jesus’ followers what had happened. </a:t>
            </a:r>
            <a:endParaRPr lang="en-GB" sz="28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Suddenly, Jesus met them and said, “Greetings.”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 women came up to Jesus, took hold of his feet,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and worshiped him. Then Jesus said to them,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“Don’t be afraid. Go and tell my brothers to go on to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Galilee. They will see me there.”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9A0DB6F-39B1-4DA0-ADEF-655DF046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83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rial Unicode MS"/>
                <a:cs typeface="Arial" panose="020B0604020202020204" pitchFamily="34" charset="0"/>
              </a:rPr>
              <a:t>Matthew Chapter 28 verses  8 - 10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DDF40E1-BDDE-408F-8578-843C17000578}"/>
              </a:ext>
            </a:extLst>
          </p:cNvPr>
          <p:cNvSpPr/>
          <p:nvPr/>
        </p:nvSpPr>
        <p:spPr>
          <a:xfrm>
            <a:off x="-860335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83F40-39BE-4BC3-B32B-8CED86FDCC3E}"/>
              </a:ext>
            </a:extLst>
          </p:cNvPr>
          <p:cNvGrpSpPr/>
          <p:nvPr/>
        </p:nvGrpSpPr>
        <p:grpSpPr>
          <a:xfrm>
            <a:off x="9932322" y="577829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4FEC6B2-7A29-46C6-8D6D-37090E682C1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5892F7-1DC1-4F97-8EED-19B9267DA7E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3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7389515" y="170601"/>
            <a:ext cx="4484056" cy="175576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14769"/>
                <a:gd name="adj2" fmla="val 14070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8" y="197384"/>
              <a:ext cx="12094237" cy="46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expect they were.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7083796" y="796686"/>
            <a:ext cx="510820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Nothing like this had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96AB1-D303-4622-941D-46BD276671CF}"/>
              </a:ext>
            </a:extLst>
          </p:cNvPr>
          <p:cNvGrpSpPr/>
          <p:nvPr/>
        </p:nvGrpSpPr>
        <p:grpSpPr>
          <a:xfrm>
            <a:off x="543870" y="218958"/>
            <a:ext cx="6674436" cy="1448136"/>
            <a:chOff x="7701657" y="3605994"/>
            <a:chExt cx="4921086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78CD20A0-420E-4173-BFE1-0E71E38EE388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34355"/>
                <a:gd name="adj2" fmla="val 18118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81FC5-A0A2-43F0-B406-8D6807444608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women must have been very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FDD409-E720-42E8-A4C1-8355CF69F403}"/>
              </a:ext>
            </a:extLst>
          </p:cNvPr>
          <p:cNvSpPr txBox="1"/>
          <p:nvPr/>
        </p:nvSpPr>
        <p:spPr>
          <a:xfrm>
            <a:off x="722699" y="921117"/>
            <a:ext cx="631677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scared when they saw the angel.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7706483" y="1291823"/>
            <a:ext cx="38628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happened before.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458F91-6E5C-4A14-AC2B-81504C40898C}"/>
              </a:ext>
            </a:extLst>
          </p:cNvPr>
          <p:cNvGrpSpPr/>
          <p:nvPr/>
        </p:nvGrpSpPr>
        <p:grpSpPr>
          <a:xfrm>
            <a:off x="2065356" y="5017311"/>
            <a:ext cx="7534049" cy="1692208"/>
            <a:chOff x="247422" y="112484"/>
            <a:chExt cx="12364992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D66D13C2-0C4B-4CBB-B6C0-227320C84CE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0081"/>
                <a:gd name="adj2" fmla="val -14373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E93D15-D6D8-4AE4-A133-074D52658C0E}"/>
                </a:ext>
              </a:extLst>
            </p:cNvPr>
            <p:cNvSpPr txBox="1"/>
            <p:nvPr/>
          </p:nvSpPr>
          <p:spPr>
            <a:xfrm>
              <a:off x="382799" y="150591"/>
              <a:ext cx="12094236" cy="486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did, it happened as Jesus said. 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79D1EC-C28B-46F4-B486-C7E2B40F5B9D}"/>
              </a:ext>
            </a:extLst>
          </p:cNvPr>
          <p:cNvSpPr txBox="1"/>
          <p:nvPr/>
        </p:nvSpPr>
        <p:spPr>
          <a:xfrm>
            <a:off x="2652577" y="5575731"/>
            <a:ext cx="65499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must remember that because 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D2849-5899-4BE6-8D4F-214BB5E91CB0}"/>
              </a:ext>
            </a:extLst>
          </p:cNvPr>
          <p:cNvSpPr txBox="1"/>
          <p:nvPr/>
        </p:nvSpPr>
        <p:spPr>
          <a:xfrm>
            <a:off x="2128713" y="6075905"/>
            <a:ext cx="753404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sometimes forget Jesus’ promises.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E3066-DE44-4601-89DB-1D4CD2A4AFC3}"/>
              </a:ext>
            </a:extLst>
          </p:cNvPr>
          <p:cNvGrpSpPr/>
          <p:nvPr/>
        </p:nvGrpSpPr>
        <p:grpSpPr>
          <a:xfrm>
            <a:off x="2633649" y="3429000"/>
            <a:ext cx="6674436" cy="1448136"/>
            <a:chOff x="7701657" y="3605994"/>
            <a:chExt cx="4921086" cy="169439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AC8AC46-E13F-4CDA-9D1D-4543DF0A4F83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64895"/>
                <a:gd name="adj2" fmla="val -371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A5DE27-2C6D-4E05-9F17-B3A37694CFBD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amazingly everything Jesus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EC8115-4667-4823-ABE4-03BEA5B1FA2E}"/>
              </a:ext>
            </a:extLst>
          </p:cNvPr>
          <p:cNvSpPr txBox="1"/>
          <p:nvPr/>
        </p:nvSpPr>
        <p:spPr>
          <a:xfrm>
            <a:off x="2812478" y="4131159"/>
            <a:ext cx="631677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said would happen, happened.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435407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5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2506110" y="1866307"/>
            <a:ext cx="6674436" cy="175576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6174"/>
                <a:gd name="adj2" fmla="val 4089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46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have, but that doesn’t mean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2579184" y="2454143"/>
            <a:ext cx="65499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isn’t going to do amazing,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96AB1-D303-4622-941D-46BD276671CF}"/>
              </a:ext>
            </a:extLst>
          </p:cNvPr>
          <p:cNvGrpSpPr/>
          <p:nvPr/>
        </p:nvGrpSpPr>
        <p:grpSpPr>
          <a:xfrm>
            <a:off x="543870" y="218958"/>
            <a:ext cx="8381624" cy="1448136"/>
            <a:chOff x="7701657" y="3605994"/>
            <a:chExt cx="4921086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78CD20A0-420E-4173-BFE1-0E71E38EE388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37495"/>
                <a:gd name="adj2" fmla="val 1851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81FC5-A0A2-43F0-B406-8D6807444608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was all very strange for the disciples,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FDD409-E720-42E8-A4C1-8355CF69F403}"/>
              </a:ext>
            </a:extLst>
          </p:cNvPr>
          <p:cNvSpPr txBox="1"/>
          <p:nvPr/>
        </p:nvSpPr>
        <p:spPr>
          <a:xfrm>
            <a:off x="938118" y="938454"/>
            <a:ext cx="75931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we have got the story in the Bible.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2766570" y="2968572"/>
            <a:ext cx="619483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new things in our lives.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458F91-6E5C-4A14-AC2B-81504C40898C}"/>
              </a:ext>
            </a:extLst>
          </p:cNvPr>
          <p:cNvGrpSpPr/>
          <p:nvPr/>
        </p:nvGrpSpPr>
        <p:grpSpPr>
          <a:xfrm>
            <a:off x="2506110" y="3965852"/>
            <a:ext cx="6674436" cy="1692208"/>
            <a:chOff x="247422" y="112484"/>
            <a:chExt cx="12364992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D66D13C2-0C4B-4CBB-B6C0-227320C84CE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6402"/>
                <a:gd name="adj2" fmla="val -8069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E93D15-D6D8-4AE4-A133-074D52658C0E}"/>
                </a:ext>
              </a:extLst>
            </p:cNvPr>
            <p:cNvSpPr txBox="1"/>
            <p:nvPr/>
          </p:nvSpPr>
          <p:spPr>
            <a:xfrm>
              <a:off x="382798" y="197384"/>
              <a:ext cx="12094236" cy="486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promised that he would be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79D1EC-C28B-46F4-B486-C7E2B40F5B9D}"/>
              </a:ext>
            </a:extLst>
          </p:cNvPr>
          <p:cNvSpPr txBox="1"/>
          <p:nvPr/>
        </p:nvSpPr>
        <p:spPr>
          <a:xfrm>
            <a:off x="2568362" y="4524272"/>
            <a:ext cx="65499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with us always, if we trusted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D2849-5899-4BE6-8D4F-214BB5E91CB0}"/>
              </a:ext>
            </a:extLst>
          </p:cNvPr>
          <p:cNvSpPr txBox="1"/>
          <p:nvPr/>
        </p:nvSpPr>
        <p:spPr>
          <a:xfrm>
            <a:off x="3697523" y="5007200"/>
            <a:ext cx="433293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followed Him.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228600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2271B8E-BF72-4F25-AE80-49D19562F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217" y="2028837"/>
            <a:ext cx="2149160" cy="424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F292F0-6E74-4B84-8E04-539F4B157B93}"/>
              </a:ext>
            </a:extLst>
          </p:cNvPr>
          <p:cNvGrpSpPr/>
          <p:nvPr/>
        </p:nvGrpSpPr>
        <p:grpSpPr>
          <a:xfrm>
            <a:off x="129505" y="31661"/>
            <a:ext cx="11074699" cy="1873425"/>
            <a:chOff x="129505" y="31661"/>
            <a:chExt cx="11074699" cy="187342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A9A24E18-63F7-40CE-A2C7-BF5D67DD6686}"/>
                </a:ext>
              </a:extLst>
            </p:cNvPr>
            <p:cNvSpPr/>
            <p:nvPr/>
          </p:nvSpPr>
          <p:spPr>
            <a:xfrm>
              <a:off x="129505" y="31661"/>
              <a:ext cx="11074699" cy="1873425"/>
            </a:xfrm>
            <a:prstGeom prst="wedgeRoundRectCallout">
              <a:avLst>
                <a:gd name="adj1" fmla="val -18521"/>
                <a:gd name="adj2" fmla="val 138595"/>
                <a:gd name="adj3" fmla="val 16667"/>
              </a:avLst>
            </a:prstGeom>
            <a:solidFill>
              <a:schemeClr val="bg1">
                <a:alpha val="1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73AA60-1BE8-406F-A136-9B180FAC0609}"/>
                </a:ext>
              </a:extLst>
            </p:cNvPr>
            <p:cNvSpPr txBox="1"/>
            <p:nvPr/>
          </p:nvSpPr>
          <p:spPr>
            <a:xfrm>
              <a:off x="335136" y="107450"/>
              <a:ext cx="10663437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was at the cross when Jesus died.</a:t>
              </a:r>
              <a:endParaRPr lang="en-US" sz="3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4507530" y="3660387"/>
            <a:ext cx="5152947" cy="175576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0998"/>
                <a:gd name="adj2" fmla="val -6110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46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died for all people.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4595095" y="4300716"/>
            <a:ext cx="483699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If you believe and trust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4666282" y="4798383"/>
            <a:ext cx="479695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Him, He will save you.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5F620-68B7-401F-B34C-16CE44BF565D}"/>
              </a:ext>
            </a:extLst>
          </p:cNvPr>
          <p:cNvSpPr txBox="1"/>
          <p:nvPr/>
        </p:nvSpPr>
        <p:spPr>
          <a:xfrm>
            <a:off x="-76126" y="666301"/>
            <a:ext cx="1107469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know he was no ordinary man, He was the Son of God.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398F4-7851-49CF-BA87-F6BE8B56D53B}"/>
              </a:ext>
            </a:extLst>
          </p:cNvPr>
          <p:cNvSpPr txBox="1"/>
          <p:nvPr/>
        </p:nvSpPr>
        <p:spPr>
          <a:xfrm>
            <a:off x="2425866" y="1319284"/>
            <a:ext cx="680914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Will he save me if I trust Him?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148057" y="-255235"/>
            <a:ext cx="13592097" cy="7368470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7562BC9-21BB-438E-BF04-08F8EC7BD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2.59259E-6 L 0.40352 -0.0064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BEEA57-3FED-4116-8627-49F9E9A8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43" y="1995883"/>
            <a:ext cx="2149160" cy="4241764"/>
          </a:xfrm>
          <a:prstGeom prst="rect">
            <a:avLst/>
          </a:prstGeom>
        </p:spPr>
      </p:pic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4286250" y="2388477"/>
            <a:ext cx="5638800" cy="226276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56268"/>
                <a:gd name="adj2" fmla="val -385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801" y="197384"/>
              <a:ext cx="12094237" cy="46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God loves us so much that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4347986" y="3051318"/>
            <a:ext cx="55153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sent Jesus to die for us.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4347985" y="3609174"/>
            <a:ext cx="55153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wants us to turn to Him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884A53-C33B-404F-8CB0-584A4A2A7433}"/>
              </a:ext>
            </a:extLst>
          </p:cNvPr>
          <p:cNvGrpSpPr/>
          <p:nvPr/>
        </p:nvGrpSpPr>
        <p:grpSpPr>
          <a:xfrm>
            <a:off x="129505" y="31661"/>
            <a:ext cx="7385719" cy="1873425"/>
            <a:chOff x="247422" y="112484"/>
            <a:chExt cx="12364992" cy="141985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A9A24E18-63F7-40CE-A2C7-BF5D67DD6686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2196"/>
                <a:gd name="adj2" fmla="val 14094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73AA60-1BE8-406F-A136-9B180FAC0609}"/>
                </a:ext>
              </a:extLst>
            </p:cNvPr>
            <p:cNvSpPr txBox="1"/>
            <p:nvPr/>
          </p:nvSpPr>
          <p:spPr>
            <a:xfrm>
              <a:off x="477011" y="169924"/>
              <a:ext cx="11905815" cy="439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really great news.</a:t>
              </a:r>
              <a:endParaRPr lang="en-US" sz="3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A5F620-68B7-401F-B34C-16CE44BF565D}"/>
              </a:ext>
            </a:extLst>
          </p:cNvPr>
          <p:cNvSpPr txBox="1"/>
          <p:nvPr/>
        </p:nvSpPr>
        <p:spPr>
          <a:xfrm>
            <a:off x="129505" y="660415"/>
            <a:ext cx="714759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I’ve done so many things wrong,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398F4-7851-49CF-BA87-F6BE8B56D53B}"/>
              </a:ext>
            </a:extLst>
          </p:cNvPr>
          <p:cNvSpPr txBox="1"/>
          <p:nvPr/>
        </p:nvSpPr>
        <p:spPr>
          <a:xfrm>
            <a:off x="129505" y="1289169"/>
            <a:ext cx="762384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didn’t think God would forgive me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DC0DC6-53F5-4A31-A6EC-4BECF1A6ECA5}"/>
              </a:ext>
            </a:extLst>
          </p:cNvPr>
          <p:cNvSpPr txBox="1"/>
          <p:nvPr/>
        </p:nvSpPr>
        <p:spPr>
          <a:xfrm>
            <a:off x="4347985" y="4096738"/>
            <a:ext cx="55153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be sorry for our sins.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03EB1D-0301-4326-AB19-1ED2B560AE51}"/>
              </a:ext>
            </a:extLst>
          </p:cNvPr>
          <p:cNvGrpSpPr/>
          <p:nvPr/>
        </p:nvGrpSpPr>
        <p:grpSpPr>
          <a:xfrm>
            <a:off x="4751884" y="4833112"/>
            <a:ext cx="4835286" cy="1917438"/>
            <a:chOff x="7701657" y="3605994"/>
            <a:chExt cx="4921086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229C88A1-F7A0-420F-97E4-06C32AA63918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114590"/>
                <a:gd name="adj2" fmla="val -11346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C6EBF-7A5B-47A4-B135-BE10B0760098}"/>
                </a:ext>
              </a:extLst>
            </p:cNvPr>
            <p:cNvSpPr txBox="1"/>
            <p:nvPr/>
          </p:nvSpPr>
          <p:spPr>
            <a:xfrm>
              <a:off x="7701657" y="373712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When we ask Jesus into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D3B263-5933-432C-AD96-BFA1F904ACC1}"/>
              </a:ext>
            </a:extLst>
          </p:cNvPr>
          <p:cNvSpPr txBox="1"/>
          <p:nvPr/>
        </p:nvSpPr>
        <p:spPr>
          <a:xfrm>
            <a:off x="4702968" y="5514023"/>
            <a:ext cx="493311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our lives, the Holy Spirit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9E68B-4897-47F8-8C8C-0570D80193EB}"/>
              </a:ext>
            </a:extLst>
          </p:cNvPr>
          <p:cNvSpPr txBox="1"/>
          <p:nvPr/>
        </p:nvSpPr>
        <p:spPr>
          <a:xfrm>
            <a:off x="5010150" y="6023782"/>
            <a:ext cx="4137646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comes and helps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191753" y="-280988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1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1" grpId="0"/>
      <p:bldP spid="32" grpId="0"/>
      <p:bldP spid="20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BEEA57-3FED-4116-8627-49F9E9A8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43" y="1995883"/>
            <a:ext cx="2149160" cy="4241764"/>
          </a:xfrm>
          <a:prstGeom prst="rect">
            <a:avLst/>
          </a:prstGeom>
        </p:spPr>
      </p:pic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2202747" y="217670"/>
            <a:ext cx="9001457" cy="1800625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39443"/>
                <a:gd name="adj2" fmla="val 13156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801" y="197384"/>
              <a:ext cx="12094237" cy="45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said, “</a:t>
              </a:r>
              <a:r>
                <a:rPr lang="en-GB" sz="320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It is the sick who need a doctor.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2605118" y="854164"/>
            <a:ext cx="750714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I did not come to invite good people.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2920119" y="1378290"/>
            <a:ext cx="666676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I came to invite sinners.”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884A53-C33B-404F-8CB0-584A4A2A7433}"/>
              </a:ext>
            </a:extLst>
          </p:cNvPr>
          <p:cNvGrpSpPr/>
          <p:nvPr/>
        </p:nvGrpSpPr>
        <p:grpSpPr>
          <a:xfrm>
            <a:off x="161590" y="147941"/>
            <a:ext cx="7109268" cy="1451319"/>
            <a:chOff x="247422" y="112484"/>
            <a:chExt cx="12364992" cy="141985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A9A24E18-63F7-40CE-A2C7-BF5D67DD6686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1970"/>
                <a:gd name="adj2" fmla="val 18295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73AA60-1BE8-406F-A136-9B180FAC0609}"/>
                </a:ext>
              </a:extLst>
            </p:cNvPr>
            <p:cNvSpPr txBox="1"/>
            <p:nvPr/>
          </p:nvSpPr>
          <p:spPr>
            <a:xfrm>
              <a:off x="477010" y="169924"/>
              <a:ext cx="11905816" cy="5675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Thank’s</a:t>
              </a: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for your help.</a:t>
              </a:r>
              <a:endParaRPr lang="en-US" sz="3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A5F620-68B7-401F-B34C-16CE44BF565D}"/>
              </a:ext>
            </a:extLst>
          </p:cNvPr>
          <p:cNvSpPr txBox="1"/>
          <p:nvPr/>
        </p:nvSpPr>
        <p:spPr>
          <a:xfrm>
            <a:off x="161589" y="776695"/>
            <a:ext cx="710926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I’m going to tell others about Jesus.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03EB1D-0301-4326-AB19-1ED2B560AE51}"/>
              </a:ext>
            </a:extLst>
          </p:cNvPr>
          <p:cNvGrpSpPr/>
          <p:nvPr/>
        </p:nvGrpSpPr>
        <p:grpSpPr>
          <a:xfrm>
            <a:off x="2668380" y="2804517"/>
            <a:ext cx="7166846" cy="2434234"/>
            <a:chOff x="7701657" y="3605994"/>
            <a:chExt cx="4921086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229C88A1-F7A0-420F-97E4-06C32AA63918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64721"/>
                <a:gd name="adj2" fmla="val -1636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C6EBF-7A5B-47A4-B135-BE10B0760098}"/>
                </a:ext>
              </a:extLst>
            </p:cNvPr>
            <p:cNvSpPr txBox="1"/>
            <p:nvPr/>
          </p:nvSpPr>
          <p:spPr>
            <a:xfrm>
              <a:off x="7701657" y="3737122"/>
              <a:ext cx="4921086" cy="5126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 means that Jesus has come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D3B263-5933-432C-AD96-BFA1F904ACC1}"/>
              </a:ext>
            </a:extLst>
          </p:cNvPr>
          <p:cNvSpPr txBox="1"/>
          <p:nvPr/>
        </p:nvSpPr>
        <p:spPr>
          <a:xfrm>
            <a:off x="3388035" y="3447627"/>
            <a:ext cx="6135585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heal those people who know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9E68B-4897-47F8-8C8C-0570D80193EB}"/>
              </a:ext>
            </a:extLst>
          </p:cNvPr>
          <p:cNvSpPr txBox="1"/>
          <p:nvPr/>
        </p:nvSpPr>
        <p:spPr>
          <a:xfrm>
            <a:off x="3564924" y="3979438"/>
            <a:ext cx="58738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their relationship with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BCEE4C-C9E3-45B9-8B36-ACFD712EF7FA}"/>
              </a:ext>
            </a:extLst>
          </p:cNvPr>
          <p:cNvSpPr txBox="1"/>
          <p:nvPr/>
        </p:nvSpPr>
        <p:spPr>
          <a:xfrm>
            <a:off x="3763155" y="4512067"/>
            <a:ext cx="58738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God needs mending.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294205" y="-262361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9167E-6 -1.48148E-6 L -0.41889 -0.0027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1" grpId="0"/>
      <p:bldP spid="31" grpId="1"/>
      <p:bldP spid="25" grpId="0"/>
      <p:bldP spid="27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673585" y="155738"/>
            <a:ext cx="9693573" cy="1800625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49252"/>
                <a:gd name="adj2" fmla="val 13354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801" y="197384"/>
              <a:ext cx="12094237" cy="45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It’s amazing that Jesus has come to heal us</a:t>
              </a:r>
              <a:r>
                <a:rPr lang="en-GB" sz="320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863697" y="778711"/>
            <a:ext cx="939733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great if you have asked Him into your life.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1101809" y="1280902"/>
            <a:ext cx="873341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You now have a new relationship with God.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03EB1D-0301-4326-AB19-1ED2B560AE51}"/>
              </a:ext>
            </a:extLst>
          </p:cNvPr>
          <p:cNvGrpSpPr/>
          <p:nvPr/>
        </p:nvGrpSpPr>
        <p:grpSpPr>
          <a:xfrm>
            <a:off x="2368273" y="3528019"/>
            <a:ext cx="7166846" cy="3141473"/>
            <a:chOff x="7701657" y="3497058"/>
            <a:chExt cx="4921086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229C88A1-F7A0-420F-97E4-06C32AA63918}"/>
                </a:ext>
              </a:extLst>
            </p:cNvPr>
            <p:cNvSpPr/>
            <p:nvPr/>
          </p:nvSpPr>
          <p:spPr>
            <a:xfrm>
              <a:off x="7701657" y="3497058"/>
              <a:ext cx="4921086" cy="1694399"/>
            </a:xfrm>
            <a:prstGeom prst="wedgeRoundRectCallout">
              <a:avLst>
                <a:gd name="adj1" fmla="val -60247"/>
                <a:gd name="adj2" fmla="val -470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C6EBF-7A5B-47A4-B135-BE10B0760098}"/>
                </a:ext>
              </a:extLst>
            </p:cNvPr>
            <p:cNvSpPr txBox="1"/>
            <p:nvPr/>
          </p:nvSpPr>
          <p:spPr>
            <a:xfrm>
              <a:off x="7701657" y="3547356"/>
              <a:ext cx="4921086" cy="403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are now in God’s family.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D3B263-5933-432C-AD96-BFA1F904ACC1}"/>
              </a:ext>
            </a:extLst>
          </p:cNvPr>
          <p:cNvSpPr txBox="1"/>
          <p:nvPr/>
        </p:nvSpPr>
        <p:spPr>
          <a:xfrm>
            <a:off x="2800634" y="4113041"/>
            <a:ext cx="62611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we are in families we live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9E68B-4897-47F8-8C8C-0570D80193EB}"/>
              </a:ext>
            </a:extLst>
          </p:cNvPr>
          <p:cNvSpPr txBox="1"/>
          <p:nvPr/>
        </p:nvSpPr>
        <p:spPr>
          <a:xfrm>
            <a:off x="2855112" y="4610138"/>
            <a:ext cx="617780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talk together all the time.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BCEE4C-C9E3-45B9-8B36-ACFD712EF7FA}"/>
              </a:ext>
            </a:extLst>
          </p:cNvPr>
          <p:cNvSpPr txBox="1"/>
          <p:nvPr/>
        </p:nvSpPr>
        <p:spPr>
          <a:xfrm>
            <a:off x="3014775" y="5110801"/>
            <a:ext cx="58738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It’s the same in God’s family.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21D6B-2761-48F4-9B67-0626B16A0E87}"/>
              </a:ext>
            </a:extLst>
          </p:cNvPr>
          <p:cNvSpPr txBox="1"/>
          <p:nvPr/>
        </p:nvSpPr>
        <p:spPr>
          <a:xfrm>
            <a:off x="2425520" y="5625379"/>
            <a:ext cx="702948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need to keep talking with God.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81272E-85B5-4B99-8596-079553C30D15}"/>
              </a:ext>
            </a:extLst>
          </p:cNvPr>
          <p:cNvSpPr txBox="1"/>
          <p:nvPr/>
        </p:nvSpPr>
        <p:spPr>
          <a:xfrm>
            <a:off x="3651121" y="6105061"/>
            <a:ext cx="461289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pray together.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162711" y="-280988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3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5" grpId="0"/>
      <p:bldP spid="27" grpId="0"/>
      <p:bldP spid="37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0DA1822-5365-42EA-9A35-E38D7A98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603" y="2787422"/>
            <a:ext cx="2011680" cy="3579223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9FA4662C-27C3-4E17-85AF-4920095E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A57331-65F4-4198-92D4-59562812C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521" y="3000856"/>
            <a:ext cx="1922418" cy="336578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D6B760E-73B2-4796-9003-F7811676A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5" name="Picture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3CC74476-8666-49F1-A745-24BD6E82F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84FE8C-EE21-49EA-83E6-F0515AF6A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8D860B-AA54-4C2D-99C9-4044E10F36D0}"/>
              </a:ext>
            </a:extLst>
          </p:cNvPr>
          <p:cNvGrpSpPr/>
          <p:nvPr/>
        </p:nvGrpSpPr>
        <p:grpSpPr>
          <a:xfrm>
            <a:off x="2223805" y="3484909"/>
            <a:ext cx="7270524" cy="1756856"/>
            <a:chOff x="27523" y="112484"/>
            <a:chExt cx="12872767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FF873ED-CD4B-4538-8B95-504D29E82ABE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64316"/>
                <a:gd name="adj2" fmla="val -5073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00088F-45D9-4FB5-9C09-6EA5BEAF5E9C}"/>
                </a:ext>
              </a:extLst>
            </p:cNvPr>
            <p:cNvSpPr txBox="1"/>
            <p:nvPr/>
          </p:nvSpPr>
          <p:spPr>
            <a:xfrm>
              <a:off x="27523" y="165052"/>
              <a:ext cx="12872767" cy="468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that you know all about us.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B551-F676-4766-83B5-ACACD5E230DF}"/>
              </a:ext>
            </a:extLst>
          </p:cNvPr>
          <p:cNvGrpSpPr/>
          <p:nvPr/>
        </p:nvGrpSpPr>
        <p:grpSpPr>
          <a:xfrm>
            <a:off x="3550939" y="5435155"/>
            <a:ext cx="3525673" cy="615403"/>
            <a:chOff x="247422" y="112484"/>
            <a:chExt cx="12364993" cy="141985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2C3966E6-A9E6-4914-98C0-52F2A5E4695A}"/>
                </a:ext>
              </a:extLst>
            </p:cNvPr>
            <p:cNvSpPr/>
            <p:nvPr/>
          </p:nvSpPr>
          <p:spPr>
            <a:xfrm>
              <a:off x="247422" y="112484"/>
              <a:ext cx="12364993" cy="1419859"/>
            </a:xfrm>
            <a:prstGeom prst="wedgeRoundRectCallout">
              <a:avLst>
                <a:gd name="adj1" fmla="val -105670"/>
                <a:gd name="adj2" fmla="val -34461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577A7B-4A3C-47B2-95B6-684712DB0456}"/>
                </a:ext>
              </a:extLst>
            </p:cNvPr>
            <p:cNvSpPr txBox="1"/>
            <p:nvPr/>
          </p:nvSpPr>
          <p:spPr>
            <a:xfrm>
              <a:off x="764475" y="145758"/>
              <a:ext cx="11505863" cy="133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AMEN.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5B7D9D3-F35C-4083-AEC3-AED240FE64BC}"/>
              </a:ext>
            </a:extLst>
          </p:cNvPr>
          <p:cNvSpPr txBox="1"/>
          <p:nvPr/>
        </p:nvSpPr>
        <p:spPr>
          <a:xfrm>
            <a:off x="2568495" y="4590341"/>
            <a:ext cx="640586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keep talking to you.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8830E-F520-4040-8FFF-7373A217D96F}"/>
              </a:ext>
            </a:extLst>
          </p:cNvPr>
          <p:cNvGrpSpPr/>
          <p:nvPr/>
        </p:nvGrpSpPr>
        <p:grpSpPr>
          <a:xfrm>
            <a:off x="399011" y="151552"/>
            <a:ext cx="10677111" cy="1886132"/>
            <a:chOff x="7701657" y="3497058"/>
            <a:chExt cx="4921086" cy="169439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9D78362A-5793-4D2F-9E86-E105FCFADA28}"/>
                </a:ext>
              </a:extLst>
            </p:cNvPr>
            <p:cNvSpPr/>
            <p:nvPr/>
          </p:nvSpPr>
          <p:spPr>
            <a:xfrm>
              <a:off x="7701657" y="3497058"/>
              <a:ext cx="4921086" cy="1694399"/>
            </a:xfrm>
            <a:prstGeom prst="wedgeRoundRectCallout">
              <a:avLst>
                <a:gd name="adj1" fmla="val -38750"/>
                <a:gd name="adj2" fmla="val 1343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6409A8-FA0C-4A27-B005-791610DC13D4}"/>
                </a:ext>
              </a:extLst>
            </p:cNvPr>
            <p:cNvSpPr txBox="1"/>
            <p:nvPr/>
          </p:nvSpPr>
          <p:spPr>
            <a:xfrm>
              <a:off x="7701657" y="3547356"/>
              <a:ext cx="4921086" cy="521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Jesus, thank you that you died instead of us.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EE9AC4-B80B-4689-8E1C-EE377526D106}"/>
              </a:ext>
            </a:extLst>
          </p:cNvPr>
          <p:cNvSpPr txBox="1"/>
          <p:nvPr/>
        </p:nvSpPr>
        <p:spPr>
          <a:xfrm>
            <a:off x="453103" y="827388"/>
            <a:ext cx="1067711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you came back to life as you promised.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D2C46-DF6B-427E-AEF9-F131AB48F3F4}"/>
              </a:ext>
            </a:extLst>
          </p:cNvPr>
          <p:cNvSpPr txBox="1"/>
          <p:nvPr/>
        </p:nvSpPr>
        <p:spPr>
          <a:xfrm>
            <a:off x="802384" y="1370805"/>
            <a:ext cx="96384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all your promises are true.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085A8-1677-449E-9950-1585B9B0B988}"/>
              </a:ext>
            </a:extLst>
          </p:cNvPr>
          <p:cNvSpPr txBox="1"/>
          <p:nvPr/>
        </p:nvSpPr>
        <p:spPr>
          <a:xfrm>
            <a:off x="2170685" y="4073289"/>
            <a:ext cx="75573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trust and follow You today.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8" action="ppaction://hlinksldjump"/>
            <a:extLst>
              <a:ext uri="{FF2B5EF4-FFF2-40B4-BE49-F238E27FC236}">
                <a16:creationId xmlns:a16="http://schemas.microsoft.com/office/drawing/2014/main" id="{68FEE6B4-7B46-44AB-B7E0-415B352C4CE1}"/>
              </a:ext>
            </a:extLst>
          </p:cNvPr>
          <p:cNvSpPr/>
          <p:nvPr/>
        </p:nvSpPr>
        <p:spPr>
          <a:xfrm>
            <a:off x="-269535" y="-383321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A5D5F-7C1E-4706-BF94-6D7FBA5A9417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5A95F9-F0C7-439F-96CD-BA86EE829D7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E9EE16-D5D0-45BA-8E56-B362AF07BC9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4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2526 -0.016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30755 -0.0331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3918 -0.01898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AFFA8C6-6FEA-446B-AD71-C5083E03F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EEBFA9-592B-42BC-857C-09EA0329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3AC5D51-18D8-452C-94B9-6F0BFC7D3065}"/>
              </a:ext>
            </a:extLst>
          </p:cNvPr>
          <p:cNvGrpSpPr/>
          <p:nvPr/>
        </p:nvGrpSpPr>
        <p:grpSpPr>
          <a:xfrm>
            <a:off x="7506730" y="1158554"/>
            <a:ext cx="4685270" cy="5150171"/>
            <a:chOff x="7672017" y="1281686"/>
            <a:chExt cx="4685270" cy="5150171"/>
          </a:xfrm>
        </p:grpSpPr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8C65F01-AEC5-4A36-86AC-F29CD4D62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279" y="1281686"/>
              <a:ext cx="2033339" cy="5150171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EEC61CC-8693-4D73-80B0-046370FE1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948" y="1281686"/>
              <a:ext cx="2033339" cy="515017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E871E7-A338-4842-B181-66A07655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017" y="2066620"/>
              <a:ext cx="2281310" cy="424210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88251C-46EC-4305-A227-05D11284758B}"/>
              </a:ext>
            </a:extLst>
          </p:cNvPr>
          <p:cNvGrpSpPr/>
          <p:nvPr/>
        </p:nvGrpSpPr>
        <p:grpSpPr>
          <a:xfrm>
            <a:off x="107945" y="112482"/>
            <a:ext cx="12103548" cy="1419859"/>
            <a:chOff x="247422" y="112484"/>
            <a:chExt cx="12364992" cy="1419859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BC7C948F-0547-4C0A-AD94-C7C2F05E907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678"/>
                <a:gd name="adj2" fmla="val 191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E1141E-72ED-4928-87F5-68329D01C596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 Hillcliffe Junior Church Online.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3E725B6-3323-4DD3-88E0-67639C896FE0}"/>
              </a:ext>
            </a:extLst>
          </p:cNvPr>
          <p:cNvSpPr txBox="1"/>
          <p:nvPr/>
        </p:nvSpPr>
        <p:spPr>
          <a:xfrm>
            <a:off x="162708" y="822412"/>
            <a:ext cx="12048784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are very pleased you can join us and learn about Jesus.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1B9DC9-8508-4DC4-A7F6-942F463445F2}"/>
              </a:ext>
            </a:extLst>
          </p:cNvPr>
          <p:cNvGrpSpPr/>
          <p:nvPr/>
        </p:nvGrpSpPr>
        <p:grpSpPr>
          <a:xfrm>
            <a:off x="2085474" y="3930360"/>
            <a:ext cx="5829466" cy="2360752"/>
            <a:chOff x="247422" y="112484"/>
            <a:chExt cx="12364992" cy="141985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5ABDBCB3-20D5-42C7-AC17-C0EE92F56EE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257"/>
                <a:gd name="adj2" fmla="val -6665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7C6023-75A3-4F94-9F0F-8B41000F62AC}"/>
                </a:ext>
              </a:extLst>
            </p:cNvPr>
            <p:cNvSpPr txBox="1"/>
            <p:nvPr/>
          </p:nvSpPr>
          <p:spPr>
            <a:xfrm>
              <a:off x="287643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Last week, these Romans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BC1E29-9989-4725-A3D2-9DC612FB9AFB}"/>
              </a:ext>
            </a:extLst>
          </p:cNvPr>
          <p:cNvSpPr txBox="1"/>
          <p:nvPr/>
        </p:nvSpPr>
        <p:spPr>
          <a:xfrm>
            <a:off x="2370111" y="4598233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told us that Judas had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92E0AF-E1F8-4074-B411-5A270ED5585B}"/>
              </a:ext>
            </a:extLst>
          </p:cNvPr>
          <p:cNvSpPr txBox="1"/>
          <p:nvPr/>
        </p:nvSpPr>
        <p:spPr>
          <a:xfrm>
            <a:off x="2501700" y="5110736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betrayed Jesus, and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99CA6-D8D2-468C-B853-227EE7F0EF89}"/>
              </a:ext>
            </a:extLst>
          </p:cNvPr>
          <p:cNvSpPr txBox="1"/>
          <p:nvPr/>
        </p:nvSpPr>
        <p:spPr>
          <a:xfrm>
            <a:off x="2482207" y="5648165"/>
            <a:ext cx="521422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had been arrested.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58CCB49-038C-4836-A457-8DA450D80BD1}"/>
              </a:ext>
            </a:extLst>
          </p:cNvPr>
          <p:cNvSpPr/>
          <p:nvPr/>
        </p:nvSpPr>
        <p:spPr>
          <a:xfrm>
            <a:off x="13684042" y="-384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A47F18B5-53E2-47CB-BF9C-DAE4C1D1FBD4}"/>
              </a:ext>
            </a:extLst>
          </p:cNvPr>
          <p:cNvSpPr/>
          <p:nvPr/>
        </p:nvSpPr>
        <p:spPr>
          <a:xfrm>
            <a:off x="13714680" y="94530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AB54683-2184-41F0-B00E-94241BC650EF}"/>
              </a:ext>
            </a:extLst>
          </p:cNvPr>
          <p:cNvSpPr/>
          <p:nvPr/>
        </p:nvSpPr>
        <p:spPr>
          <a:xfrm>
            <a:off x="14766884" y="-384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3781EEDB-2FBD-4783-A63E-0629A7A124C7}"/>
              </a:ext>
            </a:extLst>
          </p:cNvPr>
          <p:cNvSpPr/>
          <p:nvPr/>
        </p:nvSpPr>
        <p:spPr>
          <a:xfrm>
            <a:off x="14766884" y="94530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2969F-D4F6-4700-A585-1850074AAC80}"/>
              </a:ext>
            </a:extLst>
          </p:cNvPr>
          <p:cNvGrpSpPr/>
          <p:nvPr/>
        </p:nvGrpSpPr>
        <p:grpSpPr>
          <a:xfrm>
            <a:off x="54710" y="101543"/>
            <a:ext cx="11765626" cy="1419859"/>
            <a:chOff x="247422" y="112484"/>
            <a:chExt cx="12364992" cy="141985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BC64CA61-DF80-4E39-8340-493A7E86A16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8946"/>
                <a:gd name="adj2" fmla="val 19329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4C73E7-BF5E-4BC0-AE6C-50A81322F050}"/>
                </a:ext>
              </a:extLst>
            </p:cNvPr>
            <p:cNvSpPr txBox="1"/>
            <p:nvPr/>
          </p:nvSpPr>
          <p:spPr>
            <a:xfrm>
              <a:off x="303368" y="242318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being arrested was very sad and a shock for us.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D1C80FC-D1BA-4092-B4F7-FC7B7173A00B}"/>
              </a:ext>
            </a:extLst>
          </p:cNvPr>
          <p:cNvSpPr txBox="1"/>
          <p:nvPr/>
        </p:nvSpPr>
        <p:spPr>
          <a:xfrm>
            <a:off x="107944" y="821272"/>
            <a:ext cx="117656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we have seen everything that has happened was planned.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60180-B92B-40E8-BAB5-D4E3C36A42E6}"/>
              </a:ext>
            </a:extLst>
          </p:cNvPr>
          <p:cNvGrpSpPr/>
          <p:nvPr/>
        </p:nvGrpSpPr>
        <p:grpSpPr>
          <a:xfrm>
            <a:off x="3411544" y="5797966"/>
            <a:ext cx="6656884" cy="637464"/>
            <a:chOff x="247422" y="112484"/>
            <a:chExt cx="12364992" cy="141985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7DBBDCCE-0B92-4DA9-849B-66FC92C2C4C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80991"/>
                <a:gd name="adj2" fmla="val -40363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CE28A2-DF68-4FDE-8C3D-E0FE5558F413}"/>
                </a:ext>
              </a:extLst>
            </p:cNvPr>
            <p:cNvSpPr txBox="1"/>
            <p:nvPr/>
          </p:nvSpPr>
          <p:spPr>
            <a:xfrm>
              <a:off x="287644" y="216084"/>
              <a:ext cx="12094237" cy="474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start with prayer.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D86BB0-93E0-448D-82A2-470BAD38330B}"/>
              </a:ext>
            </a:extLst>
          </p:cNvPr>
          <p:cNvGrpSpPr/>
          <p:nvPr/>
        </p:nvGrpSpPr>
        <p:grpSpPr>
          <a:xfrm>
            <a:off x="2114487" y="3963640"/>
            <a:ext cx="6656884" cy="1736521"/>
            <a:chOff x="247422" y="112484"/>
            <a:chExt cx="12364992" cy="141985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9FE1026F-2D51-4D02-AA3F-9D231F270BA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1158"/>
                <a:gd name="adj2" fmla="val -7401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814666-AF50-4BBA-AA10-1256087E7F52}"/>
                </a:ext>
              </a:extLst>
            </p:cNvPr>
            <p:cNvSpPr txBox="1"/>
            <p:nvPr/>
          </p:nvSpPr>
          <p:spPr>
            <a:xfrm>
              <a:off x="287643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was all part of God’s plan.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B4550D1-3D5A-473E-A968-83408C69A90B}"/>
              </a:ext>
            </a:extLst>
          </p:cNvPr>
          <p:cNvSpPr txBox="1"/>
          <p:nvPr/>
        </p:nvSpPr>
        <p:spPr>
          <a:xfrm>
            <a:off x="2135300" y="4604418"/>
            <a:ext cx="665688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Remember Jesus said his blood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099E38-935E-4838-97D1-8000F4DB1A75}"/>
              </a:ext>
            </a:extLst>
          </p:cNvPr>
          <p:cNvSpPr txBox="1"/>
          <p:nvPr/>
        </p:nvSpPr>
        <p:spPr>
          <a:xfrm>
            <a:off x="2496130" y="5120066"/>
            <a:ext cx="564439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would be poured out for us.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85FBB849-A24D-4150-A237-9BC03198172A}"/>
              </a:ext>
            </a:extLst>
          </p:cNvPr>
          <p:cNvSpPr/>
          <p:nvPr/>
        </p:nvSpPr>
        <p:spPr>
          <a:xfrm>
            <a:off x="-173264" y="-349479"/>
            <a:ext cx="13470709" cy="7339588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49292-DBB0-4FE1-97C3-58178C156BE8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ACE19B-CDE0-4181-99D9-4F3663E5D9E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E77E5-6484-41EE-9B3B-F87B2142EA4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4.44444E-6 L 0.49219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22" grpId="0" animBg="1"/>
      <p:bldP spid="23" grpId="0" animBg="1"/>
      <p:bldP spid="24" grpId="0" animBg="1"/>
      <p:bldP spid="25" grpId="0" animBg="1"/>
      <p:bldP spid="31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3028E93B-C251-4ED9-BCA5-5535E8FF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4AB01F-A78F-4C04-A533-11F18C16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0D83A2-A7C9-4201-BADE-409F00C62B2C}"/>
              </a:ext>
            </a:extLst>
          </p:cNvPr>
          <p:cNvGrpSpPr/>
          <p:nvPr/>
        </p:nvGrpSpPr>
        <p:grpSpPr>
          <a:xfrm>
            <a:off x="1232520" y="4015937"/>
            <a:ext cx="6015844" cy="1355878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2E5888B-D30E-45E4-AB79-005195C75FF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2111"/>
                <a:gd name="adj2" fmla="val -126264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C2E22-0930-4B48-BDF0-221D449D8D29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05B71C-0496-4ED0-A147-AE545CA96D63}"/>
              </a:ext>
            </a:extLst>
          </p:cNvPr>
          <p:cNvSpPr txBox="1"/>
          <p:nvPr/>
        </p:nvSpPr>
        <p:spPr>
          <a:xfrm>
            <a:off x="2215105" y="4626735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73F014-F689-49AF-9271-05FD1997171F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E47B48B-3AFB-44DF-B821-CEA633EC44C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33644A-ACBC-4644-A477-9406D234B01C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844C7481-67C2-4D3A-ADFB-08FDC811D52F}"/>
              </a:ext>
            </a:extLst>
          </p:cNvPr>
          <p:cNvSpPr/>
          <p:nvPr/>
        </p:nvSpPr>
        <p:spPr>
          <a:xfrm>
            <a:off x="-235997" y="-280988"/>
            <a:ext cx="13592097" cy="74199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CBB71-43FD-4E59-9537-994B430002C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CC59A7-CB2B-49E6-AE0B-EC703545D26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80F14D-3D9B-48DF-BC50-8AF7A8358E0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6E46EB6A-AE2F-41FC-8DD4-6719E6F91A5C}"/>
              </a:ext>
            </a:extLst>
          </p:cNvPr>
          <p:cNvSpPr txBox="1"/>
          <p:nvPr/>
        </p:nvSpPr>
        <p:spPr>
          <a:xfrm>
            <a:off x="3239301" y="5689853"/>
            <a:ext cx="285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Victory</a:t>
            </a:r>
          </a:p>
        </p:txBody>
      </p:sp>
    </p:spTree>
    <p:extLst>
      <p:ext uri="{BB962C8B-B14F-4D97-AF65-F5344CB8AC3E}">
        <p14:creationId xmlns:p14="http://schemas.microsoft.com/office/powerpoint/2010/main" val="7595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B7B22792-61BC-4605-9DD0-BD5E47DAB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30B3A5-E7AF-453C-81E1-2EA80E95F7E1}"/>
              </a:ext>
            </a:extLst>
          </p:cNvPr>
          <p:cNvGrpSpPr/>
          <p:nvPr/>
        </p:nvGrpSpPr>
        <p:grpSpPr>
          <a:xfrm>
            <a:off x="760164" y="126770"/>
            <a:ext cx="4401848" cy="2160704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31E67D3-600E-4ADB-8A35-92EF2A300BC0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142"/>
                <a:gd name="adj2" fmla="val 10540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46650C-2105-4C68-94FB-749B96A6F0EE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6E3083-6C23-48B2-B9A9-CC63AA010185}"/>
              </a:ext>
            </a:extLst>
          </p:cNvPr>
          <p:cNvSpPr txBox="1"/>
          <p:nvPr/>
        </p:nvSpPr>
        <p:spPr>
          <a:xfrm>
            <a:off x="1256116" y="1186296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1B7A1-8B5D-4321-883C-D3940F74AE6C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311E91-E443-4BF0-9C46-EDAE5E03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CC28BA-F604-463D-8AEC-DE06D0966562}"/>
                </a:ext>
              </a:extLst>
            </p:cNvPr>
            <p:cNvSpPr/>
            <p:nvPr/>
          </p:nvSpPr>
          <p:spPr>
            <a:xfrm rot="360699">
              <a:off x="5363284" y="1022733"/>
              <a:ext cx="5008040" cy="410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For God loved the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world so much that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he gave his only Son.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God gave his Son so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that whoever believes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in him may not be lost </a:t>
              </a:r>
            </a:p>
            <a:p>
              <a:pPr>
                <a:lnSpc>
                  <a:spcPts val="4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30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but have eternal life. </a:t>
              </a:r>
            </a:p>
            <a:p>
              <a:pPr>
                <a:lnSpc>
                  <a:spcPts val="3500"/>
                </a:lnSpc>
              </a:pP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 John 3 v16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ADB7346C-6AAB-4313-A69C-E17EC5AEBB20}"/>
              </a:ext>
            </a:extLst>
          </p:cNvPr>
          <p:cNvSpPr/>
          <p:nvPr/>
        </p:nvSpPr>
        <p:spPr>
          <a:xfrm>
            <a:off x="-145143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926902-E242-424E-8D09-A1BC24618ECF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ABE1B8D-7EE8-41BE-994E-0D5833893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6246F-7657-4197-B2D7-E3D1E9FE7FD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2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F42E56D2-617B-4688-A2A6-C9B7AB656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95" y="538603"/>
            <a:ext cx="3276600" cy="437197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8E72B58-E835-4B66-B235-71380F039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19" y="613559"/>
            <a:ext cx="3338259" cy="4328273"/>
          </a:xfrm>
          <a:prstGeom prst="rect">
            <a:avLst/>
          </a:prstGeom>
        </p:spPr>
      </p:pic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936835C-B34E-4D35-AC4E-8365C8ED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20" cy="32333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BE981D-0021-41F4-AF8F-9CA70F6FB37E}"/>
              </a:ext>
            </a:extLst>
          </p:cNvPr>
          <p:cNvGrpSpPr/>
          <p:nvPr/>
        </p:nvGrpSpPr>
        <p:grpSpPr>
          <a:xfrm>
            <a:off x="266700" y="351732"/>
            <a:ext cx="3818393" cy="894470"/>
            <a:chOff x="7548076" y="4811713"/>
            <a:chExt cx="3162354" cy="106966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D6C64050-7389-4FAE-BD8D-B4D967F75A73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6798"/>
                <a:gd name="adj2" fmla="val 306069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73723B-FD7D-451D-AF7D-D00F7C9F7CE2}"/>
                </a:ext>
              </a:extLst>
            </p:cNvPr>
            <p:cNvSpPr txBox="1"/>
            <p:nvPr/>
          </p:nvSpPr>
          <p:spPr>
            <a:xfrm>
              <a:off x="7574257" y="4865041"/>
              <a:ext cx="3012600" cy="99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780A31-DEF8-4D8A-B313-81992C8F8480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A4FD5C3-5E02-4D91-A019-A3D6557FFD55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C9C995-8593-4691-B5CC-966F158E7629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6182C8-825E-44AF-A88F-C297EFDE2336}"/>
              </a:ext>
            </a:extLst>
          </p:cNvPr>
          <p:cNvSpPr txBox="1"/>
          <p:nvPr/>
        </p:nvSpPr>
        <p:spPr>
          <a:xfrm>
            <a:off x="4869155" y="545373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DF4615-4099-4B41-96E8-D56F311EABBB}"/>
              </a:ext>
            </a:extLst>
          </p:cNvPr>
          <p:cNvSpPr txBox="1"/>
          <p:nvPr/>
        </p:nvSpPr>
        <p:spPr>
          <a:xfrm>
            <a:off x="8352093" y="5501154"/>
            <a:ext cx="344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936A1-9242-4DE7-B5C0-781201DD0CB9}"/>
              </a:ext>
            </a:extLst>
          </p:cNvPr>
          <p:cNvSpPr txBox="1"/>
          <p:nvPr/>
        </p:nvSpPr>
        <p:spPr>
          <a:xfrm>
            <a:off x="3987641" y="598456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1AB44-91BA-443A-B72B-FBDAF8D448B3}"/>
              </a:ext>
            </a:extLst>
          </p:cNvPr>
          <p:cNvSpPr txBox="1"/>
          <p:nvPr/>
        </p:nvSpPr>
        <p:spPr>
          <a:xfrm>
            <a:off x="6362446" y="5992676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9A09913-5C1B-48ED-ACF0-9875222F7458}"/>
              </a:ext>
            </a:extLst>
          </p:cNvPr>
          <p:cNvSpPr/>
          <p:nvPr/>
        </p:nvSpPr>
        <p:spPr>
          <a:xfrm>
            <a:off x="-194817" y="-301145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02C097-B1A5-4093-BD68-9A282954F27E}"/>
              </a:ext>
            </a:extLst>
          </p:cNvPr>
          <p:cNvGrpSpPr/>
          <p:nvPr/>
        </p:nvGrpSpPr>
        <p:grpSpPr>
          <a:xfrm>
            <a:off x="10072892" y="5776512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2A6A63A-5D8B-44B3-91F5-484DC8C2DFC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588517-F5FA-43B8-91B5-DEFDB1C29D0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A9D94D-D15B-4FF7-990B-A802A42978BE}"/>
              </a:ext>
            </a:extLst>
          </p:cNvPr>
          <p:cNvSpPr txBox="1"/>
          <p:nvPr/>
        </p:nvSpPr>
        <p:spPr>
          <a:xfrm>
            <a:off x="6254788" y="6275475"/>
            <a:ext cx="236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https://jigex.com/P3ko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DA1C0-B71F-4F86-B03D-A2C3D52143DF}"/>
              </a:ext>
            </a:extLst>
          </p:cNvPr>
          <p:cNvSpPr txBox="1"/>
          <p:nvPr/>
        </p:nvSpPr>
        <p:spPr>
          <a:xfrm>
            <a:off x="3638747" y="6283765"/>
            <a:ext cx="2616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CC"/>
                </a:solidFill>
                <a:hlinkClick r:id="rId7"/>
              </a:rPr>
              <a:t>https://jigex.com/Ga8m</a:t>
            </a:r>
            <a:endParaRPr lang="en-GB" dirty="0">
              <a:solidFill>
                <a:srgbClr val="0000CC"/>
              </a:solidFill>
            </a:endParaRPr>
          </a:p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, calendar&#10;&#10;Description automatically generated">
            <a:extLst>
              <a:ext uri="{FF2B5EF4-FFF2-40B4-BE49-F238E27FC236}">
                <a16:creationId xmlns:a16="http://schemas.microsoft.com/office/drawing/2014/main" id="{9F29223A-F1F3-4929-8F83-7A630275C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69" y="615158"/>
            <a:ext cx="3188742" cy="443589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BB5D9C-1A50-4243-9C97-38B31F90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2" y="520712"/>
            <a:ext cx="3007031" cy="436397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4AE489D-69CD-4D01-9E1E-A747BC4C8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61" y="520711"/>
            <a:ext cx="3078839" cy="43639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7A304C-F03B-4AED-B2F3-C926E6538A83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8C641D-639B-4C3D-95AF-DFBA453AC717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50F38F-4954-4E18-AC98-B037E2DC7F32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E3CC4-DA54-4736-B087-C1C40C1D780C}"/>
              </a:ext>
            </a:extLst>
          </p:cNvPr>
          <p:cNvSpPr txBox="1"/>
          <p:nvPr/>
        </p:nvSpPr>
        <p:spPr>
          <a:xfrm>
            <a:off x="4436362" y="5383181"/>
            <a:ext cx="3695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B8CFD-42B5-4478-A907-D384F9DE208D}"/>
              </a:ext>
            </a:extLst>
          </p:cNvPr>
          <p:cNvSpPr txBox="1"/>
          <p:nvPr/>
        </p:nvSpPr>
        <p:spPr>
          <a:xfrm>
            <a:off x="425994" y="548640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29C62-FF95-4B43-BD19-FB0FCF7B7579}"/>
              </a:ext>
            </a:extLst>
          </p:cNvPr>
          <p:cNvSpPr txBox="1"/>
          <p:nvPr/>
        </p:nvSpPr>
        <p:spPr>
          <a:xfrm>
            <a:off x="8307633" y="5486400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6DB4C120-A62A-4CD7-B20F-1F9232E38976}"/>
              </a:ext>
            </a:extLst>
          </p:cNvPr>
          <p:cNvSpPr txBox="1"/>
          <p:nvPr/>
        </p:nvSpPr>
        <p:spPr>
          <a:xfrm>
            <a:off x="964328" y="5967956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78916836-6B1E-4DEC-81DA-E7398194BB30}"/>
              </a:ext>
            </a:extLst>
          </p:cNvPr>
          <p:cNvSpPr/>
          <p:nvPr/>
        </p:nvSpPr>
        <p:spPr>
          <a:xfrm>
            <a:off x="-225994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F0CEC-4A74-49AE-B460-198C9190A03C}"/>
              </a:ext>
            </a:extLst>
          </p:cNvPr>
          <p:cNvSpPr txBox="1"/>
          <p:nvPr/>
        </p:nvSpPr>
        <p:spPr>
          <a:xfrm>
            <a:off x="648509" y="6393225"/>
            <a:ext cx="3596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https://thewordsearch.com/puzzle/2189232/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73CC39-052E-4D30-8590-3BD180F5BD77}"/>
              </a:ext>
            </a:extLst>
          </p:cNvPr>
          <p:cNvGrpSpPr/>
          <p:nvPr/>
        </p:nvGrpSpPr>
        <p:grpSpPr>
          <a:xfrm>
            <a:off x="10063414" y="5748010"/>
            <a:ext cx="2011680" cy="941878"/>
            <a:chOff x="3474720" y="-1626814"/>
            <a:chExt cx="2011680" cy="941878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C018422-1848-47CA-A621-D64A6754670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C41D50-8621-473D-94CF-AA1E5CE69E24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64CA6-7583-44C3-92ED-762222BA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95" y="365776"/>
            <a:ext cx="3050609" cy="461432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EFE745-A353-4827-B170-5DFE336D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9" y="365776"/>
            <a:ext cx="3253421" cy="4696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E496E-774F-42B3-9231-B4B8B6A9F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96" y="621372"/>
            <a:ext cx="3335508" cy="41361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A32D3D-31EE-4BB7-9C29-D67689B0093C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46C6F5-364C-40B3-993F-169E20E29507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022450-E543-4501-8714-ED87C53E1013}"/>
              </a:ext>
            </a:extLst>
          </p:cNvPr>
          <p:cNvSpPr/>
          <p:nvPr/>
        </p:nvSpPr>
        <p:spPr>
          <a:xfrm>
            <a:off x="599712" y="150167"/>
            <a:ext cx="3591737" cy="5127910"/>
          </a:xfrm>
          <a:prstGeom prst="roundRect">
            <a:avLst>
              <a:gd name="adj" fmla="val 11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B77C8-BA7E-40E7-A6D6-CA98DA2B659C}"/>
              </a:ext>
            </a:extLst>
          </p:cNvPr>
          <p:cNvSpPr txBox="1"/>
          <p:nvPr/>
        </p:nvSpPr>
        <p:spPr>
          <a:xfrm>
            <a:off x="4253835" y="5512660"/>
            <a:ext cx="397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Codebreaker 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10AB1-72BD-408C-B11F-E815ACF44168}"/>
              </a:ext>
            </a:extLst>
          </p:cNvPr>
          <p:cNvSpPr txBox="1"/>
          <p:nvPr/>
        </p:nvSpPr>
        <p:spPr>
          <a:xfrm>
            <a:off x="852212" y="5474950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Puzzle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D3759-0660-490F-BEC9-88FED7D4F8E6}"/>
              </a:ext>
            </a:extLst>
          </p:cNvPr>
          <p:cNvSpPr txBox="1"/>
          <p:nvPr/>
        </p:nvSpPr>
        <p:spPr>
          <a:xfrm>
            <a:off x="8691400" y="5493805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32E28FDD-065B-4BC2-B8EF-E93521C335B7}"/>
              </a:ext>
            </a:extLst>
          </p:cNvPr>
          <p:cNvSpPr/>
          <p:nvPr/>
        </p:nvSpPr>
        <p:spPr>
          <a:xfrm>
            <a:off x="-236483" y="-199990"/>
            <a:ext cx="13470709" cy="72579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BAF34B-5F3C-485F-9E1F-56AF1AA5FF20}"/>
              </a:ext>
            </a:extLst>
          </p:cNvPr>
          <p:cNvGrpSpPr/>
          <p:nvPr/>
        </p:nvGrpSpPr>
        <p:grpSpPr>
          <a:xfrm>
            <a:off x="10180320" y="5761814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B89C39A-9F62-4999-8880-3A1B0EDC6B9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323D2B-9BCF-43A2-859B-8AFDBF1E40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3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6FD803-A834-4EBF-9566-FE8234CB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8" y="621973"/>
            <a:ext cx="3306607" cy="4194902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C0651E-07B3-4E4E-AD34-5C7CB3F5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91" y="606787"/>
            <a:ext cx="3216941" cy="419948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35AB76-A674-4ECD-B3C7-E4EC2A8F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7" y="621973"/>
            <a:ext cx="3129383" cy="41842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627598-0417-486C-8ECF-89222789326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F6E9D0-9DDE-4F34-A766-5BC0563D811F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474ED7-78AF-4C5F-B6F6-882E350C057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C456A-94CD-4933-92BC-30D27057D3D6}"/>
              </a:ext>
            </a:extLst>
          </p:cNvPr>
          <p:cNvSpPr txBox="1"/>
          <p:nvPr/>
        </p:nvSpPr>
        <p:spPr>
          <a:xfrm>
            <a:off x="4651003" y="5493805"/>
            <a:ext cx="3129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Interactive Quiz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C714F-B553-4E17-A695-8095C6F4546C}"/>
              </a:ext>
            </a:extLst>
          </p:cNvPr>
          <p:cNvSpPr txBox="1"/>
          <p:nvPr/>
        </p:nvSpPr>
        <p:spPr>
          <a:xfrm>
            <a:off x="1125496" y="5506270"/>
            <a:ext cx="2414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Ladder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35D84-9E6F-4AD4-9FEE-F37A4CE2DADA}"/>
              </a:ext>
            </a:extLst>
          </p:cNvPr>
          <p:cNvSpPr txBox="1"/>
          <p:nvPr/>
        </p:nvSpPr>
        <p:spPr>
          <a:xfrm>
            <a:off x="8314391" y="5506270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0A509253-B2EE-4FB0-93C2-A49DD73CE79E}"/>
              </a:ext>
            </a:extLst>
          </p:cNvPr>
          <p:cNvSpPr/>
          <p:nvPr/>
        </p:nvSpPr>
        <p:spPr>
          <a:xfrm>
            <a:off x="-208276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D4CBC3-9A93-49D6-BEF5-F5787078DCC8}"/>
              </a:ext>
            </a:extLst>
          </p:cNvPr>
          <p:cNvGrpSpPr/>
          <p:nvPr/>
        </p:nvGrpSpPr>
        <p:grpSpPr>
          <a:xfrm>
            <a:off x="10002513" y="5774014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AF926DF-2CCD-4C9C-85B3-5738B39D516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3CACC-932F-43F4-B2B8-3F08F4738C1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7C9E1DF-16BE-4667-841F-6A219361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BD1D21E-EB6A-4C8A-9858-186074B2A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A64936D8-5C8F-44AB-9E13-8187F5876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A238856-A745-492C-AFE8-31A775951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1B01C99-FDB0-44DA-94F6-3BDA00E04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7BC08C9-95FD-40B6-A107-E927D1EEE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41294E54-C000-433A-9AA5-861FC198F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4FEEE-C716-4E98-8EBE-C80D7008A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DC5BB5-A1DB-45A1-A934-C0749F10E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AC825-BBD5-44E2-890E-9EE3DA68D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254B1396-921C-4876-B611-020041897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8448011-3DD3-4680-855B-B95D686CD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F5097235-4783-40A2-9ACE-3B4A09E046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0955026-801E-4644-9A82-6009F82A97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A52AC2-5A01-4CDF-A4D5-CDFD18E58582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E047A23-6D5C-4450-BF72-ED9B51FDDC46}"/>
              </a:ext>
            </a:extLst>
          </p:cNvPr>
          <p:cNvSpPr/>
          <p:nvPr/>
        </p:nvSpPr>
        <p:spPr>
          <a:xfrm>
            <a:off x="-257629" y="-220842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28DF179-5098-4C8F-BE80-0B1EC3BD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41E782-A956-4BA1-8899-1E0DE319EECE}"/>
              </a:ext>
            </a:extLst>
          </p:cNvPr>
          <p:cNvGrpSpPr/>
          <p:nvPr/>
        </p:nvGrpSpPr>
        <p:grpSpPr>
          <a:xfrm>
            <a:off x="51681" y="202019"/>
            <a:ext cx="12164837" cy="1855887"/>
            <a:chOff x="1378241" y="3404507"/>
            <a:chExt cx="6396692" cy="141985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378611D-A317-426D-A826-8A32D9811FD8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9371"/>
                <a:gd name="adj2" fmla="val 127263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5FF5DC-42C8-4E90-8EFA-DD6649CDF2A9}"/>
                </a:ext>
              </a:extLst>
            </p:cNvPr>
            <p:cNvSpPr txBox="1"/>
            <p:nvPr/>
          </p:nvSpPr>
          <p:spPr>
            <a:xfrm>
              <a:off x="1378241" y="3480560"/>
              <a:ext cx="6396692" cy="443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God, that the whole Easter story is Your great plan.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4A67D3E-62EE-40F3-8B89-3743AA39BC0A}"/>
              </a:ext>
            </a:extLst>
          </p:cNvPr>
          <p:cNvSpPr txBox="1"/>
          <p:nvPr/>
        </p:nvSpPr>
        <p:spPr>
          <a:xfrm>
            <a:off x="331515" y="839916"/>
            <a:ext cx="1121091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You, that Jesus willingly gave His life for 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20BA6-A7CE-4FEE-B2CB-A52F38C9EDCC}"/>
              </a:ext>
            </a:extLst>
          </p:cNvPr>
          <p:cNvSpPr txBox="1"/>
          <p:nvPr/>
        </p:nvSpPr>
        <p:spPr>
          <a:xfrm>
            <a:off x="331515" y="1420011"/>
            <a:ext cx="1154205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understand how much You love and care for us.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AC61C6-9436-4AFC-902F-5330FB075153}"/>
              </a:ext>
            </a:extLst>
          </p:cNvPr>
          <p:cNvGrpSpPr/>
          <p:nvPr/>
        </p:nvGrpSpPr>
        <p:grpSpPr>
          <a:xfrm>
            <a:off x="3715976" y="4031724"/>
            <a:ext cx="7424464" cy="2474803"/>
            <a:chOff x="1419701" y="3404507"/>
            <a:chExt cx="6273706" cy="141985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DA0308B1-197F-4186-AECE-6780DA47F8B6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81279"/>
                <a:gd name="adj2" fmla="val -70797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E5CD18-23E3-4C24-9897-E179A8564ED2}"/>
                </a:ext>
              </a:extLst>
            </p:cNvPr>
            <p:cNvSpPr txBox="1"/>
            <p:nvPr/>
          </p:nvSpPr>
          <p:spPr>
            <a:xfrm>
              <a:off x="1450635" y="3455169"/>
              <a:ext cx="6127507" cy="332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that You want everybody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FDD5C99-ADA5-44A4-A775-C24FE6AC57BF}"/>
              </a:ext>
            </a:extLst>
          </p:cNvPr>
          <p:cNvSpPr txBox="1"/>
          <p:nvPr/>
        </p:nvSpPr>
        <p:spPr>
          <a:xfrm>
            <a:off x="3933436" y="4669619"/>
            <a:ext cx="688974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have a relationship with You.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7A200B-84FA-4597-B475-06FFC7FF0BD2}"/>
              </a:ext>
            </a:extLst>
          </p:cNvPr>
          <p:cNvSpPr txBox="1"/>
          <p:nvPr/>
        </p:nvSpPr>
        <p:spPr>
          <a:xfrm>
            <a:off x="3933436" y="5195566"/>
            <a:ext cx="688974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Help us to learn more today, about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2816E-7BF3-4C69-B872-75CED36B1E7A}"/>
              </a:ext>
            </a:extLst>
          </p:cNvPr>
          <p:cNvSpPr txBox="1"/>
          <p:nvPr/>
        </p:nvSpPr>
        <p:spPr>
          <a:xfrm>
            <a:off x="3733886" y="5768526"/>
            <a:ext cx="483993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Jesus’ sacrifice for 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31232-144A-42C5-B79D-9C9F2A06010A}"/>
              </a:ext>
            </a:extLst>
          </p:cNvPr>
          <p:cNvSpPr txBox="1"/>
          <p:nvPr/>
        </p:nvSpPr>
        <p:spPr>
          <a:xfrm>
            <a:off x="8301084" y="5765151"/>
            <a:ext cx="149971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91425CAB-AEB1-4329-B7A6-7EE983D23E7C}"/>
              </a:ext>
            </a:extLst>
          </p:cNvPr>
          <p:cNvSpPr/>
          <p:nvPr/>
        </p:nvSpPr>
        <p:spPr>
          <a:xfrm>
            <a:off x="-338876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50A3EA-E0FB-405F-9753-C0A7F31A0C1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FFD4DBA-1AB4-4B61-9EE6-502A97E7BCC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825B95-0FBA-49BC-92A3-5322A980994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2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  <p:bldP spid="21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2253D97-89FF-4FFC-BF58-6A1858797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F214C2F-F438-4243-BF77-F4DD5C67E12D}"/>
              </a:ext>
            </a:extLst>
          </p:cNvPr>
          <p:cNvGrpSpPr/>
          <p:nvPr/>
        </p:nvGrpSpPr>
        <p:grpSpPr>
          <a:xfrm>
            <a:off x="474026" y="112482"/>
            <a:ext cx="10701974" cy="2003965"/>
            <a:chOff x="247422" y="112484"/>
            <a:chExt cx="12364992" cy="141985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A1DB7F7-8193-4D3D-9352-75ABAD95D47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1779"/>
                <a:gd name="adj2" fmla="val 12084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5A4F96-CF0B-4AF2-AC71-B1CCEDFB5545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Easter story is very important and very long 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9C6E163-271A-4FCC-8B18-00ECC5C77B99}"/>
              </a:ext>
            </a:extLst>
          </p:cNvPr>
          <p:cNvSpPr txBox="1"/>
          <p:nvPr/>
        </p:nvSpPr>
        <p:spPr>
          <a:xfrm>
            <a:off x="786066" y="781889"/>
            <a:ext cx="1007789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is put on trial and unfairly found guilty.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DCBDFC-8217-4F27-A167-C6C143BBD202}"/>
              </a:ext>
            </a:extLst>
          </p:cNvPr>
          <p:cNvSpPr txBox="1"/>
          <p:nvPr/>
        </p:nvSpPr>
        <p:spPr>
          <a:xfrm>
            <a:off x="449921" y="1383777"/>
            <a:ext cx="107260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is beaten up and then put to death on a cross.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A494ED-22ED-4258-A9AE-F3E4AE60E816}"/>
              </a:ext>
            </a:extLst>
          </p:cNvPr>
          <p:cNvGrpSpPr/>
          <p:nvPr/>
        </p:nvGrpSpPr>
        <p:grpSpPr>
          <a:xfrm>
            <a:off x="2081602" y="3760887"/>
            <a:ext cx="8717803" cy="2738195"/>
            <a:chOff x="247422" y="112484"/>
            <a:chExt cx="12364992" cy="141985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6A158673-DD99-4AD5-A480-61F87EC4B42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57758"/>
                <a:gd name="adj2" fmla="val -5847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373CF5-86DC-403A-AA57-C76BF01C2979}"/>
                </a:ext>
              </a:extLst>
            </p:cNvPr>
            <p:cNvSpPr txBox="1"/>
            <p:nvPr/>
          </p:nvSpPr>
          <p:spPr>
            <a:xfrm>
              <a:off x="287644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might want to read all of the story in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98D7B58-763B-4B05-A516-D3A9F2A7A6C4}"/>
              </a:ext>
            </a:extLst>
          </p:cNvPr>
          <p:cNvSpPr txBox="1"/>
          <p:nvPr/>
        </p:nvSpPr>
        <p:spPr>
          <a:xfrm>
            <a:off x="3332763" y="4361169"/>
            <a:ext cx="6081303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one of the gospels.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54594-98B0-40B1-AABA-D712CA448E47}"/>
              </a:ext>
            </a:extLst>
          </p:cNvPr>
          <p:cNvSpPr txBox="1"/>
          <p:nvPr/>
        </p:nvSpPr>
        <p:spPr>
          <a:xfrm>
            <a:off x="2132610" y="4844622"/>
            <a:ext cx="848160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Today we are looking at what happened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6F03BB-145B-4231-B794-36F664E083A1}"/>
              </a:ext>
            </a:extLst>
          </p:cNvPr>
          <p:cNvSpPr txBox="1"/>
          <p:nvPr/>
        </p:nvSpPr>
        <p:spPr>
          <a:xfrm>
            <a:off x="2446462" y="5355721"/>
            <a:ext cx="80907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after Jesus died.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FC520E-9278-46C0-A8CE-91F19739105C}"/>
              </a:ext>
            </a:extLst>
          </p:cNvPr>
          <p:cNvSpPr txBox="1"/>
          <p:nvPr/>
        </p:nvSpPr>
        <p:spPr>
          <a:xfrm>
            <a:off x="2484945" y="5844974"/>
            <a:ext cx="809079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sing first.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91425CAB-AEB1-4329-B7A6-7EE983D23E7C}"/>
              </a:ext>
            </a:extLst>
          </p:cNvPr>
          <p:cNvSpPr/>
          <p:nvPr/>
        </p:nvSpPr>
        <p:spPr>
          <a:xfrm>
            <a:off x="-294852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50A3EA-E0FB-405F-9753-C0A7F31A0C1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FFD4DBA-1AB4-4B61-9EE6-502A97E7BCC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825B95-0FBA-49BC-92A3-5322A980994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FD0FB0FB-80AB-4338-B672-F6422DCAC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253D97-89FF-4FFC-BF58-6A1858797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F214C2F-F438-4243-BF77-F4DD5C67E12D}"/>
              </a:ext>
            </a:extLst>
          </p:cNvPr>
          <p:cNvGrpSpPr/>
          <p:nvPr/>
        </p:nvGrpSpPr>
        <p:grpSpPr>
          <a:xfrm>
            <a:off x="474026" y="112483"/>
            <a:ext cx="2806203" cy="1109794"/>
            <a:chOff x="247422" y="112484"/>
            <a:chExt cx="12364992" cy="141985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0A1DB7F7-8193-4D3D-9352-75ABAD95D47F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17987"/>
                <a:gd name="adj2" fmla="val 25947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5A4F96-CF0B-4AF2-AC71-B1CCEDFB5545}"/>
                </a:ext>
              </a:extLst>
            </p:cNvPr>
            <p:cNvSpPr txBox="1"/>
            <p:nvPr/>
          </p:nvSpPr>
          <p:spPr>
            <a:xfrm>
              <a:off x="382799" y="197384"/>
              <a:ext cx="12061917" cy="411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8DCBDFC-8217-4F27-A167-C6C143BBD202}"/>
              </a:ext>
            </a:extLst>
          </p:cNvPr>
          <p:cNvSpPr txBox="1"/>
          <p:nvPr/>
        </p:nvSpPr>
        <p:spPr>
          <a:xfrm>
            <a:off x="709240" y="642181"/>
            <a:ext cx="232843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Music man.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16A1356-0208-4969-A6CC-06522E1D6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9" y="2730493"/>
            <a:ext cx="192142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C51566-1019-42EA-8497-3133508EBD49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A51FD190-7EF9-414D-B292-FDDE45D38E9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584"/>
                <a:gd name="adj2" fmla="val 13374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CE4736-B9DA-4D4B-91EC-6298C6F6DA52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FCDD8FE-73CD-42C8-A427-CF863767E14A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38787A-3A5E-457A-8E0D-1EEA9DB911D9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F7CC23-4F1F-4C57-9F77-FAB7BED9E108}"/>
              </a:ext>
            </a:extLst>
          </p:cNvPr>
          <p:cNvGrpSpPr/>
          <p:nvPr/>
        </p:nvGrpSpPr>
        <p:grpSpPr>
          <a:xfrm>
            <a:off x="2403960" y="4066382"/>
            <a:ext cx="6015844" cy="1355878"/>
            <a:chOff x="1136171" y="270933"/>
            <a:chExt cx="9347200" cy="1274322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6BC20F8A-6F59-48EC-AE06-BFC961A017B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0547"/>
                <a:gd name="adj2" fmla="val -9662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2CFC56-6DE3-4384-B751-D533CEF230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AB72295-B8EE-46D4-B386-AC4BDF1733C0}"/>
              </a:ext>
            </a:extLst>
          </p:cNvPr>
          <p:cNvSpPr txBox="1"/>
          <p:nvPr/>
        </p:nvSpPr>
        <p:spPr>
          <a:xfrm>
            <a:off x="3386545" y="47341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91425CAB-AEB1-4329-B7A6-7EE983D23E7C}"/>
              </a:ext>
            </a:extLst>
          </p:cNvPr>
          <p:cNvSpPr/>
          <p:nvPr/>
        </p:nvSpPr>
        <p:spPr>
          <a:xfrm>
            <a:off x="0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50A3EA-E0FB-405F-9753-C0A7F31A0C1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FFD4DBA-1AB4-4B61-9EE6-502A97E7BCC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825B95-0FBA-49BC-92A3-5322A980994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34E4E2C5-566D-457B-BAAC-40AEAB83FBC5}"/>
              </a:ext>
            </a:extLst>
          </p:cNvPr>
          <p:cNvSpPr txBox="1"/>
          <p:nvPr/>
        </p:nvSpPr>
        <p:spPr>
          <a:xfrm>
            <a:off x="1776185" y="5822053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  <p:sp>
        <p:nvSpPr>
          <p:cNvPr id="32" name="TextBox 31">
            <a:hlinkClick r:id="rId7"/>
            <a:extLst>
              <a:ext uri="{FF2B5EF4-FFF2-40B4-BE49-F238E27FC236}">
                <a16:creationId xmlns:a16="http://schemas.microsoft.com/office/drawing/2014/main" id="{2452FE77-1508-4492-9C85-0D91499EF52B}"/>
              </a:ext>
            </a:extLst>
          </p:cNvPr>
          <p:cNvSpPr txBox="1"/>
          <p:nvPr/>
        </p:nvSpPr>
        <p:spPr>
          <a:xfrm>
            <a:off x="6675015" y="5774808"/>
            <a:ext cx="132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Alive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L -0.33646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75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42" grpId="0"/>
      <p:bldP spid="46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94FDCC-388E-491A-BDDD-A7A1C0DAE422}"/>
              </a:ext>
            </a:extLst>
          </p:cNvPr>
          <p:cNvGrpSpPr/>
          <p:nvPr/>
        </p:nvGrpSpPr>
        <p:grpSpPr>
          <a:xfrm>
            <a:off x="-510711" y="1882256"/>
            <a:ext cx="26095140" cy="2363681"/>
            <a:chOff x="-510711" y="1882256"/>
            <a:chExt cx="26095140" cy="23636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8A028F-375A-444B-93C1-2286036CED46}"/>
                </a:ext>
              </a:extLst>
            </p:cNvPr>
            <p:cNvGrpSpPr/>
            <p:nvPr/>
          </p:nvGrpSpPr>
          <p:grpSpPr>
            <a:xfrm>
              <a:off x="12496799" y="1899987"/>
              <a:ext cx="13087630" cy="2345950"/>
              <a:chOff x="-14568" y="1754843"/>
              <a:chExt cx="13087630" cy="234595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0F7B53A-B250-4D49-B193-93D7E15EFBC5}"/>
                  </a:ext>
                </a:extLst>
              </p:cNvPr>
              <p:cNvSpPr/>
              <p:nvPr userDrawn="1"/>
            </p:nvSpPr>
            <p:spPr>
              <a:xfrm>
                <a:off x="-14568" y="2235200"/>
                <a:ext cx="13087630" cy="850447"/>
              </a:xfrm>
              <a:custGeom>
                <a:avLst/>
                <a:gdLst>
                  <a:gd name="connsiteX0" fmla="*/ 0 w 12801600"/>
                  <a:gd name="connsiteY0" fmla="*/ 814387 h 814387"/>
                  <a:gd name="connsiteX1" fmla="*/ 271462 w 12801600"/>
                  <a:gd name="connsiteY1" fmla="*/ 271462 h 814387"/>
                  <a:gd name="connsiteX2" fmla="*/ 3500437 w 12801600"/>
                  <a:gd name="connsiteY2" fmla="*/ 0 h 814387"/>
                  <a:gd name="connsiteX3" fmla="*/ 4657725 w 12801600"/>
                  <a:gd name="connsiteY3" fmla="*/ 328612 h 814387"/>
                  <a:gd name="connsiteX4" fmla="*/ 5572125 w 12801600"/>
                  <a:gd name="connsiteY4" fmla="*/ 214312 h 814387"/>
                  <a:gd name="connsiteX5" fmla="*/ 6600825 w 12801600"/>
                  <a:gd name="connsiteY5" fmla="*/ 442912 h 814387"/>
                  <a:gd name="connsiteX6" fmla="*/ 7386637 w 12801600"/>
                  <a:gd name="connsiteY6" fmla="*/ 328612 h 814387"/>
                  <a:gd name="connsiteX7" fmla="*/ 8115300 w 12801600"/>
                  <a:gd name="connsiteY7" fmla="*/ 514350 h 814387"/>
                  <a:gd name="connsiteX8" fmla="*/ 8586787 w 12801600"/>
                  <a:gd name="connsiteY8" fmla="*/ 585787 h 814387"/>
                  <a:gd name="connsiteX9" fmla="*/ 9144000 w 12801600"/>
                  <a:gd name="connsiteY9" fmla="*/ 585787 h 814387"/>
                  <a:gd name="connsiteX10" fmla="*/ 12144375 w 12801600"/>
                  <a:gd name="connsiteY10" fmla="*/ 600075 h 814387"/>
                  <a:gd name="connsiteX11" fmla="*/ 12801600 w 12801600"/>
                  <a:gd name="connsiteY11" fmla="*/ 628650 h 814387"/>
                  <a:gd name="connsiteX12" fmla="*/ 12801600 w 12801600"/>
                  <a:gd name="connsiteY12" fmla="*/ 757237 h 814387"/>
                  <a:gd name="connsiteX13" fmla="*/ 0 w 12801600"/>
                  <a:gd name="connsiteY13" fmla="*/ 814387 h 814387"/>
                  <a:gd name="connsiteX0" fmla="*/ 0 w 13062857"/>
                  <a:gd name="connsiteY0" fmla="*/ 785359 h 785359"/>
                  <a:gd name="connsiteX1" fmla="*/ 532719 w 13062857"/>
                  <a:gd name="connsiteY1" fmla="*/ 271462 h 785359"/>
                  <a:gd name="connsiteX2" fmla="*/ 3761694 w 13062857"/>
                  <a:gd name="connsiteY2" fmla="*/ 0 h 785359"/>
                  <a:gd name="connsiteX3" fmla="*/ 4918982 w 13062857"/>
                  <a:gd name="connsiteY3" fmla="*/ 328612 h 785359"/>
                  <a:gd name="connsiteX4" fmla="*/ 5833382 w 13062857"/>
                  <a:gd name="connsiteY4" fmla="*/ 214312 h 785359"/>
                  <a:gd name="connsiteX5" fmla="*/ 6862082 w 13062857"/>
                  <a:gd name="connsiteY5" fmla="*/ 442912 h 785359"/>
                  <a:gd name="connsiteX6" fmla="*/ 7647894 w 13062857"/>
                  <a:gd name="connsiteY6" fmla="*/ 328612 h 785359"/>
                  <a:gd name="connsiteX7" fmla="*/ 8376557 w 13062857"/>
                  <a:gd name="connsiteY7" fmla="*/ 514350 h 785359"/>
                  <a:gd name="connsiteX8" fmla="*/ 8848044 w 13062857"/>
                  <a:gd name="connsiteY8" fmla="*/ 585787 h 785359"/>
                  <a:gd name="connsiteX9" fmla="*/ 9405257 w 13062857"/>
                  <a:gd name="connsiteY9" fmla="*/ 585787 h 785359"/>
                  <a:gd name="connsiteX10" fmla="*/ 12405632 w 13062857"/>
                  <a:gd name="connsiteY10" fmla="*/ 600075 h 785359"/>
                  <a:gd name="connsiteX11" fmla="*/ 13062857 w 13062857"/>
                  <a:gd name="connsiteY11" fmla="*/ 628650 h 785359"/>
                  <a:gd name="connsiteX12" fmla="*/ 13062857 w 13062857"/>
                  <a:gd name="connsiteY12" fmla="*/ 757237 h 785359"/>
                  <a:gd name="connsiteX13" fmla="*/ 0 w 13062857"/>
                  <a:gd name="connsiteY13" fmla="*/ 785359 h 785359"/>
                  <a:gd name="connsiteX0" fmla="*/ 0 w 13062857"/>
                  <a:gd name="connsiteY0" fmla="*/ 785359 h 785359"/>
                  <a:gd name="connsiteX1" fmla="*/ 338138 w 13062857"/>
                  <a:gd name="connsiteY1" fmla="*/ 428398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48044 w 13062857"/>
                  <a:gd name="connsiteY9" fmla="*/ 585787 h 785359"/>
                  <a:gd name="connsiteX10" fmla="*/ 9405257 w 13062857"/>
                  <a:gd name="connsiteY10" fmla="*/ 585787 h 785359"/>
                  <a:gd name="connsiteX11" fmla="*/ 12405632 w 13062857"/>
                  <a:gd name="connsiteY11" fmla="*/ 600075 h 785359"/>
                  <a:gd name="connsiteX12" fmla="*/ 13062857 w 13062857"/>
                  <a:gd name="connsiteY12" fmla="*/ 628650 h 785359"/>
                  <a:gd name="connsiteX13" fmla="*/ 13062857 w 13062857"/>
                  <a:gd name="connsiteY13" fmla="*/ 757237 h 785359"/>
                  <a:gd name="connsiteX14" fmla="*/ 0 w 13062857"/>
                  <a:gd name="connsiteY14" fmla="*/ 785359 h 785359"/>
                  <a:gd name="connsiteX0" fmla="*/ 0 w 13062857"/>
                  <a:gd name="connsiteY0" fmla="*/ 785359 h 785359"/>
                  <a:gd name="connsiteX1" fmla="*/ 4309 w 13062857"/>
                  <a:gd name="connsiteY1" fmla="*/ 573541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48044 w 13062857"/>
                  <a:gd name="connsiteY9" fmla="*/ 585787 h 785359"/>
                  <a:gd name="connsiteX10" fmla="*/ 9405257 w 13062857"/>
                  <a:gd name="connsiteY10" fmla="*/ 585787 h 785359"/>
                  <a:gd name="connsiteX11" fmla="*/ 12405632 w 13062857"/>
                  <a:gd name="connsiteY11" fmla="*/ 600075 h 785359"/>
                  <a:gd name="connsiteX12" fmla="*/ 13062857 w 13062857"/>
                  <a:gd name="connsiteY12" fmla="*/ 628650 h 785359"/>
                  <a:gd name="connsiteX13" fmla="*/ 13062857 w 13062857"/>
                  <a:gd name="connsiteY13" fmla="*/ 757237 h 785359"/>
                  <a:gd name="connsiteX14" fmla="*/ 0 w 13062857"/>
                  <a:gd name="connsiteY14" fmla="*/ 785359 h 785359"/>
                  <a:gd name="connsiteX0" fmla="*/ 0 w 13062857"/>
                  <a:gd name="connsiteY0" fmla="*/ 785359 h 785359"/>
                  <a:gd name="connsiteX1" fmla="*/ 4309 w 13062857"/>
                  <a:gd name="connsiteY1" fmla="*/ 573541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33530 w 13062857"/>
                  <a:gd name="connsiteY9" fmla="*/ 440644 h 785359"/>
                  <a:gd name="connsiteX10" fmla="*/ 9405257 w 13062857"/>
                  <a:gd name="connsiteY10" fmla="*/ 585787 h 785359"/>
                  <a:gd name="connsiteX11" fmla="*/ 12405632 w 13062857"/>
                  <a:gd name="connsiteY11" fmla="*/ 600075 h 785359"/>
                  <a:gd name="connsiteX12" fmla="*/ 13062857 w 13062857"/>
                  <a:gd name="connsiteY12" fmla="*/ 628650 h 785359"/>
                  <a:gd name="connsiteX13" fmla="*/ 13062857 w 13062857"/>
                  <a:gd name="connsiteY13" fmla="*/ 757237 h 785359"/>
                  <a:gd name="connsiteX14" fmla="*/ 0 w 13062857"/>
                  <a:gd name="connsiteY14" fmla="*/ 785359 h 785359"/>
                  <a:gd name="connsiteX0" fmla="*/ 0 w 13062857"/>
                  <a:gd name="connsiteY0" fmla="*/ 785359 h 785359"/>
                  <a:gd name="connsiteX1" fmla="*/ 4309 w 13062857"/>
                  <a:gd name="connsiteY1" fmla="*/ 573541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33530 w 13062857"/>
                  <a:gd name="connsiteY9" fmla="*/ 440644 h 785359"/>
                  <a:gd name="connsiteX10" fmla="*/ 10218057 w 13062857"/>
                  <a:gd name="connsiteY10" fmla="*/ 179387 h 785359"/>
                  <a:gd name="connsiteX11" fmla="*/ 12405632 w 13062857"/>
                  <a:gd name="connsiteY11" fmla="*/ 600075 h 785359"/>
                  <a:gd name="connsiteX12" fmla="*/ 13062857 w 13062857"/>
                  <a:gd name="connsiteY12" fmla="*/ 628650 h 785359"/>
                  <a:gd name="connsiteX13" fmla="*/ 13062857 w 13062857"/>
                  <a:gd name="connsiteY13" fmla="*/ 757237 h 785359"/>
                  <a:gd name="connsiteX14" fmla="*/ 0 w 13062857"/>
                  <a:gd name="connsiteY14" fmla="*/ 785359 h 785359"/>
                  <a:gd name="connsiteX0" fmla="*/ 0 w 13062857"/>
                  <a:gd name="connsiteY0" fmla="*/ 785359 h 785359"/>
                  <a:gd name="connsiteX1" fmla="*/ 4309 w 13062857"/>
                  <a:gd name="connsiteY1" fmla="*/ 573541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33530 w 13062857"/>
                  <a:gd name="connsiteY9" fmla="*/ 440644 h 785359"/>
                  <a:gd name="connsiteX10" fmla="*/ 10218057 w 13062857"/>
                  <a:gd name="connsiteY10" fmla="*/ 179387 h 785359"/>
                  <a:gd name="connsiteX11" fmla="*/ 12710432 w 13062857"/>
                  <a:gd name="connsiteY11" fmla="*/ 382360 h 785359"/>
                  <a:gd name="connsiteX12" fmla="*/ 13062857 w 13062857"/>
                  <a:gd name="connsiteY12" fmla="*/ 628650 h 785359"/>
                  <a:gd name="connsiteX13" fmla="*/ 13062857 w 13062857"/>
                  <a:gd name="connsiteY13" fmla="*/ 757237 h 785359"/>
                  <a:gd name="connsiteX14" fmla="*/ 0 w 13062857"/>
                  <a:gd name="connsiteY14" fmla="*/ 785359 h 785359"/>
                  <a:gd name="connsiteX0" fmla="*/ 0 w 13062857"/>
                  <a:gd name="connsiteY0" fmla="*/ 785359 h 785359"/>
                  <a:gd name="connsiteX1" fmla="*/ 4309 w 13062857"/>
                  <a:gd name="connsiteY1" fmla="*/ 573541 h 785359"/>
                  <a:gd name="connsiteX2" fmla="*/ 532719 w 13062857"/>
                  <a:gd name="connsiteY2" fmla="*/ 271462 h 785359"/>
                  <a:gd name="connsiteX3" fmla="*/ 3761694 w 13062857"/>
                  <a:gd name="connsiteY3" fmla="*/ 0 h 785359"/>
                  <a:gd name="connsiteX4" fmla="*/ 4918982 w 13062857"/>
                  <a:gd name="connsiteY4" fmla="*/ 328612 h 785359"/>
                  <a:gd name="connsiteX5" fmla="*/ 5833382 w 13062857"/>
                  <a:gd name="connsiteY5" fmla="*/ 214312 h 785359"/>
                  <a:gd name="connsiteX6" fmla="*/ 6862082 w 13062857"/>
                  <a:gd name="connsiteY6" fmla="*/ 442912 h 785359"/>
                  <a:gd name="connsiteX7" fmla="*/ 7647894 w 13062857"/>
                  <a:gd name="connsiteY7" fmla="*/ 328612 h 785359"/>
                  <a:gd name="connsiteX8" fmla="*/ 8376557 w 13062857"/>
                  <a:gd name="connsiteY8" fmla="*/ 514350 h 785359"/>
                  <a:gd name="connsiteX9" fmla="*/ 8833530 w 13062857"/>
                  <a:gd name="connsiteY9" fmla="*/ 440644 h 785359"/>
                  <a:gd name="connsiteX10" fmla="*/ 10218057 w 13062857"/>
                  <a:gd name="connsiteY10" fmla="*/ 179387 h 785359"/>
                  <a:gd name="connsiteX11" fmla="*/ 11514138 w 13062857"/>
                  <a:gd name="connsiteY11" fmla="*/ 297769 h 785359"/>
                  <a:gd name="connsiteX12" fmla="*/ 12710432 w 13062857"/>
                  <a:gd name="connsiteY12" fmla="*/ 382360 h 785359"/>
                  <a:gd name="connsiteX13" fmla="*/ 13062857 w 13062857"/>
                  <a:gd name="connsiteY13" fmla="*/ 628650 h 785359"/>
                  <a:gd name="connsiteX14" fmla="*/ 13062857 w 13062857"/>
                  <a:gd name="connsiteY14" fmla="*/ 757237 h 785359"/>
                  <a:gd name="connsiteX15" fmla="*/ 0 w 13062857"/>
                  <a:gd name="connsiteY15" fmla="*/ 785359 h 785359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4474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0 w 13062857"/>
                  <a:gd name="connsiteY0" fmla="*/ 850447 h 850447"/>
                  <a:gd name="connsiteX1" fmla="*/ 4309 w 13062857"/>
                  <a:gd name="connsiteY1" fmla="*/ 638629 h 850447"/>
                  <a:gd name="connsiteX2" fmla="*/ 532719 w 13062857"/>
                  <a:gd name="connsiteY2" fmla="*/ 336550 h 850447"/>
                  <a:gd name="connsiteX3" fmla="*/ 3761694 w 13062857"/>
                  <a:gd name="connsiteY3" fmla="*/ 65088 h 850447"/>
                  <a:gd name="connsiteX4" fmla="*/ 4918982 w 13062857"/>
                  <a:gd name="connsiteY4" fmla="*/ 393700 h 850447"/>
                  <a:gd name="connsiteX5" fmla="*/ 5833382 w 13062857"/>
                  <a:gd name="connsiteY5" fmla="*/ 279400 h 850447"/>
                  <a:gd name="connsiteX6" fmla="*/ 6862082 w 13062857"/>
                  <a:gd name="connsiteY6" fmla="*/ 508000 h 850447"/>
                  <a:gd name="connsiteX7" fmla="*/ 7647894 w 13062857"/>
                  <a:gd name="connsiteY7" fmla="*/ 393700 h 850447"/>
                  <a:gd name="connsiteX8" fmla="*/ 8376557 w 13062857"/>
                  <a:gd name="connsiteY8" fmla="*/ 579438 h 850447"/>
                  <a:gd name="connsiteX9" fmla="*/ 8833530 w 13062857"/>
                  <a:gd name="connsiteY9" fmla="*/ 505732 h 850447"/>
                  <a:gd name="connsiteX10" fmla="*/ 10218057 w 13062857"/>
                  <a:gd name="connsiteY10" fmla="*/ 244475 h 850447"/>
                  <a:gd name="connsiteX11" fmla="*/ 12094710 w 13062857"/>
                  <a:gd name="connsiteY11" fmla="*/ 0 h 850447"/>
                  <a:gd name="connsiteX12" fmla="*/ 12710432 w 13062857"/>
                  <a:gd name="connsiteY12" fmla="*/ 345848 h 850447"/>
                  <a:gd name="connsiteX13" fmla="*/ 13062857 w 13062857"/>
                  <a:gd name="connsiteY13" fmla="*/ 693738 h 850447"/>
                  <a:gd name="connsiteX14" fmla="*/ 13062857 w 13062857"/>
                  <a:gd name="connsiteY14" fmla="*/ 822325 h 850447"/>
                  <a:gd name="connsiteX15" fmla="*/ 0 w 13062857"/>
                  <a:gd name="connsiteY15" fmla="*/ 850447 h 850447"/>
                  <a:gd name="connsiteX0" fmla="*/ 24773 w 13087630"/>
                  <a:gd name="connsiteY0" fmla="*/ 850447 h 850447"/>
                  <a:gd name="connsiteX1" fmla="*/ 54 w 13087630"/>
                  <a:gd name="connsiteY1" fmla="*/ 711201 h 850447"/>
                  <a:gd name="connsiteX2" fmla="*/ 557492 w 13087630"/>
                  <a:gd name="connsiteY2" fmla="*/ 336550 h 850447"/>
                  <a:gd name="connsiteX3" fmla="*/ 3786467 w 13087630"/>
                  <a:gd name="connsiteY3" fmla="*/ 65088 h 850447"/>
                  <a:gd name="connsiteX4" fmla="*/ 4943755 w 13087630"/>
                  <a:gd name="connsiteY4" fmla="*/ 393700 h 850447"/>
                  <a:gd name="connsiteX5" fmla="*/ 5858155 w 13087630"/>
                  <a:gd name="connsiteY5" fmla="*/ 279400 h 850447"/>
                  <a:gd name="connsiteX6" fmla="*/ 6886855 w 13087630"/>
                  <a:gd name="connsiteY6" fmla="*/ 508000 h 850447"/>
                  <a:gd name="connsiteX7" fmla="*/ 7672667 w 13087630"/>
                  <a:gd name="connsiteY7" fmla="*/ 393700 h 850447"/>
                  <a:gd name="connsiteX8" fmla="*/ 8401330 w 13087630"/>
                  <a:gd name="connsiteY8" fmla="*/ 579438 h 850447"/>
                  <a:gd name="connsiteX9" fmla="*/ 8858303 w 13087630"/>
                  <a:gd name="connsiteY9" fmla="*/ 505732 h 850447"/>
                  <a:gd name="connsiteX10" fmla="*/ 10242830 w 13087630"/>
                  <a:gd name="connsiteY10" fmla="*/ 244475 h 850447"/>
                  <a:gd name="connsiteX11" fmla="*/ 12119483 w 13087630"/>
                  <a:gd name="connsiteY11" fmla="*/ 0 h 850447"/>
                  <a:gd name="connsiteX12" fmla="*/ 12735205 w 13087630"/>
                  <a:gd name="connsiteY12" fmla="*/ 345848 h 850447"/>
                  <a:gd name="connsiteX13" fmla="*/ 13087630 w 13087630"/>
                  <a:gd name="connsiteY13" fmla="*/ 693738 h 850447"/>
                  <a:gd name="connsiteX14" fmla="*/ 13087630 w 13087630"/>
                  <a:gd name="connsiteY14" fmla="*/ 822325 h 850447"/>
                  <a:gd name="connsiteX15" fmla="*/ 24773 w 13087630"/>
                  <a:gd name="connsiteY15" fmla="*/ 850447 h 85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087630" h="850447">
                    <a:moveTo>
                      <a:pt x="24773" y="850447"/>
                    </a:moveTo>
                    <a:cubicBezTo>
                      <a:pt x="26209" y="779841"/>
                      <a:pt x="-1382" y="781807"/>
                      <a:pt x="54" y="711201"/>
                    </a:cubicBezTo>
                    <a:cubicBezTo>
                      <a:pt x="88841" y="625552"/>
                      <a:pt x="-68739" y="432140"/>
                      <a:pt x="557492" y="336550"/>
                    </a:cubicBezTo>
                    <a:cubicBezTo>
                      <a:pt x="1183723" y="240960"/>
                      <a:pt x="3055423" y="55563"/>
                      <a:pt x="3786467" y="65088"/>
                    </a:cubicBezTo>
                    <a:lnTo>
                      <a:pt x="4943755" y="393700"/>
                    </a:lnTo>
                    <a:cubicBezTo>
                      <a:pt x="5289036" y="429419"/>
                      <a:pt x="5534305" y="260350"/>
                      <a:pt x="5858155" y="279400"/>
                    </a:cubicBezTo>
                    <a:cubicBezTo>
                      <a:pt x="6182005" y="298450"/>
                      <a:pt x="6584436" y="488950"/>
                      <a:pt x="6886855" y="508000"/>
                    </a:cubicBezTo>
                    <a:lnTo>
                      <a:pt x="7672667" y="393700"/>
                    </a:lnTo>
                    <a:lnTo>
                      <a:pt x="8401330" y="579438"/>
                    </a:lnTo>
                    <a:lnTo>
                      <a:pt x="8858303" y="505732"/>
                    </a:lnTo>
                    <a:lnTo>
                      <a:pt x="10242830" y="244475"/>
                    </a:lnTo>
                    <a:lnTo>
                      <a:pt x="12119483" y="0"/>
                    </a:lnTo>
                    <a:cubicBezTo>
                      <a:pt x="12534879" y="16895"/>
                      <a:pt x="12573847" y="230225"/>
                      <a:pt x="12735205" y="345848"/>
                    </a:cubicBezTo>
                    <a:cubicBezTo>
                      <a:pt x="12896563" y="461471"/>
                      <a:pt x="13028893" y="614325"/>
                      <a:pt x="13087630" y="693738"/>
                    </a:cubicBezTo>
                    <a:lnTo>
                      <a:pt x="13087630" y="822325"/>
                    </a:lnTo>
                    <a:lnTo>
                      <a:pt x="24773" y="8504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75A510A-B134-40C0-B397-BD756606BB98}"/>
                  </a:ext>
                </a:extLst>
              </p:cNvPr>
              <p:cNvGrpSpPr/>
              <p:nvPr userDrawn="1"/>
            </p:nvGrpSpPr>
            <p:grpSpPr>
              <a:xfrm>
                <a:off x="2802555" y="2678942"/>
                <a:ext cx="800715" cy="515704"/>
                <a:chOff x="6592888" y="2581275"/>
                <a:chExt cx="1698625" cy="1370013"/>
              </a:xfrm>
            </p:grpSpPr>
            <p:sp>
              <p:nvSpPr>
                <p:cNvPr id="658" name="Freeform 145">
                  <a:extLst>
                    <a:ext uri="{FF2B5EF4-FFF2-40B4-BE49-F238E27FC236}">
                      <a16:creationId xmlns:a16="http://schemas.microsoft.com/office/drawing/2014/main" id="{8EC162E1-97F0-412F-BB73-30B4D69E3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92888" y="2581275"/>
                  <a:ext cx="1697038" cy="1335088"/>
                </a:xfrm>
                <a:custGeom>
                  <a:avLst/>
                  <a:gdLst>
                    <a:gd name="T0" fmla="*/ 3303 w 7481"/>
                    <a:gd name="T1" fmla="*/ 7513 h 7563"/>
                    <a:gd name="T2" fmla="*/ 3481 w 7481"/>
                    <a:gd name="T3" fmla="*/ 4755 h 7563"/>
                    <a:gd name="T4" fmla="*/ 3150 w 7481"/>
                    <a:gd name="T5" fmla="*/ 4523 h 7563"/>
                    <a:gd name="T6" fmla="*/ 2861 w 7481"/>
                    <a:gd name="T7" fmla="*/ 4764 h 7563"/>
                    <a:gd name="T8" fmla="*/ 2551 w 7481"/>
                    <a:gd name="T9" fmla="*/ 4576 h 7563"/>
                    <a:gd name="T10" fmla="*/ 2134 w 7481"/>
                    <a:gd name="T11" fmla="*/ 4653 h 7563"/>
                    <a:gd name="T12" fmla="*/ 1459 w 7481"/>
                    <a:gd name="T13" fmla="*/ 4883 h 7563"/>
                    <a:gd name="T14" fmla="*/ 1800 w 7481"/>
                    <a:gd name="T15" fmla="*/ 4514 h 7563"/>
                    <a:gd name="T16" fmla="*/ 1927 w 7481"/>
                    <a:gd name="T17" fmla="*/ 4170 h 7563"/>
                    <a:gd name="T18" fmla="*/ 1905 w 7481"/>
                    <a:gd name="T19" fmla="*/ 3990 h 7563"/>
                    <a:gd name="T20" fmla="*/ 1320 w 7481"/>
                    <a:gd name="T21" fmla="*/ 4123 h 7563"/>
                    <a:gd name="T22" fmla="*/ 664 w 7481"/>
                    <a:gd name="T23" fmla="*/ 3963 h 7563"/>
                    <a:gd name="T24" fmla="*/ 799 w 7481"/>
                    <a:gd name="T25" fmla="*/ 3652 h 7563"/>
                    <a:gd name="T26" fmla="*/ 221 w 7481"/>
                    <a:gd name="T27" fmla="*/ 3454 h 7563"/>
                    <a:gd name="T28" fmla="*/ 355 w 7481"/>
                    <a:gd name="T29" fmla="*/ 3145 h 7563"/>
                    <a:gd name="T30" fmla="*/ 902 w 7481"/>
                    <a:gd name="T31" fmla="*/ 3083 h 7563"/>
                    <a:gd name="T32" fmla="*/ 1048 w 7481"/>
                    <a:gd name="T33" fmla="*/ 2783 h 7563"/>
                    <a:gd name="T34" fmla="*/ 1380 w 7481"/>
                    <a:gd name="T35" fmla="*/ 2354 h 7563"/>
                    <a:gd name="T36" fmla="*/ 1071 w 7481"/>
                    <a:gd name="T37" fmla="*/ 1934 h 7563"/>
                    <a:gd name="T38" fmla="*/ 1297 w 7481"/>
                    <a:gd name="T39" fmla="*/ 1667 h 7563"/>
                    <a:gd name="T40" fmla="*/ 1912 w 7481"/>
                    <a:gd name="T41" fmla="*/ 1862 h 7563"/>
                    <a:gd name="T42" fmla="*/ 2098 w 7481"/>
                    <a:gd name="T43" fmla="*/ 1478 h 7563"/>
                    <a:gd name="T44" fmla="*/ 2654 w 7481"/>
                    <a:gd name="T45" fmla="*/ 1739 h 7563"/>
                    <a:gd name="T46" fmla="*/ 2876 w 7481"/>
                    <a:gd name="T47" fmla="*/ 1469 h 7563"/>
                    <a:gd name="T48" fmla="*/ 2562 w 7481"/>
                    <a:gd name="T49" fmla="*/ 1004 h 7563"/>
                    <a:gd name="T50" fmla="*/ 3095 w 7481"/>
                    <a:gd name="T51" fmla="*/ 1097 h 7563"/>
                    <a:gd name="T52" fmla="*/ 3437 w 7481"/>
                    <a:gd name="T53" fmla="*/ 640 h 7563"/>
                    <a:gd name="T54" fmla="*/ 3707 w 7481"/>
                    <a:gd name="T55" fmla="*/ 151 h 7563"/>
                    <a:gd name="T56" fmla="*/ 4189 w 7481"/>
                    <a:gd name="T57" fmla="*/ 377 h 7563"/>
                    <a:gd name="T58" fmla="*/ 4619 w 7481"/>
                    <a:gd name="T59" fmla="*/ 444 h 7563"/>
                    <a:gd name="T60" fmla="*/ 4956 w 7481"/>
                    <a:gd name="T61" fmla="*/ 767 h 7563"/>
                    <a:gd name="T62" fmla="*/ 5096 w 7481"/>
                    <a:gd name="T63" fmla="*/ 840 h 7563"/>
                    <a:gd name="T64" fmla="*/ 5493 w 7481"/>
                    <a:gd name="T65" fmla="*/ 378 h 7563"/>
                    <a:gd name="T66" fmla="*/ 5902 w 7481"/>
                    <a:gd name="T67" fmla="*/ 607 h 7563"/>
                    <a:gd name="T68" fmla="*/ 5862 w 7481"/>
                    <a:gd name="T69" fmla="*/ 1098 h 7563"/>
                    <a:gd name="T70" fmla="*/ 5874 w 7481"/>
                    <a:gd name="T71" fmla="*/ 1616 h 7563"/>
                    <a:gd name="T72" fmla="*/ 5749 w 7481"/>
                    <a:gd name="T73" fmla="*/ 2118 h 7563"/>
                    <a:gd name="T74" fmla="*/ 6208 w 7481"/>
                    <a:gd name="T75" fmla="*/ 2150 h 7563"/>
                    <a:gd name="T76" fmla="*/ 6224 w 7481"/>
                    <a:gd name="T77" fmla="*/ 2449 h 7563"/>
                    <a:gd name="T78" fmla="*/ 6647 w 7481"/>
                    <a:gd name="T79" fmla="*/ 2385 h 7563"/>
                    <a:gd name="T80" fmla="*/ 6953 w 7481"/>
                    <a:gd name="T81" fmla="*/ 2719 h 7563"/>
                    <a:gd name="T82" fmla="*/ 7270 w 7481"/>
                    <a:gd name="T83" fmla="*/ 3026 h 7563"/>
                    <a:gd name="T84" fmla="*/ 6841 w 7481"/>
                    <a:gd name="T85" fmla="*/ 3246 h 7563"/>
                    <a:gd name="T86" fmla="*/ 7116 w 7481"/>
                    <a:gd name="T87" fmla="*/ 3669 h 7563"/>
                    <a:gd name="T88" fmla="*/ 6733 w 7481"/>
                    <a:gd name="T89" fmla="*/ 3652 h 7563"/>
                    <a:gd name="T90" fmla="*/ 6358 w 7481"/>
                    <a:gd name="T91" fmla="*/ 3776 h 7563"/>
                    <a:gd name="T92" fmla="*/ 6017 w 7481"/>
                    <a:gd name="T93" fmla="*/ 3829 h 7563"/>
                    <a:gd name="T94" fmla="*/ 5646 w 7481"/>
                    <a:gd name="T95" fmla="*/ 4087 h 7563"/>
                    <a:gd name="T96" fmla="*/ 5919 w 7481"/>
                    <a:gd name="T97" fmla="*/ 4458 h 7563"/>
                    <a:gd name="T98" fmla="*/ 6447 w 7481"/>
                    <a:gd name="T99" fmla="*/ 4341 h 7563"/>
                    <a:gd name="T100" fmla="*/ 6373 w 7481"/>
                    <a:gd name="T101" fmla="*/ 4854 h 7563"/>
                    <a:gd name="T102" fmla="*/ 6101 w 7481"/>
                    <a:gd name="T103" fmla="*/ 5132 h 7563"/>
                    <a:gd name="T104" fmla="*/ 5588 w 7481"/>
                    <a:gd name="T105" fmla="*/ 4985 h 7563"/>
                    <a:gd name="T106" fmla="*/ 5220 w 7481"/>
                    <a:gd name="T107" fmla="*/ 4891 h 7563"/>
                    <a:gd name="T108" fmla="*/ 5016 w 7481"/>
                    <a:gd name="T109" fmla="*/ 4854 h 7563"/>
                    <a:gd name="T110" fmla="*/ 4888 w 7481"/>
                    <a:gd name="T111" fmla="*/ 5177 h 7563"/>
                    <a:gd name="T112" fmla="*/ 4364 w 7481"/>
                    <a:gd name="T113" fmla="*/ 4985 h 7563"/>
                    <a:gd name="T114" fmla="*/ 3806 w 7481"/>
                    <a:gd name="T115" fmla="*/ 4725 h 7563"/>
                    <a:gd name="T116" fmla="*/ 6099 w 7481"/>
                    <a:gd name="T117" fmla="*/ 1428 h 7563"/>
                    <a:gd name="T118" fmla="*/ 7345 w 7481"/>
                    <a:gd name="T119" fmla="*/ 3317 h 7563"/>
                    <a:gd name="T120" fmla="*/ 6718 w 7481"/>
                    <a:gd name="T121" fmla="*/ 4933 h 7563"/>
                    <a:gd name="T122" fmla="*/ 6375 w 7481"/>
                    <a:gd name="T123" fmla="*/ 5413 h 7563"/>
                    <a:gd name="T124" fmla="*/ 6619 w 7481"/>
                    <a:gd name="T125" fmla="*/ 5243 h 7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481" h="7563">
                      <a:moveTo>
                        <a:pt x="3243" y="7563"/>
                      </a:moveTo>
                      <a:lnTo>
                        <a:pt x="3217" y="7529"/>
                      </a:lnTo>
                      <a:lnTo>
                        <a:pt x="3259" y="7519"/>
                      </a:lnTo>
                      <a:lnTo>
                        <a:pt x="3236" y="7492"/>
                      </a:lnTo>
                      <a:lnTo>
                        <a:pt x="3288" y="7492"/>
                      </a:lnTo>
                      <a:lnTo>
                        <a:pt x="3273" y="7461"/>
                      </a:lnTo>
                      <a:lnTo>
                        <a:pt x="3247" y="7433"/>
                      </a:lnTo>
                      <a:lnTo>
                        <a:pt x="3296" y="7444"/>
                      </a:lnTo>
                      <a:lnTo>
                        <a:pt x="3293" y="7412"/>
                      </a:lnTo>
                      <a:lnTo>
                        <a:pt x="3285" y="7379"/>
                      </a:lnTo>
                      <a:lnTo>
                        <a:pt x="3270" y="7345"/>
                      </a:lnTo>
                      <a:lnTo>
                        <a:pt x="3250" y="7310"/>
                      </a:lnTo>
                      <a:lnTo>
                        <a:pt x="3280" y="7332"/>
                      </a:lnTo>
                      <a:lnTo>
                        <a:pt x="3304" y="7357"/>
                      </a:lnTo>
                      <a:lnTo>
                        <a:pt x="3321" y="7386"/>
                      </a:lnTo>
                      <a:lnTo>
                        <a:pt x="3333" y="7418"/>
                      </a:lnTo>
                      <a:lnTo>
                        <a:pt x="3345" y="7383"/>
                      </a:lnTo>
                      <a:lnTo>
                        <a:pt x="3352" y="7344"/>
                      </a:lnTo>
                      <a:lnTo>
                        <a:pt x="3353" y="7302"/>
                      </a:lnTo>
                      <a:lnTo>
                        <a:pt x="3348" y="7259"/>
                      </a:lnTo>
                      <a:lnTo>
                        <a:pt x="3371" y="7322"/>
                      </a:lnTo>
                      <a:lnTo>
                        <a:pt x="3382" y="7242"/>
                      </a:lnTo>
                      <a:lnTo>
                        <a:pt x="3382" y="7136"/>
                      </a:lnTo>
                      <a:lnTo>
                        <a:pt x="3400" y="7184"/>
                      </a:lnTo>
                      <a:lnTo>
                        <a:pt x="3414" y="7241"/>
                      </a:lnTo>
                      <a:lnTo>
                        <a:pt x="3423" y="7304"/>
                      </a:lnTo>
                      <a:lnTo>
                        <a:pt x="3424" y="7370"/>
                      </a:lnTo>
                      <a:lnTo>
                        <a:pt x="3439" y="7314"/>
                      </a:lnTo>
                      <a:lnTo>
                        <a:pt x="3453" y="7248"/>
                      </a:lnTo>
                      <a:lnTo>
                        <a:pt x="3465" y="7176"/>
                      </a:lnTo>
                      <a:lnTo>
                        <a:pt x="3472" y="7096"/>
                      </a:lnTo>
                      <a:lnTo>
                        <a:pt x="3484" y="7178"/>
                      </a:lnTo>
                      <a:lnTo>
                        <a:pt x="3485" y="7259"/>
                      </a:lnTo>
                      <a:lnTo>
                        <a:pt x="3478" y="7339"/>
                      </a:lnTo>
                      <a:lnTo>
                        <a:pt x="3462" y="7418"/>
                      </a:lnTo>
                      <a:lnTo>
                        <a:pt x="3480" y="7407"/>
                      </a:lnTo>
                      <a:lnTo>
                        <a:pt x="3499" y="7388"/>
                      </a:lnTo>
                      <a:lnTo>
                        <a:pt x="3517" y="7366"/>
                      </a:lnTo>
                      <a:lnTo>
                        <a:pt x="3532" y="7340"/>
                      </a:lnTo>
                      <a:lnTo>
                        <a:pt x="3524" y="7378"/>
                      </a:lnTo>
                      <a:lnTo>
                        <a:pt x="3509" y="7417"/>
                      </a:lnTo>
                      <a:lnTo>
                        <a:pt x="3487" y="7456"/>
                      </a:lnTo>
                      <a:lnTo>
                        <a:pt x="3463" y="7490"/>
                      </a:lnTo>
                      <a:lnTo>
                        <a:pt x="3376" y="7509"/>
                      </a:lnTo>
                      <a:lnTo>
                        <a:pt x="3339" y="7515"/>
                      </a:lnTo>
                      <a:lnTo>
                        <a:pt x="3327" y="7516"/>
                      </a:lnTo>
                      <a:lnTo>
                        <a:pt x="3315" y="7515"/>
                      </a:lnTo>
                      <a:lnTo>
                        <a:pt x="3303" y="7513"/>
                      </a:lnTo>
                      <a:lnTo>
                        <a:pt x="3293" y="7516"/>
                      </a:lnTo>
                      <a:lnTo>
                        <a:pt x="3276" y="7526"/>
                      </a:lnTo>
                      <a:lnTo>
                        <a:pt x="3243" y="7563"/>
                      </a:lnTo>
                      <a:close/>
                      <a:moveTo>
                        <a:pt x="4333" y="7422"/>
                      </a:moveTo>
                      <a:lnTo>
                        <a:pt x="4292" y="7386"/>
                      </a:lnTo>
                      <a:lnTo>
                        <a:pt x="4311" y="7335"/>
                      </a:lnTo>
                      <a:lnTo>
                        <a:pt x="4335" y="7286"/>
                      </a:lnTo>
                      <a:lnTo>
                        <a:pt x="4364" y="7242"/>
                      </a:lnTo>
                      <a:lnTo>
                        <a:pt x="4380" y="7224"/>
                      </a:lnTo>
                      <a:lnTo>
                        <a:pt x="4398" y="7207"/>
                      </a:lnTo>
                      <a:lnTo>
                        <a:pt x="4377" y="7239"/>
                      </a:lnTo>
                      <a:lnTo>
                        <a:pt x="4361" y="7272"/>
                      </a:lnTo>
                      <a:lnTo>
                        <a:pt x="4349" y="7307"/>
                      </a:lnTo>
                      <a:lnTo>
                        <a:pt x="4345" y="7340"/>
                      </a:lnTo>
                      <a:lnTo>
                        <a:pt x="4381" y="7288"/>
                      </a:lnTo>
                      <a:lnTo>
                        <a:pt x="4423" y="7240"/>
                      </a:lnTo>
                      <a:lnTo>
                        <a:pt x="4472" y="7196"/>
                      </a:lnTo>
                      <a:lnTo>
                        <a:pt x="4525" y="7158"/>
                      </a:lnTo>
                      <a:lnTo>
                        <a:pt x="4457" y="7224"/>
                      </a:lnTo>
                      <a:lnTo>
                        <a:pt x="4426" y="7261"/>
                      </a:lnTo>
                      <a:lnTo>
                        <a:pt x="4398" y="7303"/>
                      </a:lnTo>
                      <a:lnTo>
                        <a:pt x="4435" y="7285"/>
                      </a:lnTo>
                      <a:lnTo>
                        <a:pt x="4457" y="7278"/>
                      </a:lnTo>
                      <a:lnTo>
                        <a:pt x="4481" y="7274"/>
                      </a:lnTo>
                      <a:lnTo>
                        <a:pt x="4457" y="7285"/>
                      </a:lnTo>
                      <a:lnTo>
                        <a:pt x="4433" y="7299"/>
                      </a:lnTo>
                      <a:lnTo>
                        <a:pt x="4390" y="7335"/>
                      </a:lnTo>
                      <a:lnTo>
                        <a:pt x="4355" y="7378"/>
                      </a:lnTo>
                      <a:lnTo>
                        <a:pt x="4343" y="7399"/>
                      </a:lnTo>
                      <a:lnTo>
                        <a:pt x="4333" y="7422"/>
                      </a:lnTo>
                      <a:close/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  <a:moveTo>
                        <a:pt x="788" y="1834"/>
                      </a:moveTo>
                      <a:lnTo>
                        <a:pt x="788" y="1820"/>
                      </a:lnTo>
                      <a:lnTo>
                        <a:pt x="799" y="1805"/>
                      </a:lnTo>
                      <a:lnTo>
                        <a:pt x="816" y="1791"/>
                      </a:lnTo>
                      <a:lnTo>
                        <a:pt x="838" y="1779"/>
                      </a:lnTo>
                      <a:lnTo>
                        <a:pt x="862" y="1771"/>
                      </a:lnTo>
                      <a:lnTo>
                        <a:pt x="884" y="1766"/>
                      </a:lnTo>
                      <a:lnTo>
                        <a:pt x="902" y="1769"/>
                      </a:lnTo>
                      <a:lnTo>
                        <a:pt x="908" y="1773"/>
                      </a:lnTo>
                      <a:lnTo>
                        <a:pt x="912" y="1778"/>
                      </a:lnTo>
                      <a:lnTo>
                        <a:pt x="912" y="1792"/>
                      </a:lnTo>
                      <a:lnTo>
                        <a:pt x="902" y="1807"/>
                      </a:lnTo>
                      <a:lnTo>
                        <a:pt x="884" y="1822"/>
                      </a:lnTo>
                      <a:lnTo>
                        <a:pt x="863" y="1834"/>
                      </a:lnTo>
                      <a:lnTo>
                        <a:pt x="839" y="1842"/>
                      </a:lnTo>
                      <a:lnTo>
                        <a:pt x="816" y="1846"/>
                      </a:lnTo>
                      <a:lnTo>
                        <a:pt x="799" y="1843"/>
                      </a:lnTo>
                      <a:lnTo>
                        <a:pt x="788" y="1834"/>
                      </a:lnTo>
                      <a:close/>
                      <a:moveTo>
                        <a:pt x="848" y="1769"/>
                      </a:moveTo>
                      <a:lnTo>
                        <a:pt x="841" y="1778"/>
                      </a:lnTo>
                      <a:lnTo>
                        <a:pt x="826" y="1784"/>
                      </a:lnTo>
                      <a:lnTo>
                        <a:pt x="782" y="1784"/>
                      </a:lnTo>
                      <a:lnTo>
                        <a:pt x="740" y="1772"/>
                      </a:lnTo>
                      <a:lnTo>
                        <a:pt x="727" y="1762"/>
                      </a:lnTo>
                      <a:lnTo>
                        <a:pt x="723" y="1759"/>
                      </a:lnTo>
                      <a:lnTo>
                        <a:pt x="723" y="1751"/>
                      </a:lnTo>
                      <a:lnTo>
                        <a:pt x="729" y="1742"/>
                      </a:lnTo>
                      <a:lnTo>
                        <a:pt x="744" y="1737"/>
                      </a:lnTo>
                      <a:lnTo>
                        <a:pt x="788" y="1737"/>
                      </a:lnTo>
                      <a:lnTo>
                        <a:pt x="831" y="1748"/>
                      </a:lnTo>
                      <a:lnTo>
                        <a:pt x="843" y="1758"/>
                      </a:lnTo>
                      <a:lnTo>
                        <a:pt x="847" y="1761"/>
                      </a:lnTo>
                      <a:lnTo>
                        <a:pt x="848" y="1769"/>
                      </a:lnTo>
                      <a:close/>
                      <a:moveTo>
                        <a:pt x="5979" y="1433"/>
                      </a:moveTo>
                      <a:lnTo>
                        <a:pt x="5986" y="1421"/>
                      </a:lnTo>
                      <a:lnTo>
                        <a:pt x="6000" y="1413"/>
                      </a:lnTo>
                      <a:lnTo>
                        <a:pt x="6020" y="1409"/>
                      </a:lnTo>
                      <a:lnTo>
                        <a:pt x="6043" y="1408"/>
                      </a:lnTo>
                      <a:lnTo>
                        <a:pt x="6066" y="1412"/>
                      </a:lnTo>
                      <a:lnTo>
                        <a:pt x="6085" y="1418"/>
                      </a:lnTo>
                      <a:lnTo>
                        <a:pt x="6099" y="1428"/>
                      </a:lnTo>
                      <a:lnTo>
                        <a:pt x="6103" y="1440"/>
                      </a:lnTo>
                      <a:lnTo>
                        <a:pt x="6097" y="1452"/>
                      </a:lnTo>
                      <a:lnTo>
                        <a:pt x="6083" y="1460"/>
                      </a:lnTo>
                      <a:lnTo>
                        <a:pt x="6062" y="1464"/>
                      </a:lnTo>
                      <a:lnTo>
                        <a:pt x="6040" y="1464"/>
                      </a:lnTo>
                      <a:lnTo>
                        <a:pt x="6017" y="1462"/>
                      </a:lnTo>
                      <a:lnTo>
                        <a:pt x="5998" y="1455"/>
                      </a:lnTo>
                      <a:lnTo>
                        <a:pt x="5984" y="1446"/>
                      </a:lnTo>
                      <a:lnTo>
                        <a:pt x="5980" y="1439"/>
                      </a:lnTo>
                      <a:lnTo>
                        <a:pt x="5979" y="1433"/>
                      </a:lnTo>
                      <a:close/>
                      <a:moveTo>
                        <a:pt x="7333" y="3202"/>
                      </a:moveTo>
                      <a:lnTo>
                        <a:pt x="7345" y="3202"/>
                      </a:lnTo>
                      <a:lnTo>
                        <a:pt x="7356" y="3207"/>
                      </a:lnTo>
                      <a:lnTo>
                        <a:pt x="7381" y="3230"/>
                      </a:lnTo>
                      <a:lnTo>
                        <a:pt x="7391" y="3245"/>
                      </a:lnTo>
                      <a:lnTo>
                        <a:pt x="7397" y="3260"/>
                      </a:lnTo>
                      <a:lnTo>
                        <a:pt x="7398" y="3272"/>
                      </a:lnTo>
                      <a:lnTo>
                        <a:pt x="7395" y="3283"/>
                      </a:lnTo>
                      <a:lnTo>
                        <a:pt x="7381" y="3280"/>
                      </a:lnTo>
                      <a:lnTo>
                        <a:pt x="7371" y="3270"/>
                      </a:lnTo>
                      <a:lnTo>
                        <a:pt x="7364" y="3255"/>
                      </a:lnTo>
                      <a:lnTo>
                        <a:pt x="7360" y="3239"/>
                      </a:lnTo>
                      <a:lnTo>
                        <a:pt x="7349" y="3209"/>
                      </a:lnTo>
                      <a:lnTo>
                        <a:pt x="7342" y="3202"/>
                      </a:lnTo>
                      <a:lnTo>
                        <a:pt x="7339" y="3200"/>
                      </a:lnTo>
                      <a:lnTo>
                        <a:pt x="7333" y="3202"/>
                      </a:lnTo>
                      <a:close/>
                      <a:moveTo>
                        <a:pt x="7404" y="3321"/>
                      </a:moveTo>
                      <a:lnTo>
                        <a:pt x="7410" y="3318"/>
                      </a:lnTo>
                      <a:lnTo>
                        <a:pt x="7418" y="3319"/>
                      </a:lnTo>
                      <a:lnTo>
                        <a:pt x="7434" y="3329"/>
                      </a:lnTo>
                      <a:lnTo>
                        <a:pt x="7450" y="3346"/>
                      </a:lnTo>
                      <a:lnTo>
                        <a:pt x="7464" y="3368"/>
                      </a:lnTo>
                      <a:lnTo>
                        <a:pt x="7475" y="3390"/>
                      </a:lnTo>
                      <a:lnTo>
                        <a:pt x="7481" y="3412"/>
                      </a:lnTo>
                      <a:lnTo>
                        <a:pt x="7480" y="3432"/>
                      </a:lnTo>
                      <a:lnTo>
                        <a:pt x="7471" y="3443"/>
                      </a:lnTo>
                      <a:lnTo>
                        <a:pt x="7456" y="3444"/>
                      </a:lnTo>
                      <a:lnTo>
                        <a:pt x="7439" y="3435"/>
                      </a:lnTo>
                      <a:lnTo>
                        <a:pt x="7423" y="3418"/>
                      </a:lnTo>
                      <a:lnTo>
                        <a:pt x="7410" y="3396"/>
                      </a:lnTo>
                      <a:lnTo>
                        <a:pt x="7400" y="3373"/>
                      </a:lnTo>
                      <a:lnTo>
                        <a:pt x="7394" y="3350"/>
                      </a:lnTo>
                      <a:lnTo>
                        <a:pt x="7395" y="3332"/>
                      </a:lnTo>
                      <a:lnTo>
                        <a:pt x="7398" y="3325"/>
                      </a:lnTo>
                      <a:lnTo>
                        <a:pt x="7404" y="3321"/>
                      </a:lnTo>
                      <a:close/>
                      <a:moveTo>
                        <a:pt x="7298" y="3265"/>
                      </a:moveTo>
                      <a:lnTo>
                        <a:pt x="7323" y="3288"/>
                      </a:lnTo>
                      <a:lnTo>
                        <a:pt x="7345" y="3317"/>
                      </a:lnTo>
                      <a:lnTo>
                        <a:pt x="7357" y="3349"/>
                      </a:lnTo>
                      <a:lnTo>
                        <a:pt x="7360" y="3366"/>
                      </a:lnTo>
                      <a:lnTo>
                        <a:pt x="7359" y="3384"/>
                      </a:lnTo>
                      <a:lnTo>
                        <a:pt x="7345" y="3374"/>
                      </a:lnTo>
                      <a:lnTo>
                        <a:pt x="7333" y="3362"/>
                      </a:lnTo>
                      <a:lnTo>
                        <a:pt x="7314" y="3332"/>
                      </a:lnTo>
                      <a:lnTo>
                        <a:pt x="7302" y="3298"/>
                      </a:lnTo>
                      <a:lnTo>
                        <a:pt x="7298" y="3265"/>
                      </a:lnTo>
                      <a:close/>
                      <a:moveTo>
                        <a:pt x="7298" y="3922"/>
                      </a:moveTo>
                      <a:lnTo>
                        <a:pt x="7316" y="3945"/>
                      </a:lnTo>
                      <a:lnTo>
                        <a:pt x="7323" y="3966"/>
                      </a:lnTo>
                      <a:lnTo>
                        <a:pt x="7320" y="3983"/>
                      </a:lnTo>
                      <a:lnTo>
                        <a:pt x="7310" y="3996"/>
                      </a:lnTo>
                      <a:lnTo>
                        <a:pt x="7296" y="3999"/>
                      </a:lnTo>
                      <a:lnTo>
                        <a:pt x="7282" y="3993"/>
                      </a:lnTo>
                      <a:lnTo>
                        <a:pt x="7271" y="3975"/>
                      </a:lnTo>
                      <a:lnTo>
                        <a:pt x="7265" y="3940"/>
                      </a:lnTo>
                      <a:lnTo>
                        <a:pt x="7265" y="3918"/>
                      </a:lnTo>
                      <a:lnTo>
                        <a:pt x="7270" y="3907"/>
                      </a:lnTo>
                      <a:lnTo>
                        <a:pt x="7280" y="3909"/>
                      </a:lnTo>
                      <a:lnTo>
                        <a:pt x="7298" y="3922"/>
                      </a:lnTo>
                      <a:close/>
                      <a:moveTo>
                        <a:pt x="7213" y="3862"/>
                      </a:moveTo>
                      <a:lnTo>
                        <a:pt x="7214" y="3904"/>
                      </a:lnTo>
                      <a:lnTo>
                        <a:pt x="7205" y="3932"/>
                      </a:lnTo>
                      <a:lnTo>
                        <a:pt x="7191" y="3948"/>
                      </a:lnTo>
                      <a:lnTo>
                        <a:pt x="7175" y="3952"/>
                      </a:lnTo>
                      <a:lnTo>
                        <a:pt x="7160" y="3945"/>
                      </a:lnTo>
                      <a:lnTo>
                        <a:pt x="7151" y="3927"/>
                      </a:lnTo>
                      <a:lnTo>
                        <a:pt x="7153" y="3898"/>
                      </a:lnTo>
                      <a:lnTo>
                        <a:pt x="7167" y="3859"/>
                      </a:lnTo>
                      <a:lnTo>
                        <a:pt x="7181" y="3841"/>
                      </a:lnTo>
                      <a:lnTo>
                        <a:pt x="7187" y="3836"/>
                      </a:lnTo>
                      <a:lnTo>
                        <a:pt x="7194" y="3835"/>
                      </a:lnTo>
                      <a:lnTo>
                        <a:pt x="7205" y="3842"/>
                      </a:lnTo>
                      <a:lnTo>
                        <a:pt x="7213" y="3862"/>
                      </a:lnTo>
                      <a:close/>
                      <a:moveTo>
                        <a:pt x="6718" y="4933"/>
                      </a:moveTo>
                      <a:lnTo>
                        <a:pt x="6737" y="4957"/>
                      </a:lnTo>
                      <a:lnTo>
                        <a:pt x="6747" y="4985"/>
                      </a:lnTo>
                      <a:lnTo>
                        <a:pt x="6745" y="5017"/>
                      </a:lnTo>
                      <a:lnTo>
                        <a:pt x="6733" y="5048"/>
                      </a:lnTo>
                      <a:lnTo>
                        <a:pt x="6712" y="5053"/>
                      </a:lnTo>
                      <a:lnTo>
                        <a:pt x="6696" y="5046"/>
                      </a:lnTo>
                      <a:lnTo>
                        <a:pt x="6688" y="5028"/>
                      </a:lnTo>
                      <a:lnTo>
                        <a:pt x="6686" y="5005"/>
                      </a:lnTo>
                      <a:lnTo>
                        <a:pt x="6688" y="4979"/>
                      </a:lnTo>
                      <a:lnTo>
                        <a:pt x="6694" y="4957"/>
                      </a:lnTo>
                      <a:lnTo>
                        <a:pt x="6704" y="4940"/>
                      </a:lnTo>
                      <a:lnTo>
                        <a:pt x="6718" y="4933"/>
                      </a:lnTo>
                      <a:close/>
                      <a:moveTo>
                        <a:pt x="6661" y="5223"/>
                      </a:moveTo>
                      <a:lnTo>
                        <a:pt x="6685" y="5242"/>
                      </a:lnTo>
                      <a:lnTo>
                        <a:pt x="6705" y="5265"/>
                      </a:lnTo>
                      <a:lnTo>
                        <a:pt x="6720" y="5289"/>
                      </a:lnTo>
                      <a:lnTo>
                        <a:pt x="6729" y="5316"/>
                      </a:lnTo>
                      <a:lnTo>
                        <a:pt x="6706" y="5300"/>
                      </a:lnTo>
                      <a:lnTo>
                        <a:pt x="6687" y="5280"/>
                      </a:lnTo>
                      <a:lnTo>
                        <a:pt x="6672" y="5254"/>
                      </a:lnTo>
                      <a:lnTo>
                        <a:pt x="6661" y="5223"/>
                      </a:lnTo>
                      <a:close/>
                      <a:moveTo>
                        <a:pt x="6691" y="5349"/>
                      </a:moveTo>
                      <a:lnTo>
                        <a:pt x="6708" y="5363"/>
                      </a:lnTo>
                      <a:lnTo>
                        <a:pt x="6724" y="5387"/>
                      </a:lnTo>
                      <a:lnTo>
                        <a:pt x="6735" y="5415"/>
                      </a:lnTo>
                      <a:lnTo>
                        <a:pt x="6741" y="5445"/>
                      </a:lnTo>
                      <a:lnTo>
                        <a:pt x="6739" y="5456"/>
                      </a:lnTo>
                      <a:lnTo>
                        <a:pt x="6732" y="5461"/>
                      </a:lnTo>
                      <a:lnTo>
                        <a:pt x="6721" y="5460"/>
                      </a:lnTo>
                      <a:lnTo>
                        <a:pt x="6707" y="5453"/>
                      </a:lnTo>
                      <a:lnTo>
                        <a:pt x="6690" y="5432"/>
                      </a:lnTo>
                      <a:lnTo>
                        <a:pt x="6679" y="5404"/>
                      </a:lnTo>
                      <a:lnTo>
                        <a:pt x="6679" y="5374"/>
                      </a:lnTo>
                      <a:lnTo>
                        <a:pt x="6684" y="5360"/>
                      </a:lnTo>
                      <a:lnTo>
                        <a:pt x="6691" y="5349"/>
                      </a:lnTo>
                      <a:close/>
                      <a:moveTo>
                        <a:pt x="6474" y="5427"/>
                      </a:moveTo>
                      <a:lnTo>
                        <a:pt x="6479" y="5454"/>
                      </a:lnTo>
                      <a:lnTo>
                        <a:pt x="6478" y="5481"/>
                      </a:lnTo>
                      <a:lnTo>
                        <a:pt x="6471" y="5506"/>
                      </a:lnTo>
                      <a:lnTo>
                        <a:pt x="6459" y="5531"/>
                      </a:lnTo>
                      <a:lnTo>
                        <a:pt x="6444" y="5521"/>
                      </a:lnTo>
                      <a:lnTo>
                        <a:pt x="6433" y="5508"/>
                      </a:lnTo>
                      <a:lnTo>
                        <a:pt x="6419" y="5478"/>
                      </a:lnTo>
                      <a:lnTo>
                        <a:pt x="6417" y="5461"/>
                      </a:lnTo>
                      <a:lnTo>
                        <a:pt x="6418" y="5444"/>
                      </a:lnTo>
                      <a:lnTo>
                        <a:pt x="6423" y="5428"/>
                      </a:lnTo>
                      <a:lnTo>
                        <a:pt x="6429" y="5412"/>
                      </a:lnTo>
                      <a:lnTo>
                        <a:pt x="6442" y="5395"/>
                      </a:lnTo>
                      <a:lnTo>
                        <a:pt x="6448" y="5393"/>
                      </a:lnTo>
                      <a:lnTo>
                        <a:pt x="6455" y="5394"/>
                      </a:lnTo>
                      <a:lnTo>
                        <a:pt x="6466" y="5405"/>
                      </a:lnTo>
                      <a:lnTo>
                        <a:pt x="6474" y="5427"/>
                      </a:lnTo>
                      <a:close/>
                      <a:moveTo>
                        <a:pt x="6328" y="5415"/>
                      </a:moveTo>
                      <a:lnTo>
                        <a:pt x="6331" y="5390"/>
                      </a:lnTo>
                      <a:lnTo>
                        <a:pt x="6342" y="5364"/>
                      </a:lnTo>
                      <a:lnTo>
                        <a:pt x="6358" y="5343"/>
                      </a:lnTo>
                      <a:lnTo>
                        <a:pt x="6381" y="5330"/>
                      </a:lnTo>
                      <a:lnTo>
                        <a:pt x="6391" y="5359"/>
                      </a:lnTo>
                      <a:lnTo>
                        <a:pt x="6387" y="5388"/>
                      </a:lnTo>
                      <a:lnTo>
                        <a:pt x="6375" y="5413"/>
                      </a:lnTo>
                      <a:lnTo>
                        <a:pt x="6358" y="5435"/>
                      </a:lnTo>
                      <a:lnTo>
                        <a:pt x="6347" y="5441"/>
                      </a:lnTo>
                      <a:lnTo>
                        <a:pt x="6338" y="5441"/>
                      </a:lnTo>
                      <a:lnTo>
                        <a:pt x="6331" y="5432"/>
                      </a:lnTo>
                      <a:lnTo>
                        <a:pt x="6328" y="5415"/>
                      </a:lnTo>
                      <a:close/>
                      <a:moveTo>
                        <a:pt x="6381" y="5010"/>
                      </a:moveTo>
                      <a:lnTo>
                        <a:pt x="6386" y="4995"/>
                      </a:lnTo>
                      <a:lnTo>
                        <a:pt x="6395" y="4986"/>
                      </a:lnTo>
                      <a:lnTo>
                        <a:pt x="6418" y="4976"/>
                      </a:lnTo>
                      <a:lnTo>
                        <a:pt x="6442" y="4981"/>
                      </a:lnTo>
                      <a:lnTo>
                        <a:pt x="6452" y="4990"/>
                      </a:lnTo>
                      <a:lnTo>
                        <a:pt x="6458" y="5002"/>
                      </a:lnTo>
                      <a:lnTo>
                        <a:pt x="6471" y="4992"/>
                      </a:lnTo>
                      <a:lnTo>
                        <a:pt x="6485" y="4987"/>
                      </a:lnTo>
                      <a:lnTo>
                        <a:pt x="6500" y="4986"/>
                      </a:lnTo>
                      <a:lnTo>
                        <a:pt x="6515" y="4989"/>
                      </a:lnTo>
                      <a:lnTo>
                        <a:pt x="6523" y="4979"/>
                      </a:lnTo>
                      <a:lnTo>
                        <a:pt x="6534" y="4972"/>
                      </a:lnTo>
                      <a:lnTo>
                        <a:pt x="6557" y="4970"/>
                      </a:lnTo>
                      <a:lnTo>
                        <a:pt x="6568" y="4973"/>
                      </a:lnTo>
                      <a:lnTo>
                        <a:pt x="6578" y="4979"/>
                      </a:lnTo>
                      <a:lnTo>
                        <a:pt x="6585" y="4990"/>
                      </a:lnTo>
                      <a:lnTo>
                        <a:pt x="6590" y="5004"/>
                      </a:lnTo>
                      <a:lnTo>
                        <a:pt x="6612" y="5001"/>
                      </a:lnTo>
                      <a:lnTo>
                        <a:pt x="6630" y="5003"/>
                      </a:lnTo>
                      <a:lnTo>
                        <a:pt x="6643" y="5009"/>
                      </a:lnTo>
                      <a:lnTo>
                        <a:pt x="6649" y="5020"/>
                      </a:lnTo>
                      <a:lnTo>
                        <a:pt x="6651" y="5032"/>
                      </a:lnTo>
                      <a:lnTo>
                        <a:pt x="6649" y="5043"/>
                      </a:lnTo>
                      <a:lnTo>
                        <a:pt x="6640" y="5056"/>
                      </a:lnTo>
                      <a:lnTo>
                        <a:pt x="6627" y="5067"/>
                      </a:lnTo>
                      <a:lnTo>
                        <a:pt x="6647" y="5068"/>
                      </a:lnTo>
                      <a:lnTo>
                        <a:pt x="6663" y="5077"/>
                      </a:lnTo>
                      <a:lnTo>
                        <a:pt x="6676" y="5089"/>
                      </a:lnTo>
                      <a:lnTo>
                        <a:pt x="6684" y="5104"/>
                      </a:lnTo>
                      <a:lnTo>
                        <a:pt x="6686" y="5119"/>
                      </a:lnTo>
                      <a:lnTo>
                        <a:pt x="6679" y="5131"/>
                      </a:lnTo>
                      <a:lnTo>
                        <a:pt x="6664" y="5139"/>
                      </a:lnTo>
                      <a:lnTo>
                        <a:pt x="6638" y="5137"/>
                      </a:lnTo>
                      <a:lnTo>
                        <a:pt x="6646" y="5150"/>
                      </a:lnTo>
                      <a:lnTo>
                        <a:pt x="6646" y="5162"/>
                      </a:lnTo>
                      <a:lnTo>
                        <a:pt x="6641" y="5173"/>
                      </a:lnTo>
                      <a:lnTo>
                        <a:pt x="6633" y="5181"/>
                      </a:lnTo>
                      <a:lnTo>
                        <a:pt x="6609" y="5190"/>
                      </a:lnTo>
                      <a:lnTo>
                        <a:pt x="6597" y="5188"/>
                      </a:lnTo>
                      <a:lnTo>
                        <a:pt x="6586" y="5181"/>
                      </a:lnTo>
                      <a:lnTo>
                        <a:pt x="6611" y="5221"/>
                      </a:lnTo>
                      <a:lnTo>
                        <a:pt x="6619" y="5243"/>
                      </a:lnTo>
                      <a:lnTo>
                        <a:pt x="6623" y="5265"/>
                      </a:lnTo>
                      <a:lnTo>
                        <a:pt x="6622" y="5282"/>
                      </a:lnTo>
                      <a:lnTo>
                        <a:pt x="6615" y="5292"/>
                      </a:lnTo>
                      <a:lnTo>
                        <a:pt x="6599" y="5295"/>
                      </a:lnTo>
                      <a:lnTo>
                        <a:pt x="6576" y="5286"/>
                      </a:lnTo>
                      <a:lnTo>
                        <a:pt x="6568" y="5323"/>
                      </a:lnTo>
                      <a:lnTo>
                        <a:pt x="6552" y="5347"/>
                      </a:lnTo>
                      <a:lnTo>
                        <a:pt x="6533" y="5358"/>
                      </a:lnTo>
                      <a:lnTo>
                        <a:pt x="6510" y="5358"/>
                      </a:lnTo>
                      <a:lnTo>
                        <a:pt x="6489" y="5348"/>
                      </a:lnTo>
                      <a:lnTo>
                        <a:pt x="6472" y="5330"/>
                      </a:lnTo>
                      <a:lnTo>
                        <a:pt x="6467" y="5318"/>
                      </a:lnTo>
                      <a:lnTo>
                        <a:pt x="6462" y="5304"/>
                      </a:lnTo>
                      <a:lnTo>
                        <a:pt x="6462" y="5274"/>
                      </a:lnTo>
                      <a:lnTo>
                        <a:pt x="6440" y="5280"/>
                      </a:lnTo>
                      <a:lnTo>
                        <a:pt x="6420" y="5281"/>
                      </a:lnTo>
                      <a:lnTo>
                        <a:pt x="6403" y="5278"/>
                      </a:lnTo>
                      <a:lnTo>
                        <a:pt x="6391" y="5270"/>
                      </a:lnTo>
                      <a:lnTo>
                        <a:pt x="6384" y="5259"/>
                      </a:lnTo>
                      <a:lnTo>
                        <a:pt x="6382" y="5244"/>
                      </a:lnTo>
                      <a:lnTo>
                        <a:pt x="6386" y="5227"/>
                      </a:lnTo>
                      <a:lnTo>
                        <a:pt x="6399" y="5208"/>
                      </a:lnTo>
                      <a:lnTo>
                        <a:pt x="6375" y="5222"/>
                      </a:lnTo>
                      <a:lnTo>
                        <a:pt x="6354" y="5230"/>
                      </a:lnTo>
                      <a:lnTo>
                        <a:pt x="6335" y="5234"/>
                      </a:lnTo>
                      <a:lnTo>
                        <a:pt x="6320" y="5233"/>
                      </a:lnTo>
                      <a:lnTo>
                        <a:pt x="6299" y="5222"/>
                      </a:lnTo>
                      <a:lnTo>
                        <a:pt x="6292" y="5213"/>
                      </a:lnTo>
                      <a:lnTo>
                        <a:pt x="6289" y="5203"/>
                      </a:lnTo>
                      <a:lnTo>
                        <a:pt x="6292" y="5180"/>
                      </a:lnTo>
                      <a:lnTo>
                        <a:pt x="6308" y="5160"/>
                      </a:lnTo>
                      <a:lnTo>
                        <a:pt x="6321" y="5152"/>
                      </a:lnTo>
                      <a:lnTo>
                        <a:pt x="6337" y="5147"/>
                      </a:lnTo>
                      <a:lnTo>
                        <a:pt x="6358" y="5146"/>
                      </a:lnTo>
                      <a:lnTo>
                        <a:pt x="6381" y="5148"/>
                      </a:lnTo>
                      <a:lnTo>
                        <a:pt x="6370" y="5133"/>
                      </a:lnTo>
                      <a:lnTo>
                        <a:pt x="6370" y="5118"/>
                      </a:lnTo>
                      <a:lnTo>
                        <a:pt x="6379" y="5108"/>
                      </a:lnTo>
                      <a:lnTo>
                        <a:pt x="6396" y="5103"/>
                      </a:lnTo>
                      <a:lnTo>
                        <a:pt x="6378" y="5099"/>
                      </a:lnTo>
                      <a:lnTo>
                        <a:pt x="6364" y="5089"/>
                      </a:lnTo>
                      <a:lnTo>
                        <a:pt x="6355" y="5075"/>
                      </a:lnTo>
                      <a:lnTo>
                        <a:pt x="6350" y="5059"/>
                      </a:lnTo>
                      <a:lnTo>
                        <a:pt x="6350" y="5043"/>
                      </a:lnTo>
                      <a:lnTo>
                        <a:pt x="6356" y="5028"/>
                      </a:lnTo>
                      <a:lnTo>
                        <a:pt x="6365" y="5017"/>
                      </a:lnTo>
                      <a:lnTo>
                        <a:pt x="6381" y="501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9" name="Freeform 146">
                  <a:extLst>
                    <a:ext uri="{FF2B5EF4-FFF2-40B4-BE49-F238E27FC236}">
                      <a16:creationId xmlns:a16="http://schemas.microsoft.com/office/drawing/2014/main" id="{6CA75034-0204-4F67-9BB7-7865D3A64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3138" y="3833813"/>
                  <a:ext cx="71438" cy="82550"/>
                </a:xfrm>
                <a:custGeom>
                  <a:avLst/>
                  <a:gdLst>
                    <a:gd name="T0" fmla="*/ 26 w 315"/>
                    <a:gd name="T1" fmla="*/ 467 h 467"/>
                    <a:gd name="T2" fmla="*/ 0 w 315"/>
                    <a:gd name="T3" fmla="*/ 433 h 467"/>
                    <a:gd name="T4" fmla="*/ 42 w 315"/>
                    <a:gd name="T5" fmla="*/ 423 h 467"/>
                    <a:gd name="T6" fmla="*/ 19 w 315"/>
                    <a:gd name="T7" fmla="*/ 396 h 467"/>
                    <a:gd name="T8" fmla="*/ 71 w 315"/>
                    <a:gd name="T9" fmla="*/ 396 h 467"/>
                    <a:gd name="T10" fmla="*/ 56 w 315"/>
                    <a:gd name="T11" fmla="*/ 365 h 467"/>
                    <a:gd name="T12" fmla="*/ 30 w 315"/>
                    <a:gd name="T13" fmla="*/ 337 h 467"/>
                    <a:gd name="T14" fmla="*/ 79 w 315"/>
                    <a:gd name="T15" fmla="*/ 348 h 467"/>
                    <a:gd name="T16" fmla="*/ 76 w 315"/>
                    <a:gd name="T17" fmla="*/ 316 h 467"/>
                    <a:gd name="T18" fmla="*/ 68 w 315"/>
                    <a:gd name="T19" fmla="*/ 283 h 467"/>
                    <a:gd name="T20" fmla="*/ 53 w 315"/>
                    <a:gd name="T21" fmla="*/ 249 h 467"/>
                    <a:gd name="T22" fmla="*/ 33 w 315"/>
                    <a:gd name="T23" fmla="*/ 214 h 467"/>
                    <a:gd name="T24" fmla="*/ 63 w 315"/>
                    <a:gd name="T25" fmla="*/ 236 h 467"/>
                    <a:gd name="T26" fmla="*/ 87 w 315"/>
                    <a:gd name="T27" fmla="*/ 261 h 467"/>
                    <a:gd name="T28" fmla="*/ 104 w 315"/>
                    <a:gd name="T29" fmla="*/ 290 h 467"/>
                    <a:gd name="T30" fmla="*/ 116 w 315"/>
                    <a:gd name="T31" fmla="*/ 322 h 467"/>
                    <a:gd name="T32" fmla="*/ 128 w 315"/>
                    <a:gd name="T33" fmla="*/ 287 h 467"/>
                    <a:gd name="T34" fmla="*/ 135 w 315"/>
                    <a:gd name="T35" fmla="*/ 248 h 467"/>
                    <a:gd name="T36" fmla="*/ 136 w 315"/>
                    <a:gd name="T37" fmla="*/ 206 h 467"/>
                    <a:gd name="T38" fmla="*/ 131 w 315"/>
                    <a:gd name="T39" fmla="*/ 163 h 467"/>
                    <a:gd name="T40" fmla="*/ 154 w 315"/>
                    <a:gd name="T41" fmla="*/ 226 h 467"/>
                    <a:gd name="T42" fmla="*/ 165 w 315"/>
                    <a:gd name="T43" fmla="*/ 146 h 467"/>
                    <a:gd name="T44" fmla="*/ 165 w 315"/>
                    <a:gd name="T45" fmla="*/ 40 h 467"/>
                    <a:gd name="T46" fmla="*/ 183 w 315"/>
                    <a:gd name="T47" fmla="*/ 88 h 467"/>
                    <a:gd name="T48" fmla="*/ 197 w 315"/>
                    <a:gd name="T49" fmla="*/ 145 h 467"/>
                    <a:gd name="T50" fmla="*/ 206 w 315"/>
                    <a:gd name="T51" fmla="*/ 208 h 467"/>
                    <a:gd name="T52" fmla="*/ 207 w 315"/>
                    <a:gd name="T53" fmla="*/ 274 h 467"/>
                    <a:gd name="T54" fmla="*/ 222 w 315"/>
                    <a:gd name="T55" fmla="*/ 218 h 467"/>
                    <a:gd name="T56" fmla="*/ 236 w 315"/>
                    <a:gd name="T57" fmla="*/ 152 h 467"/>
                    <a:gd name="T58" fmla="*/ 248 w 315"/>
                    <a:gd name="T59" fmla="*/ 80 h 467"/>
                    <a:gd name="T60" fmla="*/ 255 w 315"/>
                    <a:gd name="T61" fmla="*/ 0 h 467"/>
                    <a:gd name="T62" fmla="*/ 267 w 315"/>
                    <a:gd name="T63" fmla="*/ 82 h 467"/>
                    <a:gd name="T64" fmla="*/ 268 w 315"/>
                    <a:gd name="T65" fmla="*/ 163 h 467"/>
                    <a:gd name="T66" fmla="*/ 261 w 315"/>
                    <a:gd name="T67" fmla="*/ 243 h 467"/>
                    <a:gd name="T68" fmla="*/ 245 w 315"/>
                    <a:gd name="T69" fmla="*/ 322 h 467"/>
                    <a:gd name="T70" fmla="*/ 263 w 315"/>
                    <a:gd name="T71" fmla="*/ 311 h 467"/>
                    <a:gd name="T72" fmla="*/ 282 w 315"/>
                    <a:gd name="T73" fmla="*/ 292 h 467"/>
                    <a:gd name="T74" fmla="*/ 300 w 315"/>
                    <a:gd name="T75" fmla="*/ 270 h 467"/>
                    <a:gd name="T76" fmla="*/ 315 w 315"/>
                    <a:gd name="T77" fmla="*/ 244 h 467"/>
                    <a:gd name="T78" fmla="*/ 307 w 315"/>
                    <a:gd name="T79" fmla="*/ 282 h 467"/>
                    <a:gd name="T80" fmla="*/ 292 w 315"/>
                    <a:gd name="T81" fmla="*/ 321 h 467"/>
                    <a:gd name="T82" fmla="*/ 270 w 315"/>
                    <a:gd name="T83" fmla="*/ 360 h 467"/>
                    <a:gd name="T84" fmla="*/ 246 w 315"/>
                    <a:gd name="T85" fmla="*/ 394 h 467"/>
                    <a:gd name="T86" fmla="*/ 159 w 315"/>
                    <a:gd name="T87" fmla="*/ 413 h 467"/>
                    <a:gd name="T88" fmla="*/ 122 w 315"/>
                    <a:gd name="T89" fmla="*/ 419 h 467"/>
                    <a:gd name="T90" fmla="*/ 110 w 315"/>
                    <a:gd name="T91" fmla="*/ 420 h 467"/>
                    <a:gd name="T92" fmla="*/ 98 w 315"/>
                    <a:gd name="T93" fmla="*/ 419 h 467"/>
                    <a:gd name="T94" fmla="*/ 86 w 315"/>
                    <a:gd name="T95" fmla="*/ 417 h 467"/>
                    <a:gd name="T96" fmla="*/ 76 w 315"/>
                    <a:gd name="T97" fmla="*/ 420 h 467"/>
                    <a:gd name="T98" fmla="*/ 59 w 315"/>
                    <a:gd name="T99" fmla="*/ 430 h 467"/>
                    <a:gd name="T100" fmla="*/ 26 w 315"/>
                    <a:gd name="T101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5" h="467">
                      <a:moveTo>
                        <a:pt x="26" y="467"/>
                      </a:moveTo>
                      <a:lnTo>
                        <a:pt x="0" y="433"/>
                      </a:lnTo>
                      <a:lnTo>
                        <a:pt x="42" y="423"/>
                      </a:lnTo>
                      <a:lnTo>
                        <a:pt x="19" y="396"/>
                      </a:lnTo>
                      <a:lnTo>
                        <a:pt x="71" y="396"/>
                      </a:lnTo>
                      <a:lnTo>
                        <a:pt x="56" y="365"/>
                      </a:lnTo>
                      <a:lnTo>
                        <a:pt x="30" y="337"/>
                      </a:lnTo>
                      <a:lnTo>
                        <a:pt x="79" y="348"/>
                      </a:lnTo>
                      <a:lnTo>
                        <a:pt x="76" y="316"/>
                      </a:lnTo>
                      <a:lnTo>
                        <a:pt x="68" y="283"/>
                      </a:lnTo>
                      <a:lnTo>
                        <a:pt x="53" y="249"/>
                      </a:lnTo>
                      <a:lnTo>
                        <a:pt x="33" y="214"/>
                      </a:lnTo>
                      <a:lnTo>
                        <a:pt x="63" y="236"/>
                      </a:lnTo>
                      <a:lnTo>
                        <a:pt x="87" y="261"/>
                      </a:lnTo>
                      <a:lnTo>
                        <a:pt x="104" y="290"/>
                      </a:lnTo>
                      <a:lnTo>
                        <a:pt x="116" y="322"/>
                      </a:lnTo>
                      <a:lnTo>
                        <a:pt x="128" y="287"/>
                      </a:lnTo>
                      <a:lnTo>
                        <a:pt x="135" y="248"/>
                      </a:lnTo>
                      <a:lnTo>
                        <a:pt x="136" y="206"/>
                      </a:lnTo>
                      <a:lnTo>
                        <a:pt x="131" y="163"/>
                      </a:lnTo>
                      <a:lnTo>
                        <a:pt x="154" y="226"/>
                      </a:lnTo>
                      <a:lnTo>
                        <a:pt x="165" y="146"/>
                      </a:lnTo>
                      <a:lnTo>
                        <a:pt x="165" y="40"/>
                      </a:lnTo>
                      <a:lnTo>
                        <a:pt x="183" y="88"/>
                      </a:lnTo>
                      <a:lnTo>
                        <a:pt x="197" y="145"/>
                      </a:lnTo>
                      <a:lnTo>
                        <a:pt x="206" y="208"/>
                      </a:lnTo>
                      <a:lnTo>
                        <a:pt x="207" y="274"/>
                      </a:lnTo>
                      <a:lnTo>
                        <a:pt x="222" y="218"/>
                      </a:lnTo>
                      <a:lnTo>
                        <a:pt x="236" y="152"/>
                      </a:lnTo>
                      <a:lnTo>
                        <a:pt x="248" y="80"/>
                      </a:lnTo>
                      <a:lnTo>
                        <a:pt x="255" y="0"/>
                      </a:lnTo>
                      <a:lnTo>
                        <a:pt x="267" y="82"/>
                      </a:lnTo>
                      <a:lnTo>
                        <a:pt x="268" y="163"/>
                      </a:lnTo>
                      <a:lnTo>
                        <a:pt x="261" y="243"/>
                      </a:lnTo>
                      <a:lnTo>
                        <a:pt x="245" y="322"/>
                      </a:lnTo>
                      <a:lnTo>
                        <a:pt x="263" y="311"/>
                      </a:lnTo>
                      <a:lnTo>
                        <a:pt x="282" y="292"/>
                      </a:lnTo>
                      <a:lnTo>
                        <a:pt x="300" y="270"/>
                      </a:lnTo>
                      <a:lnTo>
                        <a:pt x="315" y="244"/>
                      </a:lnTo>
                      <a:lnTo>
                        <a:pt x="307" y="282"/>
                      </a:lnTo>
                      <a:lnTo>
                        <a:pt x="292" y="321"/>
                      </a:lnTo>
                      <a:lnTo>
                        <a:pt x="270" y="360"/>
                      </a:lnTo>
                      <a:lnTo>
                        <a:pt x="246" y="394"/>
                      </a:lnTo>
                      <a:lnTo>
                        <a:pt x="159" y="413"/>
                      </a:lnTo>
                      <a:lnTo>
                        <a:pt x="122" y="419"/>
                      </a:lnTo>
                      <a:lnTo>
                        <a:pt x="110" y="420"/>
                      </a:lnTo>
                      <a:lnTo>
                        <a:pt x="98" y="419"/>
                      </a:lnTo>
                      <a:lnTo>
                        <a:pt x="86" y="417"/>
                      </a:lnTo>
                      <a:lnTo>
                        <a:pt x="76" y="420"/>
                      </a:lnTo>
                      <a:lnTo>
                        <a:pt x="59" y="430"/>
                      </a:lnTo>
                      <a:lnTo>
                        <a:pt x="26" y="46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0" name="Freeform 147">
                  <a:extLst>
                    <a:ext uri="{FF2B5EF4-FFF2-40B4-BE49-F238E27FC236}">
                      <a16:creationId xmlns:a16="http://schemas.microsoft.com/office/drawing/2014/main" id="{B7395EB1-CB6F-4910-A615-C1E637EC9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3844925"/>
                  <a:ext cx="53975" cy="46038"/>
                </a:xfrm>
                <a:custGeom>
                  <a:avLst/>
                  <a:gdLst>
                    <a:gd name="T0" fmla="*/ 41 w 233"/>
                    <a:gd name="T1" fmla="*/ 264 h 264"/>
                    <a:gd name="T2" fmla="*/ 0 w 233"/>
                    <a:gd name="T3" fmla="*/ 228 h 264"/>
                    <a:gd name="T4" fmla="*/ 19 w 233"/>
                    <a:gd name="T5" fmla="*/ 177 h 264"/>
                    <a:gd name="T6" fmla="*/ 43 w 233"/>
                    <a:gd name="T7" fmla="*/ 128 h 264"/>
                    <a:gd name="T8" fmla="*/ 72 w 233"/>
                    <a:gd name="T9" fmla="*/ 84 h 264"/>
                    <a:gd name="T10" fmla="*/ 88 w 233"/>
                    <a:gd name="T11" fmla="*/ 66 h 264"/>
                    <a:gd name="T12" fmla="*/ 106 w 233"/>
                    <a:gd name="T13" fmla="*/ 49 h 264"/>
                    <a:gd name="T14" fmla="*/ 85 w 233"/>
                    <a:gd name="T15" fmla="*/ 81 h 264"/>
                    <a:gd name="T16" fmla="*/ 69 w 233"/>
                    <a:gd name="T17" fmla="*/ 114 h 264"/>
                    <a:gd name="T18" fmla="*/ 57 w 233"/>
                    <a:gd name="T19" fmla="*/ 149 h 264"/>
                    <a:gd name="T20" fmla="*/ 53 w 233"/>
                    <a:gd name="T21" fmla="*/ 182 h 264"/>
                    <a:gd name="T22" fmla="*/ 89 w 233"/>
                    <a:gd name="T23" fmla="*/ 130 h 264"/>
                    <a:gd name="T24" fmla="*/ 131 w 233"/>
                    <a:gd name="T25" fmla="*/ 82 h 264"/>
                    <a:gd name="T26" fmla="*/ 180 w 233"/>
                    <a:gd name="T27" fmla="*/ 38 h 264"/>
                    <a:gd name="T28" fmla="*/ 233 w 233"/>
                    <a:gd name="T29" fmla="*/ 0 h 264"/>
                    <a:gd name="T30" fmla="*/ 165 w 233"/>
                    <a:gd name="T31" fmla="*/ 66 h 264"/>
                    <a:gd name="T32" fmla="*/ 134 w 233"/>
                    <a:gd name="T33" fmla="*/ 103 h 264"/>
                    <a:gd name="T34" fmla="*/ 106 w 233"/>
                    <a:gd name="T35" fmla="*/ 145 h 264"/>
                    <a:gd name="T36" fmla="*/ 143 w 233"/>
                    <a:gd name="T37" fmla="*/ 127 h 264"/>
                    <a:gd name="T38" fmla="*/ 165 w 233"/>
                    <a:gd name="T39" fmla="*/ 120 h 264"/>
                    <a:gd name="T40" fmla="*/ 189 w 233"/>
                    <a:gd name="T41" fmla="*/ 116 h 264"/>
                    <a:gd name="T42" fmla="*/ 165 w 233"/>
                    <a:gd name="T43" fmla="*/ 127 h 264"/>
                    <a:gd name="T44" fmla="*/ 141 w 233"/>
                    <a:gd name="T45" fmla="*/ 141 h 264"/>
                    <a:gd name="T46" fmla="*/ 98 w 233"/>
                    <a:gd name="T47" fmla="*/ 177 h 264"/>
                    <a:gd name="T48" fmla="*/ 63 w 233"/>
                    <a:gd name="T49" fmla="*/ 220 h 264"/>
                    <a:gd name="T50" fmla="*/ 51 w 233"/>
                    <a:gd name="T51" fmla="*/ 241 h 264"/>
                    <a:gd name="T52" fmla="*/ 41 w 233"/>
                    <a:gd name="T53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3" h="264">
                      <a:moveTo>
                        <a:pt x="41" y="264"/>
                      </a:moveTo>
                      <a:lnTo>
                        <a:pt x="0" y="228"/>
                      </a:lnTo>
                      <a:lnTo>
                        <a:pt x="19" y="177"/>
                      </a:lnTo>
                      <a:lnTo>
                        <a:pt x="43" y="128"/>
                      </a:lnTo>
                      <a:lnTo>
                        <a:pt x="72" y="84"/>
                      </a:lnTo>
                      <a:lnTo>
                        <a:pt x="88" y="66"/>
                      </a:lnTo>
                      <a:lnTo>
                        <a:pt x="106" y="49"/>
                      </a:lnTo>
                      <a:lnTo>
                        <a:pt x="85" y="81"/>
                      </a:lnTo>
                      <a:lnTo>
                        <a:pt x="69" y="114"/>
                      </a:lnTo>
                      <a:lnTo>
                        <a:pt x="57" y="149"/>
                      </a:lnTo>
                      <a:lnTo>
                        <a:pt x="53" y="182"/>
                      </a:lnTo>
                      <a:lnTo>
                        <a:pt x="89" y="130"/>
                      </a:lnTo>
                      <a:lnTo>
                        <a:pt x="131" y="82"/>
                      </a:lnTo>
                      <a:lnTo>
                        <a:pt x="180" y="38"/>
                      </a:lnTo>
                      <a:lnTo>
                        <a:pt x="233" y="0"/>
                      </a:lnTo>
                      <a:lnTo>
                        <a:pt x="165" y="66"/>
                      </a:lnTo>
                      <a:lnTo>
                        <a:pt x="134" y="103"/>
                      </a:lnTo>
                      <a:lnTo>
                        <a:pt x="106" y="145"/>
                      </a:lnTo>
                      <a:lnTo>
                        <a:pt x="143" y="127"/>
                      </a:lnTo>
                      <a:lnTo>
                        <a:pt x="165" y="120"/>
                      </a:lnTo>
                      <a:lnTo>
                        <a:pt x="189" y="116"/>
                      </a:lnTo>
                      <a:lnTo>
                        <a:pt x="165" y="127"/>
                      </a:lnTo>
                      <a:lnTo>
                        <a:pt x="141" y="141"/>
                      </a:lnTo>
                      <a:lnTo>
                        <a:pt x="98" y="177"/>
                      </a:lnTo>
                      <a:lnTo>
                        <a:pt x="63" y="220"/>
                      </a:lnTo>
                      <a:lnTo>
                        <a:pt x="51" y="241"/>
                      </a:lnTo>
                      <a:lnTo>
                        <a:pt x="41" y="26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1" name="Freeform 148">
                  <a:extLst>
                    <a:ext uri="{FF2B5EF4-FFF2-40B4-BE49-F238E27FC236}">
                      <a16:creationId xmlns:a16="http://schemas.microsoft.com/office/drawing/2014/main" id="{2F9DE78B-7D65-4A01-9D1F-F06B7B69C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2888" y="2581275"/>
                  <a:ext cx="1657350" cy="935038"/>
                </a:xfrm>
                <a:custGeom>
                  <a:avLst/>
                  <a:gdLst>
                    <a:gd name="T0" fmla="*/ 3297 w 7305"/>
                    <a:gd name="T1" fmla="*/ 4556 h 5296"/>
                    <a:gd name="T2" fmla="*/ 3154 w 7305"/>
                    <a:gd name="T3" fmla="*/ 4769 h 5296"/>
                    <a:gd name="T4" fmla="*/ 2776 w 7305"/>
                    <a:gd name="T5" fmla="*/ 4651 h 5296"/>
                    <a:gd name="T6" fmla="*/ 2454 w 7305"/>
                    <a:gd name="T7" fmla="*/ 4562 h 5296"/>
                    <a:gd name="T8" fmla="*/ 2045 w 7305"/>
                    <a:gd name="T9" fmla="*/ 4628 h 5296"/>
                    <a:gd name="T10" fmla="*/ 1459 w 7305"/>
                    <a:gd name="T11" fmla="*/ 4883 h 5296"/>
                    <a:gd name="T12" fmla="*/ 1766 w 7305"/>
                    <a:gd name="T13" fmla="*/ 4521 h 5296"/>
                    <a:gd name="T14" fmla="*/ 1742 w 7305"/>
                    <a:gd name="T15" fmla="*/ 4169 h 5296"/>
                    <a:gd name="T16" fmla="*/ 2039 w 7305"/>
                    <a:gd name="T17" fmla="*/ 4037 h 5296"/>
                    <a:gd name="T18" fmla="*/ 1612 w 7305"/>
                    <a:gd name="T19" fmla="*/ 3979 h 5296"/>
                    <a:gd name="T20" fmla="*/ 1011 w 7305"/>
                    <a:gd name="T21" fmla="*/ 3972 h 5296"/>
                    <a:gd name="T22" fmla="*/ 684 w 7305"/>
                    <a:gd name="T23" fmla="*/ 3777 h 5296"/>
                    <a:gd name="T24" fmla="*/ 684 w 7305"/>
                    <a:gd name="T25" fmla="*/ 3577 h 5296"/>
                    <a:gd name="T26" fmla="*/ 75 w 7305"/>
                    <a:gd name="T27" fmla="*/ 3423 h 5296"/>
                    <a:gd name="T28" fmla="*/ 383 w 7305"/>
                    <a:gd name="T29" fmla="*/ 3116 h 5296"/>
                    <a:gd name="T30" fmla="*/ 865 w 7305"/>
                    <a:gd name="T31" fmla="*/ 3071 h 5296"/>
                    <a:gd name="T32" fmla="*/ 1003 w 7305"/>
                    <a:gd name="T33" fmla="*/ 2882 h 5296"/>
                    <a:gd name="T34" fmla="*/ 1407 w 7305"/>
                    <a:gd name="T35" fmla="*/ 2518 h 5296"/>
                    <a:gd name="T36" fmla="*/ 1279 w 7305"/>
                    <a:gd name="T37" fmla="*/ 2097 h 5296"/>
                    <a:gd name="T38" fmla="*/ 993 w 7305"/>
                    <a:gd name="T39" fmla="*/ 1725 h 5296"/>
                    <a:gd name="T40" fmla="*/ 1571 w 7305"/>
                    <a:gd name="T41" fmla="*/ 1677 h 5296"/>
                    <a:gd name="T42" fmla="*/ 1889 w 7305"/>
                    <a:gd name="T43" fmla="*/ 1688 h 5296"/>
                    <a:gd name="T44" fmla="*/ 2231 w 7305"/>
                    <a:gd name="T45" fmla="*/ 1485 h 5296"/>
                    <a:gd name="T46" fmla="*/ 2804 w 7305"/>
                    <a:gd name="T47" fmla="*/ 1738 h 5296"/>
                    <a:gd name="T48" fmla="*/ 2876 w 7305"/>
                    <a:gd name="T49" fmla="*/ 1448 h 5296"/>
                    <a:gd name="T50" fmla="*/ 2606 w 7305"/>
                    <a:gd name="T51" fmla="*/ 1054 h 5296"/>
                    <a:gd name="T52" fmla="*/ 2985 w 7305"/>
                    <a:gd name="T53" fmla="*/ 1046 h 5296"/>
                    <a:gd name="T54" fmla="*/ 3208 w 7305"/>
                    <a:gd name="T55" fmla="*/ 637 h 5296"/>
                    <a:gd name="T56" fmla="*/ 3513 w 7305"/>
                    <a:gd name="T57" fmla="*/ 330 h 5296"/>
                    <a:gd name="T58" fmla="*/ 3990 w 7305"/>
                    <a:gd name="T59" fmla="*/ 108 h 5296"/>
                    <a:gd name="T60" fmla="*/ 4365 w 7305"/>
                    <a:gd name="T61" fmla="*/ 370 h 5296"/>
                    <a:gd name="T62" fmla="*/ 4660 w 7305"/>
                    <a:gd name="T63" fmla="*/ 574 h 5296"/>
                    <a:gd name="T64" fmla="*/ 4895 w 7305"/>
                    <a:gd name="T65" fmla="*/ 890 h 5296"/>
                    <a:gd name="T66" fmla="*/ 5138 w 7305"/>
                    <a:gd name="T67" fmla="*/ 785 h 5296"/>
                    <a:gd name="T68" fmla="*/ 5494 w 7305"/>
                    <a:gd name="T69" fmla="*/ 399 h 5296"/>
                    <a:gd name="T70" fmla="*/ 5921 w 7305"/>
                    <a:gd name="T71" fmla="*/ 506 h 5296"/>
                    <a:gd name="T72" fmla="*/ 5807 w 7305"/>
                    <a:gd name="T73" fmla="*/ 1048 h 5296"/>
                    <a:gd name="T74" fmla="*/ 5876 w 7305"/>
                    <a:gd name="T75" fmla="*/ 1460 h 5296"/>
                    <a:gd name="T76" fmla="*/ 5638 w 7305"/>
                    <a:gd name="T77" fmla="*/ 1878 h 5296"/>
                    <a:gd name="T78" fmla="*/ 6066 w 7305"/>
                    <a:gd name="T79" fmla="*/ 2045 h 5296"/>
                    <a:gd name="T80" fmla="*/ 6202 w 7305"/>
                    <a:gd name="T81" fmla="*/ 2332 h 5296"/>
                    <a:gd name="T82" fmla="*/ 6340 w 7305"/>
                    <a:gd name="T83" fmla="*/ 2318 h 5296"/>
                    <a:gd name="T84" fmla="*/ 6636 w 7305"/>
                    <a:gd name="T85" fmla="*/ 2483 h 5296"/>
                    <a:gd name="T86" fmla="*/ 6973 w 7305"/>
                    <a:gd name="T87" fmla="*/ 2690 h 5296"/>
                    <a:gd name="T88" fmla="*/ 7263 w 7305"/>
                    <a:gd name="T89" fmla="*/ 2975 h 5296"/>
                    <a:gd name="T90" fmla="*/ 6933 w 7305"/>
                    <a:gd name="T91" fmla="*/ 3200 h 5296"/>
                    <a:gd name="T92" fmla="*/ 7148 w 7305"/>
                    <a:gd name="T93" fmla="*/ 3501 h 5296"/>
                    <a:gd name="T94" fmla="*/ 6932 w 7305"/>
                    <a:gd name="T95" fmla="*/ 3760 h 5296"/>
                    <a:gd name="T96" fmla="*/ 6579 w 7305"/>
                    <a:gd name="T97" fmla="*/ 3625 h 5296"/>
                    <a:gd name="T98" fmla="*/ 6153 w 7305"/>
                    <a:gd name="T99" fmla="*/ 3717 h 5296"/>
                    <a:gd name="T100" fmla="*/ 5994 w 7305"/>
                    <a:gd name="T101" fmla="*/ 4001 h 5296"/>
                    <a:gd name="T102" fmla="*/ 5676 w 7305"/>
                    <a:gd name="T103" fmla="*/ 4173 h 5296"/>
                    <a:gd name="T104" fmla="*/ 5982 w 7305"/>
                    <a:gd name="T105" fmla="*/ 4429 h 5296"/>
                    <a:gd name="T106" fmla="*/ 6447 w 7305"/>
                    <a:gd name="T107" fmla="*/ 4341 h 5296"/>
                    <a:gd name="T108" fmla="*/ 6452 w 7305"/>
                    <a:gd name="T109" fmla="*/ 4915 h 5296"/>
                    <a:gd name="T110" fmla="*/ 6235 w 7305"/>
                    <a:gd name="T111" fmla="*/ 5119 h 5296"/>
                    <a:gd name="T112" fmla="*/ 5739 w 7305"/>
                    <a:gd name="T113" fmla="*/ 5074 h 5296"/>
                    <a:gd name="T114" fmla="*/ 5395 w 7305"/>
                    <a:gd name="T115" fmla="*/ 4961 h 5296"/>
                    <a:gd name="T116" fmla="*/ 5093 w 7305"/>
                    <a:gd name="T117" fmla="*/ 4692 h 5296"/>
                    <a:gd name="T118" fmla="*/ 5142 w 7305"/>
                    <a:gd name="T119" fmla="*/ 5126 h 5296"/>
                    <a:gd name="T120" fmla="*/ 4802 w 7305"/>
                    <a:gd name="T121" fmla="*/ 5054 h 5296"/>
                    <a:gd name="T122" fmla="*/ 4197 w 7305"/>
                    <a:gd name="T123" fmla="*/ 4932 h 5296"/>
                    <a:gd name="T124" fmla="*/ 3774 w 7305"/>
                    <a:gd name="T125" fmla="*/ 4758 h 5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305" h="5296"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2" name="Freeform 149">
                  <a:extLst>
                    <a:ext uri="{FF2B5EF4-FFF2-40B4-BE49-F238E27FC236}">
                      <a16:creationId xmlns:a16="http://schemas.microsoft.com/office/drawing/2014/main" id="{FD37BB5B-71FB-449F-8DD0-66749C1F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2276" y="2894013"/>
                  <a:ext cx="28575" cy="14288"/>
                </a:xfrm>
                <a:custGeom>
                  <a:avLst/>
                  <a:gdLst>
                    <a:gd name="T0" fmla="*/ 0 w 124"/>
                    <a:gd name="T1" fmla="*/ 68 h 80"/>
                    <a:gd name="T2" fmla="*/ 0 w 124"/>
                    <a:gd name="T3" fmla="*/ 54 h 80"/>
                    <a:gd name="T4" fmla="*/ 11 w 124"/>
                    <a:gd name="T5" fmla="*/ 39 h 80"/>
                    <a:gd name="T6" fmla="*/ 28 w 124"/>
                    <a:gd name="T7" fmla="*/ 25 h 80"/>
                    <a:gd name="T8" fmla="*/ 50 w 124"/>
                    <a:gd name="T9" fmla="*/ 13 h 80"/>
                    <a:gd name="T10" fmla="*/ 74 w 124"/>
                    <a:gd name="T11" fmla="*/ 5 h 80"/>
                    <a:gd name="T12" fmla="*/ 96 w 124"/>
                    <a:gd name="T13" fmla="*/ 0 h 80"/>
                    <a:gd name="T14" fmla="*/ 114 w 124"/>
                    <a:gd name="T15" fmla="*/ 3 h 80"/>
                    <a:gd name="T16" fmla="*/ 120 w 124"/>
                    <a:gd name="T17" fmla="*/ 7 h 80"/>
                    <a:gd name="T18" fmla="*/ 124 w 124"/>
                    <a:gd name="T19" fmla="*/ 12 h 80"/>
                    <a:gd name="T20" fmla="*/ 124 w 124"/>
                    <a:gd name="T21" fmla="*/ 26 h 80"/>
                    <a:gd name="T22" fmla="*/ 114 w 124"/>
                    <a:gd name="T23" fmla="*/ 41 h 80"/>
                    <a:gd name="T24" fmla="*/ 96 w 124"/>
                    <a:gd name="T25" fmla="*/ 56 h 80"/>
                    <a:gd name="T26" fmla="*/ 75 w 124"/>
                    <a:gd name="T27" fmla="*/ 68 h 80"/>
                    <a:gd name="T28" fmla="*/ 51 w 124"/>
                    <a:gd name="T29" fmla="*/ 76 h 80"/>
                    <a:gd name="T30" fmla="*/ 28 w 124"/>
                    <a:gd name="T31" fmla="*/ 80 h 80"/>
                    <a:gd name="T32" fmla="*/ 11 w 124"/>
                    <a:gd name="T33" fmla="*/ 77 h 80"/>
                    <a:gd name="T34" fmla="*/ 0 w 124"/>
                    <a:gd name="T35" fmla="*/ 6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80">
                      <a:moveTo>
                        <a:pt x="0" y="68"/>
                      </a:moveTo>
                      <a:lnTo>
                        <a:pt x="0" y="54"/>
                      </a:lnTo>
                      <a:lnTo>
                        <a:pt x="11" y="39"/>
                      </a:lnTo>
                      <a:lnTo>
                        <a:pt x="28" y="25"/>
                      </a:lnTo>
                      <a:lnTo>
                        <a:pt x="50" y="13"/>
                      </a:lnTo>
                      <a:lnTo>
                        <a:pt x="74" y="5"/>
                      </a:lnTo>
                      <a:lnTo>
                        <a:pt x="96" y="0"/>
                      </a:lnTo>
                      <a:lnTo>
                        <a:pt x="114" y="3"/>
                      </a:lnTo>
                      <a:lnTo>
                        <a:pt x="120" y="7"/>
                      </a:lnTo>
                      <a:lnTo>
                        <a:pt x="124" y="12"/>
                      </a:lnTo>
                      <a:lnTo>
                        <a:pt x="124" y="26"/>
                      </a:lnTo>
                      <a:lnTo>
                        <a:pt x="114" y="41"/>
                      </a:lnTo>
                      <a:lnTo>
                        <a:pt x="96" y="56"/>
                      </a:lnTo>
                      <a:lnTo>
                        <a:pt x="75" y="68"/>
                      </a:lnTo>
                      <a:lnTo>
                        <a:pt x="51" y="76"/>
                      </a:lnTo>
                      <a:lnTo>
                        <a:pt x="28" y="80"/>
                      </a:lnTo>
                      <a:lnTo>
                        <a:pt x="11" y="77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3" name="Freeform 150">
                  <a:extLst>
                    <a:ext uri="{FF2B5EF4-FFF2-40B4-BE49-F238E27FC236}">
                      <a16:creationId xmlns:a16="http://schemas.microsoft.com/office/drawing/2014/main" id="{64B156C2-8105-40BA-90BC-DFAFCF389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7988" y="2887663"/>
                  <a:ext cx="26988" cy="9525"/>
                </a:xfrm>
                <a:custGeom>
                  <a:avLst/>
                  <a:gdLst>
                    <a:gd name="T0" fmla="*/ 125 w 125"/>
                    <a:gd name="T1" fmla="*/ 32 h 47"/>
                    <a:gd name="T2" fmla="*/ 118 w 125"/>
                    <a:gd name="T3" fmla="*/ 41 h 47"/>
                    <a:gd name="T4" fmla="*/ 103 w 125"/>
                    <a:gd name="T5" fmla="*/ 47 h 47"/>
                    <a:gd name="T6" fmla="*/ 59 w 125"/>
                    <a:gd name="T7" fmla="*/ 47 h 47"/>
                    <a:gd name="T8" fmla="*/ 17 w 125"/>
                    <a:gd name="T9" fmla="*/ 35 h 47"/>
                    <a:gd name="T10" fmla="*/ 4 w 125"/>
                    <a:gd name="T11" fmla="*/ 25 h 47"/>
                    <a:gd name="T12" fmla="*/ 0 w 125"/>
                    <a:gd name="T13" fmla="*/ 22 h 47"/>
                    <a:gd name="T14" fmla="*/ 0 w 125"/>
                    <a:gd name="T15" fmla="*/ 14 h 47"/>
                    <a:gd name="T16" fmla="*/ 6 w 125"/>
                    <a:gd name="T17" fmla="*/ 5 h 47"/>
                    <a:gd name="T18" fmla="*/ 21 w 125"/>
                    <a:gd name="T19" fmla="*/ 0 h 47"/>
                    <a:gd name="T20" fmla="*/ 65 w 125"/>
                    <a:gd name="T21" fmla="*/ 0 h 47"/>
                    <a:gd name="T22" fmla="*/ 108 w 125"/>
                    <a:gd name="T23" fmla="*/ 11 h 47"/>
                    <a:gd name="T24" fmla="*/ 120 w 125"/>
                    <a:gd name="T25" fmla="*/ 21 h 47"/>
                    <a:gd name="T26" fmla="*/ 124 w 125"/>
                    <a:gd name="T27" fmla="*/ 24 h 47"/>
                    <a:gd name="T28" fmla="*/ 125 w 125"/>
                    <a:gd name="T29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47">
                      <a:moveTo>
                        <a:pt x="125" y="32"/>
                      </a:moveTo>
                      <a:lnTo>
                        <a:pt x="118" y="41"/>
                      </a:lnTo>
                      <a:lnTo>
                        <a:pt x="103" y="47"/>
                      </a:lnTo>
                      <a:lnTo>
                        <a:pt x="59" y="47"/>
                      </a:lnTo>
                      <a:lnTo>
                        <a:pt x="17" y="35"/>
                      </a:lnTo>
                      <a:lnTo>
                        <a:pt x="4" y="25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6" y="5"/>
                      </a:lnTo>
                      <a:lnTo>
                        <a:pt x="21" y="0"/>
                      </a:lnTo>
                      <a:lnTo>
                        <a:pt x="65" y="0"/>
                      </a:lnTo>
                      <a:lnTo>
                        <a:pt x="108" y="11"/>
                      </a:lnTo>
                      <a:lnTo>
                        <a:pt x="120" y="21"/>
                      </a:lnTo>
                      <a:lnTo>
                        <a:pt x="124" y="24"/>
                      </a:lnTo>
                      <a:lnTo>
                        <a:pt x="125" y="3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4" name="Freeform 151">
                  <a:extLst>
                    <a:ext uri="{FF2B5EF4-FFF2-40B4-BE49-F238E27FC236}">
                      <a16:creationId xmlns:a16="http://schemas.microsoft.com/office/drawing/2014/main" id="{573BBB99-6084-4517-8B16-D0FB575DF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8613" y="2830513"/>
                  <a:ext cx="28575" cy="9525"/>
                </a:xfrm>
                <a:custGeom>
                  <a:avLst/>
                  <a:gdLst>
                    <a:gd name="T0" fmla="*/ 0 w 124"/>
                    <a:gd name="T1" fmla="*/ 25 h 56"/>
                    <a:gd name="T2" fmla="*/ 7 w 124"/>
                    <a:gd name="T3" fmla="*/ 13 h 56"/>
                    <a:gd name="T4" fmla="*/ 21 w 124"/>
                    <a:gd name="T5" fmla="*/ 5 h 56"/>
                    <a:gd name="T6" fmla="*/ 41 w 124"/>
                    <a:gd name="T7" fmla="*/ 1 h 56"/>
                    <a:gd name="T8" fmla="*/ 64 w 124"/>
                    <a:gd name="T9" fmla="*/ 0 h 56"/>
                    <a:gd name="T10" fmla="*/ 87 w 124"/>
                    <a:gd name="T11" fmla="*/ 4 h 56"/>
                    <a:gd name="T12" fmla="*/ 106 w 124"/>
                    <a:gd name="T13" fmla="*/ 10 h 56"/>
                    <a:gd name="T14" fmla="*/ 120 w 124"/>
                    <a:gd name="T15" fmla="*/ 20 h 56"/>
                    <a:gd name="T16" fmla="*/ 124 w 124"/>
                    <a:gd name="T17" fmla="*/ 32 h 56"/>
                    <a:gd name="T18" fmla="*/ 118 w 124"/>
                    <a:gd name="T19" fmla="*/ 44 h 56"/>
                    <a:gd name="T20" fmla="*/ 104 w 124"/>
                    <a:gd name="T21" fmla="*/ 52 h 56"/>
                    <a:gd name="T22" fmla="*/ 83 w 124"/>
                    <a:gd name="T23" fmla="*/ 56 h 56"/>
                    <a:gd name="T24" fmla="*/ 61 w 124"/>
                    <a:gd name="T25" fmla="*/ 56 h 56"/>
                    <a:gd name="T26" fmla="*/ 38 w 124"/>
                    <a:gd name="T27" fmla="*/ 54 h 56"/>
                    <a:gd name="T28" fmla="*/ 19 w 124"/>
                    <a:gd name="T29" fmla="*/ 47 h 56"/>
                    <a:gd name="T30" fmla="*/ 5 w 124"/>
                    <a:gd name="T31" fmla="*/ 38 h 56"/>
                    <a:gd name="T32" fmla="*/ 1 w 124"/>
                    <a:gd name="T33" fmla="*/ 31 h 56"/>
                    <a:gd name="T34" fmla="*/ 0 w 124"/>
                    <a:gd name="T35" fmla="*/ 2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56">
                      <a:moveTo>
                        <a:pt x="0" y="25"/>
                      </a:moveTo>
                      <a:lnTo>
                        <a:pt x="7" y="13"/>
                      </a:lnTo>
                      <a:lnTo>
                        <a:pt x="21" y="5"/>
                      </a:lnTo>
                      <a:lnTo>
                        <a:pt x="41" y="1"/>
                      </a:lnTo>
                      <a:lnTo>
                        <a:pt x="64" y="0"/>
                      </a:lnTo>
                      <a:lnTo>
                        <a:pt x="87" y="4"/>
                      </a:lnTo>
                      <a:lnTo>
                        <a:pt x="106" y="10"/>
                      </a:lnTo>
                      <a:lnTo>
                        <a:pt x="120" y="20"/>
                      </a:lnTo>
                      <a:lnTo>
                        <a:pt x="124" y="32"/>
                      </a:lnTo>
                      <a:lnTo>
                        <a:pt x="118" y="44"/>
                      </a:lnTo>
                      <a:lnTo>
                        <a:pt x="104" y="52"/>
                      </a:lnTo>
                      <a:lnTo>
                        <a:pt x="83" y="56"/>
                      </a:lnTo>
                      <a:lnTo>
                        <a:pt x="61" y="56"/>
                      </a:lnTo>
                      <a:lnTo>
                        <a:pt x="38" y="54"/>
                      </a:lnTo>
                      <a:lnTo>
                        <a:pt x="19" y="47"/>
                      </a:lnTo>
                      <a:lnTo>
                        <a:pt x="5" y="38"/>
                      </a:lnTo>
                      <a:lnTo>
                        <a:pt x="1" y="3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5" name="Freeform 152">
                  <a:extLst>
                    <a:ext uri="{FF2B5EF4-FFF2-40B4-BE49-F238E27FC236}">
                      <a16:creationId xmlns:a16="http://schemas.microsoft.com/office/drawing/2014/main" id="{A4F74BB2-6A3A-4563-9434-854BA0567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6588" y="3146425"/>
                  <a:ext cx="14288" cy="14288"/>
                </a:xfrm>
                <a:custGeom>
                  <a:avLst/>
                  <a:gdLst>
                    <a:gd name="T0" fmla="*/ 0 w 65"/>
                    <a:gd name="T1" fmla="*/ 2 h 83"/>
                    <a:gd name="T2" fmla="*/ 12 w 65"/>
                    <a:gd name="T3" fmla="*/ 2 h 83"/>
                    <a:gd name="T4" fmla="*/ 23 w 65"/>
                    <a:gd name="T5" fmla="*/ 7 h 83"/>
                    <a:gd name="T6" fmla="*/ 48 w 65"/>
                    <a:gd name="T7" fmla="*/ 30 h 83"/>
                    <a:gd name="T8" fmla="*/ 58 w 65"/>
                    <a:gd name="T9" fmla="*/ 45 h 83"/>
                    <a:gd name="T10" fmla="*/ 64 w 65"/>
                    <a:gd name="T11" fmla="*/ 60 h 83"/>
                    <a:gd name="T12" fmla="*/ 65 w 65"/>
                    <a:gd name="T13" fmla="*/ 72 h 83"/>
                    <a:gd name="T14" fmla="*/ 62 w 65"/>
                    <a:gd name="T15" fmla="*/ 83 h 83"/>
                    <a:gd name="T16" fmla="*/ 48 w 65"/>
                    <a:gd name="T17" fmla="*/ 80 h 83"/>
                    <a:gd name="T18" fmla="*/ 38 w 65"/>
                    <a:gd name="T19" fmla="*/ 70 h 83"/>
                    <a:gd name="T20" fmla="*/ 31 w 65"/>
                    <a:gd name="T21" fmla="*/ 55 h 83"/>
                    <a:gd name="T22" fmla="*/ 27 w 65"/>
                    <a:gd name="T23" fmla="*/ 39 h 83"/>
                    <a:gd name="T24" fmla="*/ 16 w 65"/>
                    <a:gd name="T25" fmla="*/ 9 h 83"/>
                    <a:gd name="T26" fmla="*/ 9 w 65"/>
                    <a:gd name="T27" fmla="*/ 2 h 83"/>
                    <a:gd name="T28" fmla="*/ 6 w 65"/>
                    <a:gd name="T29" fmla="*/ 0 h 83"/>
                    <a:gd name="T30" fmla="*/ 0 w 65"/>
                    <a:gd name="T31" fmla="*/ 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83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23" y="7"/>
                      </a:lnTo>
                      <a:lnTo>
                        <a:pt x="48" y="30"/>
                      </a:lnTo>
                      <a:lnTo>
                        <a:pt x="58" y="45"/>
                      </a:lnTo>
                      <a:lnTo>
                        <a:pt x="64" y="60"/>
                      </a:lnTo>
                      <a:lnTo>
                        <a:pt x="65" y="72"/>
                      </a:lnTo>
                      <a:lnTo>
                        <a:pt x="62" y="83"/>
                      </a:lnTo>
                      <a:lnTo>
                        <a:pt x="48" y="80"/>
                      </a:lnTo>
                      <a:lnTo>
                        <a:pt x="38" y="70"/>
                      </a:lnTo>
                      <a:lnTo>
                        <a:pt x="31" y="55"/>
                      </a:lnTo>
                      <a:lnTo>
                        <a:pt x="27" y="39"/>
                      </a:lnTo>
                      <a:lnTo>
                        <a:pt x="16" y="9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6" name="Freeform 153">
                  <a:extLst>
                    <a:ext uri="{FF2B5EF4-FFF2-40B4-BE49-F238E27FC236}">
                      <a16:creationId xmlns:a16="http://schemas.microsoft.com/office/drawing/2014/main" id="{C1755B05-C88D-49D0-98EA-94EC39FA6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0876" y="3167063"/>
                  <a:ext cx="19050" cy="22225"/>
                </a:xfrm>
                <a:custGeom>
                  <a:avLst/>
                  <a:gdLst>
                    <a:gd name="T0" fmla="*/ 10 w 87"/>
                    <a:gd name="T1" fmla="*/ 3 h 126"/>
                    <a:gd name="T2" fmla="*/ 16 w 87"/>
                    <a:gd name="T3" fmla="*/ 0 h 126"/>
                    <a:gd name="T4" fmla="*/ 24 w 87"/>
                    <a:gd name="T5" fmla="*/ 1 h 126"/>
                    <a:gd name="T6" fmla="*/ 40 w 87"/>
                    <a:gd name="T7" fmla="*/ 11 h 126"/>
                    <a:gd name="T8" fmla="*/ 56 w 87"/>
                    <a:gd name="T9" fmla="*/ 28 h 126"/>
                    <a:gd name="T10" fmla="*/ 70 w 87"/>
                    <a:gd name="T11" fmla="*/ 50 h 126"/>
                    <a:gd name="T12" fmla="*/ 81 w 87"/>
                    <a:gd name="T13" fmla="*/ 72 h 126"/>
                    <a:gd name="T14" fmla="*/ 87 w 87"/>
                    <a:gd name="T15" fmla="*/ 94 h 126"/>
                    <a:gd name="T16" fmla="*/ 86 w 87"/>
                    <a:gd name="T17" fmla="*/ 114 h 126"/>
                    <a:gd name="T18" fmla="*/ 77 w 87"/>
                    <a:gd name="T19" fmla="*/ 125 h 126"/>
                    <a:gd name="T20" fmla="*/ 62 w 87"/>
                    <a:gd name="T21" fmla="*/ 126 h 126"/>
                    <a:gd name="T22" fmla="*/ 45 w 87"/>
                    <a:gd name="T23" fmla="*/ 117 h 126"/>
                    <a:gd name="T24" fmla="*/ 29 w 87"/>
                    <a:gd name="T25" fmla="*/ 100 h 126"/>
                    <a:gd name="T26" fmla="*/ 16 w 87"/>
                    <a:gd name="T27" fmla="*/ 78 h 126"/>
                    <a:gd name="T28" fmla="*/ 6 w 87"/>
                    <a:gd name="T29" fmla="*/ 55 h 126"/>
                    <a:gd name="T30" fmla="*/ 0 w 87"/>
                    <a:gd name="T31" fmla="*/ 32 h 126"/>
                    <a:gd name="T32" fmla="*/ 1 w 87"/>
                    <a:gd name="T33" fmla="*/ 14 h 126"/>
                    <a:gd name="T34" fmla="*/ 4 w 87"/>
                    <a:gd name="T35" fmla="*/ 7 h 126"/>
                    <a:gd name="T36" fmla="*/ 10 w 87"/>
                    <a:gd name="T37" fmla="*/ 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7" h="126">
                      <a:moveTo>
                        <a:pt x="10" y="3"/>
                      </a:moveTo>
                      <a:lnTo>
                        <a:pt x="16" y="0"/>
                      </a:lnTo>
                      <a:lnTo>
                        <a:pt x="24" y="1"/>
                      </a:lnTo>
                      <a:lnTo>
                        <a:pt x="40" y="11"/>
                      </a:lnTo>
                      <a:lnTo>
                        <a:pt x="56" y="28"/>
                      </a:lnTo>
                      <a:lnTo>
                        <a:pt x="70" y="50"/>
                      </a:lnTo>
                      <a:lnTo>
                        <a:pt x="81" y="72"/>
                      </a:lnTo>
                      <a:lnTo>
                        <a:pt x="87" y="94"/>
                      </a:lnTo>
                      <a:lnTo>
                        <a:pt x="86" y="114"/>
                      </a:lnTo>
                      <a:lnTo>
                        <a:pt x="77" y="125"/>
                      </a:lnTo>
                      <a:lnTo>
                        <a:pt x="62" y="126"/>
                      </a:lnTo>
                      <a:lnTo>
                        <a:pt x="45" y="117"/>
                      </a:lnTo>
                      <a:lnTo>
                        <a:pt x="29" y="100"/>
                      </a:lnTo>
                      <a:lnTo>
                        <a:pt x="16" y="78"/>
                      </a:lnTo>
                      <a:lnTo>
                        <a:pt x="6" y="55"/>
                      </a:lnTo>
                      <a:lnTo>
                        <a:pt x="0" y="32"/>
                      </a:lnTo>
                      <a:lnTo>
                        <a:pt x="1" y="14"/>
                      </a:lnTo>
                      <a:lnTo>
                        <a:pt x="4" y="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7" name="Freeform 154">
                  <a:extLst>
                    <a:ext uri="{FF2B5EF4-FFF2-40B4-BE49-F238E27FC236}">
                      <a16:creationId xmlns:a16="http://schemas.microsoft.com/office/drawing/2014/main" id="{649213D5-0D57-4071-AC64-974C48999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157538"/>
                  <a:ext cx="14288" cy="20638"/>
                </a:xfrm>
                <a:custGeom>
                  <a:avLst/>
                  <a:gdLst>
                    <a:gd name="T0" fmla="*/ 0 w 62"/>
                    <a:gd name="T1" fmla="*/ 0 h 119"/>
                    <a:gd name="T2" fmla="*/ 25 w 62"/>
                    <a:gd name="T3" fmla="*/ 23 h 119"/>
                    <a:gd name="T4" fmla="*/ 47 w 62"/>
                    <a:gd name="T5" fmla="*/ 52 h 119"/>
                    <a:gd name="T6" fmla="*/ 59 w 62"/>
                    <a:gd name="T7" fmla="*/ 84 h 119"/>
                    <a:gd name="T8" fmla="*/ 62 w 62"/>
                    <a:gd name="T9" fmla="*/ 101 h 119"/>
                    <a:gd name="T10" fmla="*/ 61 w 62"/>
                    <a:gd name="T11" fmla="*/ 119 h 119"/>
                    <a:gd name="T12" fmla="*/ 47 w 62"/>
                    <a:gd name="T13" fmla="*/ 109 h 119"/>
                    <a:gd name="T14" fmla="*/ 35 w 62"/>
                    <a:gd name="T15" fmla="*/ 97 h 119"/>
                    <a:gd name="T16" fmla="*/ 16 w 62"/>
                    <a:gd name="T17" fmla="*/ 67 h 119"/>
                    <a:gd name="T18" fmla="*/ 4 w 62"/>
                    <a:gd name="T19" fmla="*/ 33 h 119"/>
                    <a:gd name="T20" fmla="*/ 0 w 62"/>
                    <a:gd name="T2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19">
                      <a:moveTo>
                        <a:pt x="0" y="0"/>
                      </a:moveTo>
                      <a:lnTo>
                        <a:pt x="25" y="23"/>
                      </a:lnTo>
                      <a:lnTo>
                        <a:pt x="47" y="52"/>
                      </a:lnTo>
                      <a:lnTo>
                        <a:pt x="59" y="84"/>
                      </a:lnTo>
                      <a:lnTo>
                        <a:pt x="62" y="101"/>
                      </a:lnTo>
                      <a:lnTo>
                        <a:pt x="61" y="119"/>
                      </a:lnTo>
                      <a:lnTo>
                        <a:pt x="47" y="109"/>
                      </a:lnTo>
                      <a:lnTo>
                        <a:pt x="35" y="97"/>
                      </a:lnTo>
                      <a:lnTo>
                        <a:pt x="16" y="67"/>
                      </a:lnTo>
                      <a:lnTo>
                        <a:pt x="4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8" name="Freeform 155">
                  <a:extLst>
                    <a:ext uri="{FF2B5EF4-FFF2-40B4-BE49-F238E27FC236}">
                      <a16:creationId xmlns:a16="http://schemas.microsoft.com/office/drawing/2014/main" id="{BBD2BAE9-1924-4E57-979E-651F00746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0713" y="3271838"/>
                  <a:ext cx="12700" cy="15875"/>
                </a:xfrm>
                <a:custGeom>
                  <a:avLst/>
                  <a:gdLst>
                    <a:gd name="T0" fmla="*/ 33 w 58"/>
                    <a:gd name="T1" fmla="*/ 15 h 92"/>
                    <a:gd name="T2" fmla="*/ 51 w 58"/>
                    <a:gd name="T3" fmla="*/ 38 h 92"/>
                    <a:gd name="T4" fmla="*/ 58 w 58"/>
                    <a:gd name="T5" fmla="*/ 59 h 92"/>
                    <a:gd name="T6" fmla="*/ 55 w 58"/>
                    <a:gd name="T7" fmla="*/ 76 h 92"/>
                    <a:gd name="T8" fmla="*/ 45 w 58"/>
                    <a:gd name="T9" fmla="*/ 89 h 92"/>
                    <a:gd name="T10" fmla="*/ 31 w 58"/>
                    <a:gd name="T11" fmla="*/ 92 h 92"/>
                    <a:gd name="T12" fmla="*/ 17 w 58"/>
                    <a:gd name="T13" fmla="*/ 86 h 92"/>
                    <a:gd name="T14" fmla="*/ 6 w 58"/>
                    <a:gd name="T15" fmla="*/ 68 h 92"/>
                    <a:gd name="T16" fmla="*/ 0 w 58"/>
                    <a:gd name="T17" fmla="*/ 33 h 92"/>
                    <a:gd name="T18" fmla="*/ 0 w 58"/>
                    <a:gd name="T19" fmla="*/ 11 h 92"/>
                    <a:gd name="T20" fmla="*/ 5 w 58"/>
                    <a:gd name="T21" fmla="*/ 0 h 92"/>
                    <a:gd name="T22" fmla="*/ 15 w 58"/>
                    <a:gd name="T23" fmla="*/ 2 h 92"/>
                    <a:gd name="T24" fmla="*/ 33 w 58"/>
                    <a:gd name="T25" fmla="*/ 1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8" h="92">
                      <a:moveTo>
                        <a:pt x="33" y="15"/>
                      </a:moveTo>
                      <a:lnTo>
                        <a:pt x="51" y="38"/>
                      </a:lnTo>
                      <a:lnTo>
                        <a:pt x="58" y="59"/>
                      </a:lnTo>
                      <a:lnTo>
                        <a:pt x="55" y="76"/>
                      </a:lnTo>
                      <a:lnTo>
                        <a:pt x="45" y="89"/>
                      </a:lnTo>
                      <a:lnTo>
                        <a:pt x="31" y="92"/>
                      </a:lnTo>
                      <a:lnTo>
                        <a:pt x="17" y="86"/>
                      </a:lnTo>
                      <a:lnTo>
                        <a:pt x="6" y="68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5" y="2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9" name="Freeform 156">
                  <a:extLst>
                    <a:ext uri="{FF2B5EF4-FFF2-40B4-BE49-F238E27FC236}">
                      <a16:creationId xmlns:a16="http://schemas.microsoft.com/office/drawing/2014/main" id="{21332FBC-D441-41A4-975C-D5C07D095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5313" y="3259138"/>
                  <a:ext cx="14288" cy="20638"/>
                </a:xfrm>
                <a:custGeom>
                  <a:avLst/>
                  <a:gdLst>
                    <a:gd name="T0" fmla="*/ 62 w 63"/>
                    <a:gd name="T1" fmla="*/ 27 h 117"/>
                    <a:gd name="T2" fmla="*/ 63 w 63"/>
                    <a:gd name="T3" fmla="*/ 69 h 117"/>
                    <a:gd name="T4" fmla="*/ 54 w 63"/>
                    <a:gd name="T5" fmla="*/ 97 h 117"/>
                    <a:gd name="T6" fmla="*/ 40 w 63"/>
                    <a:gd name="T7" fmla="*/ 113 h 117"/>
                    <a:gd name="T8" fmla="*/ 24 w 63"/>
                    <a:gd name="T9" fmla="*/ 117 h 117"/>
                    <a:gd name="T10" fmla="*/ 9 w 63"/>
                    <a:gd name="T11" fmla="*/ 110 h 117"/>
                    <a:gd name="T12" fmla="*/ 0 w 63"/>
                    <a:gd name="T13" fmla="*/ 92 h 117"/>
                    <a:gd name="T14" fmla="*/ 2 w 63"/>
                    <a:gd name="T15" fmla="*/ 63 h 117"/>
                    <a:gd name="T16" fmla="*/ 16 w 63"/>
                    <a:gd name="T17" fmla="*/ 24 h 117"/>
                    <a:gd name="T18" fmla="*/ 30 w 63"/>
                    <a:gd name="T19" fmla="*/ 6 h 117"/>
                    <a:gd name="T20" fmla="*/ 36 w 63"/>
                    <a:gd name="T21" fmla="*/ 1 h 117"/>
                    <a:gd name="T22" fmla="*/ 43 w 63"/>
                    <a:gd name="T23" fmla="*/ 0 h 117"/>
                    <a:gd name="T24" fmla="*/ 54 w 63"/>
                    <a:gd name="T25" fmla="*/ 7 h 117"/>
                    <a:gd name="T26" fmla="*/ 62 w 63"/>
                    <a:gd name="T27" fmla="*/ 2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17">
                      <a:moveTo>
                        <a:pt x="62" y="27"/>
                      </a:moveTo>
                      <a:lnTo>
                        <a:pt x="63" y="69"/>
                      </a:lnTo>
                      <a:lnTo>
                        <a:pt x="54" y="97"/>
                      </a:lnTo>
                      <a:lnTo>
                        <a:pt x="40" y="113"/>
                      </a:lnTo>
                      <a:lnTo>
                        <a:pt x="24" y="117"/>
                      </a:lnTo>
                      <a:lnTo>
                        <a:pt x="9" y="110"/>
                      </a:lnTo>
                      <a:lnTo>
                        <a:pt x="0" y="92"/>
                      </a:lnTo>
                      <a:lnTo>
                        <a:pt x="2" y="63"/>
                      </a:lnTo>
                      <a:lnTo>
                        <a:pt x="16" y="24"/>
                      </a:lnTo>
                      <a:lnTo>
                        <a:pt x="30" y="6"/>
                      </a:lnTo>
                      <a:lnTo>
                        <a:pt x="36" y="1"/>
                      </a:lnTo>
                      <a:lnTo>
                        <a:pt x="43" y="0"/>
                      </a:lnTo>
                      <a:lnTo>
                        <a:pt x="54" y="7"/>
                      </a:lnTo>
                      <a:lnTo>
                        <a:pt x="62" y="2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0" name="Freeform 157">
                  <a:extLst>
                    <a:ext uri="{FF2B5EF4-FFF2-40B4-BE49-F238E27FC236}">
                      <a16:creationId xmlns:a16="http://schemas.microsoft.com/office/drawing/2014/main" id="{C38B3A96-7C28-4C26-BABC-6CF0C63B8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8951" y="3452813"/>
                  <a:ext cx="14288" cy="20638"/>
                </a:xfrm>
                <a:custGeom>
                  <a:avLst/>
                  <a:gdLst>
                    <a:gd name="T0" fmla="*/ 32 w 61"/>
                    <a:gd name="T1" fmla="*/ 0 h 120"/>
                    <a:gd name="T2" fmla="*/ 51 w 61"/>
                    <a:gd name="T3" fmla="*/ 24 h 120"/>
                    <a:gd name="T4" fmla="*/ 61 w 61"/>
                    <a:gd name="T5" fmla="*/ 52 h 120"/>
                    <a:gd name="T6" fmla="*/ 59 w 61"/>
                    <a:gd name="T7" fmla="*/ 84 h 120"/>
                    <a:gd name="T8" fmla="*/ 47 w 61"/>
                    <a:gd name="T9" fmla="*/ 115 h 120"/>
                    <a:gd name="T10" fmla="*/ 26 w 61"/>
                    <a:gd name="T11" fmla="*/ 120 h 120"/>
                    <a:gd name="T12" fmla="*/ 10 w 61"/>
                    <a:gd name="T13" fmla="*/ 113 h 120"/>
                    <a:gd name="T14" fmla="*/ 2 w 61"/>
                    <a:gd name="T15" fmla="*/ 95 h 120"/>
                    <a:gd name="T16" fmla="*/ 0 w 61"/>
                    <a:gd name="T17" fmla="*/ 72 h 120"/>
                    <a:gd name="T18" fmla="*/ 2 w 61"/>
                    <a:gd name="T19" fmla="*/ 46 h 120"/>
                    <a:gd name="T20" fmla="*/ 8 w 61"/>
                    <a:gd name="T21" fmla="*/ 24 h 120"/>
                    <a:gd name="T22" fmla="*/ 18 w 61"/>
                    <a:gd name="T23" fmla="*/ 7 h 120"/>
                    <a:gd name="T24" fmla="*/ 32 w 61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" h="120">
                      <a:moveTo>
                        <a:pt x="32" y="0"/>
                      </a:moveTo>
                      <a:lnTo>
                        <a:pt x="51" y="24"/>
                      </a:lnTo>
                      <a:lnTo>
                        <a:pt x="61" y="52"/>
                      </a:lnTo>
                      <a:lnTo>
                        <a:pt x="59" y="84"/>
                      </a:lnTo>
                      <a:lnTo>
                        <a:pt x="47" y="115"/>
                      </a:lnTo>
                      <a:lnTo>
                        <a:pt x="26" y="120"/>
                      </a:lnTo>
                      <a:lnTo>
                        <a:pt x="10" y="113"/>
                      </a:lnTo>
                      <a:lnTo>
                        <a:pt x="2" y="95"/>
                      </a:lnTo>
                      <a:lnTo>
                        <a:pt x="0" y="72"/>
                      </a:lnTo>
                      <a:lnTo>
                        <a:pt x="2" y="46"/>
                      </a:lnTo>
                      <a:lnTo>
                        <a:pt x="8" y="24"/>
                      </a:lnTo>
                      <a:lnTo>
                        <a:pt x="18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1" name="Freeform 158">
                  <a:extLst>
                    <a:ext uri="{FF2B5EF4-FFF2-40B4-BE49-F238E27FC236}">
                      <a16:creationId xmlns:a16="http://schemas.microsoft.com/office/drawing/2014/main" id="{B24C504D-5023-4E3F-A2AE-A8638C9CC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4188" y="3503613"/>
                  <a:ext cx="15875" cy="15875"/>
                </a:xfrm>
                <a:custGeom>
                  <a:avLst/>
                  <a:gdLst>
                    <a:gd name="T0" fmla="*/ 0 w 68"/>
                    <a:gd name="T1" fmla="*/ 0 h 93"/>
                    <a:gd name="T2" fmla="*/ 24 w 68"/>
                    <a:gd name="T3" fmla="*/ 19 h 93"/>
                    <a:gd name="T4" fmla="*/ 44 w 68"/>
                    <a:gd name="T5" fmla="*/ 42 h 93"/>
                    <a:gd name="T6" fmla="*/ 59 w 68"/>
                    <a:gd name="T7" fmla="*/ 66 h 93"/>
                    <a:gd name="T8" fmla="*/ 68 w 68"/>
                    <a:gd name="T9" fmla="*/ 93 h 93"/>
                    <a:gd name="T10" fmla="*/ 45 w 68"/>
                    <a:gd name="T11" fmla="*/ 77 h 93"/>
                    <a:gd name="T12" fmla="*/ 26 w 68"/>
                    <a:gd name="T13" fmla="*/ 57 h 93"/>
                    <a:gd name="T14" fmla="*/ 11 w 68"/>
                    <a:gd name="T15" fmla="*/ 31 h 93"/>
                    <a:gd name="T16" fmla="*/ 0 w 68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93">
                      <a:moveTo>
                        <a:pt x="0" y="0"/>
                      </a:moveTo>
                      <a:lnTo>
                        <a:pt x="24" y="19"/>
                      </a:lnTo>
                      <a:lnTo>
                        <a:pt x="44" y="42"/>
                      </a:lnTo>
                      <a:lnTo>
                        <a:pt x="59" y="66"/>
                      </a:lnTo>
                      <a:lnTo>
                        <a:pt x="68" y="93"/>
                      </a:lnTo>
                      <a:lnTo>
                        <a:pt x="45" y="77"/>
                      </a:lnTo>
                      <a:lnTo>
                        <a:pt x="26" y="57"/>
                      </a:lnTo>
                      <a:lnTo>
                        <a:pt x="11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2" name="Freeform 159">
                  <a:extLst>
                    <a:ext uri="{FF2B5EF4-FFF2-40B4-BE49-F238E27FC236}">
                      <a16:creationId xmlns:a16="http://schemas.microsoft.com/office/drawing/2014/main" id="{DCCF7015-56D7-4889-A431-4B95ACD86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7363" y="3525838"/>
                  <a:ext cx="14288" cy="19050"/>
                </a:xfrm>
                <a:custGeom>
                  <a:avLst/>
                  <a:gdLst>
                    <a:gd name="T0" fmla="*/ 12 w 62"/>
                    <a:gd name="T1" fmla="*/ 0 h 112"/>
                    <a:gd name="T2" fmla="*/ 29 w 62"/>
                    <a:gd name="T3" fmla="*/ 14 h 112"/>
                    <a:gd name="T4" fmla="*/ 45 w 62"/>
                    <a:gd name="T5" fmla="*/ 38 h 112"/>
                    <a:gd name="T6" fmla="*/ 56 w 62"/>
                    <a:gd name="T7" fmla="*/ 66 h 112"/>
                    <a:gd name="T8" fmla="*/ 62 w 62"/>
                    <a:gd name="T9" fmla="*/ 96 h 112"/>
                    <a:gd name="T10" fmla="*/ 60 w 62"/>
                    <a:gd name="T11" fmla="*/ 107 h 112"/>
                    <a:gd name="T12" fmla="*/ 53 w 62"/>
                    <a:gd name="T13" fmla="*/ 112 h 112"/>
                    <a:gd name="T14" fmla="*/ 42 w 62"/>
                    <a:gd name="T15" fmla="*/ 111 h 112"/>
                    <a:gd name="T16" fmla="*/ 28 w 62"/>
                    <a:gd name="T17" fmla="*/ 104 h 112"/>
                    <a:gd name="T18" fmla="*/ 11 w 62"/>
                    <a:gd name="T19" fmla="*/ 83 h 112"/>
                    <a:gd name="T20" fmla="*/ 0 w 62"/>
                    <a:gd name="T21" fmla="*/ 55 h 112"/>
                    <a:gd name="T22" fmla="*/ 0 w 62"/>
                    <a:gd name="T23" fmla="*/ 25 h 112"/>
                    <a:gd name="T24" fmla="*/ 5 w 62"/>
                    <a:gd name="T25" fmla="*/ 11 h 112"/>
                    <a:gd name="T26" fmla="*/ 12 w 62"/>
                    <a:gd name="T2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12">
                      <a:moveTo>
                        <a:pt x="12" y="0"/>
                      </a:moveTo>
                      <a:lnTo>
                        <a:pt x="29" y="14"/>
                      </a:lnTo>
                      <a:lnTo>
                        <a:pt x="45" y="38"/>
                      </a:lnTo>
                      <a:lnTo>
                        <a:pt x="56" y="66"/>
                      </a:lnTo>
                      <a:lnTo>
                        <a:pt x="62" y="96"/>
                      </a:lnTo>
                      <a:lnTo>
                        <a:pt x="60" y="107"/>
                      </a:lnTo>
                      <a:lnTo>
                        <a:pt x="53" y="112"/>
                      </a:lnTo>
                      <a:lnTo>
                        <a:pt x="42" y="111"/>
                      </a:lnTo>
                      <a:lnTo>
                        <a:pt x="28" y="104"/>
                      </a:lnTo>
                      <a:lnTo>
                        <a:pt x="11" y="83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5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3" name="Freeform 160">
                  <a:extLst>
                    <a:ext uri="{FF2B5EF4-FFF2-40B4-BE49-F238E27FC236}">
                      <a16:creationId xmlns:a16="http://schemas.microsoft.com/office/drawing/2014/main" id="{BE46A47A-06EC-4574-8BA8-FB89152E6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8626" y="3533775"/>
                  <a:ext cx="14288" cy="23813"/>
                </a:xfrm>
                <a:custGeom>
                  <a:avLst/>
                  <a:gdLst>
                    <a:gd name="T0" fmla="*/ 57 w 62"/>
                    <a:gd name="T1" fmla="*/ 34 h 138"/>
                    <a:gd name="T2" fmla="*/ 62 w 62"/>
                    <a:gd name="T3" fmla="*/ 61 h 138"/>
                    <a:gd name="T4" fmla="*/ 61 w 62"/>
                    <a:gd name="T5" fmla="*/ 88 h 138"/>
                    <a:gd name="T6" fmla="*/ 54 w 62"/>
                    <a:gd name="T7" fmla="*/ 113 h 138"/>
                    <a:gd name="T8" fmla="*/ 42 w 62"/>
                    <a:gd name="T9" fmla="*/ 138 h 138"/>
                    <a:gd name="T10" fmla="*/ 27 w 62"/>
                    <a:gd name="T11" fmla="*/ 128 h 138"/>
                    <a:gd name="T12" fmla="*/ 16 w 62"/>
                    <a:gd name="T13" fmla="*/ 115 h 138"/>
                    <a:gd name="T14" fmla="*/ 2 w 62"/>
                    <a:gd name="T15" fmla="*/ 85 h 138"/>
                    <a:gd name="T16" fmla="*/ 0 w 62"/>
                    <a:gd name="T17" fmla="*/ 68 h 138"/>
                    <a:gd name="T18" fmla="*/ 1 w 62"/>
                    <a:gd name="T19" fmla="*/ 51 h 138"/>
                    <a:gd name="T20" fmla="*/ 6 w 62"/>
                    <a:gd name="T21" fmla="*/ 35 h 138"/>
                    <a:gd name="T22" fmla="*/ 12 w 62"/>
                    <a:gd name="T23" fmla="*/ 19 h 138"/>
                    <a:gd name="T24" fmla="*/ 25 w 62"/>
                    <a:gd name="T25" fmla="*/ 2 h 138"/>
                    <a:gd name="T26" fmla="*/ 31 w 62"/>
                    <a:gd name="T27" fmla="*/ 0 h 138"/>
                    <a:gd name="T28" fmla="*/ 38 w 62"/>
                    <a:gd name="T29" fmla="*/ 1 h 138"/>
                    <a:gd name="T30" fmla="*/ 49 w 62"/>
                    <a:gd name="T31" fmla="*/ 12 h 138"/>
                    <a:gd name="T32" fmla="*/ 57 w 62"/>
                    <a:gd name="T33" fmla="*/ 3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38">
                      <a:moveTo>
                        <a:pt x="57" y="34"/>
                      </a:moveTo>
                      <a:lnTo>
                        <a:pt x="62" y="61"/>
                      </a:lnTo>
                      <a:lnTo>
                        <a:pt x="61" y="88"/>
                      </a:lnTo>
                      <a:lnTo>
                        <a:pt x="54" y="113"/>
                      </a:lnTo>
                      <a:lnTo>
                        <a:pt x="42" y="138"/>
                      </a:lnTo>
                      <a:lnTo>
                        <a:pt x="27" y="128"/>
                      </a:lnTo>
                      <a:lnTo>
                        <a:pt x="16" y="115"/>
                      </a:lnTo>
                      <a:lnTo>
                        <a:pt x="2" y="85"/>
                      </a:lnTo>
                      <a:lnTo>
                        <a:pt x="0" y="68"/>
                      </a:lnTo>
                      <a:lnTo>
                        <a:pt x="1" y="51"/>
                      </a:lnTo>
                      <a:lnTo>
                        <a:pt x="6" y="35"/>
                      </a:lnTo>
                      <a:lnTo>
                        <a:pt x="12" y="19"/>
                      </a:lnTo>
                      <a:lnTo>
                        <a:pt x="25" y="2"/>
                      </a:lnTo>
                      <a:lnTo>
                        <a:pt x="31" y="0"/>
                      </a:lnTo>
                      <a:lnTo>
                        <a:pt x="38" y="1"/>
                      </a:lnTo>
                      <a:lnTo>
                        <a:pt x="49" y="12"/>
                      </a:lnTo>
                      <a:lnTo>
                        <a:pt x="57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4" name="Freeform 161">
                  <a:extLst>
                    <a:ext uri="{FF2B5EF4-FFF2-40B4-BE49-F238E27FC236}">
                      <a16:creationId xmlns:a16="http://schemas.microsoft.com/office/drawing/2014/main" id="{1EFDF97D-FDBE-4290-B873-3F9B2549A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7988" y="3522663"/>
                  <a:ext cx="14288" cy="19050"/>
                </a:xfrm>
                <a:custGeom>
                  <a:avLst/>
                  <a:gdLst>
                    <a:gd name="T0" fmla="*/ 0 w 63"/>
                    <a:gd name="T1" fmla="*/ 85 h 111"/>
                    <a:gd name="T2" fmla="*/ 3 w 63"/>
                    <a:gd name="T3" fmla="*/ 60 h 111"/>
                    <a:gd name="T4" fmla="*/ 14 w 63"/>
                    <a:gd name="T5" fmla="*/ 34 h 111"/>
                    <a:gd name="T6" fmla="*/ 30 w 63"/>
                    <a:gd name="T7" fmla="*/ 13 h 111"/>
                    <a:gd name="T8" fmla="*/ 53 w 63"/>
                    <a:gd name="T9" fmla="*/ 0 h 111"/>
                    <a:gd name="T10" fmla="*/ 63 w 63"/>
                    <a:gd name="T11" fmla="*/ 29 h 111"/>
                    <a:gd name="T12" fmla="*/ 59 w 63"/>
                    <a:gd name="T13" fmla="*/ 58 h 111"/>
                    <a:gd name="T14" fmla="*/ 47 w 63"/>
                    <a:gd name="T15" fmla="*/ 83 h 111"/>
                    <a:gd name="T16" fmla="*/ 30 w 63"/>
                    <a:gd name="T17" fmla="*/ 105 h 111"/>
                    <a:gd name="T18" fmla="*/ 19 w 63"/>
                    <a:gd name="T19" fmla="*/ 111 h 111"/>
                    <a:gd name="T20" fmla="*/ 10 w 63"/>
                    <a:gd name="T21" fmla="*/ 111 h 111"/>
                    <a:gd name="T22" fmla="*/ 3 w 63"/>
                    <a:gd name="T23" fmla="*/ 102 h 111"/>
                    <a:gd name="T24" fmla="*/ 0 w 63"/>
                    <a:gd name="T25" fmla="*/ 8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3" h="111">
                      <a:moveTo>
                        <a:pt x="0" y="85"/>
                      </a:moveTo>
                      <a:lnTo>
                        <a:pt x="3" y="60"/>
                      </a:lnTo>
                      <a:lnTo>
                        <a:pt x="14" y="34"/>
                      </a:lnTo>
                      <a:lnTo>
                        <a:pt x="30" y="13"/>
                      </a:lnTo>
                      <a:lnTo>
                        <a:pt x="53" y="0"/>
                      </a:lnTo>
                      <a:lnTo>
                        <a:pt x="63" y="29"/>
                      </a:lnTo>
                      <a:lnTo>
                        <a:pt x="59" y="58"/>
                      </a:lnTo>
                      <a:lnTo>
                        <a:pt x="47" y="83"/>
                      </a:lnTo>
                      <a:lnTo>
                        <a:pt x="30" y="105"/>
                      </a:lnTo>
                      <a:lnTo>
                        <a:pt x="19" y="111"/>
                      </a:lnTo>
                      <a:lnTo>
                        <a:pt x="10" y="111"/>
                      </a:lnTo>
                      <a:lnTo>
                        <a:pt x="3" y="102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5" name="Freeform 162">
                  <a:extLst>
                    <a:ext uri="{FF2B5EF4-FFF2-40B4-BE49-F238E27FC236}">
                      <a16:creationId xmlns:a16="http://schemas.microsoft.com/office/drawing/2014/main" id="{717CB93C-E1E3-459D-A04F-2EDFB04F4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0051" y="3459163"/>
                  <a:ext cx="88900" cy="68263"/>
                </a:xfrm>
                <a:custGeom>
                  <a:avLst/>
                  <a:gdLst>
                    <a:gd name="T0" fmla="*/ 97 w 397"/>
                    <a:gd name="T1" fmla="*/ 25 h 388"/>
                    <a:gd name="T2" fmla="*/ 129 w 397"/>
                    <a:gd name="T3" fmla="*/ 6 h 388"/>
                    <a:gd name="T4" fmla="*/ 163 w 397"/>
                    <a:gd name="T5" fmla="*/ 20 h 388"/>
                    <a:gd name="T6" fmla="*/ 182 w 397"/>
                    <a:gd name="T7" fmla="*/ 22 h 388"/>
                    <a:gd name="T8" fmla="*/ 211 w 397"/>
                    <a:gd name="T9" fmla="*/ 16 h 388"/>
                    <a:gd name="T10" fmla="*/ 234 w 397"/>
                    <a:gd name="T11" fmla="*/ 9 h 388"/>
                    <a:gd name="T12" fmla="*/ 268 w 397"/>
                    <a:gd name="T13" fmla="*/ 0 h 388"/>
                    <a:gd name="T14" fmla="*/ 289 w 397"/>
                    <a:gd name="T15" fmla="*/ 9 h 388"/>
                    <a:gd name="T16" fmla="*/ 301 w 397"/>
                    <a:gd name="T17" fmla="*/ 34 h 388"/>
                    <a:gd name="T18" fmla="*/ 341 w 397"/>
                    <a:gd name="T19" fmla="*/ 33 h 388"/>
                    <a:gd name="T20" fmla="*/ 360 w 397"/>
                    <a:gd name="T21" fmla="*/ 50 h 388"/>
                    <a:gd name="T22" fmla="*/ 360 w 397"/>
                    <a:gd name="T23" fmla="*/ 73 h 388"/>
                    <a:gd name="T24" fmla="*/ 338 w 397"/>
                    <a:gd name="T25" fmla="*/ 97 h 388"/>
                    <a:gd name="T26" fmla="*/ 374 w 397"/>
                    <a:gd name="T27" fmla="*/ 107 h 388"/>
                    <a:gd name="T28" fmla="*/ 395 w 397"/>
                    <a:gd name="T29" fmla="*/ 134 h 388"/>
                    <a:gd name="T30" fmla="*/ 390 w 397"/>
                    <a:gd name="T31" fmla="*/ 161 h 388"/>
                    <a:gd name="T32" fmla="*/ 349 w 397"/>
                    <a:gd name="T33" fmla="*/ 167 h 388"/>
                    <a:gd name="T34" fmla="*/ 357 w 397"/>
                    <a:gd name="T35" fmla="*/ 192 h 388"/>
                    <a:gd name="T36" fmla="*/ 344 w 397"/>
                    <a:gd name="T37" fmla="*/ 211 h 388"/>
                    <a:gd name="T38" fmla="*/ 308 w 397"/>
                    <a:gd name="T39" fmla="*/ 218 h 388"/>
                    <a:gd name="T40" fmla="*/ 322 w 397"/>
                    <a:gd name="T41" fmla="*/ 251 h 388"/>
                    <a:gd name="T42" fmla="*/ 334 w 397"/>
                    <a:gd name="T43" fmla="*/ 295 h 388"/>
                    <a:gd name="T44" fmla="*/ 326 w 397"/>
                    <a:gd name="T45" fmla="*/ 322 h 388"/>
                    <a:gd name="T46" fmla="*/ 287 w 397"/>
                    <a:gd name="T47" fmla="*/ 316 h 388"/>
                    <a:gd name="T48" fmla="*/ 263 w 397"/>
                    <a:gd name="T49" fmla="*/ 377 h 388"/>
                    <a:gd name="T50" fmla="*/ 221 w 397"/>
                    <a:gd name="T51" fmla="*/ 388 h 388"/>
                    <a:gd name="T52" fmla="*/ 183 w 397"/>
                    <a:gd name="T53" fmla="*/ 360 h 388"/>
                    <a:gd name="T54" fmla="*/ 173 w 397"/>
                    <a:gd name="T55" fmla="*/ 334 h 388"/>
                    <a:gd name="T56" fmla="*/ 151 w 397"/>
                    <a:gd name="T57" fmla="*/ 310 h 388"/>
                    <a:gd name="T58" fmla="*/ 114 w 397"/>
                    <a:gd name="T59" fmla="*/ 308 h 388"/>
                    <a:gd name="T60" fmla="*/ 95 w 397"/>
                    <a:gd name="T61" fmla="*/ 289 h 388"/>
                    <a:gd name="T62" fmla="*/ 97 w 397"/>
                    <a:gd name="T63" fmla="*/ 257 h 388"/>
                    <a:gd name="T64" fmla="*/ 86 w 397"/>
                    <a:gd name="T65" fmla="*/ 252 h 388"/>
                    <a:gd name="T66" fmla="*/ 46 w 397"/>
                    <a:gd name="T67" fmla="*/ 264 h 388"/>
                    <a:gd name="T68" fmla="*/ 10 w 397"/>
                    <a:gd name="T69" fmla="*/ 252 h 388"/>
                    <a:gd name="T70" fmla="*/ 0 w 397"/>
                    <a:gd name="T71" fmla="*/ 233 h 388"/>
                    <a:gd name="T72" fmla="*/ 19 w 397"/>
                    <a:gd name="T73" fmla="*/ 190 h 388"/>
                    <a:gd name="T74" fmla="*/ 48 w 397"/>
                    <a:gd name="T75" fmla="*/ 177 h 388"/>
                    <a:gd name="T76" fmla="*/ 92 w 397"/>
                    <a:gd name="T77" fmla="*/ 178 h 388"/>
                    <a:gd name="T78" fmla="*/ 81 w 397"/>
                    <a:gd name="T79" fmla="*/ 148 h 388"/>
                    <a:gd name="T80" fmla="*/ 107 w 397"/>
                    <a:gd name="T81" fmla="*/ 133 h 388"/>
                    <a:gd name="T82" fmla="*/ 75 w 397"/>
                    <a:gd name="T83" fmla="*/ 119 h 388"/>
                    <a:gd name="T84" fmla="*/ 61 w 397"/>
                    <a:gd name="T85" fmla="*/ 89 h 388"/>
                    <a:gd name="T86" fmla="*/ 67 w 397"/>
                    <a:gd name="T87" fmla="*/ 58 h 388"/>
                    <a:gd name="T88" fmla="*/ 92 w 397"/>
                    <a:gd name="T89" fmla="*/ 4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97" h="388">
                      <a:moveTo>
                        <a:pt x="92" y="40"/>
                      </a:moveTo>
                      <a:lnTo>
                        <a:pt x="97" y="25"/>
                      </a:lnTo>
                      <a:lnTo>
                        <a:pt x="106" y="16"/>
                      </a:lnTo>
                      <a:lnTo>
                        <a:pt x="129" y="6"/>
                      </a:lnTo>
                      <a:lnTo>
                        <a:pt x="153" y="11"/>
                      </a:lnTo>
                      <a:lnTo>
                        <a:pt x="163" y="20"/>
                      </a:lnTo>
                      <a:lnTo>
                        <a:pt x="169" y="32"/>
                      </a:lnTo>
                      <a:lnTo>
                        <a:pt x="182" y="22"/>
                      </a:lnTo>
                      <a:lnTo>
                        <a:pt x="196" y="17"/>
                      </a:lnTo>
                      <a:lnTo>
                        <a:pt x="211" y="16"/>
                      </a:lnTo>
                      <a:lnTo>
                        <a:pt x="226" y="19"/>
                      </a:lnTo>
                      <a:lnTo>
                        <a:pt x="234" y="9"/>
                      </a:lnTo>
                      <a:lnTo>
                        <a:pt x="245" y="2"/>
                      </a:lnTo>
                      <a:lnTo>
                        <a:pt x="268" y="0"/>
                      </a:lnTo>
                      <a:lnTo>
                        <a:pt x="279" y="3"/>
                      </a:lnTo>
                      <a:lnTo>
                        <a:pt x="289" y="9"/>
                      </a:lnTo>
                      <a:lnTo>
                        <a:pt x="296" y="20"/>
                      </a:lnTo>
                      <a:lnTo>
                        <a:pt x="301" y="34"/>
                      </a:lnTo>
                      <a:lnTo>
                        <a:pt x="323" y="31"/>
                      </a:lnTo>
                      <a:lnTo>
                        <a:pt x="341" y="33"/>
                      </a:lnTo>
                      <a:lnTo>
                        <a:pt x="354" y="39"/>
                      </a:lnTo>
                      <a:lnTo>
                        <a:pt x="360" y="50"/>
                      </a:lnTo>
                      <a:lnTo>
                        <a:pt x="362" y="62"/>
                      </a:lnTo>
                      <a:lnTo>
                        <a:pt x="360" y="73"/>
                      </a:lnTo>
                      <a:lnTo>
                        <a:pt x="351" y="86"/>
                      </a:lnTo>
                      <a:lnTo>
                        <a:pt x="338" y="97"/>
                      </a:lnTo>
                      <a:lnTo>
                        <a:pt x="358" y="98"/>
                      </a:lnTo>
                      <a:lnTo>
                        <a:pt x="374" y="107"/>
                      </a:lnTo>
                      <a:lnTo>
                        <a:pt x="387" y="119"/>
                      </a:lnTo>
                      <a:lnTo>
                        <a:pt x="395" y="134"/>
                      </a:lnTo>
                      <a:lnTo>
                        <a:pt x="397" y="149"/>
                      </a:lnTo>
                      <a:lnTo>
                        <a:pt x="390" y="161"/>
                      </a:lnTo>
                      <a:lnTo>
                        <a:pt x="375" y="169"/>
                      </a:lnTo>
                      <a:lnTo>
                        <a:pt x="349" y="167"/>
                      </a:lnTo>
                      <a:lnTo>
                        <a:pt x="357" y="180"/>
                      </a:lnTo>
                      <a:lnTo>
                        <a:pt x="357" y="192"/>
                      </a:lnTo>
                      <a:lnTo>
                        <a:pt x="352" y="203"/>
                      </a:lnTo>
                      <a:lnTo>
                        <a:pt x="344" y="211"/>
                      </a:lnTo>
                      <a:lnTo>
                        <a:pt x="320" y="220"/>
                      </a:lnTo>
                      <a:lnTo>
                        <a:pt x="308" y="218"/>
                      </a:lnTo>
                      <a:lnTo>
                        <a:pt x="297" y="211"/>
                      </a:lnTo>
                      <a:lnTo>
                        <a:pt x="322" y="251"/>
                      </a:lnTo>
                      <a:lnTo>
                        <a:pt x="330" y="273"/>
                      </a:lnTo>
                      <a:lnTo>
                        <a:pt x="334" y="295"/>
                      </a:lnTo>
                      <a:lnTo>
                        <a:pt x="333" y="312"/>
                      </a:lnTo>
                      <a:lnTo>
                        <a:pt x="326" y="322"/>
                      </a:lnTo>
                      <a:lnTo>
                        <a:pt x="310" y="325"/>
                      </a:lnTo>
                      <a:lnTo>
                        <a:pt x="287" y="316"/>
                      </a:lnTo>
                      <a:lnTo>
                        <a:pt x="279" y="353"/>
                      </a:lnTo>
                      <a:lnTo>
                        <a:pt x="263" y="377"/>
                      </a:lnTo>
                      <a:lnTo>
                        <a:pt x="244" y="388"/>
                      </a:lnTo>
                      <a:lnTo>
                        <a:pt x="221" y="388"/>
                      </a:lnTo>
                      <a:lnTo>
                        <a:pt x="200" y="378"/>
                      </a:lnTo>
                      <a:lnTo>
                        <a:pt x="183" y="360"/>
                      </a:lnTo>
                      <a:lnTo>
                        <a:pt x="178" y="348"/>
                      </a:lnTo>
                      <a:lnTo>
                        <a:pt x="173" y="334"/>
                      </a:lnTo>
                      <a:lnTo>
                        <a:pt x="173" y="304"/>
                      </a:lnTo>
                      <a:lnTo>
                        <a:pt x="151" y="310"/>
                      </a:lnTo>
                      <a:lnTo>
                        <a:pt x="131" y="311"/>
                      </a:lnTo>
                      <a:lnTo>
                        <a:pt x="114" y="308"/>
                      </a:lnTo>
                      <a:lnTo>
                        <a:pt x="102" y="300"/>
                      </a:lnTo>
                      <a:lnTo>
                        <a:pt x="95" y="289"/>
                      </a:lnTo>
                      <a:lnTo>
                        <a:pt x="93" y="274"/>
                      </a:lnTo>
                      <a:lnTo>
                        <a:pt x="97" y="257"/>
                      </a:lnTo>
                      <a:lnTo>
                        <a:pt x="110" y="238"/>
                      </a:lnTo>
                      <a:lnTo>
                        <a:pt x="86" y="252"/>
                      </a:lnTo>
                      <a:lnTo>
                        <a:pt x="65" y="260"/>
                      </a:lnTo>
                      <a:lnTo>
                        <a:pt x="46" y="264"/>
                      </a:lnTo>
                      <a:lnTo>
                        <a:pt x="31" y="263"/>
                      </a:lnTo>
                      <a:lnTo>
                        <a:pt x="10" y="252"/>
                      </a:lnTo>
                      <a:lnTo>
                        <a:pt x="3" y="243"/>
                      </a:lnTo>
                      <a:lnTo>
                        <a:pt x="0" y="233"/>
                      </a:lnTo>
                      <a:lnTo>
                        <a:pt x="3" y="210"/>
                      </a:lnTo>
                      <a:lnTo>
                        <a:pt x="19" y="190"/>
                      </a:lnTo>
                      <a:lnTo>
                        <a:pt x="32" y="182"/>
                      </a:lnTo>
                      <a:lnTo>
                        <a:pt x="48" y="177"/>
                      </a:lnTo>
                      <a:lnTo>
                        <a:pt x="69" y="176"/>
                      </a:lnTo>
                      <a:lnTo>
                        <a:pt x="92" y="178"/>
                      </a:lnTo>
                      <a:lnTo>
                        <a:pt x="81" y="163"/>
                      </a:lnTo>
                      <a:lnTo>
                        <a:pt x="81" y="148"/>
                      </a:lnTo>
                      <a:lnTo>
                        <a:pt x="90" y="138"/>
                      </a:lnTo>
                      <a:lnTo>
                        <a:pt x="107" y="133"/>
                      </a:lnTo>
                      <a:lnTo>
                        <a:pt x="89" y="129"/>
                      </a:lnTo>
                      <a:lnTo>
                        <a:pt x="75" y="119"/>
                      </a:lnTo>
                      <a:lnTo>
                        <a:pt x="66" y="105"/>
                      </a:lnTo>
                      <a:lnTo>
                        <a:pt x="61" y="89"/>
                      </a:lnTo>
                      <a:lnTo>
                        <a:pt x="61" y="73"/>
                      </a:lnTo>
                      <a:lnTo>
                        <a:pt x="67" y="58"/>
                      </a:lnTo>
                      <a:lnTo>
                        <a:pt x="76" y="47"/>
                      </a:lnTo>
                      <a:lnTo>
                        <a:pt x="92" y="4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6" name="Freeform 163">
                  <a:extLst>
                    <a:ext uri="{FF2B5EF4-FFF2-40B4-BE49-F238E27FC236}">
                      <a16:creationId xmlns:a16="http://schemas.microsoft.com/office/drawing/2014/main" id="{F0F2A9A2-C6CA-4D8A-838F-D8ED277EE2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40513" y="2720975"/>
                  <a:ext cx="1458913" cy="1230313"/>
                </a:xfrm>
                <a:custGeom>
                  <a:avLst/>
                  <a:gdLst>
                    <a:gd name="T0" fmla="*/ 3109 w 6438"/>
                    <a:gd name="T1" fmla="*/ 6711 h 6970"/>
                    <a:gd name="T2" fmla="*/ 3562 w 6438"/>
                    <a:gd name="T3" fmla="*/ 6310 h 6970"/>
                    <a:gd name="T4" fmla="*/ 3528 w 6438"/>
                    <a:gd name="T5" fmla="*/ 5447 h 6970"/>
                    <a:gd name="T6" fmla="*/ 3271 w 6438"/>
                    <a:gd name="T7" fmla="*/ 5041 h 6970"/>
                    <a:gd name="T8" fmla="*/ 3247 w 6438"/>
                    <a:gd name="T9" fmla="*/ 4986 h 6970"/>
                    <a:gd name="T10" fmla="*/ 2818 w 6438"/>
                    <a:gd name="T11" fmla="*/ 4737 h 6970"/>
                    <a:gd name="T12" fmla="*/ 3248 w 6438"/>
                    <a:gd name="T13" fmla="*/ 4933 h 6970"/>
                    <a:gd name="T14" fmla="*/ 3572 w 6438"/>
                    <a:gd name="T15" fmla="*/ 5001 h 6970"/>
                    <a:gd name="T16" fmla="*/ 3497 w 6438"/>
                    <a:gd name="T17" fmla="*/ 4117 h 6970"/>
                    <a:gd name="T18" fmla="*/ 3092 w 6438"/>
                    <a:gd name="T19" fmla="*/ 3158 h 6970"/>
                    <a:gd name="T20" fmla="*/ 3658 w 6438"/>
                    <a:gd name="T21" fmla="*/ 4178 h 6970"/>
                    <a:gd name="T22" fmla="*/ 4027 w 6438"/>
                    <a:gd name="T23" fmla="*/ 4061 h 6970"/>
                    <a:gd name="T24" fmla="*/ 4054 w 6438"/>
                    <a:gd name="T25" fmla="*/ 3445 h 6970"/>
                    <a:gd name="T26" fmla="*/ 4187 w 6438"/>
                    <a:gd name="T27" fmla="*/ 2876 h 6970"/>
                    <a:gd name="T28" fmla="*/ 3854 w 6438"/>
                    <a:gd name="T29" fmla="*/ 2118 h 6970"/>
                    <a:gd name="T30" fmla="*/ 3895 w 6438"/>
                    <a:gd name="T31" fmla="*/ 2112 h 6970"/>
                    <a:gd name="T32" fmla="*/ 4014 w 6438"/>
                    <a:gd name="T33" fmla="*/ 2292 h 6970"/>
                    <a:gd name="T34" fmla="*/ 4251 w 6438"/>
                    <a:gd name="T35" fmla="*/ 2436 h 6970"/>
                    <a:gd name="T36" fmla="*/ 4348 w 6438"/>
                    <a:gd name="T37" fmla="*/ 2793 h 6970"/>
                    <a:gd name="T38" fmla="*/ 4795 w 6438"/>
                    <a:gd name="T39" fmla="*/ 2475 h 6970"/>
                    <a:gd name="T40" fmla="*/ 4836 w 6438"/>
                    <a:gd name="T41" fmla="*/ 2372 h 6970"/>
                    <a:gd name="T42" fmla="*/ 4882 w 6438"/>
                    <a:gd name="T43" fmla="*/ 2472 h 6970"/>
                    <a:gd name="T44" fmla="*/ 4387 w 6438"/>
                    <a:gd name="T45" fmla="*/ 2881 h 6970"/>
                    <a:gd name="T46" fmla="*/ 4372 w 6438"/>
                    <a:gd name="T47" fmla="*/ 3734 h 6970"/>
                    <a:gd name="T48" fmla="*/ 5007 w 6438"/>
                    <a:gd name="T49" fmla="*/ 3326 h 6970"/>
                    <a:gd name="T50" fmla="*/ 4964 w 6438"/>
                    <a:gd name="T51" fmla="*/ 3414 h 6970"/>
                    <a:gd name="T52" fmla="*/ 5309 w 6438"/>
                    <a:gd name="T53" fmla="*/ 3522 h 6970"/>
                    <a:gd name="T54" fmla="*/ 5030 w 6438"/>
                    <a:gd name="T55" fmla="*/ 3422 h 6970"/>
                    <a:gd name="T56" fmla="*/ 4413 w 6438"/>
                    <a:gd name="T57" fmla="*/ 3778 h 6970"/>
                    <a:gd name="T58" fmla="*/ 3883 w 6438"/>
                    <a:gd name="T59" fmla="*/ 5030 h 6970"/>
                    <a:gd name="T60" fmla="*/ 3859 w 6438"/>
                    <a:gd name="T61" fmla="*/ 5813 h 6970"/>
                    <a:gd name="T62" fmla="*/ 4397 w 6438"/>
                    <a:gd name="T63" fmla="*/ 6834 h 6970"/>
                    <a:gd name="T64" fmla="*/ 4051 w 6438"/>
                    <a:gd name="T65" fmla="*/ 6684 h 6970"/>
                    <a:gd name="T66" fmla="*/ 3741 w 6438"/>
                    <a:gd name="T67" fmla="*/ 6707 h 6970"/>
                    <a:gd name="T68" fmla="*/ 3411 w 6438"/>
                    <a:gd name="T69" fmla="*/ 6849 h 6970"/>
                    <a:gd name="T70" fmla="*/ 2821 w 6438"/>
                    <a:gd name="T71" fmla="*/ 6855 h 6970"/>
                    <a:gd name="T72" fmla="*/ 3113 w 6438"/>
                    <a:gd name="T73" fmla="*/ 3950 h 6970"/>
                    <a:gd name="T74" fmla="*/ 815 w 6438"/>
                    <a:gd name="T75" fmla="*/ 3391 h 6970"/>
                    <a:gd name="T76" fmla="*/ 584 w 6438"/>
                    <a:gd name="T77" fmla="*/ 3477 h 6970"/>
                    <a:gd name="T78" fmla="*/ 274 w 6438"/>
                    <a:gd name="T79" fmla="*/ 3239 h 6970"/>
                    <a:gd name="T80" fmla="*/ 559 w 6438"/>
                    <a:gd name="T81" fmla="*/ 3347 h 6970"/>
                    <a:gd name="T82" fmla="*/ 1099 w 6438"/>
                    <a:gd name="T83" fmla="*/ 3314 h 6970"/>
                    <a:gd name="T84" fmla="*/ 6062 w 6438"/>
                    <a:gd name="T85" fmla="*/ 4195 h 6970"/>
                    <a:gd name="T86" fmla="*/ 6396 w 6438"/>
                    <a:gd name="T87" fmla="*/ 4583 h 6970"/>
                    <a:gd name="T88" fmla="*/ 2367 w 6438"/>
                    <a:gd name="T89" fmla="*/ 2190 h 6970"/>
                    <a:gd name="T90" fmla="*/ 3444 w 6438"/>
                    <a:gd name="T91" fmla="*/ 2860 h 6970"/>
                    <a:gd name="T92" fmla="*/ 3205 w 6438"/>
                    <a:gd name="T93" fmla="*/ 2402 h 6970"/>
                    <a:gd name="T94" fmla="*/ 3344 w 6438"/>
                    <a:gd name="T95" fmla="*/ 2625 h 6970"/>
                    <a:gd name="T96" fmla="*/ 3280 w 6438"/>
                    <a:gd name="T97" fmla="*/ 1820 h 6970"/>
                    <a:gd name="T98" fmla="*/ 3520 w 6438"/>
                    <a:gd name="T99" fmla="*/ 2208 h 6970"/>
                    <a:gd name="T100" fmla="*/ 3414 w 6438"/>
                    <a:gd name="T101" fmla="*/ 2765 h 6970"/>
                    <a:gd name="T102" fmla="*/ 3581 w 6438"/>
                    <a:gd name="T103" fmla="*/ 3053 h 6970"/>
                    <a:gd name="T104" fmla="*/ 3849 w 6438"/>
                    <a:gd name="T105" fmla="*/ 721 h 6970"/>
                    <a:gd name="T106" fmla="*/ 3546 w 6438"/>
                    <a:gd name="T107" fmla="*/ 293 h 6970"/>
                    <a:gd name="T108" fmla="*/ 3633 w 6438"/>
                    <a:gd name="T109" fmla="*/ 140 h 6970"/>
                    <a:gd name="T110" fmla="*/ 3864 w 6438"/>
                    <a:gd name="T111" fmla="*/ 671 h 6970"/>
                    <a:gd name="T112" fmla="*/ 3934 w 6438"/>
                    <a:gd name="T113" fmla="*/ 963 h 6970"/>
                    <a:gd name="T114" fmla="*/ 4658 w 6438"/>
                    <a:gd name="T115" fmla="*/ 924 h 6970"/>
                    <a:gd name="T116" fmla="*/ 4977 w 6438"/>
                    <a:gd name="T117" fmla="*/ 625 h 6970"/>
                    <a:gd name="T118" fmla="*/ 5271 w 6438"/>
                    <a:gd name="T119" fmla="*/ 455 h 6970"/>
                    <a:gd name="T120" fmla="*/ 5154 w 6438"/>
                    <a:gd name="T121" fmla="*/ 709 h 6970"/>
                    <a:gd name="T122" fmla="*/ 4576 w 6438"/>
                    <a:gd name="T123" fmla="*/ 1080 h 6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38" h="6970">
                      <a:moveTo>
                        <a:pt x="2776" y="6840"/>
                      </a:moveTo>
                      <a:lnTo>
                        <a:pt x="2796" y="6827"/>
                      </a:lnTo>
                      <a:lnTo>
                        <a:pt x="2818" y="6821"/>
                      </a:lnTo>
                      <a:lnTo>
                        <a:pt x="2859" y="6816"/>
                      </a:lnTo>
                      <a:lnTo>
                        <a:pt x="2901" y="6819"/>
                      </a:lnTo>
                      <a:lnTo>
                        <a:pt x="2944" y="6814"/>
                      </a:lnTo>
                      <a:lnTo>
                        <a:pt x="2978" y="6803"/>
                      </a:lnTo>
                      <a:lnTo>
                        <a:pt x="3005" y="6787"/>
                      </a:lnTo>
                      <a:lnTo>
                        <a:pt x="3043" y="6749"/>
                      </a:lnTo>
                      <a:lnTo>
                        <a:pt x="3073" y="6719"/>
                      </a:lnTo>
                      <a:lnTo>
                        <a:pt x="3090" y="6711"/>
                      </a:lnTo>
                      <a:lnTo>
                        <a:pt x="3096" y="6710"/>
                      </a:lnTo>
                      <a:lnTo>
                        <a:pt x="3109" y="6711"/>
                      </a:lnTo>
                      <a:lnTo>
                        <a:pt x="3141" y="6710"/>
                      </a:lnTo>
                      <a:lnTo>
                        <a:pt x="3191" y="6701"/>
                      </a:lnTo>
                      <a:lnTo>
                        <a:pt x="3292" y="6677"/>
                      </a:lnTo>
                      <a:lnTo>
                        <a:pt x="3349" y="6658"/>
                      </a:lnTo>
                      <a:lnTo>
                        <a:pt x="3391" y="6635"/>
                      </a:lnTo>
                      <a:lnTo>
                        <a:pt x="3423" y="6608"/>
                      </a:lnTo>
                      <a:lnTo>
                        <a:pt x="3445" y="6577"/>
                      </a:lnTo>
                      <a:lnTo>
                        <a:pt x="3464" y="6543"/>
                      </a:lnTo>
                      <a:lnTo>
                        <a:pt x="3481" y="6505"/>
                      </a:lnTo>
                      <a:lnTo>
                        <a:pt x="3499" y="6465"/>
                      </a:lnTo>
                      <a:lnTo>
                        <a:pt x="3523" y="6421"/>
                      </a:lnTo>
                      <a:lnTo>
                        <a:pt x="3548" y="6368"/>
                      </a:lnTo>
                      <a:lnTo>
                        <a:pt x="3562" y="6310"/>
                      </a:lnTo>
                      <a:lnTo>
                        <a:pt x="3568" y="6251"/>
                      </a:lnTo>
                      <a:lnTo>
                        <a:pt x="3570" y="6189"/>
                      </a:lnTo>
                      <a:lnTo>
                        <a:pt x="3568" y="6064"/>
                      </a:lnTo>
                      <a:lnTo>
                        <a:pt x="3569" y="6002"/>
                      </a:lnTo>
                      <a:lnTo>
                        <a:pt x="3576" y="5942"/>
                      </a:lnTo>
                      <a:lnTo>
                        <a:pt x="3567" y="5928"/>
                      </a:lnTo>
                      <a:lnTo>
                        <a:pt x="3564" y="5913"/>
                      </a:lnTo>
                      <a:lnTo>
                        <a:pt x="3566" y="5882"/>
                      </a:lnTo>
                      <a:lnTo>
                        <a:pt x="3574" y="5851"/>
                      </a:lnTo>
                      <a:lnTo>
                        <a:pt x="3576" y="5820"/>
                      </a:lnTo>
                      <a:lnTo>
                        <a:pt x="3563" y="5685"/>
                      </a:lnTo>
                      <a:lnTo>
                        <a:pt x="3547" y="5560"/>
                      </a:lnTo>
                      <a:lnTo>
                        <a:pt x="3528" y="5447"/>
                      </a:lnTo>
                      <a:lnTo>
                        <a:pt x="3508" y="5350"/>
                      </a:lnTo>
                      <a:lnTo>
                        <a:pt x="3484" y="5270"/>
                      </a:lnTo>
                      <a:lnTo>
                        <a:pt x="3458" y="5208"/>
                      </a:lnTo>
                      <a:lnTo>
                        <a:pt x="3430" y="5165"/>
                      </a:lnTo>
                      <a:lnTo>
                        <a:pt x="3415" y="5153"/>
                      </a:lnTo>
                      <a:lnTo>
                        <a:pt x="3400" y="5146"/>
                      </a:lnTo>
                      <a:lnTo>
                        <a:pt x="3384" y="5132"/>
                      </a:lnTo>
                      <a:lnTo>
                        <a:pt x="3366" y="5121"/>
                      </a:lnTo>
                      <a:lnTo>
                        <a:pt x="3325" y="5102"/>
                      </a:lnTo>
                      <a:lnTo>
                        <a:pt x="3305" y="5092"/>
                      </a:lnTo>
                      <a:lnTo>
                        <a:pt x="3289" y="5080"/>
                      </a:lnTo>
                      <a:lnTo>
                        <a:pt x="3277" y="5063"/>
                      </a:lnTo>
                      <a:lnTo>
                        <a:pt x="3271" y="5041"/>
                      </a:lnTo>
                      <a:lnTo>
                        <a:pt x="3262" y="5012"/>
                      </a:lnTo>
                      <a:lnTo>
                        <a:pt x="3219" y="5004"/>
                      </a:lnTo>
                      <a:lnTo>
                        <a:pt x="3175" y="5005"/>
                      </a:lnTo>
                      <a:lnTo>
                        <a:pt x="3132" y="5014"/>
                      </a:lnTo>
                      <a:lnTo>
                        <a:pt x="3112" y="5023"/>
                      </a:lnTo>
                      <a:lnTo>
                        <a:pt x="3094" y="5035"/>
                      </a:lnTo>
                      <a:lnTo>
                        <a:pt x="3056" y="5050"/>
                      </a:lnTo>
                      <a:lnTo>
                        <a:pt x="3075" y="5030"/>
                      </a:lnTo>
                      <a:lnTo>
                        <a:pt x="3097" y="5015"/>
                      </a:lnTo>
                      <a:lnTo>
                        <a:pt x="3120" y="5004"/>
                      </a:lnTo>
                      <a:lnTo>
                        <a:pt x="3143" y="4995"/>
                      </a:lnTo>
                      <a:lnTo>
                        <a:pt x="3194" y="4987"/>
                      </a:lnTo>
                      <a:lnTo>
                        <a:pt x="3247" y="4986"/>
                      </a:lnTo>
                      <a:lnTo>
                        <a:pt x="3225" y="4960"/>
                      </a:lnTo>
                      <a:lnTo>
                        <a:pt x="3198" y="4935"/>
                      </a:lnTo>
                      <a:lnTo>
                        <a:pt x="3168" y="4912"/>
                      </a:lnTo>
                      <a:lnTo>
                        <a:pt x="3135" y="4892"/>
                      </a:lnTo>
                      <a:lnTo>
                        <a:pt x="3066" y="4859"/>
                      </a:lnTo>
                      <a:lnTo>
                        <a:pt x="3031" y="4849"/>
                      </a:lnTo>
                      <a:lnTo>
                        <a:pt x="3000" y="4841"/>
                      </a:lnTo>
                      <a:lnTo>
                        <a:pt x="2962" y="4830"/>
                      </a:lnTo>
                      <a:lnTo>
                        <a:pt x="2945" y="4819"/>
                      </a:lnTo>
                      <a:lnTo>
                        <a:pt x="2930" y="4804"/>
                      </a:lnTo>
                      <a:lnTo>
                        <a:pt x="2887" y="4788"/>
                      </a:lnTo>
                      <a:lnTo>
                        <a:pt x="2849" y="4765"/>
                      </a:lnTo>
                      <a:lnTo>
                        <a:pt x="2818" y="4737"/>
                      </a:lnTo>
                      <a:lnTo>
                        <a:pt x="2794" y="4701"/>
                      </a:lnTo>
                      <a:lnTo>
                        <a:pt x="2791" y="4686"/>
                      </a:lnTo>
                      <a:lnTo>
                        <a:pt x="2798" y="4680"/>
                      </a:lnTo>
                      <a:lnTo>
                        <a:pt x="2810" y="4682"/>
                      </a:lnTo>
                      <a:lnTo>
                        <a:pt x="2824" y="4693"/>
                      </a:lnTo>
                      <a:lnTo>
                        <a:pt x="2856" y="4723"/>
                      </a:lnTo>
                      <a:lnTo>
                        <a:pt x="2891" y="4750"/>
                      </a:lnTo>
                      <a:lnTo>
                        <a:pt x="2973" y="4795"/>
                      </a:lnTo>
                      <a:lnTo>
                        <a:pt x="3061" y="4831"/>
                      </a:lnTo>
                      <a:lnTo>
                        <a:pt x="3149" y="4856"/>
                      </a:lnTo>
                      <a:lnTo>
                        <a:pt x="3180" y="4868"/>
                      </a:lnTo>
                      <a:lnTo>
                        <a:pt x="3206" y="4886"/>
                      </a:lnTo>
                      <a:lnTo>
                        <a:pt x="3248" y="4933"/>
                      </a:lnTo>
                      <a:lnTo>
                        <a:pt x="3285" y="4979"/>
                      </a:lnTo>
                      <a:lnTo>
                        <a:pt x="3304" y="4996"/>
                      </a:lnTo>
                      <a:lnTo>
                        <a:pt x="3312" y="5003"/>
                      </a:lnTo>
                      <a:lnTo>
                        <a:pt x="3326" y="5008"/>
                      </a:lnTo>
                      <a:lnTo>
                        <a:pt x="3353" y="5021"/>
                      </a:lnTo>
                      <a:lnTo>
                        <a:pt x="3375" y="5037"/>
                      </a:lnTo>
                      <a:lnTo>
                        <a:pt x="3416" y="5072"/>
                      </a:lnTo>
                      <a:lnTo>
                        <a:pt x="3437" y="5088"/>
                      </a:lnTo>
                      <a:lnTo>
                        <a:pt x="3459" y="5101"/>
                      </a:lnTo>
                      <a:lnTo>
                        <a:pt x="3485" y="5110"/>
                      </a:lnTo>
                      <a:lnTo>
                        <a:pt x="3517" y="5113"/>
                      </a:lnTo>
                      <a:lnTo>
                        <a:pt x="3546" y="5057"/>
                      </a:lnTo>
                      <a:lnTo>
                        <a:pt x="3572" y="5001"/>
                      </a:lnTo>
                      <a:lnTo>
                        <a:pt x="3594" y="4942"/>
                      </a:lnTo>
                      <a:lnTo>
                        <a:pt x="3612" y="4882"/>
                      </a:lnTo>
                      <a:lnTo>
                        <a:pt x="3638" y="4760"/>
                      </a:lnTo>
                      <a:lnTo>
                        <a:pt x="3646" y="4698"/>
                      </a:lnTo>
                      <a:lnTo>
                        <a:pt x="3649" y="4636"/>
                      </a:lnTo>
                      <a:lnTo>
                        <a:pt x="3643" y="4512"/>
                      </a:lnTo>
                      <a:lnTo>
                        <a:pt x="3634" y="4450"/>
                      </a:lnTo>
                      <a:lnTo>
                        <a:pt x="3620" y="4390"/>
                      </a:lnTo>
                      <a:lnTo>
                        <a:pt x="3602" y="4330"/>
                      </a:lnTo>
                      <a:lnTo>
                        <a:pt x="3579" y="4272"/>
                      </a:lnTo>
                      <a:lnTo>
                        <a:pt x="3552" y="4215"/>
                      </a:lnTo>
                      <a:lnTo>
                        <a:pt x="3520" y="4159"/>
                      </a:lnTo>
                      <a:lnTo>
                        <a:pt x="3497" y="4117"/>
                      </a:lnTo>
                      <a:lnTo>
                        <a:pt x="3481" y="4075"/>
                      </a:lnTo>
                      <a:lnTo>
                        <a:pt x="3464" y="4033"/>
                      </a:lnTo>
                      <a:lnTo>
                        <a:pt x="3438" y="3993"/>
                      </a:lnTo>
                      <a:lnTo>
                        <a:pt x="3410" y="3954"/>
                      </a:lnTo>
                      <a:lnTo>
                        <a:pt x="3386" y="3914"/>
                      </a:lnTo>
                      <a:lnTo>
                        <a:pt x="3345" y="3829"/>
                      </a:lnTo>
                      <a:lnTo>
                        <a:pt x="3305" y="3743"/>
                      </a:lnTo>
                      <a:lnTo>
                        <a:pt x="3284" y="3701"/>
                      </a:lnTo>
                      <a:lnTo>
                        <a:pt x="3258" y="3659"/>
                      </a:lnTo>
                      <a:lnTo>
                        <a:pt x="3223" y="3601"/>
                      </a:lnTo>
                      <a:lnTo>
                        <a:pt x="3196" y="3541"/>
                      </a:lnTo>
                      <a:lnTo>
                        <a:pt x="3154" y="3415"/>
                      </a:lnTo>
                      <a:lnTo>
                        <a:pt x="3092" y="3158"/>
                      </a:lnTo>
                      <a:lnTo>
                        <a:pt x="3122" y="3157"/>
                      </a:lnTo>
                      <a:lnTo>
                        <a:pt x="3148" y="3146"/>
                      </a:lnTo>
                      <a:lnTo>
                        <a:pt x="3160" y="3222"/>
                      </a:lnTo>
                      <a:lnTo>
                        <a:pt x="3176" y="3297"/>
                      </a:lnTo>
                      <a:lnTo>
                        <a:pt x="3191" y="3372"/>
                      </a:lnTo>
                      <a:lnTo>
                        <a:pt x="3202" y="3448"/>
                      </a:lnTo>
                      <a:lnTo>
                        <a:pt x="3243" y="3526"/>
                      </a:lnTo>
                      <a:lnTo>
                        <a:pt x="3287" y="3600"/>
                      </a:lnTo>
                      <a:lnTo>
                        <a:pt x="3385" y="3748"/>
                      </a:lnTo>
                      <a:lnTo>
                        <a:pt x="3453" y="3854"/>
                      </a:lnTo>
                      <a:lnTo>
                        <a:pt x="3517" y="3962"/>
                      </a:lnTo>
                      <a:lnTo>
                        <a:pt x="3582" y="4070"/>
                      </a:lnTo>
                      <a:lnTo>
                        <a:pt x="3658" y="4178"/>
                      </a:lnTo>
                      <a:lnTo>
                        <a:pt x="3681" y="4212"/>
                      </a:lnTo>
                      <a:lnTo>
                        <a:pt x="3703" y="4248"/>
                      </a:lnTo>
                      <a:lnTo>
                        <a:pt x="3740" y="4324"/>
                      </a:lnTo>
                      <a:lnTo>
                        <a:pt x="3776" y="4399"/>
                      </a:lnTo>
                      <a:lnTo>
                        <a:pt x="3798" y="4434"/>
                      </a:lnTo>
                      <a:lnTo>
                        <a:pt x="3823" y="4467"/>
                      </a:lnTo>
                      <a:lnTo>
                        <a:pt x="3853" y="4467"/>
                      </a:lnTo>
                      <a:lnTo>
                        <a:pt x="3880" y="4427"/>
                      </a:lnTo>
                      <a:lnTo>
                        <a:pt x="3903" y="4384"/>
                      </a:lnTo>
                      <a:lnTo>
                        <a:pt x="3938" y="4296"/>
                      </a:lnTo>
                      <a:lnTo>
                        <a:pt x="3970" y="4205"/>
                      </a:lnTo>
                      <a:lnTo>
                        <a:pt x="4006" y="4116"/>
                      </a:lnTo>
                      <a:lnTo>
                        <a:pt x="4027" y="4061"/>
                      </a:lnTo>
                      <a:lnTo>
                        <a:pt x="4039" y="4004"/>
                      </a:lnTo>
                      <a:lnTo>
                        <a:pt x="4047" y="3948"/>
                      </a:lnTo>
                      <a:lnTo>
                        <a:pt x="4050" y="3891"/>
                      </a:lnTo>
                      <a:lnTo>
                        <a:pt x="4048" y="3775"/>
                      </a:lnTo>
                      <a:lnTo>
                        <a:pt x="4043" y="3659"/>
                      </a:lnTo>
                      <a:lnTo>
                        <a:pt x="3989" y="3559"/>
                      </a:lnTo>
                      <a:lnTo>
                        <a:pt x="4010" y="3531"/>
                      </a:lnTo>
                      <a:lnTo>
                        <a:pt x="4024" y="3497"/>
                      </a:lnTo>
                      <a:lnTo>
                        <a:pt x="4028" y="3459"/>
                      </a:lnTo>
                      <a:lnTo>
                        <a:pt x="4021" y="3421"/>
                      </a:lnTo>
                      <a:lnTo>
                        <a:pt x="4031" y="3433"/>
                      </a:lnTo>
                      <a:lnTo>
                        <a:pt x="4042" y="3441"/>
                      </a:lnTo>
                      <a:lnTo>
                        <a:pt x="4054" y="3445"/>
                      </a:lnTo>
                      <a:lnTo>
                        <a:pt x="4065" y="3444"/>
                      </a:lnTo>
                      <a:lnTo>
                        <a:pt x="4075" y="3441"/>
                      </a:lnTo>
                      <a:lnTo>
                        <a:pt x="4084" y="3433"/>
                      </a:lnTo>
                      <a:lnTo>
                        <a:pt x="4089" y="3422"/>
                      </a:lnTo>
                      <a:lnTo>
                        <a:pt x="4092" y="3407"/>
                      </a:lnTo>
                      <a:lnTo>
                        <a:pt x="4101" y="3328"/>
                      </a:lnTo>
                      <a:lnTo>
                        <a:pt x="4117" y="3248"/>
                      </a:lnTo>
                      <a:lnTo>
                        <a:pt x="4139" y="3169"/>
                      </a:lnTo>
                      <a:lnTo>
                        <a:pt x="4163" y="3092"/>
                      </a:lnTo>
                      <a:lnTo>
                        <a:pt x="4181" y="3024"/>
                      </a:lnTo>
                      <a:lnTo>
                        <a:pt x="4189" y="2952"/>
                      </a:lnTo>
                      <a:lnTo>
                        <a:pt x="4189" y="2914"/>
                      </a:lnTo>
                      <a:lnTo>
                        <a:pt x="4187" y="2876"/>
                      </a:lnTo>
                      <a:lnTo>
                        <a:pt x="4183" y="2836"/>
                      </a:lnTo>
                      <a:lnTo>
                        <a:pt x="4175" y="2796"/>
                      </a:lnTo>
                      <a:lnTo>
                        <a:pt x="4153" y="2711"/>
                      </a:lnTo>
                      <a:lnTo>
                        <a:pt x="4120" y="2625"/>
                      </a:lnTo>
                      <a:lnTo>
                        <a:pt x="4076" y="2535"/>
                      </a:lnTo>
                      <a:lnTo>
                        <a:pt x="4021" y="2443"/>
                      </a:lnTo>
                      <a:lnTo>
                        <a:pt x="3965" y="2243"/>
                      </a:lnTo>
                      <a:lnTo>
                        <a:pt x="3944" y="2231"/>
                      </a:lnTo>
                      <a:lnTo>
                        <a:pt x="3930" y="2214"/>
                      </a:lnTo>
                      <a:lnTo>
                        <a:pt x="3922" y="2195"/>
                      </a:lnTo>
                      <a:lnTo>
                        <a:pt x="3920" y="2172"/>
                      </a:lnTo>
                      <a:lnTo>
                        <a:pt x="3890" y="2143"/>
                      </a:lnTo>
                      <a:lnTo>
                        <a:pt x="3854" y="2118"/>
                      </a:lnTo>
                      <a:lnTo>
                        <a:pt x="3773" y="2073"/>
                      </a:lnTo>
                      <a:lnTo>
                        <a:pt x="3734" y="2048"/>
                      </a:lnTo>
                      <a:lnTo>
                        <a:pt x="3701" y="2019"/>
                      </a:lnTo>
                      <a:lnTo>
                        <a:pt x="3686" y="2001"/>
                      </a:lnTo>
                      <a:lnTo>
                        <a:pt x="3674" y="1981"/>
                      </a:lnTo>
                      <a:lnTo>
                        <a:pt x="3664" y="1960"/>
                      </a:lnTo>
                      <a:lnTo>
                        <a:pt x="3658" y="1934"/>
                      </a:lnTo>
                      <a:lnTo>
                        <a:pt x="3688" y="1981"/>
                      </a:lnTo>
                      <a:lnTo>
                        <a:pt x="3727" y="2020"/>
                      </a:lnTo>
                      <a:lnTo>
                        <a:pt x="3773" y="2050"/>
                      </a:lnTo>
                      <a:lnTo>
                        <a:pt x="3826" y="2072"/>
                      </a:lnTo>
                      <a:lnTo>
                        <a:pt x="3870" y="2091"/>
                      </a:lnTo>
                      <a:lnTo>
                        <a:pt x="3895" y="2112"/>
                      </a:lnTo>
                      <a:lnTo>
                        <a:pt x="3914" y="2131"/>
                      </a:lnTo>
                      <a:lnTo>
                        <a:pt x="3942" y="2149"/>
                      </a:lnTo>
                      <a:lnTo>
                        <a:pt x="3983" y="2060"/>
                      </a:lnTo>
                      <a:lnTo>
                        <a:pt x="4017" y="1938"/>
                      </a:lnTo>
                      <a:lnTo>
                        <a:pt x="4062" y="1868"/>
                      </a:lnTo>
                      <a:lnTo>
                        <a:pt x="4080" y="1793"/>
                      </a:lnTo>
                      <a:lnTo>
                        <a:pt x="4090" y="1853"/>
                      </a:lnTo>
                      <a:lnTo>
                        <a:pt x="4058" y="1921"/>
                      </a:lnTo>
                      <a:lnTo>
                        <a:pt x="4032" y="1993"/>
                      </a:lnTo>
                      <a:lnTo>
                        <a:pt x="4015" y="2067"/>
                      </a:lnTo>
                      <a:lnTo>
                        <a:pt x="4005" y="2143"/>
                      </a:lnTo>
                      <a:lnTo>
                        <a:pt x="4005" y="2217"/>
                      </a:lnTo>
                      <a:lnTo>
                        <a:pt x="4014" y="2292"/>
                      </a:lnTo>
                      <a:lnTo>
                        <a:pt x="4034" y="2366"/>
                      </a:lnTo>
                      <a:lnTo>
                        <a:pt x="4065" y="2435"/>
                      </a:lnTo>
                      <a:lnTo>
                        <a:pt x="4100" y="2480"/>
                      </a:lnTo>
                      <a:lnTo>
                        <a:pt x="4131" y="2528"/>
                      </a:lnTo>
                      <a:lnTo>
                        <a:pt x="4159" y="2579"/>
                      </a:lnTo>
                      <a:lnTo>
                        <a:pt x="4186" y="2631"/>
                      </a:lnTo>
                      <a:lnTo>
                        <a:pt x="4189" y="2529"/>
                      </a:lnTo>
                      <a:lnTo>
                        <a:pt x="4200" y="2429"/>
                      </a:lnTo>
                      <a:lnTo>
                        <a:pt x="4235" y="2228"/>
                      </a:lnTo>
                      <a:lnTo>
                        <a:pt x="4253" y="2239"/>
                      </a:lnTo>
                      <a:lnTo>
                        <a:pt x="4273" y="2243"/>
                      </a:lnTo>
                      <a:lnTo>
                        <a:pt x="4253" y="2398"/>
                      </a:lnTo>
                      <a:lnTo>
                        <a:pt x="4251" y="2436"/>
                      </a:lnTo>
                      <a:lnTo>
                        <a:pt x="4252" y="2475"/>
                      </a:lnTo>
                      <a:lnTo>
                        <a:pt x="4259" y="2553"/>
                      </a:lnTo>
                      <a:lnTo>
                        <a:pt x="4263" y="2632"/>
                      </a:lnTo>
                      <a:lnTo>
                        <a:pt x="4258" y="2672"/>
                      </a:lnTo>
                      <a:lnTo>
                        <a:pt x="4249" y="2713"/>
                      </a:lnTo>
                      <a:lnTo>
                        <a:pt x="4259" y="2729"/>
                      </a:lnTo>
                      <a:lnTo>
                        <a:pt x="4266" y="2746"/>
                      </a:lnTo>
                      <a:lnTo>
                        <a:pt x="4268" y="2784"/>
                      </a:lnTo>
                      <a:lnTo>
                        <a:pt x="4281" y="2807"/>
                      </a:lnTo>
                      <a:lnTo>
                        <a:pt x="4284" y="2835"/>
                      </a:lnTo>
                      <a:lnTo>
                        <a:pt x="4311" y="2826"/>
                      </a:lnTo>
                      <a:lnTo>
                        <a:pt x="4332" y="2812"/>
                      </a:lnTo>
                      <a:lnTo>
                        <a:pt x="4348" y="2793"/>
                      </a:lnTo>
                      <a:lnTo>
                        <a:pt x="4362" y="2773"/>
                      </a:lnTo>
                      <a:lnTo>
                        <a:pt x="4390" y="2733"/>
                      </a:lnTo>
                      <a:lnTo>
                        <a:pt x="4407" y="2713"/>
                      </a:lnTo>
                      <a:lnTo>
                        <a:pt x="4429" y="2698"/>
                      </a:lnTo>
                      <a:lnTo>
                        <a:pt x="4537" y="2634"/>
                      </a:lnTo>
                      <a:lnTo>
                        <a:pt x="4642" y="2569"/>
                      </a:lnTo>
                      <a:lnTo>
                        <a:pt x="4676" y="2556"/>
                      </a:lnTo>
                      <a:lnTo>
                        <a:pt x="4710" y="2549"/>
                      </a:lnTo>
                      <a:lnTo>
                        <a:pt x="4744" y="2537"/>
                      </a:lnTo>
                      <a:lnTo>
                        <a:pt x="4761" y="2525"/>
                      </a:lnTo>
                      <a:lnTo>
                        <a:pt x="4777" y="2509"/>
                      </a:lnTo>
                      <a:lnTo>
                        <a:pt x="4788" y="2493"/>
                      </a:lnTo>
                      <a:lnTo>
                        <a:pt x="4795" y="2475"/>
                      </a:lnTo>
                      <a:lnTo>
                        <a:pt x="4804" y="2429"/>
                      </a:lnTo>
                      <a:lnTo>
                        <a:pt x="4807" y="2376"/>
                      </a:lnTo>
                      <a:lnTo>
                        <a:pt x="4805" y="2316"/>
                      </a:lnTo>
                      <a:lnTo>
                        <a:pt x="4802" y="2194"/>
                      </a:lnTo>
                      <a:lnTo>
                        <a:pt x="4804" y="2137"/>
                      </a:lnTo>
                      <a:lnTo>
                        <a:pt x="4806" y="2117"/>
                      </a:lnTo>
                      <a:lnTo>
                        <a:pt x="4814" y="2087"/>
                      </a:lnTo>
                      <a:lnTo>
                        <a:pt x="4795" y="2050"/>
                      </a:lnTo>
                      <a:lnTo>
                        <a:pt x="4829" y="2083"/>
                      </a:lnTo>
                      <a:lnTo>
                        <a:pt x="4823" y="2118"/>
                      </a:lnTo>
                      <a:lnTo>
                        <a:pt x="4822" y="2154"/>
                      </a:lnTo>
                      <a:lnTo>
                        <a:pt x="4824" y="2228"/>
                      </a:lnTo>
                      <a:lnTo>
                        <a:pt x="4836" y="2372"/>
                      </a:lnTo>
                      <a:lnTo>
                        <a:pt x="4829" y="2454"/>
                      </a:lnTo>
                      <a:lnTo>
                        <a:pt x="4875" y="2410"/>
                      </a:lnTo>
                      <a:lnTo>
                        <a:pt x="4926" y="2369"/>
                      </a:lnTo>
                      <a:lnTo>
                        <a:pt x="4974" y="2329"/>
                      </a:lnTo>
                      <a:lnTo>
                        <a:pt x="5019" y="2281"/>
                      </a:lnTo>
                      <a:lnTo>
                        <a:pt x="5024" y="2301"/>
                      </a:lnTo>
                      <a:lnTo>
                        <a:pt x="5036" y="2317"/>
                      </a:lnTo>
                      <a:lnTo>
                        <a:pt x="5010" y="2347"/>
                      </a:lnTo>
                      <a:lnTo>
                        <a:pt x="4985" y="2370"/>
                      </a:lnTo>
                      <a:lnTo>
                        <a:pt x="4939" y="2408"/>
                      </a:lnTo>
                      <a:lnTo>
                        <a:pt x="4917" y="2425"/>
                      </a:lnTo>
                      <a:lnTo>
                        <a:pt x="4899" y="2446"/>
                      </a:lnTo>
                      <a:lnTo>
                        <a:pt x="4882" y="2472"/>
                      </a:lnTo>
                      <a:lnTo>
                        <a:pt x="4867" y="2506"/>
                      </a:lnTo>
                      <a:lnTo>
                        <a:pt x="4777" y="2580"/>
                      </a:lnTo>
                      <a:lnTo>
                        <a:pt x="4755" y="2595"/>
                      </a:lnTo>
                      <a:lnTo>
                        <a:pt x="4733" y="2604"/>
                      </a:lnTo>
                      <a:lnTo>
                        <a:pt x="4686" y="2616"/>
                      </a:lnTo>
                      <a:lnTo>
                        <a:pt x="4663" y="2621"/>
                      </a:lnTo>
                      <a:lnTo>
                        <a:pt x="4639" y="2630"/>
                      </a:lnTo>
                      <a:lnTo>
                        <a:pt x="4614" y="2643"/>
                      </a:lnTo>
                      <a:lnTo>
                        <a:pt x="4589" y="2662"/>
                      </a:lnTo>
                      <a:lnTo>
                        <a:pt x="4451" y="2787"/>
                      </a:lnTo>
                      <a:lnTo>
                        <a:pt x="4436" y="2784"/>
                      </a:lnTo>
                      <a:lnTo>
                        <a:pt x="4426" y="2832"/>
                      </a:lnTo>
                      <a:lnTo>
                        <a:pt x="4387" y="2881"/>
                      </a:lnTo>
                      <a:lnTo>
                        <a:pt x="4355" y="2933"/>
                      </a:lnTo>
                      <a:lnTo>
                        <a:pt x="4334" y="2990"/>
                      </a:lnTo>
                      <a:lnTo>
                        <a:pt x="4320" y="3050"/>
                      </a:lnTo>
                      <a:lnTo>
                        <a:pt x="4305" y="3139"/>
                      </a:lnTo>
                      <a:lnTo>
                        <a:pt x="4284" y="3228"/>
                      </a:lnTo>
                      <a:lnTo>
                        <a:pt x="4243" y="3406"/>
                      </a:lnTo>
                      <a:lnTo>
                        <a:pt x="4229" y="3495"/>
                      </a:lnTo>
                      <a:lnTo>
                        <a:pt x="4223" y="3583"/>
                      </a:lnTo>
                      <a:lnTo>
                        <a:pt x="4228" y="3673"/>
                      </a:lnTo>
                      <a:lnTo>
                        <a:pt x="4237" y="3718"/>
                      </a:lnTo>
                      <a:lnTo>
                        <a:pt x="4249" y="3763"/>
                      </a:lnTo>
                      <a:lnTo>
                        <a:pt x="4321" y="3749"/>
                      </a:lnTo>
                      <a:lnTo>
                        <a:pt x="4372" y="3734"/>
                      </a:lnTo>
                      <a:lnTo>
                        <a:pt x="4424" y="3708"/>
                      </a:lnTo>
                      <a:lnTo>
                        <a:pt x="4503" y="3662"/>
                      </a:lnTo>
                      <a:lnTo>
                        <a:pt x="4557" y="3624"/>
                      </a:lnTo>
                      <a:lnTo>
                        <a:pt x="4607" y="3584"/>
                      </a:lnTo>
                      <a:lnTo>
                        <a:pt x="4660" y="3548"/>
                      </a:lnTo>
                      <a:lnTo>
                        <a:pt x="4692" y="3533"/>
                      </a:lnTo>
                      <a:lnTo>
                        <a:pt x="4729" y="3521"/>
                      </a:lnTo>
                      <a:lnTo>
                        <a:pt x="4777" y="3504"/>
                      </a:lnTo>
                      <a:lnTo>
                        <a:pt x="4820" y="3480"/>
                      </a:lnTo>
                      <a:lnTo>
                        <a:pt x="4859" y="3451"/>
                      </a:lnTo>
                      <a:lnTo>
                        <a:pt x="4896" y="3419"/>
                      </a:lnTo>
                      <a:lnTo>
                        <a:pt x="4968" y="3353"/>
                      </a:lnTo>
                      <a:lnTo>
                        <a:pt x="5007" y="3326"/>
                      </a:lnTo>
                      <a:lnTo>
                        <a:pt x="5022" y="3316"/>
                      </a:lnTo>
                      <a:lnTo>
                        <a:pt x="5050" y="3302"/>
                      </a:lnTo>
                      <a:lnTo>
                        <a:pt x="5097" y="3279"/>
                      </a:lnTo>
                      <a:lnTo>
                        <a:pt x="5140" y="3252"/>
                      </a:lnTo>
                      <a:lnTo>
                        <a:pt x="5229" y="3195"/>
                      </a:lnTo>
                      <a:lnTo>
                        <a:pt x="5202" y="3230"/>
                      </a:lnTo>
                      <a:lnTo>
                        <a:pt x="5171" y="3258"/>
                      </a:lnTo>
                      <a:lnTo>
                        <a:pt x="5135" y="3283"/>
                      </a:lnTo>
                      <a:lnTo>
                        <a:pt x="5098" y="3306"/>
                      </a:lnTo>
                      <a:lnTo>
                        <a:pt x="5026" y="3353"/>
                      </a:lnTo>
                      <a:lnTo>
                        <a:pt x="4993" y="3381"/>
                      </a:lnTo>
                      <a:lnTo>
                        <a:pt x="4981" y="3393"/>
                      </a:lnTo>
                      <a:lnTo>
                        <a:pt x="4964" y="3414"/>
                      </a:lnTo>
                      <a:lnTo>
                        <a:pt x="5014" y="3394"/>
                      </a:lnTo>
                      <a:lnTo>
                        <a:pt x="5050" y="3388"/>
                      </a:lnTo>
                      <a:lnTo>
                        <a:pt x="5076" y="3392"/>
                      </a:lnTo>
                      <a:lnTo>
                        <a:pt x="5096" y="3403"/>
                      </a:lnTo>
                      <a:lnTo>
                        <a:pt x="5115" y="3417"/>
                      </a:lnTo>
                      <a:lnTo>
                        <a:pt x="5135" y="3430"/>
                      </a:lnTo>
                      <a:lnTo>
                        <a:pt x="5162" y="3439"/>
                      </a:lnTo>
                      <a:lnTo>
                        <a:pt x="5200" y="3440"/>
                      </a:lnTo>
                      <a:lnTo>
                        <a:pt x="5222" y="3441"/>
                      </a:lnTo>
                      <a:lnTo>
                        <a:pt x="5240" y="3449"/>
                      </a:lnTo>
                      <a:lnTo>
                        <a:pt x="5269" y="3476"/>
                      </a:lnTo>
                      <a:lnTo>
                        <a:pt x="5294" y="3508"/>
                      </a:lnTo>
                      <a:lnTo>
                        <a:pt x="5309" y="3522"/>
                      </a:lnTo>
                      <a:lnTo>
                        <a:pt x="5326" y="3532"/>
                      </a:lnTo>
                      <a:lnTo>
                        <a:pt x="5302" y="3529"/>
                      </a:lnTo>
                      <a:lnTo>
                        <a:pt x="5284" y="3518"/>
                      </a:lnTo>
                      <a:lnTo>
                        <a:pt x="5253" y="3485"/>
                      </a:lnTo>
                      <a:lnTo>
                        <a:pt x="5237" y="3469"/>
                      </a:lnTo>
                      <a:lnTo>
                        <a:pt x="5220" y="3458"/>
                      </a:lnTo>
                      <a:lnTo>
                        <a:pt x="5200" y="3455"/>
                      </a:lnTo>
                      <a:lnTo>
                        <a:pt x="5174" y="3463"/>
                      </a:lnTo>
                      <a:lnTo>
                        <a:pt x="5150" y="3469"/>
                      </a:lnTo>
                      <a:lnTo>
                        <a:pt x="5131" y="3464"/>
                      </a:lnTo>
                      <a:lnTo>
                        <a:pt x="5092" y="3438"/>
                      </a:lnTo>
                      <a:lnTo>
                        <a:pt x="5065" y="3427"/>
                      </a:lnTo>
                      <a:lnTo>
                        <a:pt x="5030" y="3422"/>
                      </a:lnTo>
                      <a:lnTo>
                        <a:pt x="4983" y="3428"/>
                      </a:lnTo>
                      <a:lnTo>
                        <a:pt x="4919" y="3451"/>
                      </a:lnTo>
                      <a:lnTo>
                        <a:pt x="4883" y="3487"/>
                      </a:lnTo>
                      <a:lnTo>
                        <a:pt x="4841" y="3517"/>
                      </a:lnTo>
                      <a:lnTo>
                        <a:pt x="4749" y="3565"/>
                      </a:lnTo>
                      <a:lnTo>
                        <a:pt x="4703" y="3589"/>
                      </a:lnTo>
                      <a:lnTo>
                        <a:pt x="4657" y="3614"/>
                      </a:lnTo>
                      <a:lnTo>
                        <a:pt x="4615" y="3644"/>
                      </a:lnTo>
                      <a:lnTo>
                        <a:pt x="4579" y="3682"/>
                      </a:lnTo>
                      <a:lnTo>
                        <a:pt x="4555" y="3705"/>
                      </a:lnTo>
                      <a:lnTo>
                        <a:pt x="4529" y="3723"/>
                      </a:lnTo>
                      <a:lnTo>
                        <a:pt x="4472" y="3752"/>
                      </a:lnTo>
                      <a:lnTo>
                        <a:pt x="4413" y="3778"/>
                      </a:lnTo>
                      <a:lnTo>
                        <a:pt x="4385" y="3793"/>
                      </a:lnTo>
                      <a:lnTo>
                        <a:pt x="4358" y="3811"/>
                      </a:lnTo>
                      <a:lnTo>
                        <a:pt x="4338" y="3827"/>
                      </a:lnTo>
                      <a:lnTo>
                        <a:pt x="4321" y="3846"/>
                      </a:lnTo>
                      <a:lnTo>
                        <a:pt x="4290" y="3890"/>
                      </a:lnTo>
                      <a:lnTo>
                        <a:pt x="4263" y="3940"/>
                      </a:lnTo>
                      <a:lnTo>
                        <a:pt x="4240" y="3995"/>
                      </a:lnTo>
                      <a:lnTo>
                        <a:pt x="4201" y="4104"/>
                      </a:lnTo>
                      <a:lnTo>
                        <a:pt x="4167" y="4200"/>
                      </a:lnTo>
                      <a:lnTo>
                        <a:pt x="4086" y="4404"/>
                      </a:lnTo>
                      <a:lnTo>
                        <a:pt x="4010" y="4610"/>
                      </a:lnTo>
                      <a:lnTo>
                        <a:pt x="3944" y="4819"/>
                      </a:lnTo>
                      <a:lnTo>
                        <a:pt x="3883" y="5030"/>
                      </a:lnTo>
                      <a:lnTo>
                        <a:pt x="3867" y="5090"/>
                      </a:lnTo>
                      <a:lnTo>
                        <a:pt x="3854" y="5152"/>
                      </a:lnTo>
                      <a:lnTo>
                        <a:pt x="3851" y="5214"/>
                      </a:lnTo>
                      <a:lnTo>
                        <a:pt x="3853" y="5244"/>
                      </a:lnTo>
                      <a:lnTo>
                        <a:pt x="3860" y="5275"/>
                      </a:lnTo>
                      <a:lnTo>
                        <a:pt x="3869" y="5284"/>
                      </a:lnTo>
                      <a:lnTo>
                        <a:pt x="3873" y="5293"/>
                      </a:lnTo>
                      <a:lnTo>
                        <a:pt x="3870" y="5314"/>
                      </a:lnTo>
                      <a:lnTo>
                        <a:pt x="3863" y="5335"/>
                      </a:lnTo>
                      <a:lnTo>
                        <a:pt x="3857" y="5361"/>
                      </a:lnTo>
                      <a:lnTo>
                        <a:pt x="3853" y="5520"/>
                      </a:lnTo>
                      <a:lnTo>
                        <a:pt x="3854" y="5671"/>
                      </a:lnTo>
                      <a:lnTo>
                        <a:pt x="3859" y="5813"/>
                      </a:lnTo>
                      <a:lnTo>
                        <a:pt x="3871" y="5948"/>
                      </a:lnTo>
                      <a:lnTo>
                        <a:pt x="3889" y="6075"/>
                      </a:lnTo>
                      <a:lnTo>
                        <a:pt x="3911" y="6194"/>
                      </a:lnTo>
                      <a:lnTo>
                        <a:pt x="3939" y="6307"/>
                      </a:lnTo>
                      <a:lnTo>
                        <a:pt x="3973" y="6414"/>
                      </a:lnTo>
                      <a:lnTo>
                        <a:pt x="3990" y="6454"/>
                      </a:lnTo>
                      <a:lnTo>
                        <a:pt x="4010" y="6492"/>
                      </a:lnTo>
                      <a:lnTo>
                        <a:pt x="4060" y="6557"/>
                      </a:lnTo>
                      <a:lnTo>
                        <a:pt x="4118" y="6612"/>
                      </a:lnTo>
                      <a:lnTo>
                        <a:pt x="4183" y="6663"/>
                      </a:lnTo>
                      <a:lnTo>
                        <a:pt x="4314" y="6759"/>
                      </a:lnTo>
                      <a:lnTo>
                        <a:pt x="4375" y="6812"/>
                      </a:lnTo>
                      <a:lnTo>
                        <a:pt x="4397" y="6834"/>
                      </a:lnTo>
                      <a:lnTo>
                        <a:pt x="4429" y="6874"/>
                      </a:lnTo>
                      <a:lnTo>
                        <a:pt x="4444" y="6929"/>
                      </a:lnTo>
                      <a:lnTo>
                        <a:pt x="4444" y="6970"/>
                      </a:lnTo>
                      <a:lnTo>
                        <a:pt x="4417" y="6966"/>
                      </a:lnTo>
                      <a:lnTo>
                        <a:pt x="4410" y="6914"/>
                      </a:lnTo>
                      <a:lnTo>
                        <a:pt x="4391" y="6888"/>
                      </a:lnTo>
                      <a:lnTo>
                        <a:pt x="4328" y="6840"/>
                      </a:lnTo>
                      <a:lnTo>
                        <a:pt x="4262" y="6796"/>
                      </a:lnTo>
                      <a:lnTo>
                        <a:pt x="4190" y="6761"/>
                      </a:lnTo>
                      <a:lnTo>
                        <a:pt x="4153" y="6748"/>
                      </a:lnTo>
                      <a:lnTo>
                        <a:pt x="4114" y="6738"/>
                      </a:lnTo>
                      <a:lnTo>
                        <a:pt x="4083" y="6711"/>
                      </a:lnTo>
                      <a:lnTo>
                        <a:pt x="4051" y="6684"/>
                      </a:lnTo>
                      <a:lnTo>
                        <a:pt x="4035" y="6674"/>
                      </a:lnTo>
                      <a:lnTo>
                        <a:pt x="4018" y="6668"/>
                      </a:lnTo>
                      <a:lnTo>
                        <a:pt x="4000" y="6667"/>
                      </a:lnTo>
                      <a:lnTo>
                        <a:pt x="3980" y="6670"/>
                      </a:lnTo>
                      <a:lnTo>
                        <a:pt x="3947" y="6673"/>
                      </a:lnTo>
                      <a:lnTo>
                        <a:pt x="3913" y="6670"/>
                      </a:lnTo>
                      <a:lnTo>
                        <a:pt x="3849" y="6656"/>
                      </a:lnTo>
                      <a:lnTo>
                        <a:pt x="3818" y="6654"/>
                      </a:lnTo>
                      <a:lnTo>
                        <a:pt x="3789" y="6658"/>
                      </a:lnTo>
                      <a:lnTo>
                        <a:pt x="3776" y="6666"/>
                      </a:lnTo>
                      <a:lnTo>
                        <a:pt x="3763" y="6675"/>
                      </a:lnTo>
                      <a:lnTo>
                        <a:pt x="3752" y="6689"/>
                      </a:lnTo>
                      <a:lnTo>
                        <a:pt x="3741" y="6707"/>
                      </a:lnTo>
                      <a:lnTo>
                        <a:pt x="3678" y="6721"/>
                      </a:lnTo>
                      <a:lnTo>
                        <a:pt x="3617" y="6741"/>
                      </a:lnTo>
                      <a:lnTo>
                        <a:pt x="3556" y="6767"/>
                      </a:lnTo>
                      <a:lnTo>
                        <a:pt x="3501" y="6799"/>
                      </a:lnTo>
                      <a:lnTo>
                        <a:pt x="3483" y="6838"/>
                      </a:lnTo>
                      <a:lnTo>
                        <a:pt x="3456" y="6872"/>
                      </a:lnTo>
                      <a:lnTo>
                        <a:pt x="3423" y="6900"/>
                      </a:lnTo>
                      <a:lnTo>
                        <a:pt x="3385" y="6918"/>
                      </a:lnTo>
                      <a:lnTo>
                        <a:pt x="3359" y="6955"/>
                      </a:lnTo>
                      <a:lnTo>
                        <a:pt x="3318" y="6955"/>
                      </a:lnTo>
                      <a:lnTo>
                        <a:pt x="3338" y="6925"/>
                      </a:lnTo>
                      <a:lnTo>
                        <a:pt x="3360" y="6899"/>
                      </a:lnTo>
                      <a:lnTo>
                        <a:pt x="3411" y="6849"/>
                      </a:lnTo>
                      <a:lnTo>
                        <a:pt x="3435" y="6823"/>
                      </a:lnTo>
                      <a:lnTo>
                        <a:pt x="3455" y="6794"/>
                      </a:lnTo>
                      <a:lnTo>
                        <a:pt x="3472" y="6762"/>
                      </a:lnTo>
                      <a:lnTo>
                        <a:pt x="3483" y="6726"/>
                      </a:lnTo>
                      <a:lnTo>
                        <a:pt x="3415" y="6738"/>
                      </a:lnTo>
                      <a:lnTo>
                        <a:pt x="3346" y="6745"/>
                      </a:lnTo>
                      <a:lnTo>
                        <a:pt x="3278" y="6750"/>
                      </a:lnTo>
                      <a:lnTo>
                        <a:pt x="3214" y="6759"/>
                      </a:lnTo>
                      <a:lnTo>
                        <a:pt x="3159" y="6775"/>
                      </a:lnTo>
                      <a:lnTo>
                        <a:pt x="3108" y="6798"/>
                      </a:lnTo>
                      <a:lnTo>
                        <a:pt x="3012" y="6852"/>
                      </a:lnTo>
                      <a:lnTo>
                        <a:pt x="2873" y="6844"/>
                      </a:lnTo>
                      <a:lnTo>
                        <a:pt x="2821" y="6855"/>
                      </a:lnTo>
                      <a:lnTo>
                        <a:pt x="2776" y="6840"/>
                      </a:lnTo>
                      <a:close/>
                      <a:moveTo>
                        <a:pt x="3126" y="3957"/>
                      </a:moveTo>
                      <a:lnTo>
                        <a:pt x="3075" y="3985"/>
                      </a:lnTo>
                      <a:lnTo>
                        <a:pt x="3038" y="4044"/>
                      </a:lnTo>
                      <a:lnTo>
                        <a:pt x="2932" y="4081"/>
                      </a:lnTo>
                      <a:lnTo>
                        <a:pt x="2847" y="4182"/>
                      </a:lnTo>
                      <a:lnTo>
                        <a:pt x="2629" y="4185"/>
                      </a:lnTo>
                      <a:lnTo>
                        <a:pt x="2844" y="4167"/>
                      </a:lnTo>
                      <a:lnTo>
                        <a:pt x="2918" y="4067"/>
                      </a:lnTo>
                      <a:lnTo>
                        <a:pt x="3018" y="4026"/>
                      </a:lnTo>
                      <a:lnTo>
                        <a:pt x="3038" y="3978"/>
                      </a:lnTo>
                      <a:lnTo>
                        <a:pt x="3104" y="3938"/>
                      </a:lnTo>
                      <a:lnTo>
                        <a:pt x="3113" y="3950"/>
                      </a:lnTo>
                      <a:lnTo>
                        <a:pt x="3126" y="3957"/>
                      </a:lnTo>
                      <a:close/>
                      <a:moveTo>
                        <a:pt x="1218" y="3287"/>
                      </a:moveTo>
                      <a:lnTo>
                        <a:pt x="1195" y="3315"/>
                      </a:lnTo>
                      <a:lnTo>
                        <a:pt x="1169" y="3335"/>
                      </a:lnTo>
                      <a:lnTo>
                        <a:pt x="1141" y="3348"/>
                      </a:lnTo>
                      <a:lnTo>
                        <a:pt x="1112" y="3357"/>
                      </a:lnTo>
                      <a:lnTo>
                        <a:pt x="1049" y="3361"/>
                      </a:lnTo>
                      <a:lnTo>
                        <a:pt x="985" y="3358"/>
                      </a:lnTo>
                      <a:lnTo>
                        <a:pt x="922" y="3356"/>
                      </a:lnTo>
                      <a:lnTo>
                        <a:pt x="892" y="3358"/>
                      </a:lnTo>
                      <a:lnTo>
                        <a:pt x="864" y="3363"/>
                      </a:lnTo>
                      <a:lnTo>
                        <a:pt x="839" y="3375"/>
                      </a:lnTo>
                      <a:lnTo>
                        <a:pt x="815" y="3391"/>
                      </a:lnTo>
                      <a:lnTo>
                        <a:pt x="795" y="3415"/>
                      </a:lnTo>
                      <a:lnTo>
                        <a:pt x="779" y="3448"/>
                      </a:lnTo>
                      <a:lnTo>
                        <a:pt x="729" y="3451"/>
                      </a:lnTo>
                      <a:lnTo>
                        <a:pt x="681" y="3463"/>
                      </a:lnTo>
                      <a:lnTo>
                        <a:pt x="634" y="3479"/>
                      </a:lnTo>
                      <a:lnTo>
                        <a:pt x="589" y="3498"/>
                      </a:lnTo>
                      <a:lnTo>
                        <a:pt x="544" y="3518"/>
                      </a:lnTo>
                      <a:lnTo>
                        <a:pt x="497" y="3534"/>
                      </a:lnTo>
                      <a:lnTo>
                        <a:pt x="450" y="3547"/>
                      </a:lnTo>
                      <a:lnTo>
                        <a:pt x="400" y="3551"/>
                      </a:lnTo>
                      <a:lnTo>
                        <a:pt x="455" y="3539"/>
                      </a:lnTo>
                      <a:lnTo>
                        <a:pt x="503" y="3522"/>
                      </a:lnTo>
                      <a:lnTo>
                        <a:pt x="584" y="3477"/>
                      </a:lnTo>
                      <a:lnTo>
                        <a:pt x="621" y="3455"/>
                      </a:lnTo>
                      <a:lnTo>
                        <a:pt x="661" y="3438"/>
                      </a:lnTo>
                      <a:lnTo>
                        <a:pt x="703" y="3426"/>
                      </a:lnTo>
                      <a:lnTo>
                        <a:pt x="727" y="3424"/>
                      </a:lnTo>
                      <a:lnTo>
                        <a:pt x="752" y="3425"/>
                      </a:lnTo>
                      <a:lnTo>
                        <a:pt x="773" y="3388"/>
                      </a:lnTo>
                      <a:lnTo>
                        <a:pt x="568" y="3365"/>
                      </a:lnTo>
                      <a:lnTo>
                        <a:pt x="521" y="3355"/>
                      </a:lnTo>
                      <a:lnTo>
                        <a:pt x="478" y="3335"/>
                      </a:lnTo>
                      <a:lnTo>
                        <a:pt x="398" y="3287"/>
                      </a:lnTo>
                      <a:lnTo>
                        <a:pt x="359" y="3265"/>
                      </a:lnTo>
                      <a:lnTo>
                        <a:pt x="318" y="3248"/>
                      </a:lnTo>
                      <a:lnTo>
                        <a:pt x="274" y="3239"/>
                      </a:lnTo>
                      <a:lnTo>
                        <a:pt x="250" y="3239"/>
                      </a:lnTo>
                      <a:lnTo>
                        <a:pt x="226" y="3243"/>
                      </a:lnTo>
                      <a:lnTo>
                        <a:pt x="0" y="3162"/>
                      </a:lnTo>
                      <a:lnTo>
                        <a:pt x="221" y="3232"/>
                      </a:lnTo>
                      <a:lnTo>
                        <a:pt x="248" y="3225"/>
                      </a:lnTo>
                      <a:lnTo>
                        <a:pt x="274" y="3223"/>
                      </a:lnTo>
                      <a:lnTo>
                        <a:pt x="322" y="3230"/>
                      </a:lnTo>
                      <a:lnTo>
                        <a:pt x="366" y="3246"/>
                      </a:lnTo>
                      <a:lnTo>
                        <a:pt x="409" y="3269"/>
                      </a:lnTo>
                      <a:lnTo>
                        <a:pt x="493" y="3320"/>
                      </a:lnTo>
                      <a:lnTo>
                        <a:pt x="537" y="3340"/>
                      </a:lnTo>
                      <a:lnTo>
                        <a:pt x="553" y="3346"/>
                      </a:lnTo>
                      <a:lnTo>
                        <a:pt x="559" y="3347"/>
                      </a:lnTo>
                      <a:lnTo>
                        <a:pt x="584" y="3350"/>
                      </a:lnTo>
                      <a:lnTo>
                        <a:pt x="788" y="3367"/>
                      </a:lnTo>
                      <a:lnTo>
                        <a:pt x="805" y="3351"/>
                      </a:lnTo>
                      <a:lnTo>
                        <a:pt x="821" y="3340"/>
                      </a:lnTo>
                      <a:lnTo>
                        <a:pt x="838" y="3331"/>
                      </a:lnTo>
                      <a:lnTo>
                        <a:pt x="855" y="3326"/>
                      </a:lnTo>
                      <a:lnTo>
                        <a:pt x="891" y="3323"/>
                      </a:lnTo>
                      <a:lnTo>
                        <a:pt x="928" y="3324"/>
                      </a:lnTo>
                      <a:lnTo>
                        <a:pt x="965" y="3327"/>
                      </a:lnTo>
                      <a:lnTo>
                        <a:pt x="1005" y="3327"/>
                      </a:lnTo>
                      <a:lnTo>
                        <a:pt x="1045" y="3318"/>
                      </a:lnTo>
                      <a:lnTo>
                        <a:pt x="1087" y="3299"/>
                      </a:lnTo>
                      <a:lnTo>
                        <a:pt x="1099" y="3314"/>
                      </a:lnTo>
                      <a:lnTo>
                        <a:pt x="1114" y="3324"/>
                      </a:lnTo>
                      <a:lnTo>
                        <a:pt x="1131" y="3328"/>
                      </a:lnTo>
                      <a:lnTo>
                        <a:pt x="1147" y="3326"/>
                      </a:lnTo>
                      <a:lnTo>
                        <a:pt x="1164" y="3319"/>
                      </a:lnTo>
                      <a:lnTo>
                        <a:pt x="1179" y="3306"/>
                      </a:lnTo>
                      <a:lnTo>
                        <a:pt x="1190" y="3287"/>
                      </a:lnTo>
                      <a:lnTo>
                        <a:pt x="1197" y="3263"/>
                      </a:lnTo>
                      <a:lnTo>
                        <a:pt x="1218" y="3287"/>
                      </a:lnTo>
                      <a:close/>
                      <a:moveTo>
                        <a:pt x="6021" y="4120"/>
                      </a:moveTo>
                      <a:lnTo>
                        <a:pt x="6168" y="4212"/>
                      </a:lnTo>
                      <a:lnTo>
                        <a:pt x="6151" y="4219"/>
                      </a:lnTo>
                      <a:lnTo>
                        <a:pt x="6140" y="4234"/>
                      </a:lnTo>
                      <a:lnTo>
                        <a:pt x="6062" y="4195"/>
                      </a:lnTo>
                      <a:lnTo>
                        <a:pt x="6061" y="4175"/>
                      </a:lnTo>
                      <a:lnTo>
                        <a:pt x="6052" y="4158"/>
                      </a:lnTo>
                      <a:lnTo>
                        <a:pt x="6034" y="4147"/>
                      </a:lnTo>
                      <a:lnTo>
                        <a:pt x="6024" y="4144"/>
                      </a:lnTo>
                      <a:lnTo>
                        <a:pt x="6011" y="4144"/>
                      </a:lnTo>
                      <a:lnTo>
                        <a:pt x="6019" y="4133"/>
                      </a:lnTo>
                      <a:lnTo>
                        <a:pt x="6021" y="4120"/>
                      </a:lnTo>
                      <a:close/>
                      <a:moveTo>
                        <a:pt x="6361" y="4498"/>
                      </a:moveTo>
                      <a:lnTo>
                        <a:pt x="6415" y="4583"/>
                      </a:lnTo>
                      <a:lnTo>
                        <a:pt x="6407" y="4719"/>
                      </a:lnTo>
                      <a:lnTo>
                        <a:pt x="6438" y="4771"/>
                      </a:lnTo>
                      <a:lnTo>
                        <a:pt x="6392" y="4734"/>
                      </a:lnTo>
                      <a:lnTo>
                        <a:pt x="6396" y="4583"/>
                      </a:lnTo>
                      <a:lnTo>
                        <a:pt x="6354" y="4524"/>
                      </a:lnTo>
                      <a:lnTo>
                        <a:pt x="6361" y="4498"/>
                      </a:lnTo>
                      <a:close/>
                      <a:moveTo>
                        <a:pt x="2490" y="2358"/>
                      </a:moveTo>
                      <a:lnTo>
                        <a:pt x="2445" y="2321"/>
                      </a:lnTo>
                      <a:lnTo>
                        <a:pt x="2402" y="2279"/>
                      </a:lnTo>
                      <a:lnTo>
                        <a:pt x="2322" y="2192"/>
                      </a:lnTo>
                      <a:lnTo>
                        <a:pt x="2241" y="2104"/>
                      </a:lnTo>
                      <a:lnTo>
                        <a:pt x="2198" y="2063"/>
                      </a:lnTo>
                      <a:lnTo>
                        <a:pt x="2151" y="2027"/>
                      </a:lnTo>
                      <a:lnTo>
                        <a:pt x="2211" y="2039"/>
                      </a:lnTo>
                      <a:lnTo>
                        <a:pt x="2252" y="2073"/>
                      </a:lnTo>
                      <a:lnTo>
                        <a:pt x="2290" y="2110"/>
                      </a:lnTo>
                      <a:lnTo>
                        <a:pt x="2367" y="2190"/>
                      </a:lnTo>
                      <a:lnTo>
                        <a:pt x="2407" y="2229"/>
                      </a:lnTo>
                      <a:lnTo>
                        <a:pt x="2449" y="2268"/>
                      </a:lnTo>
                      <a:lnTo>
                        <a:pt x="2495" y="2303"/>
                      </a:lnTo>
                      <a:lnTo>
                        <a:pt x="2547" y="2335"/>
                      </a:lnTo>
                      <a:lnTo>
                        <a:pt x="2516" y="2341"/>
                      </a:lnTo>
                      <a:lnTo>
                        <a:pt x="2490" y="2358"/>
                      </a:lnTo>
                      <a:close/>
                      <a:moveTo>
                        <a:pt x="3583" y="3080"/>
                      </a:moveTo>
                      <a:lnTo>
                        <a:pt x="3556" y="3028"/>
                      </a:lnTo>
                      <a:lnTo>
                        <a:pt x="3534" y="2972"/>
                      </a:lnTo>
                      <a:lnTo>
                        <a:pt x="3510" y="2922"/>
                      </a:lnTo>
                      <a:lnTo>
                        <a:pt x="3495" y="2902"/>
                      </a:lnTo>
                      <a:lnTo>
                        <a:pt x="3479" y="2887"/>
                      </a:lnTo>
                      <a:lnTo>
                        <a:pt x="3444" y="2860"/>
                      </a:lnTo>
                      <a:lnTo>
                        <a:pt x="3417" y="2828"/>
                      </a:lnTo>
                      <a:lnTo>
                        <a:pt x="3396" y="2792"/>
                      </a:lnTo>
                      <a:lnTo>
                        <a:pt x="3377" y="2756"/>
                      </a:lnTo>
                      <a:lnTo>
                        <a:pt x="3342" y="2682"/>
                      </a:lnTo>
                      <a:lnTo>
                        <a:pt x="3319" y="2648"/>
                      </a:lnTo>
                      <a:lnTo>
                        <a:pt x="3311" y="2635"/>
                      </a:lnTo>
                      <a:lnTo>
                        <a:pt x="3307" y="2632"/>
                      </a:lnTo>
                      <a:lnTo>
                        <a:pt x="3292" y="2617"/>
                      </a:lnTo>
                      <a:lnTo>
                        <a:pt x="3262" y="2582"/>
                      </a:lnTo>
                      <a:lnTo>
                        <a:pt x="3242" y="2540"/>
                      </a:lnTo>
                      <a:lnTo>
                        <a:pt x="3228" y="2495"/>
                      </a:lnTo>
                      <a:lnTo>
                        <a:pt x="3216" y="2448"/>
                      </a:lnTo>
                      <a:lnTo>
                        <a:pt x="3205" y="2402"/>
                      </a:lnTo>
                      <a:lnTo>
                        <a:pt x="3191" y="2357"/>
                      </a:lnTo>
                      <a:lnTo>
                        <a:pt x="3170" y="2316"/>
                      </a:lnTo>
                      <a:lnTo>
                        <a:pt x="3142" y="2279"/>
                      </a:lnTo>
                      <a:lnTo>
                        <a:pt x="3162" y="2296"/>
                      </a:lnTo>
                      <a:lnTo>
                        <a:pt x="3178" y="2316"/>
                      </a:lnTo>
                      <a:lnTo>
                        <a:pt x="3204" y="2358"/>
                      </a:lnTo>
                      <a:lnTo>
                        <a:pt x="3222" y="2405"/>
                      </a:lnTo>
                      <a:lnTo>
                        <a:pt x="3238" y="2454"/>
                      </a:lnTo>
                      <a:lnTo>
                        <a:pt x="3256" y="2503"/>
                      </a:lnTo>
                      <a:lnTo>
                        <a:pt x="3276" y="2549"/>
                      </a:lnTo>
                      <a:lnTo>
                        <a:pt x="3304" y="2590"/>
                      </a:lnTo>
                      <a:lnTo>
                        <a:pt x="3322" y="2609"/>
                      </a:lnTo>
                      <a:lnTo>
                        <a:pt x="3344" y="2625"/>
                      </a:lnTo>
                      <a:lnTo>
                        <a:pt x="3350" y="2578"/>
                      </a:lnTo>
                      <a:lnTo>
                        <a:pt x="3360" y="2532"/>
                      </a:lnTo>
                      <a:lnTo>
                        <a:pt x="3387" y="2440"/>
                      </a:lnTo>
                      <a:lnTo>
                        <a:pt x="3412" y="2347"/>
                      </a:lnTo>
                      <a:lnTo>
                        <a:pt x="3421" y="2299"/>
                      </a:lnTo>
                      <a:lnTo>
                        <a:pt x="3423" y="2249"/>
                      </a:lnTo>
                      <a:lnTo>
                        <a:pt x="3419" y="2222"/>
                      </a:lnTo>
                      <a:lnTo>
                        <a:pt x="3412" y="2198"/>
                      </a:lnTo>
                      <a:lnTo>
                        <a:pt x="3389" y="2153"/>
                      </a:lnTo>
                      <a:lnTo>
                        <a:pt x="3354" y="2072"/>
                      </a:lnTo>
                      <a:lnTo>
                        <a:pt x="3329" y="1989"/>
                      </a:lnTo>
                      <a:lnTo>
                        <a:pt x="3306" y="1903"/>
                      </a:lnTo>
                      <a:lnTo>
                        <a:pt x="3280" y="1820"/>
                      </a:lnTo>
                      <a:lnTo>
                        <a:pt x="3315" y="1849"/>
                      </a:lnTo>
                      <a:lnTo>
                        <a:pt x="3335" y="1927"/>
                      </a:lnTo>
                      <a:lnTo>
                        <a:pt x="3361" y="2009"/>
                      </a:lnTo>
                      <a:lnTo>
                        <a:pt x="3395" y="2091"/>
                      </a:lnTo>
                      <a:lnTo>
                        <a:pt x="3435" y="2172"/>
                      </a:lnTo>
                      <a:lnTo>
                        <a:pt x="3464" y="2276"/>
                      </a:lnTo>
                      <a:lnTo>
                        <a:pt x="3500" y="2213"/>
                      </a:lnTo>
                      <a:lnTo>
                        <a:pt x="3528" y="2147"/>
                      </a:lnTo>
                      <a:lnTo>
                        <a:pt x="3551" y="2078"/>
                      </a:lnTo>
                      <a:lnTo>
                        <a:pt x="3569" y="2009"/>
                      </a:lnTo>
                      <a:lnTo>
                        <a:pt x="3555" y="2089"/>
                      </a:lnTo>
                      <a:lnTo>
                        <a:pt x="3535" y="2169"/>
                      </a:lnTo>
                      <a:lnTo>
                        <a:pt x="3520" y="2208"/>
                      </a:lnTo>
                      <a:lnTo>
                        <a:pt x="3504" y="2246"/>
                      </a:lnTo>
                      <a:lnTo>
                        <a:pt x="3483" y="2283"/>
                      </a:lnTo>
                      <a:lnTo>
                        <a:pt x="3460" y="2317"/>
                      </a:lnTo>
                      <a:lnTo>
                        <a:pt x="3446" y="2340"/>
                      </a:lnTo>
                      <a:lnTo>
                        <a:pt x="3432" y="2370"/>
                      </a:lnTo>
                      <a:lnTo>
                        <a:pt x="3408" y="2443"/>
                      </a:lnTo>
                      <a:lnTo>
                        <a:pt x="3388" y="2526"/>
                      </a:lnTo>
                      <a:lnTo>
                        <a:pt x="3374" y="2613"/>
                      </a:lnTo>
                      <a:lnTo>
                        <a:pt x="3376" y="2635"/>
                      </a:lnTo>
                      <a:lnTo>
                        <a:pt x="3386" y="2666"/>
                      </a:lnTo>
                      <a:lnTo>
                        <a:pt x="3398" y="2703"/>
                      </a:lnTo>
                      <a:lnTo>
                        <a:pt x="3408" y="2743"/>
                      </a:lnTo>
                      <a:lnTo>
                        <a:pt x="3414" y="2765"/>
                      </a:lnTo>
                      <a:lnTo>
                        <a:pt x="3423" y="2783"/>
                      </a:lnTo>
                      <a:lnTo>
                        <a:pt x="3448" y="2815"/>
                      </a:lnTo>
                      <a:lnTo>
                        <a:pt x="3478" y="2842"/>
                      </a:lnTo>
                      <a:lnTo>
                        <a:pt x="3512" y="2866"/>
                      </a:lnTo>
                      <a:lnTo>
                        <a:pt x="3547" y="2890"/>
                      </a:lnTo>
                      <a:lnTo>
                        <a:pt x="3578" y="2917"/>
                      </a:lnTo>
                      <a:lnTo>
                        <a:pt x="3591" y="2932"/>
                      </a:lnTo>
                      <a:lnTo>
                        <a:pt x="3603" y="2949"/>
                      </a:lnTo>
                      <a:lnTo>
                        <a:pt x="3611" y="2970"/>
                      </a:lnTo>
                      <a:lnTo>
                        <a:pt x="3618" y="2991"/>
                      </a:lnTo>
                      <a:lnTo>
                        <a:pt x="3601" y="3006"/>
                      </a:lnTo>
                      <a:lnTo>
                        <a:pt x="3588" y="3028"/>
                      </a:lnTo>
                      <a:lnTo>
                        <a:pt x="3581" y="3053"/>
                      </a:lnTo>
                      <a:lnTo>
                        <a:pt x="3583" y="3080"/>
                      </a:lnTo>
                      <a:close/>
                      <a:moveTo>
                        <a:pt x="3976" y="1290"/>
                      </a:moveTo>
                      <a:lnTo>
                        <a:pt x="3950" y="1104"/>
                      </a:lnTo>
                      <a:lnTo>
                        <a:pt x="3939" y="1062"/>
                      </a:lnTo>
                      <a:lnTo>
                        <a:pt x="3924" y="1029"/>
                      </a:lnTo>
                      <a:lnTo>
                        <a:pt x="3885" y="974"/>
                      </a:lnTo>
                      <a:lnTo>
                        <a:pt x="3868" y="947"/>
                      </a:lnTo>
                      <a:lnTo>
                        <a:pt x="3855" y="914"/>
                      </a:lnTo>
                      <a:lnTo>
                        <a:pt x="3850" y="873"/>
                      </a:lnTo>
                      <a:lnTo>
                        <a:pt x="3853" y="818"/>
                      </a:lnTo>
                      <a:lnTo>
                        <a:pt x="3856" y="782"/>
                      </a:lnTo>
                      <a:lnTo>
                        <a:pt x="3854" y="750"/>
                      </a:lnTo>
                      <a:lnTo>
                        <a:pt x="3849" y="721"/>
                      </a:lnTo>
                      <a:lnTo>
                        <a:pt x="3839" y="695"/>
                      </a:lnTo>
                      <a:lnTo>
                        <a:pt x="3811" y="649"/>
                      </a:lnTo>
                      <a:lnTo>
                        <a:pt x="3772" y="611"/>
                      </a:lnTo>
                      <a:lnTo>
                        <a:pt x="3726" y="576"/>
                      </a:lnTo>
                      <a:lnTo>
                        <a:pt x="3676" y="541"/>
                      </a:lnTo>
                      <a:lnTo>
                        <a:pt x="3626" y="503"/>
                      </a:lnTo>
                      <a:lnTo>
                        <a:pt x="3580" y="458"/>
                      </a:lnTo>
                      <a:lnTo>
                        <a:pt x="3563" y="436"/>
                      </a:lnTo>
                      <a:lnTo>
                        <a:pt x="3550" y="414"/>
                      </a:lnTo>
                      <a:lnTo>
                        <a:pt x="3540" y="394"/>
                      </a:lnTo>
                      <a:lnTo>
                        <a:pt x="3536" y="374"/>
                      </a:lnTo>
                      <a:lnTo>
                        <a:pt x="3536" y="333"/>
                      </a:lnTo>
                      <a:lnTo>
                        <a:pt x="3546" y="293"/>
                      </a:lnTo>
                      <a:lnTo>
                        <a:pt x="3581" y="212"/>
                      </a:lnTo>
                      <a:lnTo>
                        <a:pt x="3600" y="170"/>
                      </a:lnTo>
                      <a:lnTo>
                        <a:pt x="3606" y="153"/>
                      </a:lnTo>
                      <a:lnTo>
                        <a:pt x="3614" y="125"/>
                      </a:lnTo>
                      <a:lnTo>
                        <a:pt x="3614" y="89"/>
                      </a:lnTo>
                      <a:lnTo>
                        <a:pt x="3604" y="58"/>
                      </a:lnTo>
                      <a:lnTo>
                        <a:pt x="3592" y="29"/>
                      </a:lnTo>
                      <a:lnTo>
                        <a:pt x="3589" y="0"/>
                      </a:lnTo>
                      <a:lnTo>
                        <a:pt x="3629" y="54"/>
                      </a:lnTo>
                      <a:lnTo>
                        <a:pt x="3637" y="72"/>
                      </a:lnTo>
                      <a:lnTo>
                        <a:pt x="3641" y="93"/>
                      </a:lnTo>
                      <a:lnTo>
                        <a:pt x="3638" y="115"/>
                      </a:lnTo>
                      <a:lnTo>
                        <a:pt x="3633" y="140"/>
                      </a:lnTo>
                      <a:lnTo>
                        <a:pt x="3594" y="250"/>
                      </a:lnTo>
                      <a:lnTo>
                        <a:pt x="3577" y="307"/>
                      </a:lnTo>
                      <a:lnTo>
                        <a:pt x="3573" y="336"/>
                      </a:lnTo>
                      <a:lnTo>
                        <a:pt x="3573" y="364"/>
                      </a:lnTo>
                      <a:lnTo>
                        <a:pt x="3577" y="391"/>
                      </a:lnTo>
                      <a:lnTo>
                        <a:pt x="3587" y="416"/>
                      </a:lnTo>
                      <a:lnTo>
                        <a:pt x="3604" y="440"/>
                      </a:lnTo>
                      <a:lnTo>
                        <a:pt x="3629" y="462"/>
                      </a:lnTo>
                      <a:lnTo>
                        <a:pt x="3758" y="555"/>
                      </a:lnTo>
                      <a:lnTo>
                        <a:pt x="3788" y="581"/>
                      </a:lnTo>
                      <a:lnTo>
                        <a:pt x="3817" y="609"/>
                      </a:lnTo>
                      <a:lnTo>
                        <a:pt x="3838" y="630"/>
                      </a:lnTo>
                      <a:lnTo>
                        <a:pt x="3864" y="671"/>
                      </a:lnTo>
                      <a:lnTo>
                        <a:pt x="3887" y="646"/>
                      </a:lnTo>
                      <a:lnTo>
                        <a:pt x="3904" y="616"/>
                      </a:lnTo>
                      <a:lnTo>
                        <a:pt x="3917" y="585"/>
                      </a:lnTo>
                      <a:lnTo>
                        <a:pt x="3932" y="554"/>
                      </a:lnTo>
                      <a:lnTo>
                        <a:pt x="3919" y="617"/>
                      </a:lnTo>
                      <a:lnTo>
                        <a:pt x="3900" y="677"/>
                      </a:lnTo>
                      <a:lnTo>
                        <a:pt x="3886" y="738"/>
                      </a:lnTo>
                      <a:lnTo>
                        <a:pt x="3884" y="770"/>
                      </a:lnTo>
                      <a:lnTo>
                        <a:pt x="3886" y="803"/>
                      </a:lnTo>
                      <a:lnTo>
                        <a:pt x="3897" y="869"/>
                      </a:lnTo>
                      <a:lnTo>
                        <a:pt x="3909" y="912"/>
                      </a:lnTo>
                      <a:lnTo>
                        <a:pt x="3921" y="941"/>
                      </a:lnTo>
                      <a:lnTo>
                        <a:pt x="3934" y="963"/>
                      </a:lnTo>
                      <a:lnTo>
                        <a:pt x="3963" y="1002"/>
                      </a:lnTo>
                      <a:lnTo>
                        <a:pt x="3980" y="1034"/>
                      </a:lnTo>
                      <a:lnTo>
                        <a:pt x="3999" y="1081"/>
                      </a:lnTo>
                      <a:lnTo>
                        <a:pt x="4047" y="1248"/>
                      </a:lnTo>
                      <a:lnTo>
                        <a:pt x="4025" y="1248"/>
                      </a:lnTo>
                      <a:lnTo>
                        <a:pt x="4005" y="1256"/>
                      </a:lnTo>
                      <a:lnTo>
                        <a:pt x="3988" y="1270"/>
                      </a:lnTo>
                      <a:lnTo>
                        <a:pt x="3976" y="1290"/>
                      </a:lnTo>
                      <a:close/>
                      <a:moveTo>
                        <a:pt x="4489" y="1111"/>
                      </a:moveTo>
                      <a:lnTo>
                        <a:pt x="4526" y="1060"/>
                      </a:lnTo>
                      <a:lnTo>
                        <a:pt x="4567" y="1011"/>
                      </a:lnTo>
                      <a:lnTo>
                        <a:pt x="4611" y="966"/>
                      </a:lnTo>
                      <a:lnTo>
                        <a:pt x="4658" y="924"/>
                      </a:lnTo>
                      <a:lnTo>
                        <a:pt x="4759" y="848"/>
                      </a:lnTo>
                      <a:lnTo>
                        <a:pt x="4862" y="781"/>
                      </a:lnTo>
                      <a:lnTo>
                        <a:pt x="4875" y="727"/>
                      </a:lnTo>
                      <a:lnTo>
                        <a:pt x="4892" y="681"/>
                      </a:lnTo>
                      <a:lnTo>
                        <a:pt x="4919" y="639"/>
                      </a:lnTo>
                      <a:lnTo>
                        <a:pt x="4938" y="619"/>
                      </a:lnTo>
                      <a:lnTo>
                        <a:pt x="4959" y="600"/>
                      </a:lnTo>
                      <a:lnTo>
                        <a:pt x="4978" y="503"/>
                      </a:lnTo>
                      <a:lnTo>
                        <a:pt x="4989" y="455"/>
                      </a:lnTo>
                      <a:lnTo>
                        <a:pt x="5006" y="410"/>
                      </a:lnTo>
                      <a:lnTo>
                        <a:pt x="5016" y="410"/>
                      </a:lnTo>
                      <a:lnTo>
                        <a:pt x="4982" y="607"/>
                      </a:lnTo>
                      <a:lnTo>
                        <a:pt x="4977" y="625"/>
                      </a:lnTo>
                      <a:lnTo>
                        <a:pt x="4968" y="639"/>
                      </a:lnTo>
                      <a:lnTo>
                        <a:pt x="4945" y="662"/>
                      </a:lnTo>
                      <a:lnTo>
                        <a:pt x="4919" y="696"/>
                      </a:lnTo>
                      <a:lnTo>
                        <a:pt x="4908" y="722"/>
                      </a:lnTo>
                      <a:lnTo>
                        <a:pt x="4897" y="758"/>
                      </a:lnTo>
                      <a:lnTo>
                        <a:pt x="4911" y="770"/>
                      </a:lnTo>
                      <a:lnTo>
                        <a:pt x="4956" y="731"/>
                      </a:lnTo>
                      <a:lnTo>
                        <a:pt x="5003" y="694"/>
                      </a:lnTo>
                      <a:lnTo>
                        <a:pt x="5101" y="623"/>
                      </a:lnTo>
                      <a:lnTo>
                        <a:pt x="5148" y="586"/>
                      </a:lnTo>
                      <a:lnTo>
                        <a:pt x="5192" y="547"/>
                      </a:lnTo>
                      <a:lnTo>
                        <a:pt x="5234" y="503"/>
                      </a:lnTo>
                      <a:lnTo>
                        <a:pt x="5271" y="455"/>
                      </a:lnTo>
                      <a:lnTo>
                        <a:pt x="5250" y="490"/>
                      </a:lnTo>
                      <a:lnTo>
                        <a:pt x="5227" y="523"/>
                      </a:lnTo>
                      <a:lnTo>
                        <a:pt x="5174" y="583"/>
                      </a:lnTo>
                      <a:lnTo>
                        <a:pt x="5054" y="692"/>
                      </a:lnTo>
                      <a:lnTo>
                        <a:pt x="5077" y="685"/>
                      </a:lnTo>
                      <a:lnTo>
                        <a:pt x="5096" y="683"/>
                      </a:lnTo>
                      <a:lnTo>
                        <a:pt x="5115" y="686"/>
                      </a:lnTo>
                      <a:lnTo>
                        <a:pt x="5133" y="690"/>
                      </a:lnTo>
                      <a:lnTo>
                        <a:pt x="5171" y="699"/>
                      </a:lnTo>
                      <a:lnTo>
                        <a:pt x="5191" y="698"/>
                      </a:lnTo>
                      <a:lnTo>
                        <a:pt x="5214" y="692"/>
                      </a:lnTo>
                      <a:lnTo>
                        <a:pt x="5185" y="704"/>
                      </a:lnTo>
                      <a:lnTo>
                        <a:pt x="5154" y="709"/>
                      </a:lnTo>
                      <a:lnTo>
                        <a:pt x="5093" y="710"/>
                      </a:lnTo>
                      <a:lnTo>
                        <a:pt x="5061" y="711"/>
                      </a:lnTo>
                      <a:lnTo>
                        <a:pt x="5030" y="716"/>
                      </a:lnTo>
                      <a:lnTo>
                        <a:pt x="5000" y="727"/>
                      </a:lnTo>
                      <a:lnTo>
                        <a:pt x="4985" y="736"/>
                      </a:lnTo>
                      <a:lnTo>
                        <a:pt x="4971" y="748"/>
                      </a:lnTo>
                      <a:lnTo>
                        <a:pt x="4924" y="782"/>
                      </a:lnTo>
                      <a:lnTo>
                        <a:pt x="4872" y="813"/>
                      </a:lnTo>
                      <a:lnTo>
                        <a:pt x="4762" y="891"/>
                      </a:lnTo>
                      <a:lnTo>
                        <a:pt x="4710" y="933"/>
                      </a:lnTo>
                      <a:lnTo>
                        <a:pt x="4661" y="979"/>
                      </a:lnTo>
                      <a:lnTo>
                        <a:pt x="4616" y="1027"/>
                      </a:lnTo>
                      <a:lnTo>
                        <a:pt x="4576" y="1080"/>
                      </a:lnTo>
                      <a:lnTo>
                        <a:pt x="4544" y="1139"/>
                      </a:lnTo>
                      <a:lnTo>
                        <a:pt x="4518" y="1204"/>
                      </a:lnTo>
                      <a:lnTo>
                        <a:pt x="4524" y="1177"/>
                      </a:lnTo>
                      <a:lnTo>
                        <a:pt x="4519" y="1153"/>
                      </a:lnTo>
                      <a:lnTo>
                        <a:pt x="4507" y="1129"/>
                      </a:lnTo>
                      <a:lnTo>
                        <a:pt x="4489" y="1111"/>
                      </a:lnTo>
                      <a:close/>
                    </a:path>
                  </a:pathLst>
                </a:custGeom>
                <a:solidFill>
                  <a:srgbClr val="CC9954"/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7" name="Freeform 164">
                  <a:extLst>
                    <a:ext uri="{FF2B5EF4-FFF2-40B4-BE49-F238E27FC236}">
                      <a16:creationId xmlns:a16="http://schemas.microsoft.com/office/drawing/2014/main" id="{7DF44921-94BA-4E7A-B626-377A671DC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9163" y="3036888"/>
                  <a:ext cx="579438" cy="914400"/>
                </a:xfrm>
                <a:custGeom>
                  <a:avLst/>
                  <a:gdLst>
                    <a:gd name="T0" fmla="*/ 229 w 2550"/>
                    <a:gd name="T1" fmla="*/ 4994 h 5177"/>
                    <a:gd name="T2" fmla="*/ 516 w 2550"/>
                    <a:gd name="T3" fmla="*/ 4884 h 5177"/>
                    <a:gd name="T4" fmla="*/ 747 w 2550"/>
                    <a:gd name="T5" fmla="*/ 4628 h 5177"/>
                    <a:gd name="T6" fmla="*/ 791 w 2550"/>
                    <a:gd name="T7" fmla="*/ 4135 h 5177"/>
                    <a:gd name="T8" fmla="*/ 732 w 2550"/>
                    <a:gd name="T9" fmla="*/ 3557 h 5177"/>
                    <a:gd name="T10" fmla="*/ 549 w 2550"/>
                    <a:gd name="T11" fmla="*/ 3309 h 5177"/>
                    <a:gd name="T12" fmla="*/ 356 w 2550"/>
                    <a:gd name="T13" fmla="*/ 3221 h 5177"/>
                    <a:gd name="T14" fmla="*/ 418 w 2550"/>
                    <a:gd name="T15" fmla="*/ 3194 h 5177"/>
                    <a:gd name="T16" fmla="*/ 224 w 2550"/>
                    <a:gd name="T17" fmla="*/ 3048 h 5177"/>
                    <a:gd name="T18" fmla="*/ 15 w 2550"/>
                    <a:gd name="T19" fmla="*/ 2893 h 5177"/>
                    <a:gd name="T20" fmla="*/ 373 w 2550"/>
                    <a:gd name="T21" fmla="*/ 3063 h 5177"/>
                    <a:gd name="T22" fmla="*/ 577 w 2550"/>
                    <a:gd name="T23" fmla="*/ 3228 h 5177"/>
                    <a:gd name="T24" fmla="*/ 796 w 2550"/>
                    <a:gd name="T25" fmla="*/ 3208 h 5177"/>
                    <a:gd name="T26" fmla="*/ 844 w 2550"/>
                    <a:gd name="T27" fmla="*/ 2597 h 5177"/>
                    <a:gd name="T28" fmla="*/ 662 w 2550"/>
                    <a:gd name="T29" fmla="*/ 2200 h 5177"/>
                    <a:gd name="T30" fmla="*/ 420 w 2550"/>
                    <a:gd name="T31" fmla="*/ 1748 h 5177"/>
                    <a:gd name="T32" fmla="*/ 426 w 2550"/>
                    <a:gd name="T33" fmla="*/ 1655 h 5177"/>
                    <a:gd name="T34" fmla="*/ 905 w 2550"/>
                    <a:gd name="T35" fmla="*/ 2419 h 5177"/>
                    <a:gd name="T36" fmla="*/ 1127 w 2550"/>
                    <a:gd name="T37" fmla="*/ 2591 h 5177"/>
                    <a:gd name="T38" fmla="*/ 1272 w 2550"/>
                    <a:gd name="T39" fmla="*/ 1982 h 5177"/>
                    <a:gd name="T40" fmla="*/ 1266 w 2550"/>
                    <a:gd name="T41" fmla="*/ 1648 h 5177"/>
                    <a:gd name="T42" fmla="*/ 1341 w 2550"/>
                    <a:gd name="T43" fmla="*/ 1455 h 5177"/>
                    <a:gd name="T44" fmla="*/ 1399 w 2550"/>
                    <a:gd name="T45" fmla="*/ 1003 h 5177"/>
                    <a:gd name="T46" fmla="*/ 1146 w 2550"/>
                    <a:gd name="T47" fmla="*/ 402 h 5177"/>
                    <a:gd name="T48" fmla="*/ 898 w 2550"/>
                    <a:gd name="T49" fmla="*/ 188 h 5177"/>
                    <a:gd name="T50" fmla="*/ 1119 w 2550"/>
                    <a:gd name="T51" fmla="*/ 319 h 5177"/>
                    <a:gd name="T52" fmla="*/ 1282 w 2550"/>
                    <a:gd name="T53" fmla="*/ 128 h 5177"/>
                    <a:gd name="T54" fmla="*/ 1324 w 2550"/>
                    <a:gd name="T55" fmla="*/ 687 h 5177"/>
                    <a:gd name="T56" fmla="*/ 1497 w 2550"/>
                    <a:gd name="T57" fmla="*/ 450 h 5177"/>
                    <a:gd name="T58" fmla="*/ 1483 w 2550"/>
                    <a:gd name="T59" fmla="*/ 936 h 5177"/>
                    <a:gd name="T60" fmla="*/ 1586 w 2550"/>
                    <a:gd name="T61" fmla="*/ 980 h 5177"/>
                    <a:gd name="T62" fmla="*/ 1968 w 2550"/>
                    <a:gd name="T63" fmla="*/ 744 h 5177"/>
                    <a:gd name="T64" fmla="*/ 2026 w 2550"/>
                    <a:gd name="T65" fmla="*/ 401 h 5177"/>
                    <a:gd name="T66" fmla="*/ 2048 w 2550"/>
                    <a:gd name="T67" fmla="*/ 435 h 5177"/>
                    <a:gd name="T68" fmla="*/ 2260 w 2550"/>
                    <a:gd name="T69" fmla="*/ 524 h 5177"/>
                    <a:gd name="T70" fmla="*/ 2001 w 2550"/>
                    <a:gd name="T71" fmla="*/ 787 h 5177"/>
                    <a:gd name="T72" fmla="*/ 1675 w 2550"/>
                    <a:gd name="T73" fmla="*/ 994 h 5177"/>
                    <a:gd name="T74" fmla="*/ 1508 w 2550"/>
                    <a:gd name="T75" fmla="*/ 1435 h 5177"/>
                    <a:gd name="T76" fmla="*/ 1596 w 2550"/>
                    <a:gd name="T77" fmla="*/ 1941 h 5177"/>
                    <a:gd name="T78" fmla="*/ 2001 w 2550"/>
                    <a:gd name="T79" fmla="*/ 1711 h 5177"/>
                    <a:gd name="T80" fmla="*/ 2321 w 2550"/>
                    <a:gd name="T81" fmla="*/ 1486 h 5177"/>
                    <a:gd name="T82" fmla="*/ 2217 w 2550"/>
                    <a:gd name="T83" fmla="*/ 1588 h 5177"/>
                    <a:gd name="T84" fmla="*/ 2359 w 2550"/>
                    <a:gd name="T85" fmla="*/ 1637 h 5177"/>
                    <a:gd name="T86" fmla="*/ 2550 w 2550"/>
                    <a:gd name="T87" fmla="*/ 1739 h 5177"/>
                    <a:gd name="T88" fmla="*/ 2374 w 2550"/>
                    <a:gd name="T89" fmla="*/ 1676 h 5177"/>
                    <a:gd name="T90" fmla="*/ 2065 w 2550"/>
                    <a:gd name="T91" fmla="*/ 1724 h 5177"/>
                    <a:gd name="T92" fmla="*/ 1696 w 2550"/>
                    <a:gd name="T93" fmla="*/ 1959 h 5177"/>
                    <a:gd name="T94" fmla="*/ 1464 w 2550"/>
                    <a:gd name="T95" fmla="*/ 2202 h 5177"/>
                    <a:gd name="T96" fmla="*/ 1078 w 2550"/>
                    <a:gd name="T97" fmla="*/ 3359 h 5177"/>
                    <a:gd name="T98" fmla="*/ 1081 w 2550"/>
                    <a:gd name="T99" fmla="*/ 3568 h 5177"/>
                    <a:gd name="T100" fmla="*/ 1197 w 2550"/>
                    <a:gd name="T101" fmla="*/ 4621 h 5177"/>
                    <a:gd name="T102" fmla="*/ 1621 w 2550"/>
                    <a:gd name="T103" fmla="*/ 5041 h 5177"/>
                    <a:gd name="T104" fmla="*/ 1486 w 2550"/>
                    <a:gd name="T105" fmla="*/ 5003 h 5177"/>
                    <a:gd name="T106" fmla="*/ 1224 w 2550"/>
                    <a:gd name="T107" fmla="*/ 4874 h 5177"/>
                    <a:gd name="T108" fmla="*/ 987 w 2550"/>
                    <a:gd name="T109" fmla="*/ 4882 h 5177"/>
                    <a:gd name="T110" fmla="*/ 680 w 2550"/>
                    <a:gd name="T111" fmla="*/ 5079 h 5177"/>
                    <a:gd name="T112" fmla="*/ 659 w 2550"/>
                    <a:gd name="T113" fmla="*/ 5030 h 5177"/>
                    <a:gd name="T114" fmla="*/ 383 w 2550"/>
                    <a:gd name="T115" fmla="*/ 4982 h 5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550" h="5177">
                      <a:moveTo>
                        <a:pt x="0" y="5047"/>
                      </a:moveTo>
                      <a:lnTo>
                        <a:pt x="20" y="5034"/>
                      </a:lnTo>
                      <a:lnTo>
                        <a:pt x="42" y="5028"/>
                      </a:lnTo>
                      <a:lnTo>
                        <a:pt x="83" y="5023"/>
                      </a:lnTo>
                      <a:lnTo>
                        <a:pt x="125" y="5026"/>
                      </a:lnTo>
                      <a:lnTo>
                        <a:pt x="168" y="5021"/>
                      </a:lnTo>
                      <a:lnTo>
                        <a:pt x="202" y="5010"/>
                      </a:lnTo>
                      <a:lnTo>
                        <a:pt x="229" y="4994"/>
                      </a:lnTo>
                      <a:lnTo>
                        <a:pt x="267" y="4956"/>
                      </a:lnTo>
                      <a:lnTo>
                        <a:pt x="297" y="4926"/>
                      </a:lnTo>
                      <a:lnTo>
                        <a:pt x="314" y="4918"/>
                      </a:lnTo>
                      <a:lnTo>
                        <a:pt x="320" y="4917"/>
                      </a:lnTo>
                      <a:lnTo>
                        <a:pt x="333" y="4918"/>
                      </a:lnTo>
                      <a:lnTo>
                        <a:pt x="365" y="4917"/>
                      </a:lnTo>
                      <a:lnTo>
                        <a:pt x="415" y="4908"/>
                      </a:lnTo>
                      <a:lnTo>
                        <a:pt x="516" y="4884"/>
                      </a:lnTo>
                      <a:lnTo>
                        <a:pt x="573" y="4865"/>
                      </a:lnTo>
                      <a:lnTo>
                        <a:pt x="615" y="4842"/>
                      </a:lnTo>
                      <a:lnTo>
                        <a:pt x="647" y="4815"/>
                      </a:lnTo>
                      <a:lnTo>
                        <a:pt x="669" y="4784"/>
                      </a:lnTo>
                      <a:lnTo>
                        <a:pt x="688" y="4750"/>
                      </a:lnTo>
                      <a:lnTo>
                        <a:pt x="705" y="4712"/>
                      </a:lnTo>
                      <a:lnTo>
                        <a:pt x="723" y="4672"/>
                      </a:lnTo>
                      <a:lnTo>
                        <a:pt x="747" y="4628"/>
                      </a:lnTo>
                      <a:lnTo>
                        <a:pt x="772" y="4575"/>
                      </a:lnTo>
                      <a:lnTo>
                        <a:pt x="786" y="4517"/>
                      </a:lnTo>
                      <a:lnTo>
                        <a:pt x="792" y="4458"/>
                      </a:lnTo>
                      <a:lnTo>
                        <a:pt x="794" y="4396"/>
                      </a:lnTo>
                      <a:lnTo>
                        <a:pt x="792" y="4271"/>
                      </a:lnTo>
                      <a:lnTo>
                        <a:pt x="793" y="4209"/>
                      </a:lnTo>
                      <a:lnTo>
                        <a:pt x="800" y="4149"/>
                      </a:lnTo>
                      <a:lnTo>
                        <a:pt x="791" y="4135"/>
                      </a:lnTo>
                      <a:lnTo>
                        <a:pt x="788" y="4120"/>
                      </a:lnTo>
                      <a:lnTo>
                        <a:pt x="790" y="4089"/>
                      </a:lnTo>
                      <a:lnTo>
                        <a:pt x="798" y="4058"/>
                      </a:lnTo>
                      <a:lnTo>
                        <a:pt x="800" y="4027"/>
                      </a:lnTo>
                      <a:lnTo>
                        <a:pt x="787" y="3892"/>
                      </a:lnTo>
                      <a:lnTo>
                        <a:pt x="771" y="3767"/>
                      </a:lnTo>
                      <a:lnTo>
                        <a:pt x="752" y="3654"/>
                      </a:lnTo>
                      <a:lnTo>
                        <a:pt x="732" y="3557"/>
                      </a:lnTo>
                      <a:lnTo>
                        <a:pt x="708" y="3477"/>
                      </a:lnTo>
                      <a:lnTo>
                        <a:pt x="682" y="3415"/>
                      </a:lnTo>
                      <a:lnTo>
                        <a:pt x="654" y="3372"/>
                      </a:lnTo>
                      <a:lnTo>
                        <a:pt x="639" y="3360"/>
                      </a:lnTo>
                      <a:lnTo>
                        <a:pt x="624" y="3353"/>
                      </a:lnTo>
                      <a:lnTo>
                        <a:pt x="608" y="3339"/>
                      </a:lnTo>
                      <a:lnTo>
                        <a:pt x="590" y="3328"/>
                      </a:lnTo>
                      <a:lnTo>
                        <a:pt x="549" y="3309"/>
                      </a:lnTo>
                      <a:lnTo>
                        <a:pt x="529" y="3299"/>
                      </a:lnTo>
                      <a:lnTo>
                        <a:pt x="513" y="3287"/>
                      </a:lnTo>
                      <a:lnTo>
                        <a:pt x="501" y="3270"/>
                      </a:lnTo>
                      <a:lnTo>
                        <a:pt x="495" y="3248"/>
                      </a:lnTo>
                      <a:lnTo>
                        <a:pt x="486" y="3219"/>
                      </a:lnTo>
                      <a:lnTo>
                        <a:pt x="443" y="3211"/>
                      </a:lnTo>
                      <a:lnTo>
                        <a:pt x="399" y="3212"/>
                      </a:lnTo>
                      <a:lnTo>
                        <a:pt x="356" y="3221"/>
                      </a:lnTo>
                      <a:lnTo>
                        <a:pt x="336" y="3230"/>
                      </a:lnTo>
                      <a:lnTo>
                        <a:pt x="318" y="3242"/>
                      </a:lnTo>
                      <a:lnTo>
                        <a:pt x="280" y="3257"/>
                      </a:lnTo>
                      <a:lnTo>
                        <a:pt x="299" y="3237"/>
                      </a:lnTo>
                      <a:lnTo>
                        <a:pt x="321" y="3222"/>
                      </a:lnTo>
                      <a:lnTo>
                        <a:pt x="344" y="3211"/>
                      </a:lnTo>
                      <a:lnTo>
                        <a:pt x="367" y="3202"/>
                      </a:lnTo>
                      <a:lnTo>
                        <a:pt x="418" y="3194"/>
                      </a:lnTo>
                      <a:lnTo>
                        <a:pt x="471" y="3193"/>
                      </a:lnTo>
                      <a:lnTo>
                        <a:pt x="449" y="3167"/>
                      </a:lnTo>
                      <a:lnTo>
                        <a:pt x="422" y="3142"/>
                      </a:lnTo>
                      <a:lnTo>
                        <a:pt x="392" y="3119"/>
                      </a:lnTo>
                      <a:lnTo>
                        <a:pt x="359" y="3099"/>
                      </a:lnTo>
                      <a:lnTo>
                        <a:pt x="290" y="3066"/>
                      </a:lnTo>
                      <a:lnTo>
                        <a:pt x="255" y="3056"/>
                      </a:lnTo>
                      <a:lnTo>
                        <a:pt x="224" y="3048"/>
                      </a:lnTo>
                      <a:lnTo>
                        <a:pt x="186" y="3037"/>
                      </a:lnTo>
                      <a:lnTo>
                        <a:pt x="169" y="3026"/>
                      </a:lnTo>
                      <a:lnTo>
                        <a:pt x="154" y="3011"/>
                      </a:lnTo>
                      <a:lnTo>
                        <a:pt x="111" y="2995"/>
                      </a:lnTo>
                      <a:lnTo>
                        <a:pt x="73" y="2972"/>
                      </a:lnTo>
                      <a:lnTo>
                        <a:pt x="42" y="2944"/>
                      </a:lnTo>
                      <a:lnTo>
                        <a:pt x="18" y="2908"/>
                      </a:lnTo>
                      <a:lnTo>
                        <a:pt x="15" y="2893"/>
                      </a:lnTo>
                      <a:lnTo>
                        <a:pt x="22" y="2887"/>
                      </a:lnTo>
                      <a:lnTo>
                        <a:pt x="34" y="2889"/>
                      </a:lnTo>
                      <a:lnTo>
                        <a:pt x="48" y="2900"/>
                      </a:lnTo>
                      <a:lnTo>
                        <a:pt x="80" y="2930"/>
                      </a:lnTo>
                      <a:lnTo>
                        <a:pt x="115" y="2957"/>
                      </a:lnTo>
                      <a:lnTo>
                        <a:pt x="197" y="3002"/>
                      </a:lnTo>
                      <a:lnTo>
                        <a:pt x="285" y="3038"/>
                      </a:lnTo>
                      <a:lnTo>
                        <a:pt x="373" y="3063"/>
                      </a:lnTo>
                      <a:lnTo>
                        <a:pt x="404" y="3075"/>
                      </a:lnTo>
                      <a:lnTo>
                        <a:pt x="430" y="3093"/>
                      </a:lnTo>
                      <a:lnTo>
                        <a:pt x="472" y="3140"/>
                      </a:lnTo>
                      <a:lnTo>
                        <a:pt x="509" y="3186"/>
                      </a:lnTo>
                      <a:lnTo>
                        <a:pt x="528" y="3203"/>
                      </a:lnTo>
                      <a:lnTo>
                        <a:pt x="536" y="3210"/>
                      </a:lnTo>
                      <a:lnTo>
                        <a:pt x="550" y="3215"/>
                      </a:lnTo>
                      <a:lnTo>
                        <a:pt x="577" y="3228"/>
                      </a:lnTo>
                      <a:lnTo>
                        <a:pt x="599" y="3244"/>
                      </a:lnTo>
                      <a:lnTo>
                        <a:pt x="640" y="3279"/>
                      </a:lnTo>
                      <a:lnTo>
                        <a:pt x="661" y="3295"/>
                      </a:lnTo>
                      <a:lnTo>
                        <a:pt x="683" y="3308"/>
                      </a:lnTo>
                      <a:lnTo>
                        <a:pt x="709" y="3317"/>
                      </a:lnTo>
                      <a:lnTo>
                        <a:pt x="741" y="3320"/>
                      </a:lnTo>
                      <a:lnTo>
                        <a:pt x="770" y="3264"/>
                      </a:lnTo>
                      <a:lnTo>
                        <a:pt x="796" y="3208"/>
                      </a:lnTo>
                      <a:lnTo>
                        <a:pt x="818" y="3149"/>
                      </a:lnTo>
                      <a:lnTo>
                        <a:pt x="836" y="3089"/>
                      </a:lnTo>
                      <a:lnTo>
                        <a:pt x="862" y="2967"/>
                      </a:lnTo>
                      <a:lnTo>
                        <a:pt x="870" y="2905"/>
                      </a:lnTo>
                      <a:lnTo>
                        <a:pt x="873" y="2843"/>
                      </a:lnTo>
                      <a:lnTo>
                        <a:pt x="867" y="2719"/>
                      </a:lnTo>
                      <a:lnTo>
                        <a:pt x="858" y="2657"/>
                      </a:lnTo>
                      <a:lnTo>
                        <a:pt x="844" y="2597"/>
                      </a:lnTo>
                      <a:lnTo>
                        <a:pt x="826" y="2537"/>
                      </a:lnTo>
                      <a:lnTo>
                        <a:pt x="803" y="2479"/>
                      </a:lnTo>
                      <a:lnTo>
                        <a:pt x="776" y="2422"/>
                      </a:lnTo>
                      <a:lnTo>
                        <a:pt x="744" y="2366"/>
                      </a:lnTo>
                      <a:lnTo>
                        <a:pt x="721" y="2324"/>
                      </a:lnTo>
                      <a:lnTo>
                        <a:pt x="705" y="2282"/>
                      </a:lnTo>
                      <a:lnTo>
                        <a:pt x="688" y="2240"/>
                      </a:lnTo>
                      <a:lnTo>
                        <a:pt x="662" y="2200"/>
                      </a:lnTo>
                      <a:lnTo>
                        <a:pt x="634" y="2161"/>
                      </a:lnTo>
                      <a:lnTo>
                        <a:pt x="610" y="2121"/>
                      </a:lnTo>
                      <a:lnTo>
                        <a:pt x="569" y="2036"/>
                      </a:lnTo>
                      <a:lnTo>
                        <a:pt x="529" y="1950"/>
                      </a:lnTo>
                      <a:lnTo>
                        <a:pt x="508" y="1908"/>
                      </a:lnTo>
                      <a:lnTo>
                        <a:pt x="482" y="1866"/>
                      </a:lnTo>
                      <a:lnTo>
                        <a:pt x="447" y="1808"/>
                      </a:lnTo>
                      <a:lnTo>
                        <a:pt x="420" y="1748"/>
                      </a:lnTo>
                      <a:lnTo>
                        <a:pt x="378" y="1622"/>
                      </a:lnTo>
                      <a:lnTo>
                        <a:pt x="316" y="1365"/>
                      </a:lnTo>
                      <a:lnTo>
                        <a:pt x="346" y="1364"/>
                      </a:lnTo>
                      <a:lnTo>
                        <a:pt x="372" y="1353"/>
                      </a:lnTo>
                      <a:lnTo>
                        <a:pt x="384" y="1429"/>
                      </a:lnTo>
                      <a:lnTo>
                        <a:pt x="400" y="1504"/>
                      </a:lnTo>
                      <a:lnTo>
                        <a:pt x="415" y="1579"/>
                      </a:lnTo>
                      <a:lnTo>
                        <a:pt x="426" y="1655"/>
                      </a:lnTo>
                      <a:lnTo>
                        <a:pt x="467" y="1733"/>
                      </a:lnTo>
                      <a:lnTo>
                        <a:pt x="511" y="1807"/>
                      </a:lnTo>
                      <a:lnTo>
                        <a:pt x="609" y="1955"/>
                      </a:lnTo>
                      <a:lnTo>
                        <a:pt x="677" y="2061"/>
                      </a:lnTo>
                      <a:lnTo>
                        <a:pt x="741" y="2169"/>
                      </a:lnTo>
                      <a:lnTo>
                        <a:pt x="806" y="2277"/>
                      </a:lnTo>
                      <a:lnTo>
                        <a:pt x="882" y="2385"/>
                      </a:lnTo>
                      <a:lnTo>
                        <a:pt x="905" y="2419"/>
                      </a:lnTo>
                      <a:lnTo>
                        <a:pt x="927" y="2455"/>
                      </a:lnTo>
                      <a:lnTo>
                        <a:pt x="964" y="2531"/>
                      </a:lnTo>
                      <a:lnTo>
                        <a:pt x="1000" y="2606"/>
                      </a:lnTo>
                      <a:lnTo>
                        <a:pt x="1022" y="2641"/>
                      </a:lnTo>
                      <a:lnTo>
                        <a:pt x="1047" y="2674"/>
                      </a:lnTo>
                      <a:lnTo>
                        <a:pt x="1077" y="2674"/>
                      </a:lnTo>
                      <a:lnTo>
                        <a:pt x="1104" y="2634"/>
                      </a:lnTo>
                      <a:lnTo>
                        <a:pt x="1127" y="2591"/>
                      </a:lnTo>
                      <a:lnTo>
                        <a:pt x="1162" y="2503"/>
                      </a:lnTo>
                      <a:lnTo>
                        <a:pt x="1194" y="2412"/>
                      </a:lnTo>
                      <a:lnTo>
                        <a:pt x="1230" y="2323"/>
                      </a:lnTo>
                      <a:lnTo>
                        <a:pt x="1251" y="2268"/>
                      </a:lnTo>
                      <a:lnTo>
                        <a:pt x="1263" y="2211"/>
                      </a:lnTo>
                      <a:lnTo>
                        <a:pt x="1271" y="2155"/>
                      </a:lnTo>
                      <a:lnTo>
                        <a:pt x="1274" y="2098"/>
                      </a:lnTo>
                      <a:lnTo>
                        <a:pt x="1272" y="1982"/>
                      </a:lnTo>
                      <a:lnTo>
                        <a:pt x="1267" y="1866"/>
                      </a:lnTo>
                      <a:lnTo>
                        <a:pt x="1213" y="1766"/>
                      </a:lnTo>
                      <a:lnTo>
                        <a:pt x="1234" y="1738"/>
                      </a:lnTo>
                      <a:lnTo>
                        <a:pt x="1248" y="1704"/>
                      </a:lnTo>
                      <a:lnTo>
                        <a:pt x="1252" y="1666"/>
                      </a:lnTo>
                      <a:lnTo>
                        <a:pt x="1245" y="1628"/>
                      </a:lnTo>
                      <a:lnTo>
                        <a:pt x="1255" y="1640"/>
                      </a:lnTo>
                      <a:lnTo>
                        <a:pt x="1266" y="1648"/>
                      </a:lnTo>
                      <a:lnTo>
                        <a:pt x="1278" y="1652"/>
                      </a:lnTo>
                      <a:lnTo>
                        <a:pt x="1289" y="1651"/>
                      </a:lnTo>
                      <a:lnTo>
                        <a:pt x="1299" y="1648"/>
                      </a:lnTo>
                      <a:lnTo>
                        <a:pt x="1308" y="1640"/>
                      </a:lnTo>
                      <a:lnTo>
                        <a:pt x="1313" y="1629"/>
                      </a:lnTo>
                      <a:lnTo>
                        <a:pt x="1316" y="1614"/>
                      </a:lnTo>
                      <a:lnTo>
                        <a:pt x="1325" y="1535"/>
                      </a:lnTo>
                      <a:lnTo>
                        <a:pt x="1341" y="1455"/>
                      </a:lnTo>
                      <a:lnTo>
                        <a:pt x="1363" y="1376"/>
                      </a:lnTo>
                      <a:lnTo>
                        <a:pt x="1387" y="1299"/>
                      </a:lnTo>
                      <a:lnTo>
                        <a:pt x="1405" y="1231"/>
                      </a:lnTo>
                      <a:lnTo>
                        <a:pt x="1413" y="1159"/>
                      </a:lnTo>
                      <a:lnTo>
                        <a:pt x="1413" y="1121"/>
                      </a:lnTo>
                      <a:lnTo>
                        <a:pt x="1411" y="1083"/>
                      </a:lnTo>
                      <a:lnTo>
                        <a:pt x="1407" y="1043"/>
                      </a:lnTo>
                      <a:lnTo>
                        <a:pt x="1399" y="1003"/>
                      </a:lnTo>
                      <a:lnTo>
                        <a:pt x="1377" y="918"/>
                      </a:lnTo>
                      <a:lnTo>
                        <a:pt x="1344" y="832"/>
                      </a:lnTo>
                      <a:lnTo>
                        <a:pt x="1300" y="742"/>
                      </a:lnTo>
                      <a:lnTo>
                        <a:pt x="1245" y="650"/>
                      </a:lnTo>
                      <a:lnTo>
                        <a:pt x="1189" y="450"/>
                      </a:lnTo>
                      <a:lnTo>
                        <a:pt x="1168" y="438"/>
                      </a:lnTo>
                      <a:lnTo>
                        <a:pt x="1154" y="421"/>
                      </a:lnTo>
                      <a:lnTo>
                        <a:pt x="1146" y="402"/>
                      </a:lnTo>
                      <a:lnTo>
                        <a:pt x="1144" y="379"/>
                      </a:lnTo>
                      <a:lnTo>
                        <a:pt x="1114" y="350"/>
                      </a:lnTo>
                      <a:lnTo>
                        <a:pt x="1078" y="325"/>
                      </a:lnTo>
                      <a:lnTo>
                        <a:pt x="997" y="280"/>
                      </a:lnTo>
                      <a:lnTo>
                        <a:pt x="958" y="255"/>
                      </a:lnTo>
                      <a:lnTo>
                        <a:pt x="925" y="226"/>
                      </a:lnTo>
                      <a:lnTo>
                        <a:pt x="910" y="208"/>
                      </a:lnTo>
                      <a:lnTo>
                        <a:pt x="898" y="188"/>
                      </a:lnTo>
                      <a:lnTo>
                        <a:pt x="888" y="167"/>
                      </a:lnTo>
                      <a:lnTo>
                        <a:pt x="882" y="141"/>
                      </a:lnTo>
                      <a:lnTo>
                        <a:pt x="912" y="188"/>
                      </a:lnTo>
                      <a:lnTo>
                        <a:pt x="951" y="227"/>
                      </a:lnTo>
                      <a:lnTo>
                        <a:pt x="997" y="257"/>
                      </a:lnTo>
                      <a:lnTo>
                        <a:pt x="1050" y="279"/>
                      </a:lnTo>
                      <a:lnTo>
                        <a:pt x="1094" y="298"/>
                      </a:lnTo>
                      <a:lnTo>
                        <a:pt x="1119" y="319"/>
                      </a:lnTo>
                      <a:lnTo>
                        <a:pt x="1138" y="338"/>
                      </a:lnTo>
                      <a:lnTo>
                        <a:pt x="1166" y="356"/>
                      </a:lnTo>
                      <a:lnTo>
                        <a:pt x="1207" y="267"/>
                      </a:lnTo>
                      <a:lnTo>
                        <a:pt x="1241" y="145"/>
                      </a:lnTo>
                      <a:lnTo>
                        <a:pt x="1286" y="75"/>
                      </a:lnTo>
                      <a:lnTo>
                        <a:pt x="1304" y="0"/>
                      </a:lnTo>
                      <a:lnTo>
                        <a:pt x="1314" y="60"/>
                      </a:lnTo>
                      <a:lnTo>
                        <a:pt x="1282" y="128"/>
                      </a:lnTo>
                      <a:lnTo>
                        <a:pt x="1256" y="200"/>
                      </a:lnTo>
                      <a:lnTo>
                        <a:pt x="1239" y="274"/>
                      </a:lnTo>
                      <a:lnTo>
                        <a:pt x="1229" y="350"/>
                      </a:lnTo>
                      <a:lnTo>
                        <a:pt x="1229" y="424"/>
                      </a:lnTo>
                      <a:lnTo>
                        <a:pt x="1238" y="499"/>
                      </a:lnTo>
                      <a:lnTo>
                        <a:pt x="1258" y="573"/>
                      </a:lnTo>
                      <a:lnTo>
                        <a:pt x="1289" y="642"/>
                      </a:lnTo>
                      <a:lnTo>
                        <a:pt x="1324" y="687"/>
                      </a:lnTo>
                      <a:lnTo>
                        <a:pt x="1355" y="735"/>
                      </a:lnTo>
                      <a:lnTo>
                        <a:pt x="1383" y="786"/>
                      </a:lnTo>
                      <a:lnTo>
                        <a:pt x="1410" y="838"/>
                      </a:lnTo>
                      <a:lnTo>
                        <a:pt x="1413" y="736"/>
                      </a:lnTo>
                      <a:lnTo>
                        <a:pt x="1424" y="636"/>
                      </a:lnTo>
                      <a:lnTo>
                        <a:pt x="1459" y="435"/>
                      </a:lnTo>
                      <a:lnTo>
                        <a:pt x="1477" y="446"/>
                      </a:lnTo>
                      <a:lnTo>
                        <a:pt x="1497" y="450"/>
                      </a:lnTo>
                      <a:lnTo>
                        <a:pt x="1477" y="605"/>
                      </a:lnTo>
                      <a:lnTo>
                        <a:pt x="1475" y="643"/>
                      </a:lnTo>
                      <a:lnTo>
                        <a:pt x="1476" y="682"/>
                      </a:lnTo>
                      <a:lnTo>
                        <a:pt x="1483" y="760"/>
                      </a:lnTo>
                      <a:lnTo>
                        <a:pt x="1487" y="839"/>
                      </a:lnTo>
                      <a:lnTo>
                        <a:pt x="1482" y="879"/>
                      </a:lnTo>
                      <a:lnTo>
                        <a:pt x="1473" y="920"/>
                      </a:lnTo>
                      <a:lnTo>
                        <a:pt x="1483" y="936"/>
                      </a:lnTo>
                      <a:lnTo>
                        <a:pt x="1490" y="953"/>
                      </a:lnTo>
                      <a:lnTo>
                        <a:pt x="1492" y="991"/>
                      </a:lnTo>
                      <a:lnTo>
                        <a:pt x="1505" y="1014"/>
                      </a:lnTo>
                      <a:lnTo>
                        <a:pt x="1508" y="1042"/>
                      </a:lnTo>
                      <a:lnTo>
                        <a:pt x="1535" y="1033"/>
                      </a:lnTo>
                      <a:lnTo>
                        <a:pt x="1556" y="1019"/>
                      </a:lnTo>
                      <a:lnTo>
                        <a:pt x="1572" y="1000"/>
                      </a:lnTo>
                      <a:lnTo>
                        <a:pt x="1586" y="980"/>
                      </a:lnTo>
                      <a:lnTo>
                        <a:pt x="1614" y="940"/>
                      </a:lnTo>
                      <a:lnTo>
                        <a:pt x="1631" y="920"/>
                      </a:lnTo>
                      <a:lnTo>
                        <a:pt x="1653" y="905"/>
                      </a:lnTo>
                      <a:lnTo>
                        <a:pt x="1761" y="841"/>
                      </a:lnTo>
                      <a:lnTo>
                        <a:pt x="1866" y="776"/>
                      </a:lnTo>
                      <a:lnTo>
                        <a:pt x="1900" y="763"/>
                      </a:lnTo>
                      <a:lnTo>
                        <a:pt x="1934" y="756"/>
                      </a:lnTo>
                      <a:lnTo>
                        <a:pt x="1968" y="744"/>
                      </a:lnTo>
                      <a:lnTo>
                        <a:pt x="1985" y="732"/>
                      </a:lnTo>
                      <a:lnTo>
                        <a:pt x="2001" y="716"/>
                      </a:lnTo>
                      <a:lnTo>
                        <a:pt x="2012" y="700"/>
                      </a:lnTo>
                      <a:lnTo>
                        <a:pt x="2019" y="682"/>
                      </a:lnTo>
                      <a:lnTo>
                        <a:pt x="2028" y="636"/>
                      </a:lnTo>
                      <a:lnTo>
                        <a:pt x="2031" y="583"/>
                      </a:lnTo>
                      <a:lnTo>
                        <a:pt x="2029" y="523"/>
                      </a:lnTo>
                      <a:lnTo>
                        <a:pt x="2026" y="401"/>
                      </a:lnTo>
                      <a:lnTo>
                        <a:pt x="2028" y="344"/>
                      </a:lnTo>
                      <a:lnTo>
                        <a:pt x="2030" y="324"/>
                      </a:lnTo>
                      <a:lnTo>
                        <a:pt x="2038" y="294"/>
                      </a:lnTo>
                      <a:lnTo>
                        <a:pt x="2019" y="257"/>
                      </a:lnTo>
                      <a:lnTo>
                        <a:pt x="2053" y="290"/>
                      </a:lnTo>
                      <a:lnTo>
                        <a:pt x="2047" y="325"/>
                      </a:lnTo>
                      <a:lnTo>
                        <a:pt x="2046" y="361"/>
                      </a:lnTo>
                      <a:lnTo>
                        <a:pt x="2048" y="435"/>
                      </a:lnTo>
                      <a:lnTo>
                        <a:pt x="2060" y="579"/>
                      </a:lnTo>
                      <a:lnTo>
                        <a:pt x="2053" y="661"/>
                      </a:lnTo>
                      <a:lnTo>
                        <a:pt x="2099" y="617"/>
                      </a:lnTo>
                      <a:lnTo>
                        <a:pt x="2150" y="576"/>
                      </a:lnTo>
                      <a:lnTo>
                        <a:pt x="2198" y="536"/>
                      </a:lnTo>
                      <a:lnTo>
                        <a:pt x="2243" y="488"/>
                      </a:lnTo>
                      <a:lnTo>
                        <a:pt x="2248" y="508"/>
                      </a:lnTo>
                      <a:lnTo>
                        <a:pt x="2260" y="524"/>
                      </a:lnTo>
                      <a:lnTo>
                        <a:pt x="2234" y="554"/>
                      </a:lnTo>
                      <a:lnTo>
                        <a:pt x="2209" y="577"/>
                      </a:lnTo>
                      <a:lnTo>
                        <a:pt x="2163" y="615"/>
                      </a:lnTo>
                      <a:lnTo>
                        <a:pt x="2141" y="632"/>
                      </a:lnTo>
                      <a:lnTo>
                        <a:pt x="2123" y="653"/>
                      </a:lnTo>
                      <a:lnTo>
                        <a:pt x="2106" y="679"/>
                      </a:lnTo>
                      <a:lnTo>
                        <a:pt x="2091" y="713"/>
                      </a:lnTo>
                      <a:lnTo>
                        <a:pt x="2001" y="787"/>
                      </a:lnTo>
                      <a:lnTo>
                        <a:pt x="1979" y="802"/>
                      </a:lnTo>
                      <a:lnTo>
                        <a:pt x="1957" y="811"/>
                      </a:lnTo>
                      <a:lnTo>
                        <a:pt x="1910" y="823"/>
                      </a:lnTo>
                      <a:lnTo>
                        <a:pt x="1887" y="828"/>
                      </a:lnTo>
                      <a:lnTo>
                        <a:pt x="1863" y="837"/>
                      </a:lnTo>
                      <a:lnTo>
                        <a:pt x="1838" y="850"/>
                      </a:lnTo>
                      <a:lnTo>
                        <a:pt x="1813" y="869"/>
                      </a:lnTo>
                      <a:lnTo>
                        <a:pt x="1675" y="994"/>
                      </a:lnTo>
                      <a:lnTo>
                        <a:pt x="1660" y="991"/>
                      </a:lnTo>
                      <a:lnTo>
                        <a:pt x="1650" y="1039"/>
                      </a:lnTo>
                      <a:lnTo>
                        <a:pt x="1611" y="1088"/>
                      </a:lnTo>
                      <a:lnTo>
                        <a:pt x="1579" y="1140"/>
                      </a:lnTo>
                      <a:lnTo>
                        <a:pt x="1558" y="1197"/>
                      </a:lnTo>
                      <a:lnTo>
                        <a:pt x="1544" y="1257"/>
                      </a:lnTo>
                      <a:lnTo>
                        <a:pt x="1529" y="1346"/>
                      </a:lnTo>
                      <a:lnTo>
                        <a:pt x="1508" y="1435"/>
                      </a:lnTo>
                      <a:lnTo>
                        <a:pt x="1467" y="1613"/>
                      </a:lnTo>
                      <a:lnTo>
                        <a:pt x="1453" y="1702"/>
                      </a:lnTo>
                      <a:lnTo>
                        <a:pt x="1447" y="1790"/>
                      </a:lnTo>
                      <a:lnTo>
                        <a:pt x="1452" y="1880"/>
                      </a:lnTo>
                      <a:lnTo>
                        <a:pt x="1461" y="1925"/>
                      </a:lnTo>
                      <a:lnTo>
                        <a:pt x="1473" y="1970"/>
                      </a:lnTo>
                      <a:lnTo>
                        <a:pt x="1545" y="1956"/>
                      </a:lnTo>
                      <a:lnTo>
                        <a:pt x="1596" y="1941"/>
                      </a:lnTo>
                      <a:lnTo>
                        <a:pt x="1648" y="1915"/>
                      </a:lnTo>
                      <a:lnTo>
                        <a:pt x="1727" y="1869"/>
                      </a:lnTo>
                      <a:lnTo>
                        <a:pt x="1781" y="1831"/>
                      </a:lnTo>
                      <a:lnTo>
                        <a:pt x="1831" y="1791"/>
                      </a:lnTo>
                      <a:lnTo>
                        <a:pt x="1884" y="1755"/>
                      </a:lnTo>
                      <a:lnTo>
                        <a:pt x="1916" y="1740"/>
                      </a:lnTo>
                      <a:lnTo>
                        <a:pt x="1953" y="1728"/>
                      </a:lnTo>
                      <a:lnTo>
                        <a:pt x="2001" y="1711"/>
                      </a:lnTo>
                      <a:lnTo>
                        <a:pt x="2044" y="1687"/>
                      </a:lnTo>
                      <a:lnTo>
                        <a:pt x="2083" y="1658"/>
                      </a:lnTo>
                      <a:lnTo>
                        <a:pt x="2120" y="1626"/>
                      </a:lnTo>
                      <a:lnTo>
                        <a:pt x="2192" y="1560"/>
                      </a:lnTo>
                      <a:lnTo>
                        <a:pt x="2231" y="1533"/>
                      </a:lnTo>
                      <a:lnTo>
                        <a:pt x="2246" y="1523"/>
                      </a:lnTo>
                      <a:lnTo>
                        <a:pt x="2274" y="1509"/>
                      </a:lnTo>
                      <a:lnTo>
                        <a:pt x="2321" y="1486"/>
                      </a:lnTo>
                      <a:lnTo>
                        <a:pt x="2364" y="1459"/>
                      </a:lnTo>
                      <a:lnTo>
                        <a:pt x="2453" y="1402"/>
                      </a:lnTo>
                      <a:lnTo>
                        <a:pt x="2426" y="1437"/>
                      </a:lnTo>
                      <a:lnTo>
                        <a:pt x="2395" y="1465"/>
                      </a:lnTo>
                      <a:lnTo>
                        <a:pt x="2359" y="1490"/>
                      </a:lnTo>
                      <a:lnTo>
                        <a:pt x="2322" y="1513"/>
                      </a:lnTo>
                      <a:lnTo>
                        <a:pt x="2250" y="1560"/>
                      </a:lnTo>
                      <a:lnTo>
                        <a:pt x="2217" y="1588"/>
                      </a:lnTo>
                      <a:lnTo>
                        <a:pt x="2205" y="1600"/>
                      </a:lnTo>
                      <a:lnTo>
                        <a:pt x="2188" y="1621"/>
                      </a:lnTo>
                      <a:lnTo>
                        <a:pt x="2238" y="1601"/>
                      </a:lnTo>
                      <a:lnTo>
                        <a:pt x="2274" y="1595"/>
                      </a:lnTo>
                      <a:lnTo>
                        <a:pt x="2300" y="1599"/>
                      </a:lnTo>
                      <a:lnTo>
                        <a:pt x="2320" y="1610"/>
                      </a:lnTo>
                      <a:lnTo>
                        <a:pt x="2339" y="1624"/>
                      </a:lnTo>
                      <a:lnTo>
                        <a:pt x="2359" y="1637"/>
                      </a:lnTo>
                      <a:lnTo>
                        <a:pt x="2386" y="1646"/>
                      </a:lnTo>
                      <a:lnTo>
                        <a:pt x="2424" y="1647"/>
                      </a:lnTo>
                      <a:lnTo>
                        <a:pt x="2446" y="1648"/>
                      </a:lnTo>
                      <a:lnTo>
                        <a:pt x="2464" y="1656"/>
                      </a:lnTo>
                      <a:lnTo>
                        <a:pt x="2493" y="1683"/>
                      </a:lnTo>
                      <a:lnTo>
                        <a:pt x="2518" y="1715"/>
                      </a:lnTo>
                      <a:lnTo>
                        <a:pt x="2533" y="1729"/>
                      </a:lnTo>
                      <a:lnTo>
                        <a:pt x="2550" y="1739"/>
                      </a:lnTo>
                      <a:lnTo>
                        <a:pt x="2526" y="1736"/>
                      </a:lnTo>
                      <a:lnTo>
                        <a:pt x="2508" y="1725"/>
                      </a:lnTo>
                      <a:lnTo>
                        <a:pt x="2477" y="1692"/>
                      </a:lnTo>
                      <a:lnTo>
                        <a:pt x="2461" y="1676"/>
                      </a:lnTo>
                      <a:lnTo>
                        <a:pt x="2444" y="1665"/>
                      </a:lnTo>
                      <a:lnTo>
                        <a:pt x="2424" y="1662"/>
                      </a:lnTo>
                      <a:lnTo>
                        <a:pt x="2398" y="1670"/>
                      </a:lnTo>
                      <a:lnTo>
                        <a:pt x="2374" y="1676"/>
                      </a:lnTo>
                      <a:lnTo>
                        <a:pt x="2355" y="1671"/>
                      </a:lnTo>
                      <a:lnTo>
                        <a:pt x="2316" y="1645"/>
                      </a:lnTo>
                      <a:lnTo>
                        <a:pt x="2289" y="1634"/>
                      </a:lnTo>
                      <a:lnTo>
                        <a:pt x="2254" y="1629"/>
                      </a:lnTo>
                      <a:lnTo>
                        <a:pt x="2207" y="1635"/>
                      </a:lnTo>
                      <a:lnTo>
                        <a:pt x="2143" y="1658"/>
                      </a:lnTo>
                      <a:lnTo>
                        <a:pt x="2107" y="1694"/>
                      </a:lnTo>
                      <a:lnTo>
                        <a:pt x="2065" y="1724"/>
                      </a:lnTo>
                      <a:lnTo>
                        <a:pt x="1973" y="1772"/>
                      </a:lnTo>
                      <a:lnTo>
                        <a:pt x="1927" y="1796"/>
                      </a:lnTo>
                      <a:lnTo>
                        <a:pt x="1881" y="1821"/>
                      </a:lnTo>
                      <a:lnTo>
                        <a:pt x="1839" y="1851"/>
                      </a:lnTo>
                      <a:lnTo>
                        <a:pt x="1803" y="1889"/>
                      </a:lnTo>
                      <a:lnTo>
                        <a:pt x="1779" y="1912"/>
                      </a:lnTo>
                      <a:lnTo>
                        <a:pt x="1753" y="1930"/>
                      </a:lnTo>
                      <a:lnTo>
                        <a:pt x="1696" y="1959"/>
                      </a:lnTo>
                      <a:lnTo>
                        <a:pt x="1637" y="1985"/>
                      </a:lnTo>
                      <a:lnTo>
                        <a:pt x="1609" y="2000"/>
                      </a:lnTo>
                      <a:lnTo>
                        <a:pt x="1582" y="2018"/>
                      </a:lnTo>
                      <a:lnTo>
                        <a:pt x="1562" y="2034"/>
                      </a:lnTo>
                      <a:lnTo>
                        <a:pt x="1545" y="2053"/>
                      </a:lnTo>
                      <a:lnTo>
                        <a:pt x="1514" y="2097"/>
                      </a:lnTo>
                      <a:lnTo>
                        <a:pt x="1487" y="2147"/>
                      </a:lnTo>
                      <a:lnTo>
                        <a:pt x="1464" y="2202"/>
                      </a:lnTo>
                      <a:lnTo>
                        <a:pt x="1425" y="2311"/>
                      </a:lnTo>
                      <a:lnTo>
                        <a:pt x="1391" y="2407"/>
                      </a:lnTo>
                      <a:lnTo>
                        <a:pt x="1310" y="2611"/>
                      </a:lnTo>
                      <a:lnTo>
                        <a:pt x="1234" y="2817"/>
                      </a:lnTo>
                      <a:lnTo>
                        <a:pt x="1168" y="3026"/>
                      </a:lnTo>
                      <a:lnTo>
                        <a:pt x="1107" y="3237"/>
                      </a:lnTo>
                      <a:lnTo>
                        <a:pt x="1091" y="3297"/>
                      </a:lnTo>
                      <a:lnTo>
                        <a:pt x="1078" y="3359"/>
                      </a:lnTo>
                      <a:lnTo>
                        <a:pt x="1075" y="3421"/>
                      </a:lnTo>
                      <a:lnTo>
                        <a:pt x="1077" y="3451"/>
                      </a:lnTo>
                      <a:lnTo>
                        <a:pt x="1084" y="3482"/>
                      </a:lnTo>
                      <a:lnTo>
                        <a:pt x="1093" y="3491"/>
                      </a:lnTo>
                      <a:lnTo>
                        <a:pt x="1097" y="3500"/>
                      </a:lnTo>
                      <a:lnTo>
                        <a:pt x="1094" y="3521"/>
                      </a:lnTo>
                      <a:lnTo>
                        <a:pt x="1087" y="3542"/>
                      </a:lnTo>
                      <a:lnTo>
                        <a:pt x="1081" y="3568"/>
                      </a:lnTo>
                      <a:lnTo>
                        <a:pt x="1077" y="3727"/>
                      </a:lnTo>
                      <a:lnTo>
                        <a:pt x="1078" y="3878"/>
                      </a:lnTo>
                      <a:lnTo>
                        <a:pt x="1083" y="4020"/>
                      </a:lnTo>
                      <a:lnTo>
                        <a:pt x="1095" y="4155"/>
                      </a:lnTo>
                      <a:lnTo>
                        <a:pt x="1113" y="4282"/>
                      </a:lnTo>
                      <a:lnTo>
                        <a:pt x="1135" y="4401"/>
                      </a:lnTo>
                      <a:lnTo>
                        <a:pt x="1163" y="4514"/>
                      </a:lnTo>
                      <a:lnTo>
                        <a:pt x="1197" y="4621"/>
                      </a:lnTo>
                      <a:lnTo>
                        <a:pt x="1214" y="4661"/>
                      </a:lnTo>
                      <a:lnTo>
                        <a:pt x="1234" y="4699"/>
                      </a:lnTo>
                      <a:lnTo>
                        <a:pt x="1284" y="4764"/>
                      </a:lnTo>
                      <a:lnTo>
                        <a:pt x="1342" y="4819"/>
                      </a:lnTo>
                      <a:lnTo>
                        <a:pt x="1407" y="4870"/>
                      </a:lnTo>
                      <a:lnTo>
                        <a:pt x="1538" y="4966"/>
                      </a:lnTo>
                      <a:lnTo>
                        <a:pt x="1599" y="5019"/>
                      </a:lnTo>
                      <a:lnTo>
                        <a:pt x="1621" y="5041"/>
                      </a:lnTo>
                      <a:lnTo>
                        <a:pt x="1653" y="5081"/>
                      </a:lnTo>
                      <a:lnTo>
                        <a:pt x="1668" y="5136"/>
                      </a:lnTo>
                      <a:lnTo>
                        <a:pt x="1668" y="5177"/>
                      </a:lnTo>
                      <a:lnTo>
                        <a:pt x="1641" y="5173"/>
                      </a:lnTo>
                      <a:lnTo>
                        <a:pt x="1634" y="5121"/>
                      </a:lnTo>
                      <a:lnTo>
                        <a:pt x="1615" y="5095"/>
                      </a:lnTo>
                      <a:lnTo>
                        <a:pt x="1552" y="5047"/>
                      </a:lnTo>
                      <a:lnTo>
                        <a:pt x="1486" y="5003"/>
                      </a:lnTo>
                      <a:lnTo>
                        <a:pt x="1414" y="4968"/>
                      </a:lnTo>
                      <a:lnTo>
                        <a:pt x="1377" y="4955"/>
                      </a:lnTo>
                      <a:lnTo>
                        <a:pt x="1338" y="4945"/>
                      </a:lnTo>
                      <a:lnTo>
                        <a:pt x="1307" y="4918"/>
                      </a:lnTo>
                      <a:lnTo>
                        <a:pt x="1275" y="4891"/>
                      </a:lnTo>
                      <a:lnTo>
                        <a:pt x="1259" y="4881"/>
                      </a:lnTo>
                      <a:lnTo>
                        <a:pt x="1242" y="4875"/>
                      </a:lnTo>
                      <a:lnTo>
                        <a:pt x="1224" y="4874"/>
                      </a:lnTo>
                      <a:lnTo>
                        <a:pt x="1204" y="4877"/>
                      </a:lnTo>
                      <a:lnTo>
                        <a:pt x="1171" y="4880"/>
                      </a:lnTo>
                      <a:lnTo>
                        <a:pt x="1137" y="4877"/>
                      </a:lnTo>
                      <a:lnTo>
                        <a:pt x="1073" y="4863"/>
                      </a:lnTo>
                      <a:lnTo>
                        <a:pt x="1042" y="4861"/>
                      </a:lnTo>
                      <a:lnTo>
                        <a:pt x="1013" y="4865"/>
                      </a:lnTo>
                      <a:lnTo>
                        <a:pt x="1000" y="4873"/>
                      </a:lnTo>
                      <a:lnTo>
                        <a:pt x="987" y="4882"/>
                      </a:lnTo>
                      <a:lnTo>
                        <a:pt x="976" y="4896"/>
                      </a:lnTo>
                      <a:lnTo>
                        <a:pt x="965" y="4914"/>
                      </a:lnTo>
                      <a:lnTo>
                        <a:pt x="902" y="4928"/>
                      </a:lnTo>
                      <a:lnTo>
                        <a:pt x="841" y="4948"/>
                      </a:lnTo>
                      <a:lnTo>
                        <a:pt x="780" y="4974"/>
                      </a:lnTo>
                      <a:lnTo>
                        <a:pt x="725" y="5006"/>
                      </a:lnTo>
                      <a:lnTo>
                        <a:pt x="707" y="5045"/>
                      </a:lnTo>
                      <a:lnTo>
                        <a:pt x="680" y="5079"/>
                      </a:lnTo>
                      <a:lnTo>
                        <a:pt x="647" y="5107"/>
                      </a:lnTo>
                      <a:lnTo>
                        <a:pt x="609" y="5125"/>
                      </a:lnTo>
                      <a:lnTo>
                        <a:pt x="583" y="5162"/>
                      </a:lnTo>
                      <a:lnTo>
                        <a:pt x="542" y="5162"/>
                      </a:lnTo>
                      <a:lnTo>
                        <a:pt x="562" y="5132"/>
                      </a:lnTo>
                      <a:lnTo>
                        <a:pt x="584" y="5106"/>
                      </a:lnTo>
                      <a:lnTo>
                        <a:pt x="635" y="5056"/>
                      </a:lnTo>
                      <a:lnTo>
                        <a:pt x="659" y="5030"/>
                      </a:lnTo>
                      <a:lnTo>
                        <a:pt x="679" y="5001"/>
                      </a:lnTo>
                      <a:lnTo>
                        <a:pt x="696" y="4969"/>
                      </a:lnTo>
                      <a:lnTo>
                        <a:pt x="707" y="4933"/>
                      </a:lnTo>
                      <a:lnTo>
                        <a:pt x="639" y="4945"/>
                      </a:lnTo>
                      <a:lnTo>
                        <a:pt x="570" y="4952"/>
                      </a:lnTo>
                      <a:lnTo>
                        <a:pt x="502" y="4957"/>
                      </a:lnTo>
                      <a:lnTo>
                        <a:pt x="438" y="4966"/>
                      </a:lnTo>
                      <a:lnTo>
                        <a:pt x="383" y="4982"/>
                      </a:lnTo>
                      <a:lnTo>
                        <a:pt x="332" y="5005"/>
                      </a:lnTo>
                      <a:lnTo>
                        <a:pt x="236" y="5059"/>
                      </a:lnTo>
                      <a:lnTo>
                        <a:pt x="97" y="5051"/>
                      </a:lnTo>
                      <a:lnTo>
                        <a:pt x="45" y="5062"/>
                      </a:lnTo>
                      <a:lnTo>
                        <a:pt x="0" y="504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8" name="Freeform 165">
                  <a:extLst>
                    <a:ext uri="{FF2B5EF4-FFF2-40B4-BE49-F238E27FC236}">
                      <a16:creationId xmlns:a16="http://schemas.microsoft.com/office/drawing/2014/main" id="{6C7AF11B-5BD7-4955-BE91-2D8008C06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26" y="3416300"/>
                  <a:ext cx="112713" cy="42863"/>
                </a:xfrm>
                <a:custGeom>
                  <a:avLst/>
                  <a:gdLst>
                    <a:gd name="T0" fmla="*/ 497 w 497"/>
                    <a:gd name="T1" fmla="*/ 19 h 247"/>
                    <a:gd name="T2" fmla="*/ 446 w 497"/>
                    <a:gd name="T3" fmla="*/ 47 h 247"/>
                    <a:gd name="T4" fmla="*/ 409 w 497"/>
                    <a:gd name="T5" fmla="*/ 106 h 247"/>
                    <a:gd name="T6" fmla="*/ 303 w 497"/>
                    <a:gd name="T7" fmla="*/ 143 h 247"/>
                    <a:gd name="T8" fmla="*/ 218 w 497"/>
                    <a:gd name="T9" fmla="*/ 244 h 247"/>
                    <a:gd name="T10" fmla="*/ 0 w 497"/>
                    <a:gd name="T11" fmla="*/ 247 h 247"/>
                    <a:gd name="T12" fmla="*/ 215 w 497"/>
                    <a:gd name="T13" fmla="*/ 229 h 247"/>
                    <a:gd name="T14" fmla="*/ 289 w 497"/>
                    <a:gd name="T15" fmla="*/ 129 h 247"/>
                    <a:gd name="T16" fmla="*/ 389 w 497"/>
                    <a:gd name="T17" fmla="*/ 88 h 247"/>
                    <a:gd name="T18" fmla="*/ 409 w 497"/>
                    <a:gd name="T19" fmla="*/ 40 h 247"/>
                    <a:gd name="T20" fmla="*/ 475 w 497"/>
                    <a:gd name="T21" fmla="*/ 0 h 247"/>
                    <a:gd name="T22" fmla="*/ 484 w 497"/>
                    <a:gd name="T23" fmla="*/ 12 h 247"/>
                    <a:gd name="T24" fmla="*/ 497 w 497"/>
                    <a:gd name="T25" fmla="*/ 19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7" h="247">
                      <a:moveTo>
                        <a:pt x="497" y="19"/>
                      </a:moveTo>
                      <a:lnTo>
                        <a:pt x="446" y="47"/>
                      </a:lnTo>
                      <a:lnTo>
                        <a:pt x="409" y="106"/>
                      </a:lnTo>
                      <a:lnTo>
                        <a:pt x="303" y="143"/>
                      </a:lnTo>
                      <a:lnTo>
                        <a:pt x="218" y="244"/>
                      </a:lnTo>
                      <a:lnTo>
                        <a:pt x="0" y="247"/>
                      </a:lnTo>
                      <a:lnTo>
                        <a:pt x="215" y="229"/>
                      </a:lnTo>
                      <a:lnTo>
                        <a:pt x="289" y="129"/>
                      </a:lnTo>
                      <a:lnTo>
                        <a:pt x="389" y="88"/>
                      </a:lnTo>
                      <a:lnTo>
                        <a:pt x="409" y="40"/>
                      </a:lnTo>
                      <a:lnTo>
                        <a:pt x="475" y="0"/>
                      </a:lnTo>
                      <a:lnTo>
                        <a:pt x="484" y="12"/>
                      </a:lnTo>
                      <a:lnTo>
                        <a:pt x="497" y="1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9" name="Freeform 166">
                  <a:extLst>
                    <a:ext uri="{FF2B5EF4-FFF2-40B4-BE49-F238E27FC236}">
                      <a16:creationId xmlns:a16="http://schemas.microsoft.com/office/drawing/2014/main" id="{310D033E-F718-4F97-96FF-AFC55076E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513" y="3279775"/>
                  <a:ext cx="276225" cy="68263"/>
                </a:xfrm>
                <a:custGeom>
                  <a:avLst/>
                  <a:gdLst>
                    <a:gd name="T0" fmla="*/ 1195 w 1218"/>
                    <a:gd name="T1" fmla="*/ 153 h 389"/>
                    <a:gd name="T2" fmla="*/ 1141 w 1218"/>
                    <a:gd name="T3" fmla="*/ 186 h 389"/>
                    <a:gd name="T4" fmla="*/ 1049 w 1218"/>
                    <a:gd name="T5" fmla="*/ 199 h 389"/>
                    <a:gd name="T6" fmla="*/ 922 w 1218"/>
                    <a:gd name="T7" fmla="*/ 194 h 389"/>
                    <a:gd name="T8" fmla="*/ 864 w 1218"/>
                    <a:gd name="T9" fmla="*/ 201 h 389"/>
                    <a:gd name="T10" fmla="*/ 815 w 1218"/>
                    <a:gd name="T11" fmla="*/ 229 h 389"/>
                    <a:gd name="T12" fmla="*/ 779 w 1218"/>
                    <a:gd name="T13" fmla="*/ 286 h 389"/>
                    <a:gd name="T14" fmla="*/ 681 w 1218"/>
                    <a:gd name="T15" fmla="*/ 301 h 389"/>
                    <a:gd name="T16" fmla="*/ 589 w 1218"/>
                    <a:gd name="T17" fmla="*/ 336 h 389"/>
                    <a:gd name="T18" fmla="*/ 497 w 1218"/>
                    <a:gd name="T19" fmla="*/ 372 h 389"/>
                    <a:gd name="T20" fmla="*/ 400 w 1218"/>
                    <a:gd name="T21" fmla="*/ 389 h 389"/>
                    <a:gd name="T22" fmla="*/ 503 w 1218"/>
                    <a:gd name="T23" fmla="*/ 360 h 389"/>
                    <a:gd name="T24" fmla="*/ 621 w 1218"/>
                    <a:gd name="T25" fmla="*/ 293 h 389"/>
                    <a:gd name="T26" fmla="*/ 703 w 1218"/>
                    <a:gd name="T27" fmla="*/ 264 h 389"/>
                    <a:gd name="T28" fmla="*/ 752 w 1218"/>
                    <a:gd name="T29" fmla="*/ 263 h 389"/>
                    <a:gd name="T30" fmla="*/ 568 w 1218"/>
                    <a:gd name="T31" fmla="*/ 203 h 389"/>
                    <a:gd name="T32" fmla="*/ 478 w 1218"/>
                    <a:gd name="T33" fmla="*/ 173 h 389"/>
                    <a:gd name="T34" fmla="*/ 359 w 1218"/>
                    <a:gd name="T35" fmla="*/ 103 h 389"/>
                    <a:gd name="T36" fmla="*/ 274 w 1218"/>
                    <a:gd name="T37" fmla="*/ 77 h 389"/>
                    <a:gd name="T38" fmla="*/ 226 w 1218"/>
                    <a:gd name="T39" fmla="*/ 81 h 389"/>
                    <a:gd name="T40" fmla="*/ 221 w 1218"/>
                    <a:gd name="T41" fmla="*/ 70 h 389"/>
                    <a:gd name="T42" fmla="*/ 274 w 1218"/>
                    <a:gd name="T43" fmla="*/ 61 h 389"/>
                    <a:gd name="T44" fmla="*/ 366 w 1218"/>
                    <a:gd name="T45" fmla="*/ 84 h 389"/>
                    <a:gd name="T46" fmla="*/ 493 w 1218"/>
                    <a:gd name="T47" fmla="*/ 158 h 389"/>
                    <a:gd name="T48" fmla="*/ 553 w 1218"/>
                    <a:gd name="T49" fmla="*/ 184 h 389"/>
                    <a:gd name="T50" fmla="*/ 584 w 1218"/>
                    <a:gd name="T51" fmla="*/ 188 h 389"/>
                    <a:gd name="T52" fmla="*/ 805 w 1218"/>
                    <a:gd name="T53" fmla="*/ 189 h 389"/>
                    <a:gd name="T54" fmla="*/ 838 w 1218"/>
                    <a:gd name="T55" fmla="*/ 169 h 389"/>
                    <a:gd name="T56" fmla="*/ 891 w 1218"/>
                    <a:gd name="T57" fmla="*/ 161 h 389"/>
                    <a:gd name="T58" fmla="*/ 965 w 1218"/>
                    <a:gd name="T59" fmla="*/ 165 h 389"/>
                    <a:gd name="T60" fmla="*/ 1045 w 1218"/>
                    <a:gd name="T61" fmla="*/ 156 h 389"/>
                    <a:gd name="T62" fmla="*/ 1099 w 1218"/>
                    <a:gd name="T63" fmla="*/ 152 h 389"/>
                    <a:gd name="T64" fmla="*/ 1131 w 1218"/>
                    <a:gd name="T65" fmla="*/ 166 h 389"/>
                    <a:gd name="T66" fmla="*/ 1164 w 1218"/>
                    <a:gd name="T67" fmla="*/ 157 h 389"/>
                    <a:gd name="T68" fmla="*/ 1190 w 1218"/>
                    <a:gd name="T69" fmla="*/ 125 h 389"/>
                    <a:gd name="T70" fmla="*/ 1218 w 1218"/>
                    <a:gd name="T71" fmla="*/ 12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18" h="389">
                      <a:moveTo>
                        <a:pt x="1218" y="125"/>
                      </a:moveTo>
                      <a:lnTo>
                        <a:pt x="1195" y="153"/>
                      </a:lnTo>
                      <a:lnTo>
                        <a:pt x="1169" y="173"/>
                      </a:lnTo>
                      <a:lnTo>
                        <a:pt x="1141" y="186"/>
                      </a:lnTo>
                      <a:lnTo>
                        <a:pt x="1112" y="195"/>
                      </a:lnTo>
                      <a:lnTo>
                        <a:pt x="1049" y="199"/>
                      </a:lnTo>
                      <a:lnTo>
                        <a:pt x="985" y="196"/>
                      </a:lnTo>
                      <a:lnTo>
                        <a:pt x="922" y="194"/>
                      </a:lnTo>
                      <a:lnTo>
                        <a:pt x="892" y="196"/>
                      </a:lnTo>
                      <a:lnTo>
                        <a:pt x="864" y="201"/>
                      </a:lnTo>
                      <a:lnTo>
                        <a:pt x="839" y="213"/>
                      </a:lnTo>
                      <a:lnTo>
                        <a:pt x="815" y="229"/>
                      </a:lnTo>
                      <a:lnTo>
                        <a:pt x="795" y="253"/>
                      </a:lnTo>
                      <a:lnTo>
                        <a:pt x="779" y="286"/>
                      </a:lnTo>
                      <a:lnTo>
                        <a:pt x="729" y="289"/>
                      </a:lnTo>
                      <a:lnTo>
                        <a:pt x="681" y="301"/>
                      </a:lnTo>
                      <a:lnTo>
                        <a:pt x="634" y="317"/>
                      </a:lnTo>
                      <a:lnTo>
                        <a:pt x="589" y="336"/>
                      </a:lnTo>
                      <a:lnTo>
                        <a:pt x="544" y="356"/>
                      </a:lnTo>
                      <a:lnTo>
                        <a:pt x="497" y="372"/>
                      </a:lnTo>
                      <a:lnTo>
                        <a:pt x="450" y="385"/>
                      </a:lnTo>
                      <a:lnTo>
                        <a:pt x="400" y="389"/>
                      </a:lnTo>
                      <a:lnTo>
                        <a:pt x="455" y="377"/>
                      </a:lnTo>
                      <a:lnTo>
                        <a:pt x="503" y="360"/>
                      </a:lnTo>
                      <a:lnTo>
                        <a:pt x="584" y="315"/>
                      </a:lnTo>
                      <a:lnTo>
                        <a:pt x="621" y="293"/>
                      </a:lnTo>
                      <a:lnTo>
                        <a:pt x="661" y="276"/>
                      </a:lnTo>
                      <a:lnTo>
                        <a:pt x="703" y="264"/>
                      </a:lnTo>
                      <a:lnTo>
                        <a:pt x="727" y="262"/>
                      </a:lnTo>
                      <a:lnTo>
                        <a:pt x="752" y="263"/>
                      </a:lnTo>
                      <a:lnTo>
                        <a:pt x="773" y="226"/>
                      </a:lnTo>
                      <a:lnTo>
                        <a:pt x="568" y="203"/>
                      </a:lnTo>
                      <a:lnTo>
                        <a:pt x="521" y="193"/>
                      </a:lnTo>
                      <a:lnTo>
                        <a:pt x="478" y="173"/>
                      </a:lnTo>
                      <a:lnTo>
                        <a:pt x="398" y="125"/>
                      </a:lnTo>
                      <a:lnTo>
                        <a:pt x="359" y="103"/>
                      </a:lnTo>
                      <a:lnTo>
                        <a:pt x="318" y="86"/>
                      </a:lnTo>
                      <a:lnTo>
                        <a:pt x="274" y="77"/>
                      </a:lnTo>
                      <a:lnTo>
                        <a:pt x="250" y="77"/>
                      </a:lnTo>
                      <a:lnTo>
                        <a:pt x="226" y="81"/>
                      </a:lnTo>
                      <a:lnTo>
                        <a:pt x="0" y="0"/>
                      </a:lnTo>
                      <a:lnTo>
                        <a:pt x="221" y="70"/>
                      </a:lnTo>
                      <a:lnTo>
                        <a:pt x="248" y="63"/>
                      </a:lnTo>
                      <a:lnTo>
                        <a:pt x="274" y="61"/>
                      </a:lnTo>
                      <a:lnTo>
                        <a:pt x="322" y="68"/>
                      </a:lnTo>
                      <a:lnTo>
                        <a:pt x="366" y="84"/>
                      </a:lnTo>
                      <a:lnTo>
                        <a:pt x="409" y="107"/>
                      </a:lnTo>
                      <a:lnTo>
                        <a:pt x="493" y="158"/>
                      </a:lnTo>
                      <a:lnTo>
                        <a:pt x="537" y="178"/>
                      </a:lnTo>
                      <a:lnTo>
                        <a:pt x="553" y="184"/>
                      </a:lnTo>
                      <a:lnTo>
                        <a:pt x="559" y="185"/>
                      </a:lnTo>
                      <a:lnTo>
                        <a:pt x="584" y="188"/>
                      </a:lnTo>
                      <a:lnTo>
                        <a:pt x="788" y="205"/>
                      </a:lnTo>
                      <a:lnTo>
                        <a:pt x="805" y="189"/>
                      </a:lnTo>
                      <a:lnTo>
                        <a:pt x="821" y="178"/>
                      </a:lnTo>
                      <a:lnTo>
                        <a:pt x="838" y="169"/>
                      </a:lnTo>
                      <a:lnTo>
                        <a:pt x="855" y="164"/>
                      </a:lnTo>
                      <a:lnTo>
                        <a:pt x="891" y="161"/>
                      </a:lnTo>
                      <a:lnTo>
                        <a:pt x="928" y="162"/>
                      </a:lnTo>
                      <a:lnTo>
                        <a:pt x="965" y="165"/>
                      </a:lnTo>
                      <a:lnTo>
                        <a:pt x="1005" y="165"/>
                      </a:lnTo>
                      <a:lnTo>
                        <a:pt x="1045" y="156"/>
                      </a:lnTo>
                      <a:lnTo>
                        <a:pt x="1087" y="137"/>
                      </a:lnTo>
                      <a:lnTo>
                        <a:pt x="1099" y="152"/>
                      </a:lnTo>
                      <a:lnTo>
                        <a:pt x="1114" y="162"/>
                      </a:lnTo>
                      <a:lnTo>
                        <a:pt x="1131" y="166"/>
                      </a:lnTo>
                      <a:lnTo>
                        <a:pt x="1147" y="164"/>
                      </a:lnTo>
                      <a:lnTo>
                        <a:pt x="1164" y="157"/>
                      </a:lnTo>
                      <a:lnTo>
                        <a:pt x="1179" y="144"/>
                      </a:lnTo>
                      <a:lnTo>
                        <a:pt x="1190" y="125"/>
                      </a:lnTo>
                      <a:lnTo>
                        <a:pt x="1197" y="101"/>
                      </a:lnTo>
                      <a:lnTo>
                        <a:pt x="1218" y="1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" name="Freeform 167">
                  <a:extLst>
                    <a:ext uri="{FF2B5EF4-FFF2-40B4-BE49-F238E27FC236}">
                      <a16:creationId xmlns:a16="http://schemas.microsoft.com/office/drawing/2014/main" id="{DA6CC2A5-45B8-4742-AB6E-34F685DF9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2588" y="3448050"/>
                  <a:ext cx="36513" cy="20638"/>
                </a:xfrm>
                <a:custGeom>
                  <a:avLst/>
                  <a:gdLst>
                    <a:gd name="T0" fmla="*/ 10 w 157"/>
                    <a:gd name="T1" fmla="*/ 0 h 114"/>
                    <a:gd name="T2" fmla="*/ 157 w 157"/>
                    <a:gd name="T3" fmla="*/ 92 h 114"/>
                    <a:gd name="T4" fmla="*/ 140 w 157"/>
                    <a:gd name="T5" fmla="*/ 99 h 114"/>
                    <a:gd name="T6" fmla="*/ 129 w 157"/>
                    <a:gd name="T7" fmla="*/ 114 h 114"/>
                    <a:gd name="T8" fmla="*/ 51 w 157"/>
                    <a:gd name="T9" fmla="*/ 75 h 114"/>
                    <a:gd name="T10" fmla="*/ 50 w 157"/>
                    <a:gd name="T11" fmla="*/ 55 h 114"/>
                    <a:gd name="T12" fmla="*/ 41 w 157"/>
                    <a:gd name="T13" fmla="*/ 38 h 114"/>
                    <a:gd name="T14" fmla="*/ 23 w 157"/>
                    <a:gd name="T15" fmla="*/ 27 h 114"/>
                    <a:gd name="T16" fmla="*/ 13 w 157"/>
                    <a:gd name="T17" fmla="*/ 24 h 114"/>
                    <a:gd name="T18" fmla="*/ 0 w 157"/>
                    <a:gd name="T19" fmla="*/ 24 h 114"/>
                    <a:gd name="T20" fmla="*/ 8 w 157"/>
                    <a:gd name="T21" fmla="*/ 13 h 114"/>
                    <a:gd name="T22" fmla="*/ 10 w 157"/>
                    <a:gd name="T23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114">
                      <a:moveTo>
                        <a:pt x="10" y="0"/>
                      </a:moveTo>
                      <a:lnTo>
                        <a:pt x="157" y="92"/>
                      </a:lnTo>
                      <a:lnTo>
                        <a:pt x="140" y="99"/>
                      </a:lnTo>
                      <a:lnTo>
                        <a:pt x="129" y="114"/>
                      </a:lnTo>
                      <a:lnTo>
                        <a:pt x="51" y="75"/>
                      </a:lnTo>
                      <a:lnTo>
                        <a:pt x="50" y="55"/>
                      </a:lnTo>
                      <a:lnTo>
                        <a:pt x="41" y="38"/>
                      </a:lnTo>
                      <a:lnTo>
                        <a:pt x="23" y="27"/>
                      </a:lnTo>
                      <a:lnTo>
                        <a:pt x="13" y="24"/>
                      </a:lnTo>
                      <a:lnTo>
                        <a:pt x="0" y="24"/>
                      </a:lnTo>
                      <a:lnTo>
                        <a:pt x="8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" name="Freeform 168">
                  <a:extLst>
                    <a:ext uri="{FF2B5EF4-FFF2-40B4-BE49-F238E27FC236}">
                      <a16:creationId xmlns:a16="http://schemas.microsoft.com/office/drawing/2014/main" id="{ABFA728A-8685-4695-9E05-EBE7EBA1A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0376" y="3514725"/>
                  <a:ext cx="19050" cy="47625"/>
                </a:xfrm>
                <a:custGeom>
                  <a:avLst/>
                  <a:gdLst>
                    <a:gd name="T0" fmla="*/ 7 w 84"/>
                    <a:gd name="T1" fmla="*/ 0 h 273"/>
                    <a:gd name="T2" fmla="*/ 61 w 84"/>
                    <a:gd name="T3" fmla="*/ 85 h 273"/>
                    <a:gd name="T4" fmla="*/ 53 w 84"/>
                    <a:gd name="T5" fmla="*/ 221 h 273"/>
                    <a:gd name="T6" fmla="*/ 84 w 84"/>
                    <a:gd name="T7" fmla="*/ 273 h 273"/>
                    <a:gd name="T8" fmla="*/ 38 w 84"/>
                    <a:gd name="T9" fmla="*/ 236 h 273"/>
                    <a:gd name="T10" fmla="*/ 42 w 84"/>
                    <a:gd name="T11" fmla="*/ 85 h 273"/>
                    <a:gd name="T12" fmla="*/ 0 w 84"/>
                    <a:gd name="T13" fmla="*/ 26 h 273"/>
                    <a:gd name="T14" fmla="*/ 7 w 84"/>
                    <a:gd name="T15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273">
                      <a:moveTo>
                        <a:pt x="7" y="0"/>
                      </a:moveTo>
                      <a:lnTo>
                        <a:pt x="61" y="85"/>
                      </a:lnTo>
                      <a:lnTo>
                        <a:pt x="53" y="221"/>
                      </a:lnTo>
                      <a:lnTo>
                        <a:pt x="84" y="273"/>
                      </a:lnTo>
                      <a:lnTo>
                        <a:pt x="38" y="236"/>
                      </a:lnTo>
                      <a:lnTo>
                        <a:pt x="42" y="85"/>
                      </a:lnTo>
                      <a:lnTo>
                        <a:pt x="0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2" name="Freeform 169">
                  <a:extLst>
                    <a:ext uri="{FF2B5EF4-FFF2-40B4-BE49-F238E27FC236}">
                      <a16:creationId xmlns:a16="http://schemas.microsoft.com/office/drawing/2014/main" id="{420DE36C-3D1A-4FDD-8810-418807649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6" y="3078163"/>
                  <a:ext cx="90488" cy="58738"/>
                </a:xfrm>
                <a:custGeom>
                  <a:avLst/>
                  <a:gdLst>
                    <a:gd name="T0" fmla="*/ 339 w 396"/>
                    <a:gd name="T1" fmla="*/ 331 h 331"/>
                    <a:gd name="T2" fmla="*/ 294 w 396"/>
                    <a:gd name="T3" fmla="*/ 294 h 331"/>
                    <a:gd name="T4" fmla="*/ 251 w 396"/>
                    <a:gd name="T5" fmla="*/ 252 h 331"/>
                    <a:gd name="T6" fmla="*/ 171 w 396"/>
                    <a:gd name="T7" fmla="*/ 165 h 331"/>
                    <a:gd name="T8" fmla="*/ 90 w 396"/>
                    <a:gd name="T9" fmla="*/ 77 h 331"/>
                    <a:gd name="T10" fmla="*/ 47 w 396"/>
                    <a:gd name="T11" fmla="*/ 36 h 331"/>
                    <a:gd name="T12" fmla="*/ 0 w 396"/>
                    <a:gd name="T13" fmla="*/ 0 h 331"/>
                    <a:gd name="T14" fmla="*/ 60 w 396"/>
                    <a:gd name="T15" fmla="*/ 12 h 331"/>
                    <a:gd name="T16" fmla="*/ 101 w 396"/>
                    <a:gd name="T17" fmla="*/ 46 h 331"/>
                    <a:gd name="T18" fmla="*/ 139 w 396"/>
                    <a:gd name="T19" fmla="*/ 83 h 331"/>
                    <a:gd name="T20" fmla="*/ 216 w 396"/>
                    <a:gd name="T21" fmla="*/ 163 h 331"/>
                    <a:gd name="T22" fmla="*/ 256 w 396"/>
                    <a:gd name="T23" fmla="*/ 202 h 331"/>
                    <a:gd name="T24" fmla="*/ 298 w 396"/>
                    <a:gd name="T25" fmla="*/ 241 h 331"/>
                    <a:gd name="T26" fmla="*/ 344 w 396"/>
                    <a:gd name="T27" fmla="*/ 276 h 331"/>
                    <a:gd name="T28" fmla="*/ 396 w 396"/>
                    <a:gd name="T29" fmla="*/ 308 h 331"/>
                    <a:gd name="T30" fmla="*/ 365 w 396"/>
                    <a:gd name="T31" fmla="*/ 314 h 331"/>
                    <a:gd name="T32" fmla="*/ 339 w 396"/>
                    <a:gd name="T33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6" h="331">
                      <a:moveTo>
                        <a:pt x="339" y="331"/>
                      </a:moveTo>
                      <a:lnTo>
                        <a:pt x="294" y="294"/>
                      </a:lnTo>
                      <a:lnTo>
                        <a:pt x="251" y="252"/>
                      </a:lnTo>
                      <a:lnTo>
                        <a:pt x="171" y="165"/>
                      </a:lnTo>
                      <a:lnTo>
                        <a:pt x="90" y="77"/>
                      </a:lnTo>
                      <a:lnTo>
                        <a:pt x="47" y="36"/>
                      </a:lnTo>
                      <a:lnTo>
                        <a:pt x="0" y="0"/>
                      </a:lnTo>
                      <a:lnTo>
                        <a:pt x="60" y="12"/>
                      </a:lnTo>
                      <a:lnTo>
                        <a:pt x="101" y="46"/>
                      </a:lnTo>
                      <a:lnTo>
                        <a:pt x="139" y="83"/>
                      </a:lnTo>
                      <a:lnTo>
                        <a:pt x="216" y="163"/>
                      </a:lnTo>
                      <a:lnTo>
                        <a:pt x="256" y="202"/>
                      </a:lnTo>
                      <a:lnTo>
                        <a:pt x="298" y="241"/>
                      </a:lnTo>
                      <a:lnTo>
                        <a:pt x="344" y="276"/>
                      </a:lnTo>
                      <a:lnTo>
                        <a:pt x="396" y="308"/>
                      </a:lnTo>
                      <a:lnTo>
                        <a:pt x="365" y="314"/>
                      </a:lnTo>
                      <a:lnTo>
                        <a:pt x="339" y="33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3" name="Freeform 170">
                  <a:extLst>
                    <a:ext uri="{FF2B5EF4-FFF2-40B4-BE49-F238E27FC236}">
                      <a16:creationId xmlns:a16="http://schemas.microsoft.com/office/drawing/2014/main" id="{C64DA017-48DF-4D92-AC38-9195217DB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3301" y="3041650"/>
                  <a:ext cx="107950" cy="222250"/>
                </a:xfrm>
                <a:custGeom>
                  <a:avLst/>
                  <a:gdLst>
                    <a:gd name="T0" fmla="*/ 414 w 476"/>
                    <a:gd name="T1" fmla="*/ 1208 h 1260"/>
                    <a:gd name="T2" fmla="*/ 368 w 476"/>
                    <a:gd name="T3" fmla="*/ 1102 h 1260"/>
                    <a:gd name="T4" fmla="*/ 337 w 476"/>
                    <a:gd name="T5" fmla="*/ 1067 h 1260"/>
                    <a:gd name="T6" fmla="*/ 275 w 476"/>
                    <a:gd name="T7" fmla="*/ 1008 h 1260"/>
                    <a:gd name="T8" fmla="*/ 235 w 476"/>
                    <a:gd name="T9" fmla="*/ 936 h 1260"/>
                    <a:gd name="T10" fmla="*/ 177 w 476"/>
                    <a:gd name="T11" fmla="*/ 828 h 1260"/>
                    <a:gd name="T12" fmla="*/ 165 w 476"/>
                    <a:gd name="T13" fmla="*/ 812 h 1260"/>
                    <a:gd name="T14" fmla="*/ 120 w 476"/>
                    <a:gd name="T15" fmla="*/ 762 h 1260"/>
                    <a:gd name="T16" fmla="*/ 86 w 476"/>
                    <a:gd name="T17" fmla="*/ 675 h 1260"/>
                    <a:gd name="T18" fmla="*/ 63 w 476"/>
                    <a:gd name="T19" fmla="*/ 582 h 1260"/>
                    <a:gd name="T20" fmla="*/ 28 w 476"/>
                    <a:gd name="T21" fmla="*/ 496 h 1260"/>
                    <a:gd name="T22" fmla="*/ 20 w 476"/>
                    <a:gd name="T23" fmla="*/ 476 h 1260"/>
                    <a:gd name="T24" fmla="*/ 62 w 476"/>
                    <a:gd name="T25" fmla="*/ 538 h 1260"/>
                    <a:gd name="T26" fmla="*/ 96 w 476"/>
                    <a:gd name="T27" fmla="*/ 634 h 1260"/>
                    <a:gd name="T28" fmla="*/ 134 w 476"/>
                    <a:gd name="T29" fmla="*/ 729 h 1260"/>
                    <a:gd name="T30" fmla="*/ 180 w 476"/>
                    <a:gd name="T31" fmla="*/ 789 h 1260"/>
                    <a:gd name="T32" fmla="*/ 208 w 476"/>
                    <a:gd name="T33" fmla="*/ 758 h 1260"/>
                    <a:gd name="T34" fmla="*/ 245 w 476"/>
                    <a:gd name="T35" fmla="*/ 620 h 1260"/>
                    <a:gd name="T36" fmla="*/ 279 w 476"/>
                    <a:gd name="T37" fmla="*/ 479 h 1260"/>
                    <a:gd name="T38" fmla="*/ 277 w 476"/>
                    <a:gd name="T39" fmla="*/ 402 h 1260"/>
                    <a:gd name="T40" fmla="*/ 247 w 476"/>
                    <a:gd name="T41" fmla="*/ 333 h 1260"/>
                    <a:gd name="T42" fmla="*/ 187 w 476"/>
                    <a:gd name="T43" fmla="*/ 169 h 1260"/>
                    <a:gd name="T44" fmla="*/ 138 w 476"/>
                    <a:gd name="T45" fmla="*/ 0 h 1260"/>
                    <a:gd name="T46" fmla="*/ 193 w 476"/>
                    <a:gd name="T47" fmla="*/ 107 h 1260"/>
                    <a:gd name="T48" fmla="*/ 253 w 476"/>
                    <a:gd name="T49" fmla="*/ 271 h 1260"/>
                    <a:gd name="T50" fmla="*/ 322 w 476"/>
                    <a:gd name="T51" fmla="*/ 456 h 1260"/>
                    <a:gd name="T52" fmla="*/ 386 w 476"/>
                    <a:gd name="T53" fmla="*/ 327 h 1260"/>
                    <a:gd name="T54" fmla="*/ 427 w 476"/>
                    <a:gd name="T55" fmla="*/ 189 h 1260"/>
                    <a:gd name="T56" fmla="*/ 393 w 476"/>
                    <a:gd name="T57" fmla="*/ 349 h 1260"/>
                    <a:gd name="T58" fmla="*/ 362 w 476"/>
                    <a:gd name="T59" fmla="*/ 426 h 1260"/>
                    <a:gd name="T60" fmla="*/ 318 w 476"/>
                    <a:gd name="T61" fmla="*/ 497 h 1260"/>
                    <a:gd name="T62" fmla="*/ 290 w 476"/>
                    <a:gd name="T63" fmla="*/ 550 h 1260"/>
                    <a:gd name="T64" fmla="*/ 246 w 476"/>
                    <a:gd name="T65" fmla="*/ 706 h 1260"/>
                    <a:gd name="T66" fmla="*/ 234 w 476"/>
                    <a:gd name="T67" fmla="*/ 815 h 1260"/>
                    <a:gd name="T68" fmla="*/ 256 w 476"/>
                    <a:gd name="T69" fmla="*/ 883 h 1260"/>
                    <a:gd name="T70" fmla="*/ 272 w 476"/>
                    <a:gd name="T71" fmla="*/ 945 h 1260"/>
                    <a:gd name="T72" fmla="*/ 306 w 476"/>
                    <a:gd name="T73" fmla="*/ 995 h 1260"/>
                    <a:gd name="T74" fmla="*/ 370 w 476"/>
                    <a:gd name="T75" fmla="*/ 1046 h 1260"/>
                    <a:gd name="T76" fmla="*/ 436 w 476"/>
                    <a:gd name="T77" fmla="*/ 1097 h 1260"/>
                    <a:gd name="T78" fmla="*/ 461 w 476"/>
                    <a:gd name="T79" fmla="*/ 1129 h 1260"/>
                    <a:gd name="T80" fmla="*/ 476 w 476"/>
                    <a:gd name="T81" fmla="*/ 1171 h 1260"/>
                    <a:gd name="T82" fmla="*/ 446 w 476"/>
                    <a:gd name="T83" fmla="*/ 1208 h 1260"/>
                    <a:gd name="T84" fmla="*/ 441 w 476"/>
                    <a:gd name="T85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6" h="1260">
                      <a:moveTo>
                        <a:pt x="441" y="1260"/>
                      </a:moveTo>
                      <a:lnTo>
                        <a:pt x="414" y="1208"/>
                      </a:lnTo>
                      <a:lnTo>
                        <a:pt x="392" y="1152"/>
                      </a:lnTo>
                      <a:lnTo>
                        <a:pt x="368" y="1102"/>
                      </a:lnTo>
                      <a:lnTo>
                        <a:pt x="353" y="1082"/>
                      </a:lnTo>
                      <a:lnTo>
                        <a:pt x="337" y="1067"/>
                      </a:lnTo>
                      <a:lnTo>
                        <a:pt x="302" y="1040"/>
                      </a:lnTo>
                      <a:lnTo>
                        <a:pt x="275" y="1008"/>
                      </a:lnTo>
                      <a:lnTo>
                        <a:pt x="254" y="972"/>
                      </a:lnTo>
                      <a:lnTo>
                        <a:pt x="235" y="936"/>
                      </a:lnTo>
                      <a:lnTo>
                        <a:pt x="200" y="862"/>
                      </a:lnTo>
                      <a:lnTo>
                        <a:pt x="177" y="828"/>
                      </a:lnTo>
                      <a:lnTo>
                        <a:pt x="169" y="815"/>
                      </a:lnTo>
                      <a:lnTo>
                        <a:pt x="165" y="812"/>
                      </a:lnTo>
                      <a:lnTo>
                        <a:pt x="150" y="797"/>
                      </a:lnTo>
                      <a:lnTo>
                        <a:pt x="120" y="762"/>
                      </a:lnTo>
                      <a:lnTo>
                        <a:pt x="100" y="720"/>
                      </a:lnTo>
                      <a:lnTo>
                        <a:pt x="86" y="675"/>
                      </a:lnTo>
                      <a:lnTo>
                        <a:pt x="74" y="628"/>
                      </a:lnTo>
                      <a:lnTo>
                        <a:pt x="63" y="582"/>
                      </a:lnTo>
                      <a:lnTo>
                        <a:pt x="49" y="537"/>
                      </a:lnTo>
                      <a:lnTo>
                        <a:pt x="28" y="496"/>
                      </a:lnTo>
                      <a:lnTo>
                        <a:pt x="0" y="459"/>
                      </a:lnTo>
                      <a:lnTo>
                        <a:pt x="20" y="476"/>
                      </a:lnTo>
                      <a:lnTo>
                        <a:pt x="36" y="496"/>
                      </a:lnTo>
                      <a:lnTo>
                        <a:pt x="62" y="538"/>
                      </a:lnTo>
                      <a:lnTo>
                        <a:pt x="80" y="585"/>
                      </a:lnTo>
                      <a:lnTo>
                        <a:pt x="96" y="634"/>
                      </a:lnTo>
                      <a:lnTo>
                        <a:pt x="114" y="683"/>
                      </a:lnTo>
                      <a:lnTo>
                        <a:pt x="134" y="729"/>
                      </a:lnTo>
                      <a:lnTo>
                        <a:pt x="162" y="770"/>
                      </a:lnTo>
                      <a:lnTo>
                        <a:pt x="180" y="789"/>
                      </a:lnTo>
                      <a:lnTo>
                        <a:pt x="202" y="805"/>
                      </a:lnTo>
                      <a:lnTo>
                        <a:pt x="208" y="758"/>
                      </a:lnTo>
                      <a:lnTo>
                        <a:pt x="218" y="712"/>
                      </a:lnTo>
                      <a:lnTo>
                        <a:pt x="245" y="620"/>
                      </a:lnTo>
                      <a:lnTo>
                        <a:pt x="270" y="527"/>
                      </a:lnTo>
                      <a:lnTo>
                        <a:pt x="279" y="479"/>
                      </a:lnTo>
                      <a:lnTo>
                        <a:pt x="281" y="429"/>
                      </a:lnTo>
                      <a:lnTo>
                        <a:pt x="277" y="402"/>
                      </a:lnTo>
                      <a:lnTo>
                        <a:pt x="270" y="378"/>
                      </a:lnTo>
                      <a:lnTo>
                        <a:pt x="247" y="333"/>
                      </a:lnTo>
                      <a:lnTo>
                        <a:pt x="212" y="252"/>
                      </a:lnTo>
                      <a:lnTo>
                        <a:pt x="187" y="169"/>
                      </a:lnTo>
                      <a:lnTo>
                        <a:pt x="164" y="83"/>
                      </a:lnTo>
                      <a:lnTo>
                        <a:pt x="138" y="0"/>
                      </a:lnTo>
                      <a:lnTo>
                        <a:pt x="173" y="29"/>
                      </a:lnTo>
                      <a:lnTo>
                        <a:pt x="193" y="107"/>
                      </a:lnTo>
                      <a:lnTo>
                        <a:pt x="219" y="189"/>
                      </a:lnTo>
                      <a:lnTo>
                        <a:pt x="253" y="271"/>
                      </a:lnTo>
                      <a:lnTo>
                        <a:pt x="293" y="352"/>
                      </a:lnTo>
                      <a:lnTo>
                        <a:pt x="322" y="456"/>
                      </a:lnTo>
                      <a:lnTo>
                        <a:pt x="358" y="393"/>
                      </a:lnTo>
                      <a:lnTo>
                        <a:pt x="386" y="327"/>
                      </a:lnTo>
                      <a:lnTo>
                        <a:pt x="409" y="258"/>
                      </a:lnTo>
                      <a:lnTo>
                        <a:pt x="427" y="189"/>
                      </a:lnTo>
                      <a:lnTo>
                        <a:pt x="413" y="269"/>
                      </a:lnTo>
                      <a:lnTo>
                        <a:pt x="393" y="349"/>
                      </a:lnTo>
                      <a:lnTo>
                        <a:pt x="378" y="388"/>
                      </a:lnTo>
                      <a:lnTo>
                        <a:pt x="362" y="426"/>
                      </a:lnTo>
                      <a:lnTo>
                        <a:pt x="341" y="463"/>
                      </a:lnTo>
                      <a:lnTo>
                        <a:pt x="318" y="497"/>
                      </a:lnTo>
                      <a:lnTo>
                        <a:pt x="304" y="520"/>
                      </a:lnTo>
                      <a:lnTo>
                        <a:pt x="290" y="550"/>
                      </a:lnTo>
                      <a:lnTo>
                        <a:pt x="266" y="623"/>
                      </a:lnTo>
                      <a:lnTo>
                        <a:pt x="246" y="706"/>
                      </a:lnTo>
                      <a:lnTo>
                        <a:pt x="232" y="793"/>
                      </a:lnTo>
                      <a:lnTo>
                        <a:pt x="234" y="815"/>
                      </a:lnTo>
                      <a:lnTo>
                        <a:pt x="244" y="846"/>
                      </a:lnTo>
                      <a:lnTo>
                        <a:pt x="256" y="883"/>
                      </a:lnTo>
                      <a:lnTo>
                        <a:pt x="266" y="923"/>
                      </a:lnTo>
                      <a:lnTo>
                        <a:pt x="272" y="945"/>
                      </a:lnTo>
                      <a:lnTo>
                        <a:pt x="281" y="963"/>
                      </a:lnTo>
                      <a:lnTo>
                        <a:pt x="306" y="995"/>
                      </a:lnTo>
                      <a:lnTo>
                        <a:pt x="336" y="1022"/>
                      </a:lnTo>
                      <a:lnTo>
                        <a:pt x="370" y="1046"/>
                      </a:lnTo>
                      <a:lnTo>
                        <a:pt x="405" y="1070"/>
                      </a:lnTo>
                      <a:lnTo>
                        <a:pt x="436" y="1097"/>
                      </a:lnTo>
                      <a:lnTo>
                        <a:pt x="449" y="1112"/>
                      </a:lnTo>
                      <a:lnTo>
                        <a:pt x="461" y="1129"/>
                      </a:lnTo>
                      <a:lnTo>
                        <a:pt x="469" y="1150"/>
                      </a:lnTo>
                      <a:lnTo>
                        <a:pt x="476" y="1171"/>
                      </a:lnTo>
                      <a:lnTo>
                        <a:pt x="459" y="1186"/>
                      </a:lnTo>
                      <a:lnTo>
                        <a:pt x="446" y="1208"/>
                      </a:lnTo>
                      <a:lnTo>
                        <a:pt x="439" y="1233"/>
                      </a:lnTo>
                      <a:lnTo>
                        <a:pt x="441" y="126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4" name="Freeform 171">
                  <a:extLst>
                    <a:ext uri="{FF2B5EF4-FFF2-40B4-BE49-F238E27FC236}">
                      <a16:creationId xmlns:a16="http://schemas.microsoft.com/office/drawing/2014/main" id="{C66D1937-7BA6-4E98-A30B-82955A86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2201" y="2720975"/>
                  <a:ext cx="115888" cy="228600"/>
                </a:xfrm>
                <a:custGeom>
                  <a:avLst/>
                  <a:gdLst>
                    <a:gd name="T0" fmla="*/ 414 w 511"/>
                    <a:gd name="T1" fmla="*/ 1104 h 1290"/>
                    <a:gd name="T2" fmla="*/ 388 w 511"/>
                    <a:gd name="T3" fmla="*/ 1029 h 1290"/>
                    <a:gd name="T4" fmla="*/ 332 w 511"/>
                    <a:gd name="T5" fmla="*/ 947 h 1290"/>
                    <a:gd name="T6" fmla="*/ 314 w 511"/>
                    <a:gd name="T7" fmla="*/ 873 h 1290"/>
                    <a:gd name="T8" fmla="*/ 320 w 511"/>
                    <a:gd name="T9" fmla="*/ 782 h 1290"/>
                    <a:gd name="T10" fmla="*/ 313 w 511"/>
                    <a:gd name="T11" fmla="*/ 721 h 1290"/>
                    <a:gd name="T12" fmla="*/ 275 w 511"/>
                    <a:gd name="T13" fmla="*/ 649 h 1290"/>
                    <a:gd name="T14" fmla="*/ 190 w 511"/>
                    <a:gd name="T15" fmla="*/ 576 h 1290"/>
                    <a:gd name="T16" fmla="*/ 90 w 511"/>
                    <a:gd name="T17" fmla="*/ 503 h 1290"/>
                    <a:gd name="T18" fmla="*/ 27 w 511"/>
                    <a:gd name="T19" fmla="*/ 436 h 1290"/>
                    <a:gd name="T20" fmla="*/ 4 w 511"/>
                    <a:gd name="T21" fmla="*/ 394 h 1290"/>
                    <a:gd name="T22" fmla="*/ 0 w 511"/>
                    <a:gd name="T23" fmla="*/ 333 h 1290"/>
                    <a:gd name="T24" fmla="*/ 45 w 511"/>
                    <a:gd name="T25" fmla="*/ 212 h 1290"/>
                    <a:gd name="T26" fmla="*/ 70 w 511"/>
                    <a:gd name="T27" fmla="*/ 153 h 1290"/>
                    <a:gd name="T28" fmla="*/ 78 w 511"/>
                    <a:gd name="T29" fmla="*/ 89 h 1290"/>
                    <a:gd name="T30" fmla="*/ 56 w 511"/>
                    <a:gd name="T31" fmla="*/ 29 h 1290"/>
                    <a:gd name="T32" fmla="*/ 93 w 511"/>
                    <a:gd name="T33" fmla="*/ 54 h 1290"/>
                    <a:gd name="T34" fmla="*/ 105 w 511"/>
                    <a:gd name="T35" fmla="*/ 93 h 1290"/>
                    <a:gd name="T36" fmla="*/ 97 w 511"/>
                    <a:gd name="T37" fmla="*/ 140 h 1290"/>
                    <a:gd name="T38" fmla="*/ 41 w 511"/>
                    <a:gd name="T39" fmla="*/ 307 h 1290"/>
                    <a:gd name="T40" fmla="*/ 37 w 511"/>
                    <a:gd name="T41" fmla="*/ 364 h 1290"/>
                    <a:gd name="T42" fmla="*/ 51 w 511"/>
                    <a:gd name="T43" fmla="*/ 416 h 1290"/>
                    <a:gd name="T44" fmla="*/ 93 w 511"/>
                    <a:gd name="T45" fmla="*/ 462 h 1290"/>
                    <a:gd name="T46" fmla="*/ 252 w 511"/>
                    <a:gd name="T47" fmla="*/ 581 h 1290"/>
                    <a:gd name="T48" fmla="*/ 302 w 511"/>
                    <a:gd name="T49" fmla="*/ 630 h 1290"/>
                    <a:gd name="T50" fmla="*/ 351 w 511"/>
                    <a:gd name="T51" fmla="*/ 646 h 1290"/>
                    <a:gd name="T52" fmla="*/ 381 w 511"/>
                    <a:gd name="T53" fmla="*/ 585 h 1290"/>
                    <a:gd name="T54" fmla="*/ 383 w 511"/>
                    <a:gd name="T55" fmla="*/ 617 h 1290"/>
                    <a:gd name="T56" fmla="*/ 350 w 511"/>
                    <a:gd name="T57" fmla="*/ 738 h 1290"/>
                    <a:gd name="T58" fmla="*/ 350 w 511"/>
                    <a:gd name="T59" fmla="*/ 803 h 1290"/>
                    <a:gd name="T60" fmla="*/ 373 w 511"/>
                    <a:gd name="T61" fmla="*/ 912 h 1290"/>
                    <a:gd name="T62" fmla="*/ 398 w 511"/>
                    <a:gd name="T63" fmla="*/ 963 h 1290"/>
                    <a:gd name="T64" fmla="*/ 444 w 511"/>
                    <a:gd name="T65" fmla="*/ 1034 h 1290"/>
                    <a:gd name="T66" fmla="*/ 511 w 511"/>
                    <a:gd name="T67" fmla="*/ 1248 h 1290"/>
                    <a:gd name="T68" fmla="*/ 469 w 511"/>
                    <a:gd name="T69" fmla="*/ 1256 h 1290"/>
                    <a:gd name="T70" fmla="*/ 440 w 511"/>
                    <a:gd name="T71" fmla="*/ 1290 h 1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1" h="1290">
                      <a:moveTo>
                        <a:pt x="440" y="1290"/>
                      </a:moveTo>
                      <a:lnTo>
                        <a:pt x="414" y="1104"/>
                      </a:lnTo>
                      <a:lnTo>
                        <a:pt x="403" y="1062"/>
                      </a:lnTo>
                      <a:lnTo>
                        <a:pt x="388" y="1029"/>
                      </a:lnTo>
                      <a:lnTo>
                        <a:pt x="349" y="974"/>
                      </a:lnTo>
                      <a:lnTo>
                        <a:pt x="332" y="947"/>
                      </a:lnTo>
                      <a:lnTo>
                        <a:pt x="319" y="914"/>
                      </a:lnTo>
                      <a:lnTo>
                        <a:pt x="314" y="873"/>
                      </a:lnTo>
                      <a:lnTo>
                        <a:pt x="317" y="818"/>
                      </a:lnTo>
                      <a:lnTo>
                        <a:pt x="320" y="782"/>
                      </a:lnTo>
                      <a:lnTo>
                        <a:pt x="318" y="750"/>
                      </a:lnTo>
                      <a:lnTo>
                        <a:pt x="313" y="721"/>
                      </a:lnTo>
                      <a:lnTo>
                        <a:pt x="303" y="695"/>
                      </a:lnTo>
                      <a:lnTo>
                        <a:pt x="275" y="649"/>
                      </a:lnTo>
                      <a:lnTo>
                        <a:pt x="236" y="611"/>
                      </a:lnTo>
                      <a:lnTo>
                        <a:pt x="190" y="576"/>
                      </a:lnTo>
                      <a:lnTo>
                        <a:pt x="140" y="541"/>
                      </a:lnTo>
                      <a:lnTo>
                        <a:pt x="90" y="503"/>
                      </a:lnTo>
                      <a:lnTo>
                        <a:pt x="44" y="458"/>
                      </a:lnTo>
                      <a:lnTo>
                        <a:pt x="27" y="436"/>
                      </a:lnTo>
                      <a:lnTo>
                        <a:pt x="14" y="414"/>
                      </a:lnTo>
                      <a:lnTo>
                        <a:pt x="4" y="394"/>
                      </a:lnTo>
                      <a:lnTo>
                        <a:pt x="0" y="374"/>
                      </a:lnTo>
                      <a:lnTo>
                        <a:pt x="0" y="333"/>
                      </a:lnTo>
                      <a:lnTo>
                        <a:pt x="10" y="293"/>
                      </a:lnTo>
                      <a:lnTo>
                        <a:pt x="45" y="212"/>
                      </a:lnTo>
                      <a:lnTo>
                        <a:pt x="64" y="170"/>
                      </a:lnTo>
                      <a:lnTo>
                        <a:pt x="70" y="153"/>
                      </a:lnTo>
                      <a:lnTo>
                        <a:pt x="78" y="125"/>
                      </a:lnTo>
                      <a:lnTo>
                        <a:pt x="78" y="89"/>
                      </a:lnTo>
                      <a:lnTo>
                        <a:pt x="68" y="58"/>
                      </a:lnTo>
                      <a:lnTo>
                        <a:pt x="56" y="29"/>
                      </a:lnTo>
                      <a:lnTo>
                        <a:pt x="53" y="0"/>
                      </a:lnTo>
                      <a:lnTo>
                        <a:pt x="93" y="54"/>
                      </a:lnTo>
                      <a:lnTo>
                        <a:pt x="101" y="72"/>
                      </a:lnTo>
                      <a:lnTo>
                        <a:pt x="105" y="93"/>
                      </a:lnTo>
                      <a:lnTo>
                        <a:pt x="102" y="115"/>
                      </a:lnTo>
                      <a:lnTo>
                        <a:pt x="97" y="140"/>
                      </a:lnTo>
                      <a:lnTo>
                        <a:pt x="58" y="250"/>
                      </a:lnTo>
                      <a:lnTo>
                        <a:pt x="41" y="307"/>
                      </a:lnTo>
                      <a:lnTo>
                        <a:pt x="37" y="336"/>
                      </a:lnTo>
                      <a:lnTo>
                        <a:pt x="37" y="364"/>
                      </a:lnTo>
                      <a:lnTo>
                        <a:pt x="41" y="391"/>
                      </a:lnTo>
                      <a:lnTo>
                        <a:pt x="51" y="416"/>
                      </a:lnTo>
                      <a:lnTo>
                        <a:pt x="68" y="440"/>
                      </a:lnTo>
                      <a:lnTo>
                        <a:pt x="93" y="462"/>
                      </a:lnTo>
                      <a:lnTo>
                        <a:pt x="222" y="555"/>
                      </a:lnTo>
                      <a:lnTo>
                        <a:pt x="252" y="581"/>
                      </a:lnTo>
                      <a:lnTo>
                        <a:pt x="281" y="609"/>
                      </a:lnTo>
                      <a:lnTo>
                        <a:pt x="302" y="630"/>
                      </a:lnTo>
                      <a:lnTo>
                        <a:pt x="328" y="671"/>
                      </a:lnTo>
                      <a:lnTo>
                        <a:pt x="351" y="646"/>
                      </a:lnTo>
                      <a:lnTo>
                        <a:pt x="368" y="616"/>
                      </a:lnTo>
                      <a:lnTo>
                        <a:pt x="381" y="585"/>
                      </a:lnTo>
                      <a:lnTo>
                        <a:pt x="396" y="554"/>
                      </a:lnTo>
                      <a:lnTo>
                        <a:pt x="383" y="617"/>
                      </a:lnTo>
                      <a:lnTo>
                        <a:pt x="364" y="677"/>
                      </a:lnTo>
                      <a:lnTo>
                        <a:pt x="350" y="738"/>
                      </a:lnTo>
                      <a:lnTo>
                        <a:pt x="348" y="770"/>
                      </a:lnTo>
                      <a:lnTo>
                        <a:pt x="350" y="803"/>
                      </a:lnTo>
                      <a:lnTo>
                        <a:pt x="361" y="869"/>
                      </a:lnTo>
                      <a:lnTo>
                        <a:pt x="373" y="912"/>
                      </a:lnTo>
                      <a:lnTo>
                        <a:pt x="385" y="941"/>
                      </a:lnTo>
                      <a:lnTo>
                        <a:pt x="398" y="963"/>
                      </a:lnTo>
                      <a:lnTo>
                        <a:pt x="427" y="1002"/>
                      </a:lnTo>
                      <a:lnTo>
                        <a:pt x="444" y="1034"/>
                      </a:lnTo>
                      <a:lnTo>
                        <a:pt x="463" y="1081"/>
                      </a:lnTo>
                      <a:lnTo>
                        <a:pt x="511" y="1248"/>
                      </a:lnTo>
                      <a:lnTo>
                        <a:pt x="489" y="1248"/>
                      </a:lnTo>
                      <a:lnTo>
                        <a:pt x="469" y="1256"/>
                      </a:lnTo>
                      <a:lnTo>
                        <a:pt x="452" y="1270"/>
                      </a:lnTo>
                      <a:lnTo>
                        <a:pt x="440" y="129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5" name="Freeform 172">
                  <a:extLst>
                    <a:ext uri="{FF2B5EF4-FFF2-40B4-BE49-F238E27FC236}">
                      <a16:creationId xmlns:a16="http://schemas.microsoft.com/office/drawing/2014/main" id="{76052B93-CCD9-41E4-B839-E7DA0E55B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8101" y="2794000"/>
                  <a:ext cx="177800" cy="139700"/>
                </a:xfrm>
                <a:custGeom>
                  <a:avLst/>
                  <a:gdLst>
                    <a:gd name="T0" fmla="*/ 0 w 782"/>
                    <a:gd name="T1" fmla="*/ 701 h 794"/>
                    <a:gd name="T2" fmla="*/ 37 w 782"/>
                    <a:gd name="T3" fmla="*/ 650 h 794"/>
                    <a:gd name="T4" fmla="*/ 78 w 782"/>
                    <a:gd name="T5" fmla="*/ 601 h 794"/>
                    <a:gd name="T6" fmla="*/ 122 w 782"/>
                    <a:gd name="T7" fmla="*/ 556 h 794"/>
                    <a:gd name="T8" fmla="*/ 169 w 782"/>
                    <a:gd name="T9" fmla="*/ 514 h 794"/>
                    <a:gd name="T10" fmla="*/ 270 w 782"/>
                    <a:gd name="T11" fmla="*/ 438 h 794"/>
                    <a:gd name="T12" fmla="*/ 373 w 782"/>
                    <a:gd name="T13" fmla="*/ 371 h 794"/>
                    <a:gd name="T14" fmla="*/ 386 w 782"/>
                    <a:gd name="T15" fmla="*/ 317 h 794"/>
                    <a:gd name="T16" fmla="*/ 403 w 782"/>
                    <a:gd name="T17" fmla="*/ 271 h 794"/>
                    <a:gd name="T18" fmla="*/ 430 w 782"/>
                    <a:gd name="T19" fmla="*/ 229 h 794"/>
                    <a:gd name="T20" fmla="*/ 449 w 782"/>
                    <a:gd name="T21" fmla="*/ 209 h 794"/>
                    <a:gd name="T22" fmla="*/ 470 w 782"/>
                    <a:gd name="T23" fmla="*/ 190 h 794"/>
                    <a:gd name="T24" fmla="*/ 489 w 782"/>
                    <a:gd name="T25" fmla="*/ 93 h 794"/>
                    <a:gd name="T26" fmla="*/ 500 w 782"/>
                    <a:gd name="T27" fmla="*/ 45 h 794"/>
                    <a:gd name="T28" fmla="*/ 517 w 782"/>
                    <a:gd name="T29" fmla="*/ 0 h 794"/>
                    <a:gd name="T30" fmla="*/ 527 w 782"/>
                    <a:gd name="T31" fmla="*/ 0 h 794"/>
                    <a:gd name="T32" fmla="*/ 493 w 782"/>
                    <a:gd name="T33" fmla="*/ 197 h 794"/>
                    <a:gd name="T34" fmla="*/ 488 w 782"/>
                    <a:gd name="T35" fmla="*/ 215 h 794"/>
                    <a:gd name="T36" fmla="*/ 479 w 782"/>
                    <a:gd name="T37" fmla="*/ 229 h 794"/>
                    <a:gd name="T38" fmla="*/ 456 w 782"/>
                    <a:gd name="T39" fmla="*/ 252 h 794"/>
                    <a:gd name="T40" fmla="*/ 430 w 782"/>
                    <a:gd name="T41" fmla="*/ 286 h 794"/>
                    <a:gd name="T42" fmla="*/ 419 w 782"/>
                    <a:gd name="T43" fmla="*/ 312 h 794"/>
                    <a:gd name="T44" fmla="*/ 408 w 782"/>
                    <a:gd name="T45" fmla="*/ 348 h 794"/>
                    <a:gd name="T46" fmla="*/ 422 w 782"/>
                    <a:gd name="T47" fmla="*/ 360 h 794"/>
                    <a:gd name="T48" fmla="*/ 467 w 782"/>
                    <a:gd name="T49" fmla="*/ 321 h 794"/>
                    <a:gd name="T50" fmla="*/ 514 w 782"/>
                    <a:gd name="T51" fmla="*/ 284 h 794"/>
                    <a:gd name="T52" fmla="*/ 612 w 782"/>
                    <a:gd name="T53" fmla="*/ 213 h 794"/>
                    <a:gd name="T54" fmla="*/ 659 w 782"/>
                    <a:gd name="T55" fmla="*/ 176 h 794"/>
                    <a:gd name="T56" fmla="*/ 703 w 782"/>
                    <a:gd name="T57" fmla="*/ 137 h 794"/>
                    <a:gd name="T58" fmla="*/ 745 w 782"/>
                    <a:gd name="T59" fmla="*/ 93 h 794"/>
                    <a:gd name="T60" fmla="*/ 782 w 782"/>
                    <a:gd name="T61" fmla="*/ 45 h 794"/>
                    <a:gd name="T62" fmla="*/ 761 w 782"/>
                    <a:gd name="T63" fmla="*/ 80 h 794"/>
                    <a:gd name="T64" fmla="*/ 738 w 782"/>
                    <a:gd name="T65" fmla="*/ 113 h 794"/>
                    <a:gd name="T66" fmla="*/ 685 w 782"/>
                    <a:gd name="T67" fmla="*/ 173 h 794"/>
                    <a:gd name="T68" fmla="*/ 565 w 782"/>
                    <a:gd name="T69" fmla="*/ 282 h 794"/>
                    <a:gd name="T70" fmla="*/ 588 w 782"/>
                    <a:gd name="T71" fmla="*/ 275 h 794"/>
                    <a:gd name="T72" fmla="*/ 607 w 782"/>
                    <a:gd name="T73" fmla="*/ 273 h 794"/>
                    <a:gd name="T74" fmla="*/ 626 w 782"/>
                    <a:gd name="T75" fmla="*/ 276 h 794"/>
                    <a:gd name="T76" fmla="*/ 644 w 782"/>
                    <a:gd name="T77" fmla="*/ 280 h 794"/>
                    <a:gd name="T78" fmla="*/ 682 w 782"/>
                    <a:gd name="T79" fmla="*/ 289 h 794"/>
                    <a:gd name="T80" fmla="*/ 702 w 782"/>
                    <a:gd name="T81" fmla="*/ 288 h 794"/>
                    <a:gd name="T82" fmla="*/ 725 w 782"/>
                    <a:gd name="T83" fmla="*/ 282 h 794"/>
                    <a:gd name="T84" fmla="*/ 696 w 782"/>
                    <a:gd name="T85" fmla="*/ 294 h 794"/>
                    <a:gd name="T86" fmla="*/ 665 w 782"/>
                    <a:gd name="T87" fmla="*/ 299 h 794"/>
                    <a:gd name="T88" fmla="*/ 604 w 782"/>
                    <a:gd name="T89" fmla="*/ 300 h 794"/>
                    <a:gd name="T90" fmla="*/ 572 w 782"/>
                    <a:gd name="T91" fmla="*/ 301 h 794"/>
                    <a:gd name="T92" fmla="*/ 541 w 782"/>
                    <a:gd name="T93" fmla="*/ 306 h 794"/>
                    <a:gd name="T94" fmla="*/ 511 w 782"/>
                    <a:gd name="T95" fmla="*/ 317 h 794"/>
                    <a:gd name="T96" fmla="*/ 496 w 782"/>
                    <a:gd name="T97" fmla="*/ 326 h 794"/>
                    <a:gd name="T98" fmla="*/ 482 w 782"/>
                    <a:gd name="T99" fmla="*/ 338 h 794"/>
                    <a:gd name="T100" fmla="*/ 435 w 782"/>
                    <a:gd name="T101" fmla="*/ 372 h 794"/>
                    <a:gd name="T102" fmla="*/ 383 w 782"/>
                    <a:gd name="T103" fmla="*/ 403 h 794"/>
                    <a:gd name="T104" fmla="*/ 273 w 782"/>
                    <a:gd name="T105" fmla="*/ 481 h 794"/>
                    <a:gd name="T106" fmla="*/ 221 w 782"/>
                    <a:gd name="T107" fmla="*/ 523 h 794"/>
                    <a:gd name="T108" fmla="*/ 172 w 782"/>
                    <a:gd name="T109" fmla="*/ 569 h 794"/>
                    <a:gd name="T110" fmla="*/ 127 w 782"/>
                    <a:gd name="T111" fmla="*/ 617 h 794"/>
                    <a:gd name="T112" fmla="*/ 87 w 782"/>
                    <a:gd name="T113" fmla="*/ 670 h 794"/>
                    <a:gd name="T114" fmla="*/ 55 w 782"/>
                    <a:gd name="T115" fmla="*/ 729 h 794"/>
                    <a:gd name="T116" fmla="*/ 29 w 782"/>
                    <a:gd name="T117" fmla="*/ 794 h 794"/>
                    <a:gd name="T118" fmla="*/ 35 w 782"/>
                    <a:gd name="T119" fmla="*/ 767 h 794"/>
                    <a:gd name="T120" fmla="*/ 30 w 782"/>
                    <a:gd name="T121" fmla="*/ 743 h 794"/>
                    <a:gd name="T122" fmla="*/ 18 w 782"/>
                    <a:gd name="T123" fmla="*/ 719 h 794"/>
                    <a:gd name="T124" fmla="*/ 0 w 782"/>
                    <a:gd name="T125" fmla="*/ 701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82" h="794">
                      <a:moveTo>
                        <a:pt x="0" y="701"/>
                      </a:moveTo>
                      <a:lnTo>
                        <a:pt x="37" y="650"/>
                      </a:lnTo>
                      <a:lnTo>
                        <a:pt x="78" y="601"/>
                      </a:lnTo>
                      <a:lnTo>
                        <a:pt x="122" y="556"/>
                      </a:lnTo>
                      <a:lnTo>
                        <a:pt x="169" y="514"/>
                      </a:lnTo>
                      <a:lnTo>
                        <a:pt x="270" y="438"/>
                      </a:lnTo>
                      <a:lnTo>
                        <a:pt x="373" y="371"/>
                      </a:lnTo>
                      <a:lnTo>
                        <a:pt x="386" y="317"/>
                      </a:lnTo>
                      <a:lnTo>
                        <a:pt x="403" y="271"/>
                      </a:lnTo>
                      <a:lnTo>
                        <a:pt x="430" y="229"/>
                      </a:lnTo>
                      <a:lnTo>
                        <a:pt x="449" y="209"/>
                      </a:lnTo>
                      <a:lnTo>
                        <a:pt x="470" y="190"/>
                      </a:lnTo>
                      <a:lnTo>
                        <a:pt x="489" y="93"/>
                      </a:lnTo>
                      <a:lnTo>
                        <a:pt x="500" y="45"/>
                      </a:lnTo>
                      <a:lnTo>
                        <a:pt x="517" y="0"/>
                      </a:lnTo>
                      <a:lnTo>
                        <a:pt x="527" y="0"/>
                      </a:lnTo>
                      <a:lnTo>
                        <a:pt x="493" y="197"/>
                      </a:lnTo>
                      <a:lnTo>
                        <a:pt x="488" y="215"/>
                      </a:lnTo>
                      <a:lnTo>
                        <a:pt x="479" y="229"/>
                      </a:lnTo>
                      <a:lnTo>
                        <a:pt x="456" y="252"/>
                      </a:lnTo>
                      <a:lnTo>
                        <a:pt x="430" y="286"/>
                      </a:lnTo>
                      <a:lnTo>
                        <a:pt x="419" y="312"/>
                      </a:lnTo>
                      <a:lnTo>
                        <a:pt x="408" y="348"/>
                      </a:lnTo>
                      <a:lnTo>
                        <a:pt x="422" y="360"/>
                      </a:lnTo>
                      <a:lnTo>
                        <a:pt x="467" y="321"/>
                      </a:lnTo>
                      <a:lnTo>
                        <a:pt x="514" y="284"/>
                      </a:lnTo>
                      <a:lnTo>
                        <a:pt x="612" y="213"/>
                      </a:lnTo>
                      <a:lnTo>
                        <a:pt x="659" y="176"/>
                      </a:lnTo>
                      <a:lnTo>
                        <a:pt x="703" y="137"/>
                      </a:lnTo>
                      <a:lnTo>
                        <a:pt x="745" y="93"/>
                      </a:lnTo>
                      <a:lnTo>
                        <a:pt x="782" y="45"/>
                      </a:lnTo>
                      <a:lnTo>
                        <a:pt x="761" y="80"/>
                      </a:lnTo>
                      <a:lnTo>
                        <a:pt x="738" y="113"/>
                      </a:lnTo>
                      <a:lnTo>
                        <a:pt x="685" y="173"/>
                      </a:lnTo>
                      <a:lnTo>
                        <a:pt x="565" y="282"/>
                      </a:lnTo>
                      <a:lnTo>
                        <a:pt x="588" y="275"/>
                      </a:lnTo>
                      <a:lnTo>
                        <a:pt x="607" y="273"/>
                      </a:lnTo>
                      <a:lnTo>
                        <a:pt x="626" y="276"/>
                      </a:lnTo>
                      <a:lnTo>
                        <a:pt x="644" y="280"/>
                      </a:lnTo>
                      <a:lnTo>
                        <a:pt x="682" y="289"/>
                      </a:lnTo>
                      <a:lnTo>
                        <a:pt x="702" y="288"/>
                      </a:lnTo>
                      <a:lnTo>
                        <a:pt x="725" y="282"/>
                      </a:lnTo>
                      <a:lnTo>
                        <a:pt x="696" y="294"/>
                      </a:lnTo>
                      <a:lnTo>
                        <a:pt x="665" y="299"/>
                      </a:lnTo>
                      <a:lnTo>
                        <a:pt x="604" y="300"/>
                      </a:lnTo>
                      <a:lnTo>
                        <a:pt x="572" y="301"/>
                      </a:lnTo>
                      <a:lnTo>
                        <a:pt x="541" y="306"/>
                      </a:lnTo>
                      <a:lnTo>
                        <a:pt x="511" y="317"/>
                      </a:lnTo>
                      <a:lnTo>
                        <a:pt x="496" y="326"/>
                      </a:lnTo>
                      <a:lnTo>
                        <a:pt x="482" y="338"/>
                      </a:lnTo>
                      <a:lnTo>
                        <a:pt x="435" y="372"/>
                      </a:lnTo>
                      <a:lnTo>
                        <a:pt x="383" y="403"/>
                      </a:lnTo>
                      <a:lnTo>
                        <a:pt x="273" y="481"/>
                      </a:lnTo>
                      <a:lnTo>
                        <a:pt x="221" y="523"/>
                      </a:lnTo>
                      <a:lnTo>
                        <a:pt x="172" y="569"/>
                      </a:lnTo>
                      <a:lnTo>
                        <a:pt x="127" y="617"/>
                      </a:lnTo>
                      <a:lnTo>
                        <a:pt x="87" y="670"/>
                      </a:lnTo>
                      <a:lnTo>
                        <a:pt x="55" y="729"/>
                      </a:lnTo>
                      <a:lnTo>
                        <a:pt x="29" y="794"/>
                      </a:lnTo>
                      <a:lnTo>
                        <a:pt x="35" y="767"/>
                      </a:lnTo>
                      <a:lnTo>
                        <a:pt x="30" y="743"/>
                      </a:lnTo>
                      <a:lnTo>
                        <a:pt x="18" y="719"/>
                      </a:lnTo>
                      <a:lnTo>
                        <a:pt x="0" y="70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6" name="Line 173">
                  <a:extLst>
                    <a:ext uri="{FF2B5EF4-FFF2-40B4-BE49-F238E27FC236}">
                      <a16:creationId xmlns:a16="http://schemas.microsoft.com/office/drawing/2014/main" id="{35D57430-4095-42C6-977E-AEE3B72AD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77113" y="3600450"/>
                  <a:ext cx="31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7" name="Freeform 174">
                  <a:extLst>
                    <a:ext uri="{FF2B5EF4-FFF2-40B4-BE49-F238E27FC236}">
                      <a16:creationId xmlns:a16="http://schemas.microsoft.com/office/drawing/2014/main" id="{B4A90BED-104F-425C-8FA5-7054C3A57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8963" y="3235325"/>
                  <a:ext cx="50800" cy="23813"/>
                </a:xfrm>
                <a:custGeom>
                  <a:avLst/>
                  <a:gdLst>
                    <a:gd name="T0" fmla="*/ 0 w 224"/>
                    <a:gd name="T1" fmla="*/ 65 h 136"/>
                    <a:gd name="T2" fmla="*/ 9 w 224"/>
                    <a:gd name="T3" fmla="*/ 32 h 136"/>
                    <a:gd name="T4" fmla="*/ 6 w 224"/>
                    <a:gd name="T5" fmla="*/ 0 h 136"/>
                    <a:gd name="T6" fmla="*/ 16 w 224"/>
                    <a:gd name="T7" fmla="*/ 26 h 136"/>
                    <a:gd name="T8" fmla="*/ 30 w 224"/>
                    <a:gd name="T9" fmla="*/ 45 h 136"/>
                    <a:gd name="T10" fmla="*/ 47 w 224"/>
                    <a:gd name="T11" fmla="*/ 60 h 136"/>
                    <a:gd name="T12" fmla="*/ 66 w 224"/>
                    <a:gd name="T13" fmla="*/ 70 h 136"/>
                    <a:gd name="T14" fmla="*/ 108 w 224"/>
                    <a:gd name="T15" fmla="*/ 87 h 136"/>
                    <a:gd name="T16" fmla="*/ 128 w 224"/>
                    <a:gd name="T17" fmla="*/ 97 h 136"/>
                    <a:gd name="T18" fmla="*/ 145 w 224"/>
                    <a:gd name="T19" fmla="*/ 110 h 136"/>
                    <a:gd name="T20" fmla="*/ 162 w 224"/>
                    <a:gd name="T21" fmla="*/ 121 h 136"/>
                    <a:gd name="T22" fmla="*/ 183 w 224"/>
                    <a:gd name="T23" fmla="*/ 126 h 136"/>
                    <a:gd name="T24" fmla="*/ 204 w 224"/>
                    <a:gd name="T25" fmla="*/ 125 h 136"/>
                    <a:gd name="T26" fmla="*/ 224 w 224"/>
                    <a:gd name="T27" fmla="*/ 118 h 136"/>
                    <a:gd name="T28" fmla="*/ 203 w 224"/>
                    <a:gd name="T29" fmla="*/ 131 h 136"/>
                    <a:gd name="T30" fmla="*/ 178 w 224"/>
                    <a:gd name="T31" fmla="*/ 136 h 136"/>
                    <a:gd name="T32" fmla="*/ 154 w 224"/>
                    <a:gd name="T33" fmla="*/ 134 h 136"/>
                    <a:gd name="T34" fmla="*/ 130 w 224"/>
                    <a:gd name="T35" fmla="*/ 122 h 136"/>
                    <a:gd name="T36" fmla="*/ 99 w 224"/>
                    <a:gd name="T37" fmla="*/ 105 h 136"/>
                    <a:gd name="T38" fmla="*/ 64 w 224"/>
                    <a:gd name="T39" fmla="*/ 92 h 136"/>
                    <a:gd name="T40" fmla="*/ 31 w 224"/>
                    <a:gd name="T41" fmla="*/ 80 h 136"/>
                    <a:gd name="T42" fmla="*/ 0 w 224"/>
                    <a:gd name="T43" fmla="*/ 6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4" h="136">
                      <a:moveTo>
                        <a:pt x="0" y="65"/>
                      </a:moveTo>
                      <a:lnTo>
                        <a:pt x="9" y="32"/>
                      </a:lnTo>
                      <a:lnTo>
                        <a:pt x="6" y="0"/>
                      </a:lnTo>
                      <a:lnTo>
                        <a:pt x="16" y="26"/>
                      </a:lnTo>
                      <a:lnTo>
                        <a:pt x="30" y="45"/>
                      </a:lnTo>
                      <a:lnTo>
                        <a:pt x="47" y="60"/>
                      </a:lnTo>
                      <a:lnTo>
                        <a:pt x="66" y="70"/>
                      </a:lnTo>
                      <a:lnTo>
                        <a:pt x="108" y="87"/>
                      </a:lnTo>
                      <a:lnTo>
                        <a:pt x="128" y="97"/>
                      </a:lnTo>
                      <a:lnTo>
                        <a:pt x="145" y="110"/>
                      </a:lnTo>
                      <a:lnTo>
                        <a:pt x="162" y="121"/>
                      </a:lnTo>
                      <a:lnTo>
                        <a:pt x="183" y="126"/>
                      </a:lnTo>
                      <a:lnTo>
                        <a:pt x="204" y="125"/>
                      </a:lnTo>
                      <a:lnTo>
                        <a:pt x="224" y="118"/>
                      </a:lnTo>
                      <a:lnTo>
                        <a:pt x="203" y="131"/>
                      </a:lnTo>
                      <a:lnTo>
                        <a:pt x="178" y="136"/>
                      </a:lnTo>
                      <a:lnTo>
                        <a:pt x="154" y="134"/>
                      </a:lnTo>
                      <a:lnTo>
                        <a:pt x="130" y="122"/>
                      </a:lnTo>
                      <a:lnTo>
                        <a:pt x="99" y="105"/>
                      </a:lnTo>
                      <a:lnTo>
                        <a:pt x="64" y="92"/>
                      </a:lnTo>
                      <a:lnTo>
                        <a:pt x="31" y="8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8" name="Freeform 175">
                  <a:extLst>
                    <a:ext uri="{FF2B5EF4-FFF2-40B4-BE49-F238E27FC236}">
                      <a16:creationId xmlns:a16="http://schemas.microsoft.com/office/drawing/2014/main" id="{7FD5BCFA-EC24-40A7-9C8F-8B608447D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76" y="3609975"/>
                  <a:ext cx="39688" cy="7938"/>
                </a:xfrm>
                <a:custGeom>
                  <a:avLst/>
                  <a:gdLst>
                    <a:gd name="T0" fmla="*/ 179 w 179"/>
                    <a:gd name="T1" fmla="*/ 9 h 42"/>
                    <a:gd name="T2" fmla="*/ 135 w 179"/>
                    <a:gd name="T3" fmla="*/ 0 h 42"/>
                    <a:gd name="T4" fmla="*/ 70 w 179"/>
                    <a:gd name="T5" fmla="*/ 24 h 42"/>
                    <a:gd name="T6" fmla="*/ 0 w 179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42">
                      <a:moveTo>
                        <a:pt x="179" y="9"/>
                      </a:moveTo>
                      <a:lnTo>
                        <a:pt x="135" y="0"/>
                      </a:lnTo>
                      <a:lnTo>
                        <a:pt x="70" y="24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9" name="Line 176">
                  <a:extLst>
                    <a:ext uri="{FF2B5EF4-FFF2-40B4-BE49-F238E27FC236}">
                      <a16:creationId xmlns:a16="http://schemas.microsoft.com/office/drawing/2014/main" id="{08236898-BFED-4EE9-A3E9-091D4DBDD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0276" y="3606800"/>
                  <a:ext cx="28575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0" name="Line 177">
                  <a:extLst>
                    <a:ext uri="{FF2B5EF4-FFF2-40B4-BE49-F238E27FC236}">
                      <a16:creationId xmlns:a16="http://schemas.microsoft.com/office/drawing/2014/main" id="{35892A43-07C9-4B00-B36F-180171A57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9801" y="3603625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1" name="Freeform 178">
                  <a:extLst>
                    <a:ext uri="{FF2B5EF4-FFF2-40B4-BE49-F238E27FC236}">
                      <a16:creationId xmlns:a16="http://schemas.microsoft.com/office/drawing/2014/main" id="{C5F6AE05-DE0D-4C2B-B125-E6CA47021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1063" y="3459163"/>
                  <a:ext cx="15875" cy="6350"/>
                </a:xfrm>
                <a:custGeom>
                  <a:avLst/>
                  <a:gdLst>
                    <a:gd name="T0" fmla="*/ 71 w 71"/>
                    <a:gd name="T1" fmla="*/ 0 h 38"/>
                    <a:gd name="T2" fmla="*/ 40 w 71"/>
                    <a:gd name="T3" fmla="*/ 31 h 38"/>
                    <a:gd name="T4" fmla="*/ 0 w 71"/>
                    <a:gd name="T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38">
                      <a:moveTo>
                        <a:pt x="71" y="0"/>
                      </a:moveTo>
                      <a:lnTo>
                        <a:pt x="40" y="31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2" name="Freeform 179">
                  <a:extLst>
                    <a:ext uri="{FF2B5EF4-FFF2-40B4-BE49-F238E27FC236}">
                      <a16:creationId xmlns:a16="http://schemas.microsoft.com/office/drawing/2014/main" id="{545A44A4-A2EF-4355-B911-E603EB4C9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7888" y="3440113"/>
                  <a:ext cx="28575" cy="17463"/>
                </a:xfrm>
                <a:custGeom>
                  <a:avLst/>
                  <a:gdLst>
                    <a:gd name="T0" fmla="*/ 131 w 131"/>
                    <a:gd name="T1" fmla="*/ 100 h 100"/>
                    <a:gd name="T2" fmla="*/ 108 w 131"/>
                    <a:gd name="T3" fmla="*/ 71 h 100"/>
                    <a:gd name="T4" fmla="*/ 52 w 131"/>
                    <a:gd name="T5" fmla="*/ 56 h 100"/>
                    <a:gd name="T6" fmla="*/ 0 w 131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1" h="100">
                      <a:moveTo>
                        <a:pt x="131" y="100"/>
                      </a:moveTo>
                      <a:lnTo>
                        <a:pt x="108" y="71"/>
                      </a:lnTo>
                      <a:lnTo>
                        <a:pt x="52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3" name="Freeform 180">
                  <a:extLst>
                    <a:ext uri="{FF2B5EF4-FFF2-40B4-BE49-F238E27FC236}">
                      <a16:creationId xmlns:a16="http://schemas.microsoft.com/office/drawing/2014/main" id="{1BAD6C8B-C8FD-4323-B5C2-E87A11375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3443288"/>
                  <a:ext cx="26988" cy="4763"/>
                </a:xfrm>
                <a:custGeom>
                  <a:avLst/>
                  <a:gdLst>
                    <a:gd name="T0" fmla="*/ 122 w 122"/>
                    <a:gd name="T1" fmla="*/ 7 h 22"/>
                    <a:gd name="T2" fmla="*/ 71 w 122"/>
                    <a:gd name="T3" fmla="*/ 0 h 22"/>
                    <a:gd name="T4" fmla="*/ 30 w 122"/>
                    <a:gd name="T5" fmla="*/ 22 h 22"/>
                    <a:gd name="T6" fmla="*/ 0 w 122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22">
                      <a:moveTo>
                        <a:pt x="122" y="7"/>
                      </a:moveTo>
                      <a:lnTo>
                        <a:pt x="71" y="0"/>
                      </a:lnTo>
                      <a:lnTo>
                        <a:pt x="3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4" name="Freeform 181">
                  <a:extLst>
                    <a:ext uri="{FF2B5EF4-FFF2-40B4-BE49-F238E27FC236}">
                      <a16:creationId xmlns:a16="http://schemas.microsoft.com/office/drawing/2014/main" id="{E106CB80-1AB4-4195-8A9C-F15DDCA2A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6226" y="3324225"/>
                  <a:ext cx="104775" cy="23813"/>
                </a:xfrm>
                <a:custGeom>
                  <a:avLst/>
                  <a:gdLst>
                    <a:gd name="T0" fmla="*/ 459 w 459"/>
                    <a:gd name="T1" fmla="*/ 133 h 133"/>
                    <a:gd name="T2" fmla="*/ 430 w 459"/>
                    <a:gd name="T3" fmla="*/ 133 h 133"/>
                    <a:gd name="T4" fmla="*/ 333 w 459"/>
                    <a:gd name="T5" fmla="*/ 99 h 133"/>
                    <a:gd name="T6" fmla="*/ 310 w 459"/>
                    <a:gd name="T7" fmla="*/ 45 h 133"/>
                    <a:gd name="T8" fmla="*/ 205 w 459"/>
                    <a:gd name="T9" fmla="*/ 0 h 133"/>
                    <a:gd name="T10" fmla="*/ 130 w 459"/>
                    <a:gd name="T11" fmla="*/ 30 h 133"/>
                    <a:gd name="T12" fmla="*/ 26 w 459"/>
                    <a:gd name="T13" fmla="*/ 11 h 133"/>
                    <a:gd name="T14" fmla="*/ 0 w 459"/>
                    <a:gd name="T15" fmla="*/ 1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9" h="133">
                      <a:moveTo>
                        <a:pt x="459" y="133"/>
                      </a:moveTo>
                      <a:lnTo>
                        <a:pt x="430" y="133"/>
                      </a:lnTo>
                      <a:lnTo>
                        <a:pt x="333" y="99"/>
                      </a:lnTo>
                      <a:lnTo>
                        <a:pt x="310" y="45"/>
                      </a:lnTo>
                      <a:lnTo>
                        <a:pt x="205" y="0"/>
                      </a:lnTo>
                      <a:lnTo>
                        <a:pt x="130" y="30"/>
                      </a:lnTo>
                      <a:lnTo>
                        <a:pt x="26" y="11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5" name="Line 182">
                  <a:extLst>
                    <a:ext uri="{FF2B5EF4-FFF2-40B4-BE49-F238E27FC236}">
                      <a16:creationId xmlns:a16="http://schemas.microsoft.com/office/drawing/2014/main" id="{6F0337BF-9BED-4D64-8498-29F036CA0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1313" y="3313113"/>
                  <a:ext cx="1588" cy="174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6" name="Line 183">
                  <a:extLst>
                    <a:ext uri="{FF2B5EF4-FFF2-40B4-BE49-F238E27FC236}">
                      <a16:creationId xmlns:a16="http://schemas.microsoft.com/office/drawing/2014/main" id="{E77BBE1A-27F5-4D7C-BE5F-86652845A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61151" y="3321050"/>
                  <a:ext cx="1270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7" name="Line 184">
                  <a:extLst>
                    <a:ext uri="{FF2B5EF4-FFF2-40B4-BE49-F238E27FC236}">
                      <a16:creationId xmlns:a16="http://schemas.microsoft.com/office/drawing/2014/main" id="{F18F2142-BCB1-4606-B596-51C4D892C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27813" y="3322638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8" name="Line 185">
                  <a:extLst>
                    <a:ext uri="{FF2B5EF4-FFF2-40B4-BE49-F238E27FC236}">
                      <a16:creationId xmlns:a16="http://schemas.microsoft.com/office/drawing/2014/main" id="{BCCB1F57-D15B-49D3-87DB-8E3E50E34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10351" y="3257550"/>
                  <a:ext cx="30163" cy="2222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9" name="Freeform 186">
                  <a:extLst>
                    <a:ext uri="{FF2B5EF4-FFF2-40B4-BE49-F238E27FC236}">
                      <a16:creationId xmlns:a16="http://schemas.microsoft.com/office/drawing/2014/main" id="{72A629CE-7660-4DB7-A101-5F927AD84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2101" y="3243263"/>
                  <a:ext cx="11113" cy="39688"/>
                </a:xfrm>
                <a:custGeom>
                  <a:avLst/>
                  <a:gdLst>
                    <a:gd name="T0" fmla="*/ 48 w 48"/>
                    <a:gd name="T1" fmla="*/ 218 h 218"/>
                    <a:gd name="T2" fmla="*/ 0 w 48"/>
                    <a:gd name="T3" fmla="*/ 148 h 218"/>
                    <a:gd name="T4" fmla="*/ 4 w 48"/>
                    <a:gd name="T5" fmla="*/ 100 h 218"/>
                    <a:gd name="T6" fmla="*/ 0 w 48"/>
                    <a:gd name="T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18">
                      <a:moveTo>
                        <a:pt x="48" y="218"/>
                      </a:moveTo>
                      <a:lnTo>
                        <a:pt x="0" y="148"/>
                      </a:lnTo>
                      <a:lnTo>
                        <a:pt x="4" y="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0" name="Freeform 187">
                  <a:extLst>
                    <a:ext uri="{FF2B5EF4-FFF2-40B4-BE49-F238E27FC236}">
                      <a16:creationId xmlns:a16="http://schemas.microsoft.com/office/drawing/2014/main" id="{060D973C-48E3-42F7-8003-462EF1DCC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3688" y="3235325"/>
                  <a:ext cx="17463" cy="25400"/>
                </a:xfrm>
                <a:custGeom>
                  <a:avLst/>
                  <a:gdLst>
                    <a:gd name="T0" fmla="*/ 0 w 76"/>
                    <a:gd name="T1" fmla="*/ 152 h 152"/>
                    <a:gd name="T2" fmla="*/ 71 w 76"/>
                    <a:gd name="T3" fmla="*/ 30 h 152"/>
                    <a:gd name="T4" fmla="*/ 76 w 76"/>
                    <a:gd name="T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52">
                      <a:moveTo>
                        <a:pt x="0" y="152"/>
                      </a:moveTo>
                      <a:lnTo>
                        <a:pt x="71" y="30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1" name="Freeform 188">
                  <a:extLst>
                    <a:ext uri="{FF2B5EF4-FFF2-40B4-BE49-F238E27FC236}">
                      <a16:creationId xmlns:a16="http://schemas.microsoft.com/office/drawing/2014/main" id="{99821C5A-33D7-4AB9-9581-A41083A3F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6426" y="3071813"/>
                  <a:ext cx="171450" cy="58738"/>
                </a:xfrm>
                <a:custGeom>
                  <a:avLst/>
                  <a:gdLst>
                    <a:gd name="T0" fmla="*/ 755 w 755"/>
                    <a:gd name="T1" fmla="*/ 43 h 340"/>
                    <a:gd name="T2" fmla="*/ 686 w 755"/>
                    <a:gd name="T3" fmla="*/ 17 h 340"/>
                    <a:gd name="T4" fmla="*/ 651 w 755"/>
                    <a:gd name="T5" fmla="*/ 9 h 340"/>
                    <a:gd name="T6" fmla="*/ 614 w 755"/>
                    <a:gd name="T7" fmla="*/ 4 h 340"/>
                    <a:gd name="T8" fmla="*/ 541 w 755"/>
                    <a:gd name="T9" fmla="*/ 0 h 340"/>
                    <a:gd name="T10" fmla="*/ 467 w 755"/>
                    <a:gd name="T11" fmla="*/ 8 h 340"/>
                    <a:gd name="T12" fmla="*/ 397 w 755"/>
                    <a:gd name="T13" fmla="*/ 27 h 340"/>
                    <a:gd name="T14" fmla="*/ 332 w 755"/>
                    <a:gd name="T15" fmla="*/ 58 h 340"/>
                    <a:gd name="T16" fmla="*/ 271 w 755"/>
                    <a:gd name="T17" fmla="*/ 100 h 340"/>
                    <a:gd name="T18" fmla="*/ 244 w 755"/>
                    <a:gd name="T19" fmla="*/ 125 h 340"/>
                    <a:gd name="T20" fmla="*/ 219 w 755"/>
                    <a:gd name="T21" fmla="*/ 154 h 340"/>
                    <a:gd name="T22" fmla="*/ 195 w 755"/>
                    <a:gd name="T23" fmla="*/ 169 h 340"/>
                    <a:gd name="T24" fmla="*/ 209 w 755"/>
                    <a:gd name="T25" fmla="*/ 184 h 340"/>
                    <a:gd name="T26" fmla="*/ 180 w 755"/>
                    <a:gd name="T27" fmla="*/ 270 h 340"/>
                    <a:gd name="T28" fmla="*/ 89 w 755"/>
                    <a:gd name="T29" fmla="*/ 303 h 340"/>
                    <a:gd name="T30" fmla="*/ 0 w 755"/>
                    <a:gd name="T31" fmla="*/ 34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55" h="340">
                      <a:moveTo>
                        <a:pt x="755" y="43"/>
                      </a:moveTo>
                      <a:lnTo>
                        <a:pt x="686" y="17"/>
                      </a:lnTo>
                      <a:lnTo>
                        <a:pt x="651" y="9"/>
                      </a:lnTo>
                      <a:lnTo>
                        <a:pt x="614" y="4"/>
                      </a:lnTo>
                      <a:lnTo>
                        <a:pt x="541" y="0"/>
                      </a:lnTo>
                      <a:lnTo>
                        <a:pt x="467" y="8"/>
                      </a:lnTo>
                      <a:lnTo>
                        <a:pt x="397" y="27"/>
                      </a:lnTo>
                      <a:lnTo>
                        <a:pt x="332" y="58"/>
                      </a:lnTo>
                      <a:lnTo>
                        <a:pt x="271" y="100"/>
                      </a:lnTo>
                      <a:lnTo>
                        <a:pt x="244" y="125"/>
                      </a:lnTo>
                      <a:lnTo>
                        <a:pt x="219" y="154"/>
                      </a:lnTo>
                      <a:lnTo>
                        <a:pt x="195" y="169"/>
                      </a:lnTo>
                      <a:lnTo>
                        <a:pt x="209" y="184"/>
                      </a:lnTo>
                      <a:lnTo>
                        <a:pt x="180" y="270"/>
                      </a:lnTo>
                      <a:lnTo>
                        <a:pt x="89" y="303"/>
                      </a:lnTo>
                      <a:lnTo>
                        <a:pt x="0" y="34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2" name="Freeform 189">
                  <a:extLst>
                    <a:ext uri="{FF2B5EF4-FFF2-40B4-BE49-F238E27FC236}">
                      <a16:creationId xmlns:a16="http://schemas.microsoft.com/office/drawing/2014/main" id="{7F8EFA80-A835-4516-A4F8-4C5681F57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1663" y="3097213"/>
                  <a:ext cx="53975" cy="15875"/>
                </a:xfrm>
                <a:custGeom>
                  <a:avLst/>
                  <a:gdLst>
                    <a:gd name="T0" fmla="*/ 242 w 242"/>
                    <a:gd name="T1" fmla="*/ 7 h 93"/>
                    <a:gd name="T2" fmla="*/ 176 w 242"/>
                    <a:gd name="T3" fmla="*/ 0 h 93"/>
                    <a:gd name="T4" fmla="*/ 109 w 242"/>
                    <a:gd name="T5" fmla="*/ 55 h 93"/>
                    <a:gd name="T6" fmla="*/ 106 w 242"/>
                    <a:gd name="T7" fmla="*/ 78 h 93"/>
                    <a:gd name="T8" fmla="*/ 0 w 242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93">
                      <a:moveTo>
                        <a:pt x="242" y="7"/>
                      </a:moveTo>
                      <a:lnTo>
                        <a:pt x="176" y="0"/>
                      </a:lnTo>
                      <a:lnTo>
                        <a:pt x="109" y="55"/>
                      </a:lnTo>
                      <a:lnTo>
                        <a:pt x="106" y="78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3" name="Freeform 190">
                  <a:extLst>
                    <a:ext uri="{FF2B5EF4-FFF2-40B4-BE49-F238E27FC236}">
                      <a16:creationId xmlns:a16="http://schemas.microsoft.com/office/drawing/2014/main" id="{DD26C50F-39D9-431D-A3D8-8C26EEFF4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1513" y="2955925"/>
                  <a:ext cx="90488" cy="119063"/>
                </a:xfrm>
                <a:custGeom>
                  <a:avLst/>
                  <a:gdLst>
                    <a:gd name="T0" fmla="*/ 399 w 399"/>
                    <a:gd name="T1" fmla="*/ 668 h 668"/>
                    <a:gd name="T2" fmla="*/ 357 w 399"/>
                    <a:gd name="T3" fmla="*/ 625 h 668"/>
                    <a:gd name="T4" fmla="*/ 320 w 399"/>
                    <a:gd name="T5" fmla="*/ 578 h 668"/>
                    <a:gd name="T6" fmla="*/ 285 w 399"/>
                    <a:gd name="T7" fmla="*/ 526 h 668"/>
                    <a:gd name="T8" fmla="*/ 255 w 399"/>
                    <a:gd name="T9" fmla="*/ 472 h 668"/>
                    <a:gd name="T10" fmla="*/ 230 w 399"/>
                    <a:gd name="T11" fmla="*/ 415 h 668"/>
                    <a:gd name="T12" fmla="*/ 209 w 399"/>
                    <a:gd name="T13" fmla="*/ 357 h 668"/>
                    <a:gd name="T14" fmla="*/ 192 w 399"/>
                    <a:gd name="T15" fmla="*/ 299 h 668"/>
                    <a:gd name="T16" fmla="*/ 180 w 399"/>
                    <a:gd name="T17" fmla="*/ 239 h 668"/>
                    <a:gd name="T18" fmla="*/ 116 w 399"/>
                    <a:gd name="T19" fmla="*/ 182 h 668"/>
                    <a:gd name="T20" fmla="*/ 94 w 399"/>
                    <a:gd name="T21" fmla="*/ 131 h 668"/>
                    <a:gd name="T22" fmla="*/ 68 w 399"/>
                    <a:gd name="T23" fmla="*/ 83 h 668"/>
                    <a:gd name="T24" fmla="*/ 37 w 399"/>
                    <a:gd name="T25" fmla="*/ 39 h 668"/>
                    <a:gd name="T26" fmla="*/ 0 w 399"/>
                    <a:gd name="T27" fmla="*/ 0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9" h="668">
                      <a:moveTo>
                        <a:pt x="399" y="668"/>
                      </a:moveTo>
                      <a:lnTo>
                        <a:pt x="357" y="625"/>
                      </a:lnTo>
                      <a:lnTo>
                        <a:pt x="320" y="578"/>
                      </a:lnTo>
                      <a:lnTo>
                        <a:pt x="285" y="526"/>
                      </a:lnTo>
                      <a:lnTo>
                        <a:pt x="255" y="472"/>
                      </a:lnTo>
                      <a:lnTo>
                        <a:pt x="230" y="415"/>
                      </a:lnTo>
                      <a:lnTo>
                        <a:pt x="209" y="357"/>
                      </a:lnTo>
                      <a:lnTo>
                        <a:pt x="192" y="299"/>
                      </a:lnTo>
                      <a:lnTo>
                        <a:pt x="180" y="239"/>
                      </a:lnTo>
                      <a:lnTo>
                        <a:pt x="116" y="182"/>
                      </a:lnTo>
                      <a:lnTo>
                        <a:pt x="94" y="131"/>
                      </a:lnTo>
                      <a:lnTo>
                        <a:pt x="68" y="83"/>
                      </a:lnTo>
                      <a:lnTo>
                        <a:pt x="37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4" name="Line 191">
                  <a:extLst>
                    <a:ext uri="{FF2B5EF4-FFF2-40B4-BE49-F238E27FC236}">
                      <a16:creationId xmlns:a16="http://schemas.microsoft.com/office/drawing/2014/main" id="{FA080170-C093-4ABF-A2D1-F23F98EE1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31038" y="2982913"/>
                  <a:ext cx="17463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5" name="Line 192">
                  <a:extLst>
                    <a:ext uri="{FF2B5EF4-FFF2-40B4-BE49-F238E27FC236}">
                      <a16:creationId xmlns:a16="http://schemas.microsoft.com/office/drawing/2014/main" id="{C1AF3345-B905-4C64-97E1-33E1B7CDE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45326" y="3014663"/>
                  <a:ext cx="31750" cy="190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6" name="Freeform 193">
                  <a:extLst>
                    <a:ext uri="{FF2B5EF4-FFF2-40B4-BE49-F238E27FC236}">
                      <a16:creationId xmlns:a16="http://schemas.microsoft.com/office/drawing/2014/main" id="{EA8DA61E-AC75-4D6E-A0A9-6A5BD4270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6913" y="3005138"/>
                  <a:ext cx="12700" cy="17463"/>
                </a:xfrm>
                <a:custGeom>
                  <a:avLst/>
                  <a:gdLst>
                    <a:gd name="T0" fmla="*/ 56 w 56"/>
                    <a:gd name="T1" fmla="*/ 100 h 100"/>
                    <a:gd name="T2" fmla="*/ 26 w 56"/>
                    <a:gd name="T3" fmla="*/ 23 h 100"/>
                    <a:gd name="T4" fmla="*/ 0 w 56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00">
                      <a:moveTo>
                        <a:pt x="56" y="100"/>
                      </a:moveTo>
                      <a:lnTo>
                        <a:pt x="26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7" name="Line 194">
                  <a:extLst>
                    <a:ext uri="{FF2B5EF4-FFF2-40B4-BE49-F238E27FC236}">
                      <a16:creationId xmlns:a16="http://schemas.microsoft.com/office/drawing/2014/main" id="{AA36B699-9CA3-487A-821E-7FA7AE32F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34251" y="3108325"/>
                  <a:ext cx="19050" cy="142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8" name="Freeform 195">
                  <a:extLst>
                    <a:ext uri="{FF2B5EF4-FFF2-40B4-BE49-F238E27FC236}">
                      <a16:creationId xmlns:a16="http://schemas.microsoft.com/office/drawing/2014/main" id="{E63D5DCC-8CA7-4E03-BBC3-B6C0D8CC1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9013" y="3074988"/>
                  <a:ext cx="12700" cy="46038"/>
                </a:xfrm>
                <a:custGeom>
                  <a:avLst/>
                  <a:gdLst>
                    <a:gd name="T0" fmla="*/ 47 w 53"/>
                    <a:gd name="T1" fmla="*/ 260 h 260"/>
                    <a:gd name="T2" fmla="*/ 53 w 53"/>
                    <a:gd name="T3" fmla="*/ 96 h 260"/>
                    <a:gd name="T4" fmla="*/ 0 w 53"/>
                    <a:gd name="T5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260">
                      <a:moveTo>
                        <a:pt x="47" y="260"/>
                      </a:moveTo>
                      <a:lnTo>
                        <a:pt x="53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9" name="Line 196">
                  <a:extLst>
                    <a:ext uri="{FF2B5EF4-FFF2-40B4-BE49-F238E27FC236}">
                      <a16:creationId xmlns:a16="http://schemas.microsoft.com/office/drawing/2014/main" id="{526E33E0-9EBE-4E77-9911-8C643D5A62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2188" y="3049588"/>
                  <a:ext cx="4763" cy="301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0" name="Freeform 197">
                  <a:extLst>
                    <a:ext uri="{FF2B5EF4-FFF2-40B4-BE49-F238E27FC236}">
                      <a16:creationId xmlns:a16="http://schemas.microsoft.com/office/drawing/2014/main" id="{3A89319A-88FC-4414-B0ED-FFBF6C300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3938" y="2963863"/>
                  <a:ext cx="9525" cy="77788"/>
                </a:xfrm>
                <a:custGeom>
                  <a:avLst/>
                  <a:gdLst>
                    <a:gd name="T0" fmla="*/ 47 w 47"/>
                    <a:gd name="T1" fmla="*/ 446 h 446"/>
                    <a:gd name="T2" fmla="*/ 28 w 47"/>
                    <a:gd name="T3" fmla="*/ 418 h 446"/>
                    <a:gd name="T4" fmla="*/ 14 w 47"/>
                    <a:gd name="T5" fmla="*/ 386 h 446"/>
                    <a:gd name="T6" fmla="*/ 4 w 47"/>
                    <a:gd name="T7" fmla="*/ 351 h 446"/>
                    <a:gd name="T8" fmla="*/ 0 w 47"/>
                    <a:gd name="T9" fmla="*/ 314 h 446"/>
                    <a:gd name="T10" fmla="*/ 1 w 47"/>
                    <a:gd name="T11" fmla="*/ 277 h 446"/>
                    <a:gd name="T12" fmla="*/ 6 w 47"/>
                    <a:gd name="T13" fmla="*/ 239 h 446"/>
                    <a:gd name="T14" fmla="*/ 17 w 47"/>
                    <a:gd name="T15" fmla="*/ 204 h 446"/>
                    <a:gd name="T16" fmla="*/ 33 w 47"/>
                    <a:gd name="T17" fmla="*/ 171 h 446"/>
                    <a:gd name="T18" fmla="*/ 6 w 47"/>
                    <a:gd name="T19" fmla="*/ 0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46">
                      <a:moveTo>
                        <a:pt x="47" y="446"/>
                      </a:moveTo>
                      <a:lnTo>
                        <a:pt x="28" y="418"/>
                      </a:lnTo>
                      <a:lnTo>
                        <a:pt x="14" y="386"/>
                      </a:lnTo>
                      <a:lnTo>
                        <a:pt x="4" y="351"/>
                      </a:lnTo>
                      <a:lnTo>
                        <a:pt x="0" y="314"/>
                      </a:lnTo>
                      <a:lnTo>
                        <a:pt x="1" y="277"/>
                      </a:lnTo>
                      <a:lnTo>
                        <a:pt x="6" y="239"/>
                      </a:lnTo>
                      <a:lnTo>
                        <a:pt x="17" y="204"/>
                      </a:lnTo>
                      <a:lnTo>
                        <a:pt x="33" y="17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1" name="Freeform 198">
                  <a:extLst>
                    <a:ext uri="{FF2B5EF4-FFF2-40B4-BE49-F238E27FC236}">
                      <a16:creationId xmlns:a16="http://schemas.microsoft.com/office/drawing/2014/main" id="{62E0FC63-5D44-4C4C-924A-392DC4790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8701" y="2941638"/>
                  <a:ext cx="9525" cy="39688"/>
                </a:xfrm>
                <a:custGeom>
                  <a:avLst/>
                  <a:gdLst>
                    <a:gd name="T0" fmla="*/ 0 w 46"/>
                    <a:gd name="T1" fmla="*/ 226 h 226"/>
                    <a:gd name="T2" fmla="*/ 46 w 46"/>
                    <a:gd name="T3" fmla="*/ 66 h 226"/>
                    <a:gd name="T4" fmla="*/ 30 w 46"/>
                    <a:gd name="T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226">
                      <a:moveTo>
                        <a:pt x="0" y="226"/>
                      </a:moveTo>
                      <a:lnTo>
                        <a:pt x="46" y="66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2" name="Freeform 199">
                  <a:extLst>
                    <a:ext uri="{FF2B5EF4-FFF2-40B4-BE49-F238E27FC236}">
                      <a16:creationId xmlns:a16="http://schemas.microsoft.com/office/drawing/2014/main" id="{1B56076A-8FA5-4C9E-918B-BD86B038B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401" y="2998788"/>
                  <a:ext cx="6350" cy="49213"/>
                </a:xfrm>
                <a:custGeom>
                  <a:avLst/>
                  <a:gdLst>
                    <a:gd name="T0" fmla="*/ 0 w 26"/>
                    <a:gd name="T1" fmla="*/ 275 h 275"/>
                    <a:gd name="T2" fmla="*/ 26 w 26"/>
                    <a:gd name="T3" fmla="*/ 105 h 275"/>
                    <a:gd name="T4" fmla="*/ 11 w 26"/>
                    <a:gd name="T5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75">
                      <a:moveTo>
                        <a:pt x="0" y="275"/>
                      </a:moveTo>
                      <a:lnTo>
                        <a:pt x="26" y="10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3" name="Freeform 200">
                  <a:extLst>
                    <a:ext uri="{FF2B5EF4-FFF2-40B4-BE49-F238E27FC236}">
                      <a16:creationId xmlns:a16="http://schemas.microsoft.com/office/drawing/2014/main" id="{16E7B273-594F-48FE-9624-A6AF97B7F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63" y="2979738"/>
                  <a:ext cx="14288" cy="31750"/>
                </a:xfrm>
                <a:custGeom>
                  <a:avLst/>
                  <a:gdLst>
                    <a:gd name="T0" fmla="*/ 0 w 61"/>
                    <a:gd name="T1" fmla="*/ 182 h 182"/>
                    <a:gd name="T2" fmla="*/ 57 w 61"/>
                    <a:gd name="T3" fmla="*/ 101 h 182"/>
                    <a:gd name="T4" fmla="*/ 61 w 61"/>
                    <a:gd name="T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82">
                      <a:moveTo>
                        <a:pt x="0" y="182"/>
                      </a:moveTo>
                      <a:lnTo>
                        <a:pt x="57" y="101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4" name="Freeform 201">
                  <a:extLst>
                    <a:ext uri="{FF2B5EF4-FFF2-40B4-BE49-F238E27FC236}">
                      <a16:creationId xmlns:a16="http://schemas.microsoft.com/office/drawing/2014/main" id="{63DEBDA6-BBFD-4F9A-9721-900AE0D13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8551" y="3019425"/>
                  <a:ext cx="20638" cy="42863"/>
                </a:xfrm>
                <a:custGeom>
                  <a:avLst/>
                  <a:gdLst>
                    <a:gd name="T0" fmla="*/ 93 w 93"/>
                    <a:gd name="T1" fmla="*/ 248 h 248"/>
                    <a:gd name="T2" fmla="*/ 67 w 93"/>
                    <a:gd name="T3" fmla="*/ 152 h 248"/>
                    <a:gd name="T4" fmla="*/ 0 w 93"/>
                    <a:gd name="T5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248">
                      <a:moveTo>
                        <a:pt x="93" y="248"/>
                      </a:moveTo>
                      <a:lnTo>
                        <a:pt x="67" y="1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5" name="Freeform 202">
                  <a:extLst>
                    <a:ext uri="{FF2B5EF4-FFF2-40B4-BE49-F238E27FC236}">
                      <a16:creationId xmlns:a16="http://schemas.microsoft.com/office/drawing/2014/main" id="{7000235B-53FF-42D5-B6C8-8AF073E5A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9663" y="2997200"/>
                  <a:ext cx="9525" cy="41275"/>
                </a:xfrm>
                <a:custGeom>
                  <a:avLst/>
                  <a:gdLst>
                    <a:gd name="T0" fmla="*/ 0 w 43"/>
                    <a:gd name="T1" fmla="*/ 233 h 233"/>
                    <a:gd name="T2" fmla="*/ 43 w 43"/>
                    <a:gd name="T3" fmla="*/ 78 h 233"/>
                    <a:gd name="T4" fmla="*/ 24 w 43"/>
                    <a:gd name="T5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233">
                      <a:moveTo>
                        <a:pt x="0" y="233"/>
                      </a:moveTo>
                      <a:lnTo>
                        <a:pt x="43" y="78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6" name="Freeform 203">
                  <a:extLst>
                    <a:ext uri="{FF2B5EF4-FFF2-40B4-BE49-F238E27FC236}">
                      <a16:creationId xmlns:a16="http://schemas.microsoft.com/office/drawing/2014/main" id="{9313C012-D43A-4A42-BB72-E50DE2F47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2992438"/>
                  <a:ext cx="31750" cy="44450"/>
                </a:xfrm>
                <a:custGeom>
                  <a:avLst/>
                  <a:gdLst>
                    <a:gd name="T0" fmla="*/ 0 w 143"/>
                    <a:gd name="T1" fmla="*/ 252 h 252"/>
                    <a:gd name="T2" fmla="*/ 27 w 143"/>
                    <a:gd name="T3" fmla="*/ 189 h 252"/>
                    <a:gd name="T4" fmla="*/ 60 w 143"/>
                    <a:gd name="T5" fmla="*/ 125 h 252"/>
                    <a:gd name="T6" fmla="*/ 98 w 143"/>
                    <a:gd name="T7" fmla="*/ 61 h 252"/>
                    <a:gd name="T8" fmla="*/ 143 w 143"/>
                    <a:gd name="T9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252">
                      <a:moveTo>
                        <a:pt x="0" y="252"/>
                      </a:moveTo>
                      <a:lnTo>
                        <a:pt x="27" y="189"/>
                      </a:lnTo>
                      <a:lnTo>
                        <a:pt x="60" y="125"/>
                      </a:lnTo>
                      <a:lnTo>
                        <a:pt x="98" y="61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7" name="Freeform 204">
                  <a:extLst>
                    <a:ext uri="{FF2B5EF4-FFF2-40B4-BE49-F238E27FC236}">
                      <a16:creationId xmlns:a16="http://schemas.microsoft.com/office/drawing/2014/main" id="{B0CEECE2-60C0-43ED-9205-2D0661B82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2376" y="3000375"/>
                  <a:ext cx="120650" cy="25400"/>
                </a:xfrm>
                <a:custGeom>
                  <a:avLst/>
                  <a:gdLst>
                    <a:gd name="T0" fmla="*/ 0 w 534"/>
                    <a:gd name="T1" fmla="*/ 144 h 144"/>
                    <a:gd name="T2" fmla="*/ 55 w 534"/>
                    <a:gd name="T3" fmla="*/ 126 h 144"/>
                    <a:gd name="T4" fmla="*/ 153 w 534"/>
                    <a:gd name="T5" fmla="*/ 108 h 144"/>
                    <a:gd name="T6" fmla="*/ 231 w 534"/>
                    <a:gd name="T7" fmla="*/ 34 h 144"/>
                    <a:gd name="T8" fmla="*/ 369 w 534"/>
                    <a:gd name="T9" fmla="*/ 25 h 144"/>
                    <a:gd name="T10" fmla="*/ 475 w 534"/>
                    <a:gd name="T11" fmla="*/ 55 h 144"/>
                    <a:gd name="T12" fmla="*/ 534 w 53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4" h="144">
                      <a:moveTo>
                        <a:pt x="0" y="144"/>
                      </a:moveTo>
                      <a:lnTo>
                        <a:pt x="55" y="126"/>
                      </a:lnTo>
                      <a:lnTo>
                        <a:pt x="153" y="108"/>
                      </a:lnTo>
                      <a:lnTo>
                        <a:pt x="231" y="34"/>
                      </a:lnTo>
                      <a:lnTo>
                        <a:pt x="369" y="25"/>
                      </a:lnTo>
                      <a:lnTo>
                        <a:pt x="475" y="55"/>
                      </a:lnTo>
                      <a:lnTo>
                        <a:pt x="53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8" name="Freeform 205">
                  <a:extLst>
                    <a:ext uri="{FF2B5EF4-FFF2-40B4-BE49-F238E27FC236}">
                      <a16:creationId xmlns:a16="http://schemas.microsoft.com/office/drawing/2014/main" id="{A4BB4770-1EA4-4263-91E0-F6F4E3502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8738" y="3006725"/>
                  <a:ext cx="26988" cy="4763"/>
                </a:xfrm>
                <a:custGeom>
                  <a:avLst/>
                  <a:gdLst>
                    <a:gd name="T0" fmla="*/ 0 w 119"/>
                    <a:gd name="T1" fmla="*/ 25 h 30"/>
                    <a:gd name="T2" fmla="*/ 62 w 119"/>
                    <a:gd name="T3" fmla="*/ 30 h 30"/>
                    <a:gd name="T4" fmla="*/ 119 w 11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30">
                      <a:moveTo>
                        <a:pt x="0" y="25"/>
                      </a:moveTo>
                      <a:lnTo>
                        <a:pt x="62" y="30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9" name="Freeform 206">
                  <a:extLst>
                    <a:ext uri="{FF2B5EF4-FFF2-40B4-BE49-F238E27FC236}">
                      <a16:creationId xmlns:a16="http://schemas.microsoft.com/office/drawing/2014/main" id="{1ECB7763-1978-40E1-870F-CB0C70E7B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5876" y="2973388"/>
                  <a:ext cx="34925" cy="33338"/>
                </a:xfrm>
                <a:custGeom>
                  <a:avLst/>
                  <a:gdLst>
                    <a:gd name="T0" fmla="*/ 0 w 157"/>
                    <a:gd name="T1" fmla="*/ 187 h 187"/>
                    <a:gd name="T2" fmla="*/ 89 w 157"/>
                    <a:gd name="T3" fmla="*/ 111 h 187"/>
                    <a:gd name="T4" fmla="*/ 119 w 157"/>
                    <a:gd name="T5" fmla="*/ 34 h 187"/>
                    <a:gd name="T6" fmla="*/ 157 w 157"/>
                    <a:gd name="T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7" h="187">
                      <a:moveTo>
                        <a:pt x="0" y="187"/>
                      </a:moveTo>
                      <a:lnTo>
                        <a:pt x="89" y="111"/>
                      </a:lnTo>
                      <a:lnTo>
                        <a:pt x="119" y="34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0" name="Freeform 207">
                  <a:extLst>
                    <a:ext uri="{FF2B5EF4-FFF2-40B4-BE49-F238E27FC236}">
                      <a16:creationId xmlns:a16="http://schemas.microsoft.com/office/drawing/2014/main" id="{C159F3D9-35FD-48C5-8567-D89D3A399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9688" y="2974975"/>
                  <a:ext cx="41275" cy="9525"/>
                </a:xfrm>
                <a:custGeom>
                  <a:avLst/>
                  <a:gdLst>
                    <a:gd name="T0" fmla="*/ 0 w 182"/>
                    <a:gd name="T1" fmla="*/ 47 h 47"/>
                    <a:gd name="T2" fmla="*/ 133 w 182"/>
                    <a:gd name="T3" fmla="*/ 0 h 47"/>
                    <a:gd name="T4" fmla="*/ 182 w 182"/>
                    <a:gd name="T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2" h="47">
                      <a:moveTo>
                        <a:pt x="0" y="47"/>
                      </a:moveTo>
                      <a:lnTo>
                        <a:pt x="133" y="0"/>
                      </a:lnTo>
                      <a:lnTo>
                        <a:pt x="182" y="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1" name="Freeform 208">
                  <a:extLst>
                    <a:ext uri="{FF2B5EF4-FFF2-40B4-BE49-F238E27FC236}">
                      <a16:creationId xmlns:a16="http://schemas.microsoft.com/office/drawing/2014/main" id="{7BA6451E-31B1-4A44-882F-970035F50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5888" y="3041650"/>
                  <a:ext cx="12700" cy="47625"/>
                </a:xfrm>
                <a:custGeom>
                  <a:avLst/>
                  <a:gdLst>
                    <a:gd name="T0" fmla="*/ 0 w 59"/>
                    <a:gd name="T1" fmla="*/ 268 h 268"/>
                    <a:gd name="T2" fmla="*/ 22 w 59"/>
                    <a:gd name="T3" fmla="*/ 220 h 268"/>
                    <a:gd name="T4" fmla="*/ 48 w 59"/>
                    <a:gd name="T5" fmla="*/ 179 h 268"/>
                    <a:gd name="T6" fmla="*/ 48 w 59"/>
                    <a:gd name="T7" fmla="*/ 145 h 268"/>
                    <a:gd name="T8" fmla="*/ 33 w 59"/>
                    <a:gd name="T9" fmla="*/ 119 h 268"/>
                    <a:gd name="T10" fmla="*/ 30 w 59"/>
                    <a:gd name="T11" fmla="*/ 64 h 268"/>
                    <a:gd name="T12" fmla="*/ 59 w 59"/>
                    <a:gd name="T13" fmla="*/ 38 h 268"/>
                    <a:gd name="T14" fmla="*/ 45 w 59"/>
                    <a:gd name="T15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268">
                      <a:moveTo>
                        <a:pt x="0" y="268"/>
                      </a:moveTo>
                      <a:lnTo>
                        <a:pt x="22" y="220"/>
                      </a:lnTo>
                      <a:lnTo>
                        <a:pt x="48" y="179"/>
                      </a:lnTo>
                      <a:lnTo>
                        <a:pt x="48" y="145"/>
                      </a:lnTo>
                      <a:lnTo>
                        <a:pt x="33" y="119"/>
                      </a:lnTo>
                      <a:lnTo>
                        <a:pt x="30" y="64"/>
                      </a:lnTo>
                      <a:lnTo>
                        <a:pt x="59" y="38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2" name="Freeform 209">
                  <a:extLst>
                    <a:ext uri="{FF2B5EF4-FFF2-40B4-BE49-F238E27FC236}">
                      <a16:creationId xmlns:a16="http://schemas.microsoft.com/office/drawing/2014/main" id="{8C684D71-5C62-4E45-894C-2A4E8B473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8588" y="3025775"/>
                  <a:ext cx="19050" cy="22225"/>
                </a:xfrm>
                <a:custGeom>
                  <a:avLst/>
                  <a:gdLst>
                    <a:gd name="T0" fmla="*/ 0 w 86"/>
                    <a:gd name="T1" fmla="*/ 123 h 123"/>
                    <a:gd name="T2" fmla="*/ 83 w 86"/>
                    <a:gd name="T3" fmla="*/ 57 h 123"/>
                    <a:gd name="T4" fmla="*/ 86 w 86"/>
                    <a:gd name="T5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123">
                      <a:moveTo>
                        <a:pt x="0" y="123"/>
                      </a:moveTo>
                      <a:lnTo>
                        <a:pt x="83" y="57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3" name="Freeform 210">
                  <a:extLst>
                    <a:ext uri="{FF2B5EF4-FFF2-40B4-BE49-F238E27FC236}">
                      <a16:creationId xmlns:a16="http://schemas.microsoft.com/office/drawing/2014/main" id="{09526393-787C-485C-8946-FA8BFB2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6376" y="3201988"/>
                  <a:ext cx="76200" cy="82550"/>
                </a:xfrm>
                <a:custGeom>
                  <a:avLst/>
                  <a:gdLst>
                    <a:gd name="T0" fmla="*/ 0 w 336"/>
                    <a:gd name="T1" fmla="*/ 467 h 467"/>
                    <a:gd name="T2" fmla="*/ 101 w 336"/>
                    <a:gd name="T3" fmla="*/ 316 h 467"/>
                    <a:gd name="T4" fmla="*/ 94 w 336"/>
                    <a:gd name="T5" fmla="*/ 263 h 467"/>
                    <a:gd name="T6" fmla="*/ 172 w 336"/>
                    <a:gd name="T7" fmla="*/ 215 h 467"/>
                    <a:gd name="T8" fmla="*/ 228 w 336"/>
                    <a:gd name="T9" fmla="*/ 173 h 467"/>
                    <a:gd name="T10" fmla="*/ 254 w 336"/>
                    <a:gd name="T11" fmla="*/ 150 h 467"/>
                    <a:gd name="T12" fmla="*/ 277 w 336"/>
                    <a:gd name="T13" fmla="*/ 123 h 467"/>
                    <a:gd name="T14" fmla="*/ 297 w 336"/>
                    <a:gd name="T15" fmla="*/ 95 h 467"/>
                    <a:gd name="T16" fmla="*/ 315 w 336"/>
                    <a:gd name="T17" fmla="*/ 65 h 467"/>
                    <a:gd name="T18" fmla="*/ 328 w 336"/>
                    <a:gd name="T19" fmla="*/ 33 h 467"/>
                    <a:gd name="T20" fmla="*/ 336 w 336"/>
                    <a:gd name="T21" fmla="*/ 0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467">
                      <a:moveTo>
                        <a:pt x="0" y="467"/>
                      </a:moveTo>
                      <a:lnTo>
                        <a:pt x="101" y="316"/>
                      </a:lnTo>
                      <a:lnTo>
                        <a:pt x="94" y="263"/>
                      </a:lnTo>
                      <a:lnTo>
                        <a:pt x="172" y="215"/>
                      </a:lnTo>
                      <a:lnTo>
                        <a:pt x="228" y="173"/>
                      </a:lnTo>
                      <a:lnTo>
                        <a:pt x="254" y="150"/>
                      </a:lnTo>
                      <a:lnTo>
                        <a:pt x="277" y="123"/>
                      </a:lnTo>
                      <a:lnTo>
                        <a:pt x="297" y="95"/>
                      </a:lnTo>
                      <a:lnTo>
                        <a:pt x="315" y="65"/>
                      </a:lnTo>
                      <a:lnTo>
                        <a:pt x="328" y="33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4" name="Line 211">
                  <a:extLst>
                    <a:ext uri="{FF2B5EF4-FFF2-40B4-BE49-F238E27FC236}">
                      <a16:creationId xmlns:a16="http://schemas.microsoft.com/office/drawing/2014/main" id="{EC4308B3-58C4-4299-8366-B54AB2210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8601" y="3344863"/>
                  <a:ext cx="158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5" name="Freeform 212">
                  <a:extLst>
                    <a:ext uri="{FF2B5EF4-FFF2-40B4-BE49-F238E27FC236}">
                      <a16:creationId xmlns:a16="http://schemas.microsoft.com/office/drawing/2014/main" id="{4D8BCC78-3466-46F8-9E52-E56379A4F3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8601" y="3344863"/>
                  <a:ext cx="36513" cy="30163"/>
                </a:xfrm>
                <a:custGeom>
                  <a:avLst/>
                  <a:gdLst>
                    <a:gd name="T0" fmla="*/ 0 w 165"/>
                    <a:gd name="T1" fmla="*/ 0 h 171"/>
                    <a:gd name="T2" fmla="*/ 38 w 165"/>
                    <a:gd name="T3" fmla="*/ 138 h 171"/>
                    <a:gd name="T4" fmla="*/ 165 w 165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171">
                      <a:moveTo>
                        <a:pt x="0" y="0"/>
                      </a:moveTo>
                      <a:lnTo>
                        <a:pt x="38" y="138"/>
                      </a:lnTo>
                      <a:lnTo>
                        <a:pt x="165" y="17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6" name="Line 213">
                  <a:extLst>
                    <a:ext uri="{FF2B5EF4-FFF2-40B4-BE49-F238E27FC236}">
                      <a16:creationId xmlns:a16="http://schemas.microsoft.com/office/drawing/2014/main" id="{D7C23F79-534C-4DEB-9F91-A80ADAB86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2413" y="3363913"/>
                  <a:ext cx="19050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7" name="Freeform 214">
                  <a:extLst>
                    <a:ext uri="{FF2B5EF4-FFF2-40B4-BE49-F238E27FC236}">
                      <a16:creationId xmlns:a16="http://schemas.microsoft.com/office/drawing/2014/main" id="{F215CF97-79DD-468A-8758-11B4DBA6D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4976" y="2889250"/>
                  <a:ext cx="33338" cy="1588"/>
                </a:xfrm>
                <a:custGeom>
                  <a:avLst/>
                  <a:gdLst>
                    <a:gd name="T0" fmla="*/ 143 w 143"/>
                    <a:gd name="T1" fmla="*/ 0 h 13"/>
                    <a:gd name="T2" fmla="*/ 72 w 143"/>
                    <a:gd name="T3" fmla="*/ 5 h 13"/>
                    <a:gd name="T4" fmla="*/ 0 w 143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3" h="13">
                      <a:moveTo>
                        <a:pt x="143" y="0"/>
                      </a:moveTo>
                      <a:lnTo>
                        <a:pt x="72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8" name="Freeform 215">
                  <a:extLst>
                    <a:ext uri="{FF2B5EF4-FFF2-40B4-BE49-F238E27FC236}">
                      <a16:creationId xmlns:a16="http://schemas.microsoft.com/office/drawing/2014/main" id="{59F357B0-D5F2-4A2B-AD10-DEBAAC671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4176" y="2894013"/>
                  <a:ext cx="28575" cy="6350"/>
                </a:xfrm>
                <a:custGeom>
                  <a:avLst/>
                  <a:gdLst>
                    <a:gd name="T0" fmla="*/ 128 w 128"/>
                    <a:gd name="T1" fmla="*/ 0 h 35"/>
                    <a:gd name="T2" fmla="*/ 64 w 128"/>
                    <a:gd name="T3" fmla="*/ 15 h 35"/>
                    <a:gd name="T4" fmla="*/ 0 w 128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35">
                      <a:moveTo>
                        <a:pt x="128" y="0"/>
                      </a:moveTo>
                      <a:lnTo>
                        <a:pt x="64" y="1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9" name="Freeform 216">
                  <a:extLst>
                    <a:ext uri="{FF2B5EF4-FFF2-40B4-BE49-F238E27FC236}">
                      <a16:creationId xmlns:a16="http://schemas.microsoft.com/office/drawing/2014/main" id="{6A0FB58C-FCE9-4E6F-9B84-CA3DB7801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9301" y="2816225"/>
                  <a:ext cx="90488" cy="6350"/>
                </a:xfrm>
                <a:custGeom>
                  <a:avLst/>
                  <a:gdLst>
                    <a:gd name="T0" fmla="*/ 400 w 400"/>
                    <a:gd name="T1" fmla="*/ 23 h 37"/>
                    <a:gd name="T2" fmla="*/ 240 w 400"/>
                    <a:gd name="T3" fmla="*/ 0 h 37"/>
                    <a:gd name="T4" fmla="*/ 165 w 400"/>
                    <a:gd name="T5" fmla="*/ 37 h 37"/>
                    <a:gd name="T6" fmla="*/ 124 w 400"/>
                    <a:gd name="T7" fmla="*/ 11 h 37"/>
                    <a:gd name="T8" fmla="*/ 0 w 400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37">
                      <a:moveTo>
                        <a:pt x="400" y="23"/>
                      </a:moveTo>
                      <a:lnTo>
                        <a:pt x="240" y="0"/>
                      </a:lnTo>
                      <a:lnTo>
                        <a:pt x="165" y="37"/>
                      </a:lnTo>
                      <a:lnTo>
                        <a:pt x="124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0" name="Freeform 217">
                  <a:extLst>
                    <a:ext uri="{FF2B5EF4-FFF2-40B4-BE49-F238E27FC236}">
                      <a16:creationId xmlns:a16="http://schemas.microsoft.com/office/drawing/2014/main" id="{F95C143A-0438-46DB-B5DA-E8E16BD6E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9651" y="2754313"/>
                  <a:ext cx="88900" cy="46038"/>
                </a:xfrm>
                <a:custGeom>
                  <a:avLst/>
                  <a:gdLst>
                    <a:gd name="T0" fmla="*/ 392 w 392"/>
                    <a:gd name="T1" fmla="*/ 256 h 256"/>
                    <a:gd name="T2" fmla="*/ 310 w 392"/>
                    <a:gd name="T3" fmla="*/ 231 h 256"/>
                    <a:gd name="T4" fmla="*/ 221 w 392"/>
                    <a:gd name="T5" fmla="*/ 100 h 256"/>
                    <a:gd name="T6" fmla="*/ 160 w 392"/>
                    <a:gd name="T7" fmla="*/ 60 h 256"/>
                    <a:gd name="T8" fmla="*/ 127 w 392"/>
                    <a:gd name="T9" fmla="*/ 64 h 256"/>
                    <a:gd name="T10" fmla="*/ 0 w 392"/>
                    <a:gd name="T1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256">
                      <a:moveTo>
                        <a:pt x="392" y="256"/>
                      </a:moveTo>
                      <a:lnTo>
                        <a:pt x="310" y="231"/>
                      </a:lnTo>
                      <a:lnTo>
                        <a:pt x="221" y="100"/>
                      </a:lnTo>
                      <a:lnTo>
                        <a:pt x="160" y="60"/>
                      </a:lnTo>
                      <a:lnTo>
                        <a:pt x="127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1" name="Line 218">
                  <a:extLst>
                    <a:ext uri="{FF2B5EF4-FFF2-40B4-BE49-F238E27FC236}">
                      <a16:creationId xmlns:a16="http://schemas.microsoft.com/office/drawing/2014/main" id="{8875E9EF-9884-4E9D-AA5B-356184CC8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97751" y="2735263"/>
                  <a:ext cx="12700" cy="365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2" name="Freeform 219">
                  <a:extLst>
                    <a:ext uri="{FF2B5EF4-FFF2-40B4-BE49-F238E27FC236}">
                      <a16:creationId xmlns:a16="http://schemas.microsoft.com/office/drawing/2014/main" id="{FC7F5830-B28C-484E-8F1A-D3C7E8D48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2673350"/>
                  <a:ext cx="23813" cy="47625"/>
                </a:xfrm>
                <a:custGeom>
                  <a:avLst/>
                  <a:gdLst>
                    <a:gd name="T0" fmla="*/ 92 w 101"/>
                    <a:gd name="T1" fmla="*/ 272 h 272"/>
                    <a:gd name="T2" fmla="*/ 101 w 101"/>
                    <a:gd name="T3" fmla="*/ 200 h 272"/>
                    <a:gd name="T4" fmla="*/ 23 w 101"/>
                    <a:gd name="T5" fmla="*/ 78 h 272"/>
                    <a:gd name="T6" fmla="*/ 0 w 101"/>
                    <a:gd name="T7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72">
                      <a:moveTo>
                        <a:pt x="92" y="272"/>
                      </a:moveTo>
                      <a:lnTo>
                        <a:pt x="101" y="200"/>
                      </a:lnTo>
                      <a:lnTo>
                        <a:pt x="23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3" name="Freeform 220">
                  <a:extLst>
                    <a:ext uri="{FF2B5EF4-FFF2-40B4-BE49-F238E27FC236}">
                      <a16:creationId xmlns:a16="http://schemas.microsoft.com/office/drawing/2014/main" id="{4CFE8325-28C3-462F-9867-F78534A48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6963" y="2651125"/>
                  <a:ext cx="9525" cy="47625"/>
                </a:xfrm>
                <a:custGeom>
                  <a:avLst/>
                  <a:gdLst>
                    <a:gd name="T0" fmla="*/ 0 w 37"/>
                    <a:gd name="T1" fmla="*/ 267 h 267"/>
                    <a:gd name="T2" fmla="*/ 37 w 37"/>
                    <a:gd name="T3" fmla="*/ 197 h 267"/>
                    <a:gd name="T4" fmla="*/ 37 w 37"/>
                    <a:gd name="T5" fmla="*/ 126 h 267"/>
                    <a:gd name="T6" fmla="*/ 15 w 37"/>
                    <a:gd name="T7" fmla="*/ 60 h 267"/>
                    <a:gd name="T8" fmla="*/ 22 w 37"/>
                    <a:gd name="T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67">
                      <a:moveTo>
                        <a:pt x="0" y="267"/>
                      </a:moveTo>
                      <a:lnTo>
                        <a:pt x="37" y="197"/>
                      </a:lnTo>
                      <a:lnTo>
                        <a:pt x="37" y="126"/>
                      </a:lnTo>
                      <a:lnTo>
                        <a:pt x="15" y="6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4" name="Freeform 221">
                  <a:extLst>
                    <a:ext uri="{FF2B5EF4-FFF2-40B4-BE49-F238E27FC236}">
                      <a16:creationId xmlns:a16="http://schemas.microsoft.com/office/drawing/2014/main" id="{436182EE-5B71-48D7-8F3C-DC3A48359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2647950"/>
                  <a:ext cx="9525" cy="25400"/>
                </a:xfrm>
                <a:custGeom>
                  <a:avLst/>
                  <a:gdLst>
                    <a:gd name="T0" fmla="*/ 0 w 41"/>
                    <a:gd name="T1" fmla="*/ 141 h 141"/>
                    <a:gd name="T2" fmla="*/ 16 w 41"/>
                    <a:gd name="T3" fmla="*/ 56 h 141"/>
                    <a:gd name="T4" fmla="*/ 41 w 41"/>
                    <a:gd name="T5" fmla="*/ 27 h 141"/>
                    <a:gd name="T6" fmla="*/ 41 w 41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141">
                      <a:moveTo>
                        <a:pt x="0" y="141"/>
                      </a:moveTo>
                      <a:lnTo>
                        <a:pt x="16" y="56"/>
                      </a:lnTo>
                      <a:lnTo>
                        <a:pt x="41" y="27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5" name="Freeform 222">
                  <a:extLst>
                    <a:ext uri="{FF2B5EF4-FFF2-40B4-BE49-F238E27FC236}">
                      <a16:creationId xmlns:a16="http://schemas.microsoft.com/office/drawing/2014/main" id="{3FC55E2C-7311-4F62-84A9-B74814FF99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1101" y="2725738"/>
                  <a:ext cx="44450" cy="93663"/>
                </a:xfrm>
                <a:custGeom>
                  <a:avLst/>
                  <a:gdLst>
                    <a:gd name="T0" fmla="*/ 0 w 194"/>
                    <a:gd name="T1" fmla="*/ 526 h 526"/>
                    <a:gd name="T2" fmla="*/ 36 w 194"/>
                    <a:gd name="T3" fmla="*/ 408 h 526"/>
                    <a:gd name="T4" fmla="*/ 36 w 194"/>
                    <a:gd name="T5" fmla="*/ 283 h 526"/>
                    <a:gd name="T6" fmla="*/ 127 w 194"/>
                    <a:gd name="T7" fmla="*/ 175 h 526"/>
                    <a:gd name="T8" fmla="*/ 194 w 194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526">
                      <a:moveTo>
                        <a:pt x="0" y="526"/>
                      </a:moveTo>
                      <a:lnTo>
                        <a:pt x="36" y="408"/>
                      </a:lnTo>
                      <a:lnTo>
                        <a:pt x="36" y="283"/>
                      </a:lnTo>
                      <a:lnTo>
                        <a:pt x="127" y="175"/>
                      </a:lnTo>
                      <a:lnTo>
                        <a:pt x="19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6" name="Freeform 223">
                  <a:extLst>
                    <a:ext uri="{FF2B5EF4-FFF2-40B4-BE49-F238E27FC236}">
                      <a16:creationId xmlns:a16="http://schemas.microsoft.com/office/drawing/2014/main" id="{A97B61AE-AC64-4EE0-A262-436232331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9038" y="2732088"/>
                  <a:ext cx="9525" cy="44450"/>
                </a:xfrm>
                <a:custGeom>
                  <a:avLst/>
                  <a:gdLst>
                    <a:gd name="T0" fmla="*/ 7 w 42"/>
                    <a:gd name="T1" fmla="*/ 249 h 249"/>
                    <a:gd name="T2" fmla="*/ 0 w 42"/>
                    <a:gd name="T3" fmla="*/ 174 h 249"/>
                    <a:gd name="T4" fmla="*/ 42 w 42"/>
                    <a:gd name="T5" fmla="*/ 67 h 249"/>
                    <a:gd name="T6" fmla="*/ 38 w 42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49">
                      <a:moveTo>
                        <a:pt x="7" y="249"/>
                      </a:moveTo>
                      <a:lnTo>
                        <a:pt x="0" y="174"/>
                      </a:lnTo>
                      <a:lnTo>
                        <a:pt x="42" y="67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7" name="Freeform 224">
                  <a:extLst>
                    <a:ext uri="{FF2B5EF4-FFF2-40B4-BE49-F238E27FC236}">
                      <a16:creationId xmlns:a16="http://schemas.microsoft.com/office/drawing/2014/main" id="{5AC073B3-06DA-4201-96BB-C810940C8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5576" y="2774950"/>
                  <a:ext cx="11113" cy="19050"/>
                </a:xfrm>
                <a:custGeom>
                  <a:avLst/>
                  <a:gdLst>
                    <a:gd name="T0" fmla="*/ 0 w 48"/>
                    <a:gd name="T1" fmla="*/ 108 h 108"/>
                    <a:gd name="T2" fmla="*/ 6 w 48"/>
                    <a:gd name="T3" fmla="*/ 64 h 108"/>
                    <a:gd name="T4" fmla="*/ 48 w 48"/>
                    <a:gd name="T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108">
                      <a:moveTo>
                        <a:pt x="0" y="108"/>
                      </a:moveTo>
                      <a:lnTo>
                        <a:pt x="6" y="64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8" name="Freeform 225">
                  <a:extLst>
                    <a:ext uri="{FF2B5EF4-FFF2-40B4-BE49-F238E27FC236}">
                      <a16:creationId xmlns:a16="http://schemas.microsoft.com/office/drawing/2014/main" id="{65895515-C22A-44AD-B625-4EA5E88CB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7163" y="2698750"/>
                  <a:ext cx="73025" cy="95250"/>
                </a:xfrm>
                <a:custGeom>
                  <a:avLst/>
                  <a:gdLst>
                    <a:gd name="T0" fmla="*/ 0 w 322"/>
                    <a:gd name="T1" fmla="*/ 541 h 541"/>
                    <a:gd name="T2" fmla="*/ 49 w 322"/>
                    <a:gd name="T3" fmla="*/ 508 h 541"/>
                    <a:gd name="T4" fmla="*/ 154 w 322"/>
                    <a:gd name="T5" fmla="*/ 427 h 541"/>
                    <a:gd name="T6" fmla="*/ 187 w 322"/>
                    <a:gd name="T7" fmla="*/ 323 h 541"/>
                    <a:gd name="T8" fmla="*/ 266 w 322"/>
                    <a:gd name="T9" fmla="*/ 170 h 541"/>
                    <a:gd name="T10" fmla="*/ 258 w 322"/>
                    <a:gd name="T11" fmla="*/ 96 h 541"/>
                    <a:gd name="T12" fmla="*/ 322 w 322"/>
                    <a:gd name="T13" fmla="*/ 0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541">
                      <a:moveTo>
                        <a:pt x="0" y="541"/>
                      </a:moveTo>
                      <a:lnTo>
                        <a:pt x="49" y="508"/>
                      </a:lnTo>
                      <a:lnTo>
                        <a:pt x="154" y="427"/>
                      </a:lnTo>
                      <a:lnTo>
                        <a:pt x="187" y="323"/>
                      </a:lnTo>
                      <a:lnTo>
                        <a:pt x="266" y="170"/>
                      </a:lnTo>
                      <a:lnTo>
                        <a:pt x="258" y="96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9" name="Freeform 226">
                  <a:extLst>
                    <a:ext uri="{FF2B5EF4-FFF2-40B4-BE49-F238E27FC236}">
                      <a16:creationId xmlns:a16="http://schemas.microsoft.com/office/drawing/2014/main" id="{F42350CD-500C-402E-8254-ED679E553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9551" y="2724150"/>
                  <a:ext cx="25400" cy="17463"/>
                </a:xfrm>
                <a:custGeom>
                  <a:avLst/>
                  <a:gdLst>
                    <a:gd name="T0" fmla="*/ 0 w 114"/>
                    <a:gd name="T1" fmla="*/ 98 h 98"/>
                    <a:gd name="T2" fmla="*/ 55 w 114"/>
                    <a:gd name="T3" fmla="*/ 49 h 98"/>
                    <a:gd name="T4" fmla="*/ 108 w 114"/>
                    <a:gd name="T5" fmla="*/ 35 h 98"/>
                    <a:gd name="T6" fmla="*/ 114 w 114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98">
                      <a:moveTo>
                        <a:pt x="0" y="98"/>
                      </a:moveTo>
                      <a:lnTo>
                        <a:pt x="55" y="49"/>
                      </a:lnTo>
                      <a:lnTo>
                        <a:pt x="108" y="35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0" name="Freeform 227">
                  <a:extLst>
                    <a:ext uri="{FF2B5EF4-FFF2-40B4-BE49-F238E27FC236}">
                      <a16:creationId xmlns:a16="http://schemas.microsoft.com/office/drawing/2014/main" id="{0DDC8D76-3BCA-40B0-87CC-066FAC26B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5901" y="2768600"/>
                  <a:ext cx="22225" cy="33338"/>
                </a:xfrm>
                <a:custGeom>
                  <a:avLst/>
                  <a:gdLst>
                    <a:gd name="T0" fmla="*/ 0 w 100"/>
                    <a:gd name="T1" fmla="*/ 186 h 186"/>
                    <a:gd name="T2" fmla="*/ 45 w 100"/>
                    <a:gd name="T3" fmla="*/ 92 h 186"/>
                    <a:gd name="T4" fmla="*/ 70 w 100"/>
                    <a:gd name="T5" fmla="*/ 45 h 186"/>
                    <a:gd name="T6" fmla="*/ 81 w 100"/>
                    <a:gd name="T7" fmla="*/ 27 h 186"/>
                    <a:gd name="T8" fmla="*/ 100 w 100"/>
                    <a:gd name="T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86">
                      <a:moveTo>
                        <a:pt x="0" y="186"/>
                      </a:moveTo>
                      <a:lnTo>
                        <a:pt x="45" y="92"/>
                      </a:lnTo>
                      <a:lnTo>
                        <a:pt x="70" y="45"/>
                      </a:lnTo>
                      <a:lnTo>
                        <a:pt x="81" y="27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1" name="Freeform 228">
                  <a:extLst>
                    <a:ext uri="{FF2B5EF4-FFF2-40B4-BE49-F238E27FC236}">
                      <a16:creationId xmlns:a16="http://schemas.microsoft.com/office/drawing/2014/main" id="{9D11AD60-90EF-443D-B38D-0435DB8C0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3201" y="2830513"/>
                  <a:ext cx="63500" cy="12700"/>
                </a:xfrm>
                <a:custGeom>
                  <a:avLst/>
                  <a:gdLst>
                    <a:gd name="T0" fmla="*/ 0 w 284"/>
                    <a:gd name="T1" fmla="*/ 74 h 74"/>
                    <a:gd name="T2" fmla="*/ 20 w 284"/>
                    <a:gd name="T3" fmla="*/ 67 h 74"/>
                    <a:gd name="T4" fmla="*/ 49 w 284"/>
                    <a:gd name="T5" fmla="*/ 60 h 74"/>
                    <a:gd name="T6" fmla="*/ 124 w 284"/>
                    <a:gd name="T7" fmla="*/ 51 h 74"/>
                    <a:gd name="T8" fmla="*/ 166 w 284"/>
                    <a:gd name="T9" fmla="*/ 43 h 74"/>
                    <a:gd name="T10" fmla="*/ 208 w 284"/>
                    <a:gd name="T11" fmla="*/ 34 h 74"/>
                    <a:gd name="T12" fmla="*/ 248 w 284"/>
                    <a:gd name="T13" fmla="*/ 20 h 74"/>
                    <a:gd name="T14" fmla="*/ 284 w 284"/>
                    <a:gd name="T1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4" h="74">
                      <a:moveTo>
                        <a:pt x="0" y="74"/>
                      </a:moveTo>
                      <a:lnTo>
                        <a:pt x="20" y="67"/>
                      </a:lnTo>
                      <a:lnTo>
                        <a:pt x="49" y="60"/>
                      </a:lnTo>
                      <a:lnTo>
                        <a:pt x="124" y="51"/>
                      </a:lnTo>
                      <a:lnTo>
                        <a:pt x="166" y="43"/>
                      </a:lnTo>
                      <a:lnTo>
                        <a:pt x="208" y="34"/>
                      </a:lnTo>
                      <a:lnTo>
                        <a:pt x="248" y="20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2" name="Freeform 229">
                  <a:extLst>
                    <a:ext uri="{FF2B5EF4-FFF2-40B4-BE49-F238E27FC236}">
                      <a16:creationId xmlns:a16="http://schemas.microsoft.com/office/drawing/2014/main" id="{1D78FB7A-496D-460C-A218-F2EB9F959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7013" y="2803525"/>
                  <a:ext cx="52388" cy="36513"/>
                </a:xfrm>
                <a:custGeom>
                  <a:avLst/>
                  <a:gdLst>
                    <a:gd name="T0" fmla="*/ 0 w 230"/>
                    <a:gd name="T1" fmla="*/ 209 h 209"/>
                    <a:gd name="T2" fmla="*/ 22 w 230"/>
                    <a:gd name="T3" fmla="*/ 172 h 209"/>
                    <a:gd name="T4" fmla="*/ 49 w 230"/>
                    <a:gd name="T5" fmla="*/ 143 h 209"/>
                    <a:gd name="T6" fmla="*/ 80 w 230"/>
                    <a:gd name="T7" fmla="*/ 118 h 209"/>
                    <a:gd name="T8" fmla="*/ 111 w 230"/>
                    <a:gd name="T9" fmla="*/ 97 h 209"/>
                    <a:gd name="T10" fmla="*/ 176 w 230"/>
                    <a:gd name="T11" fmla="*/ 54 h 209"/>
                    <a:gd name="T12" fmla="*/ 205 w 230"/>
                    <a:gd name="T13" fmla="*/ 29 h 209"/>
                    <a:gd name="T14" fmla="*/ 230 w 230"/>
                    <a:gd name="T15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0" h="209">
                      <a:moveTo>
                        <a:pt x="0" y="209"/>
                      </a:moveTo>
                      <a:lnTo>
                        <a:pt x="22" y="172"/>
                      </a:lnTo>
                      <a:lnTo>
                        <a:pt x="49" y="143"/>
                      </a:lnTo>
                      <a:lnTo>
                        <a:pt x="80" y="118"/>
                      </a:lnTo>
                      <a:lnTo>
                        <a:pt x="111" y="97"/>
                      </a:lnTo>
                      <a:lnTo>
                        <a:pt x="176" y="54"/>
                      </a:lnTo>
                      <a:lnTo>
                        <a:pt x="205" y="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3" name="Freeform 230">
                  <a:extLst>
                    <a:ext uri="{FF2B5EF4-FFF2-40B4-BE49-F238E27FC236}">
                      <a16:creationId xmlns:a16="http://schemas.microsoft.com/office/drawing/2014/main" id="{73D0F12F-5588-4777-B6E1-1E7C99F5B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0201" y="2741613"/>
                  <a:ext cx="109538" cy="47625"/>
                </a:xfrm>
                <a:custGeom>
                  <a:avLst/>
                  <a:gdLst>
                    <a:gd name="T0" fmla="*/ 0 w 479"/>
                    <a:gd name="T1" fmla="*/ 270 h 270"/>
                    <a:gd name="T2" fmla="*/ 86 w 479"/>
                    <a:gd name="T3" fmla="*/ 215 h 270"/>
                    <a:gd name="T4" fmla="*/ 203 w 479"/>
                    <a:gd name="T5" fmla="*/ 177 h 270"/>
                    <a:gd name="T6" fmla="*/ 310 w 479"/>
                    <a:gd name="T7" fmla="*/ 59 h 270"/>
                    <a:gd name="T8" fmla="*/ 397 w 479"/>
                    <a:gd name="T9" fmla="*/ 15 h 270"/>
                    <a:gd name="T10" fmla="*/ 422 w 479"/>
                    <a:gd name="T11" fmla="*/ 30 h 270"/>
                    <a:gd name="T12" fmla="*/ 479 w 479"/>
                    <a:gd name="T1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9" h="270">
                      <a:moveTo>
                        <a:pt x="0" y="270"/>
                      </a:moveTo>
                      <a:lnTo>
                        <a:pt x="86" y="215"/>
                      </a:lnTo>
                      <a:lnTo>
                        <a:pt x="203" y="177"/>
                      </a:lnTo>
                      <a:lnTo>
                        <a:pt x="310" y="59"/>
                      </a:lnTo>
                      <a:lnTo>
                        <a:pt x="397" y="15"/>
                      </a:lnTo>
                      <a:lnTo>
                        <a:pt x="422" y="30"/>
                      </a:lnTo>
                      <a:lnTo>
                        <a:pt x="47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4" name="Freeform 231">
                  <a:extLst>
                    <a:ext uri="{FF2B5EF4-FFF2-40B4-BE49-F238E27FC236}">
                      <a16:creationId xmlns:a16="http://schemas.microsoft.com/office/drawing/2014/main" id="{10AC885C-77B0-4368-86BD-E70C243B3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6238" y="2773363"/>
                  <a:ext cx="46038" cy="4763"/>
                </a:xfrm>
                <a:custGeom>
                  <a:avLst/>
                  <a:gdLst>
                    <a:gd name="T0" fmla="*/ 0 w 201"/>
                    <a:gd name="T1" fmla="*/ 0 h 27"/>
                    <a:gd name="T2" fmla="*/ 112 w 201"/>
                    <a:gd name="T3" fmla="*/ 27 h 27"/>
                    <a:gd name="T4" fmla="*/ 201 w 201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27">
                      <a:moveTo>
                        <a:pt x="0" y="0"/>
                      </a:moveTo>
                      <a:lnTo>
                        <a:pt x="112" y="27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5" name="Line 232">
                  <a:extLst>
                    <a:ext uri="{FF2B5EF4-FFF2-40B4-BE49-F238E27FC236}">
                      <a16:creationId xmlns:a16="http://schemas.microsoft.com/office/drawing/2014/main" id="{44DF388B-C599-405B-A506-8C8BE71C6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1638" y="2778125"/>
                  <a:ext cx="20638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6" name="Line 233">
                  <a:extLst>
                    <a:ext uri="{FF2B5EF4-FFF2-40B4-BE49-F238E27FC236}">
                      <a16:creationId xmlns:a16="http://schemas.microsoft.com/office/drawing/2014/main" id="{788328B3-AE59-486B-AA88-586026220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0676" y="2825750"/>
                  <a:ext cx="1111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7" name="Freeform 234">
                  <a:extLst>
                    <a:ext uri="{FF2B5EF4-FFF2-40B4-BE49-F238E27FC236}">
                      <a16:creationId xmlns:a16="http://schemas.microsoft.com/office/drawing/2014/main" id="{1BC7C426-4EDC-48AD-98E7-C72A97767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6" y="2825750"/>
                  <a:ext cx="23813" cy="6350"/>
                </a:xfrm>
                <a:custGeom>
                  <a:avLst/>
                  <a:gdLst>
                    <a:gd name="T0" fmla="*/ 0 w 101"/>
                    <a:gd name="T1" fmla="*/ 35 h 35"/>
                    <a:gd name="T2" fmla="*/ 57 w 101"/>
                    <a:gd name="T3" fmla="*/ 0 h 35"/>
                    <a:gd name="T4" fmla="*/ 101 w 101"/>
                    <a:gd name="T5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1" h="35">
                      <a:moveTo>
                        <a:pt x="0" y="35"/>
                      </a:moveTo>
                      <a:lnTo>
                        <a:pt x="57" y="0"/>
                      </a:lnTo>
                      <a:lnTo>
                        <a:pt x="101" y="1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8" name="Freeform 235">
                  <a:extLst>
                    <a:ext uri="{FF2B5EF4-FFF2-40B4-BE49-F238E27FC236}">
                      <a16:creationId xmlns:a16="http://schemas.microsoft.com/office/drawing/2014/main" id="{247EDFEB-396B-4B03-B2FD-CFB4AF1D4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6" y="3143250"/>
                  <a:ext cx="38100" cy="23813"/>
                </a:xfrm>
                <a:custGeom>
                  <a:avLst/>
                  <a:gdLst>
                    <a:gd name="T0" fmla="*/ 94 w 165"/>
                    <a:gd name="T1" fmla="*/ 11 h 130"/>
                    <a:gd name="T2" fmla="*/ 0 w 165"/>
                    <a:gd name="T3" fmla="*/ 0 h 130"/>
                    <a:gd name="T4" fmla="*/ 46 w 165"/>
                    <a:gd name="T5" fmla="*/ 27 h 130"/>
                    <a:gd name="T6" fmla="*/ 84 w 165"/>
                    <a:gd name="T7" fmla="*/ 64 h 130"/>
                    <a:gd name="T8" fmla="*/ 122 w 165"/>
                    <a:gd name="T9" fmla="*/ 99 h 130"/>
                    <a:gd name="T10" fmla="*/ 165 w 165"/>
                    <a:gd name="T11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30">
                      <a:moveTo>
                        <a:pt x="94" y="11"/>
                      </a:move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4" y="64"/>
                      </a:lnTo>
                      <a:lnTo>
                        <a:pt x="122" y="99"/>
                      </a:lnTo>
                      <a:lnTo>
                        <a:pt x="165" y="1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9" name="Line 236">
                  <a:extLst>
                    <a:ext uri="{FF2B5EF4-FFF2-40B4-BE49-F238E27FC236}">
                      <a16:creationId xmlns:a16="http://schemas.microsoft.com/office/drawing/2014/main" id="{1812959D-4120-44E1-BCAC-225C466C3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45476" y="3149600"/>
                  <a:ext cx="1588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0" name="Line 237">
                  <a:extLst>
                    <a:ext uri="{FF2B5EF4-FFF2-40B4-BE49-F238E27FC236}">
                      <a16:creationId xmlns:a16="http://schemas.microsoft.com/office/drawing/2014/main" id="{4E549E22-FA53-4F90-932A-899696225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6113" y="3163888"/>
                  <a:ext cx="2540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1" name="Line 238">
                  <a:extLst>
                    <a:ext uri="{FF2B5EF4-FFF2-40B4-BE49-F238E27FC236}">
                      <a16:creationId xmlns:a16="http://schemas.microsoft.com/office/drawing/2014/main" id="{2F506610-FD58-4D12-A077-DD1AACE8C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23251" y="3251200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2" name="Line 239">
                  <a:extLst>
                    <a:ext uri="{FF2B5EF4-FFF2-40B4-BE49-F238E27FC236}">
                      <a16:creationId xmlns:a16="http://schemas.microsoft.com/office/drawing/2014/main" id="{405194C5-494E-4355-B5F9-BEFF11BA1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37538" y="3257550"/>
                  <a:ext cx="3175" cy="1270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3" name="Freeform 240">
                  <a:extLst>
                    <a:ext uri="{FF2B5EF4-FFF2-40B4-BE49-F238E27FC236}">
                      <a16:creationId xmlns:a16="http://schemas.microsoft.com/office/drawing/2014/main" id="{E57D5F25-941F-4EA3-941F-E8AA1719C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4663" y="3435350"/>
                  <a:ext cx="23813" cy="26988"/>
                </a:xfrm>
                <a:custGeom>
                  <a:avLst/>
                  <a:gdLst>
                    <a:gd name="T0" fmla="*/ 0 w 105"/>
                    <a:gd name="T1" fmla="*/ 155 h 155"/>
                    <a:gd name="T2" fmla="*/ 38 w 105"/>
                    <a:gd name="T3" fmla="*/ 119 h 155"/>
                    <a:gd name="T4" fmla="*/ 38 w 105"/>
                    <a:gd name="T5" fmla="*/ 78 h 155"/>
                    <a:gd name="T6" fmla="*/ 78 w 105"/>
                    <a:gd name="T7" fmla="*/ 41 h 155"/>
                    <a:gd name="T8" fmla="*/ 78 w 105"/>
                    <a:gd name="T9" fmla="*/ 15 h 155"/>
                    <a:gd name="T10" fmla="*/ 105 w 105"/>
                    <a:gd name="T11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55">
                      <a:moveTo>
                        <a:pt x="0" y="155"/>
                      </a:moveTo>
                      <a:lnTo>
                        <a:pt x="38" y="119"/>
                      </a:lnTo>
                      <a:lnTo>
                        <a:pt x="38" y="78"/>
                      </a:lnTo>
                      <a:lnTo>
                        <a:pt x="78" y="41"/>
                      </a:lnTo>
                      <a:lnTo>
                        <a:pt x="78" y="15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4" name="Line 241">
                  <a:extLst>
                    <a:ext uri="{FF2B5EF4-FFF2-40B4-BE49-F238E27FC236}">
                      <a16:creationId xmlns:a16="http://schemas.microsoft.com/office/drawing/2014/main" id="{D8ECB1D9-3FA1-459D-8ADC-2C724957B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04188" y="3449638"/>
                  <a:ext cx="1111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5" name="Line 242">
                  <a:extLst>
                    <a:ext uri="{FF2B5EF4-FFF2-40B4-BE49-F238E27FC236}">
                      <a16:creationId xmlns:a16="http://schemas.microsoft.com/office/drawing/2014/main" id="{BF097EB2-8DC8-4F7A-A2FA-81993D51DB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9426" y="3490913"/>
                  <a:ext cx="3175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6" name="Line 243">
                  <a:extLst>
                    <a:ext uri="{FF2B5EF4-FFF2-40B4-BE49-F238E27FC236}">
                      <a16:creationId xmlns:a16="http://schemas.microsoft.com/office/drawing/2014/main" id="{A61E6E04-8595-4240-9720-11D7F821A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86726" y="3519488"/>
                  <a:ext cx="2222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7" name="Freeform 244">
                  <a:extLst>
                    <a:ext uri="{FF2B5EF4-FFF2-40B4-BE49-F238E27FC236}">
                      <a16:creationId xmlns:a16="http://schemas.microsoft.com/office/drawing/2014/main" id="{0EBBB548-4524-4CDB-AD3F-0D181BF6B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2276" y="3509963"/>
                  <a:ext cx="12700" cy="20638"/>
                </a:xfrm>
                <a:custGeom>
                  <a:avLst/>
                  <a:gdLst>
                    <a:gd name="T0" fmla="*/ 54 w 54"/>
                    <a:gd name="T1" fmla="*/ 119 h 119"/>
                    <a:gd name="T2" fmla="*/ 54 w 54"/>
                    <a:gd name="T3" fmla="*/ 79 h 119"/>
                    <a:gd name="T4" fmla="*/ 31 w 54"/>
                    <a:gd name="T5" fmla="*/ 75 h 119"/>
                    <a:gd name="T6" fmla="*/ 0 w 54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19">
                      <a:moveTo>
                        <a:pt x="54" y="119"/>
                      </a:moveTo>
                      <a:lnTo>
                        <a:pt x="54" y="79"/>
                      </a:lnTo>
                      <a:lnTo>
                        <a:pt x="31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8" name="Line 245">
                  <a:extLst>
                    <a:ext uri="{FF2B5EF4-FFF2-40B4-BE49-F238E27FC236}">
                      <a16:creationId xmlns:a16="http://schemas.microsoft.com/office/drawing/2014/main" id="{ECC615A7-ABCC-4391-BD9A-22E456900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573963" y="3910013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9" name="Freeform 246">
                  <a:extLst>
                    <a:ext uri="{FF2B5EF4-FFF2-40B4-BE49-F238E27FC236}">
                      <a16:creationId xmlns:a16="http://schemas.microsoft.com/office/drawing/2014/main" id="{B4FFB9CC-E1FD-4C3E-8CB5-8A7ACBD20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6" y="3759200"/>
                  <a:ext cx="11113" cy="14288"/>
                </a:xfrm>
                <a:custGeom>
                  <a:avLst/>
                  <a:gdLst>
                    <a:gd name="T0" fmla="*/ 11 w 53"/>
                    <a:gd name="T1" fmla="*/ 0 h 82"/>
                    <a:gd name="T2" fmla="*/ 5 w 53"/>
                    <a:gd name="T3" fmla="*/ 7 h 82"/>
                    <a:gd name="T4" fmla="*/ 2 w 53"/>
                    <a:gd name="T5" fmla="*/ 17 h 82"/>
                    <a:gd name="T6" fmla="*/ 0 w 53"/>
                    <a:gd name="T7" fmla="*/ 41 h 82"/>
                    <a:gd name="T8" fmla="*/ 8 w 53"/>
                    <a:gd name="T9" fmla="*/ 64 h 82"/>
                    <a:gd name="T10" fmla="*/ 15 w 53"/>
                    <a:gd name="T11" fmla="*/ 75 h 82"/>
                    <a:gd name="T12" fmla="*/ 25 w 53"/>
                    <a:gd name="T13" fmla="*/ 81 h 82"/>
                    <a:gd name="T14" fmla="*/ 38 w 53"/>
                    <a:gd name="T15" fmla="*/ 82 h 82"/>
                    <a:gd name="T16" fmla="*/ 47 w 53"/>
                    <a:gd name="T17" fmla="*/ 74 h 82"/>
                    <a:gd name="T18" fmla="*/ 53 w 53"/>
                    <a:gd name="T19" fmla="*/ 59 h 82"/>
                    <a:gd name="T20" fmla="*/ 53 w 53"/>
                    <a:gd name="T21" fmla="*/ 44 h 82"/>
                    <a:gd name="T22" fmla="*/ 50 w 53"/>
                    <a:gd name="T23" fmla="*/ 31 h 82"/>
                    <a:gd name="T24" fmla="*/ 43 w 53"/>
                    <a:gd name="T25" fmla="*/ 22 h 82"/>
                    <a:gd name="T26" fmla="*/ 36 w 53"/>
                    <a:gd name="T27" fmla="*/ 16 h 82"/>
                    <a:gd name="T28" fmla="*/ 28 w 53"/>
                    <a:gd name="T29" fmla="*/ 15 h 82"/>
                    <a:gd name="T30" fmla="*/ 22 w 53"/>
                    <a:gd name="T31" fmla="*/ 22 h 82"/>
                    <a:gd name="T32" fmla="*/ 18 w 53"/>
                    <a:gd name="T33" fmla="*/ 37 h 82"/>
                    <a:gd name="T34" fmla="*/ 19 w 53"/>
                    <a:gd name="T35" fmla="*/ 46 h 82"/>
                    <a:gd name="T36" fmla="*/ 23 w 53"/>
                    <a:gd name="T37" fmla="*/ 54 h 82"/>
                    <a:gd name="T38" fmla="*/ 37 w 53"/>
                    <a:gd name="T39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" h="82">
                      <a:moveTo>
                        <a:pt x="11" y="0"/>
                      </a:moveTo>
                      <a:lnTo>
                        <a:pt x="5" y="7"/>
                      </a:lnTo>
                      <a:lnTo>
                        <a:pt x="2" y="17"/>
                      </a:lnTo>
                      <a:lnTo>
                        <a:pt x="0" y="41"/>
                      </a:lnTo>
                      <a:lnTo>
                        <a:pt x="8" y="64"/>
                      </a:lnTo>
                      <a:lnTo>
                        <a:pt x="15" y="75"/>
                      </a:lnTo>
                      <a:lnTo>
                        <a:pt x="25" y="81"/>
                      </a:lnTo>
                      <a:lnTo>
                        <a:pt x="38" y="82"/>
                      </a:lnTo>
                      <a:lnTo>
                        <a:pt x="47" y="74"/>
                      </a:lnTo>
                      <a:lnTo>
                        <a:pt x="53" y="59"/>
                      </a:lnTo>
                      <a:lnTo>
                        <a:pt x="53" y="44"/>
                      </a:lnTo>
                      <a:lnTo>
                        <a:pt x="50" y="31"/>
                      </a:lnTo>
                      <a:lnTo>
                        <a:pt x="43" y="22"/>
                      </a:lnTo>
                      <a:lnTo>
                        <a:pt x="36" y="16"/>
                      </a:lnTo>
                      <a:lnTo>
                        <a:pt x="28" y="15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19" y="46"/>
                      </a:lnTo>
                      <a:lnTo>
                        <a:pt x="23" y="54"/>
                      </a:lnTo>
                      <a:lnTo>
                        <a:pt x="37" y="6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0" name="Freeform 247">
                  <a:extLst>
                    <a:ext uri="{FF2B5EF4-FFF2-40B4-BE49-F238E27FC236}">
                      <a16:creationId xmlns:a16="http://schemas.microsoft.com/office/drawing/2014/main" id="{F13AA321-57FF-4E3A-90CD-CDE84019D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076" y="3752850"/>
                  <a:ext cx="14288" cy="12700"/>
                </a:xfrm>
                <a:custGeom>
                  <a:avLst/>
                  <a:gdLst>
                    <a:gd name="T0" fmla="*/ 62 w 62"/>
                    <a:gd name="T1" fmla="*/ 13 h 69"/>
                    <a:gd name="T2" fmla="*/ 51 w 62"/>
                    <a:gd name="T3" fmla="*/ 4 h 69"/>
                    <a:gd name="T4" fmla="*/ 39 w 62"/>
                    <a:gd name="T5" fmla="*/ 0 h 69"/>
                    <a:gd name="T6" fmla="*/ 26 w 62"/>
                    <a:gd name="T7" fmla="*/ 1 h 69"/>
                    <a:gd name="T8" fmla="*/ 15 w 62"/>
                    <a:gd name="T9" fmla="*/ 8 h 69"/>
                    <a:gd name="T10" fmla="*/ 7 w 62"/>
                    <a:gd name="T11" fmla="*/ 19 h 69"/>
                    <a:gd name="T12" fmla="*/ 1 w 62"/>
                    <a:gd name="T13" fmla="*/ 32 h 69"/>
                    <a:gd name="T14" fmla="*/ 0 w 62"/>
                    <a:gd name="T15" fmla="*/ 50 h 69"/>
                    <a:gd name="T16" fmla="*/ 6 w 62"/>
                    <a:gd name="T1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69">
                      <a:moveTo>
                        <a:pt x="62" y="13"/>
                      </a:moveTo>
                      <a:lnTo>
                        <a:pt x="51" y="4"/>
                      </a:lnTo>
                      <a:lnTo>
                        <a:pt x="39" y="0"/>
                      </a:lnTo>
                      <a:lnTo>
                        <a:pt x="26" y="1"/>
                      </a:lnTo>
                      <a:lnTo>
                        <a:pt x="15" y="8"/>
                      </a:lnTo>
                      <a:lnTo>
                        <a:pt x="7" y="19"/>
                      </a:lnTo>
                      <a:lnTo>
                        <a:pt x="1" y="32"/>
                      </a:lnTo>
                      <a:lnTo>
                        <a:pt x="0" y="50"/>
                      </a:lnTo>
                      <a:lnTo>
                        <a:pt x="6" y="6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1" name="Freeform 248">
                  <a:extLst>
                    <a:ext uri="{FF2B5EF4-FFF2-40B4-BE49-F238E27FC236}">
                      <a16:creationId xmlns:a16="http://schemas.microsoft.com/office/drawing/2014/main" id="{181CC34C-4EAF-4417-A772-D306354B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7601" y="3767138"/>
                  <a:ext cx="12700" cy="11113"/>
                </a:xfrm>
                <a:custGeom>
                  <a:avLst/>
                  <a:gdLst>
                    <a:gd name="T0" fmla="*/ 54 w 54"/>
                    <a:gd name="T1" fmla="*/ 0 h 67"/>
                    <a:gd name="T2" fmla="*/ 54 w 54"/>
                    <a:gd name="T3" fmla="*/ 39 h 67"/>
                    <a:gd name="T4" fmla="*/ 50 w 54"/>
                    <a:gd name="T5" fmla="*/ 53 h 67"/>
                    <a:gd name="T6" fmla="*/ 42 w 54"/>
                    <a:gd name="T7" fmla="*/ 61 h 67"/>
                    <a:gd name="T8" fmla="*/ 33 w 54"/>
                    <a:gd name="T9" fmla="*/ 67 h 67"/>
                    <a:gd name="T10" fmla="*/ 23 w 54"/>
                    <a:gd name="T11" fmla="*/ 67 h 67"/>
                    <a:gd name="T12" fmla="*/ 11 w 54"/>
                    <a:gd name="T13" fmla="*/ 61 h 67"/>
                    <a:gd name="T14" fmla="*/ 0 w 54"/>
                    <a:gd name="T15" fmla="*/ 5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67">
                      <a:moveTo>
                        <a:pt x="54" y="0"/>
                      </a:moveTo>
                      <a:lnTo>
                        <a:pt x="54" y="39"/>
                      </a:lnTo>
                      <a:lnTo>
                        <a:pt x="50" y="53"/>
                      </a:lnTo>
                      <a:lnTo>
                        <a:pt x="42" y="61"/>
                      </a:lnTo>
                      <a:lnTo>
                        <a:pt x="33" y="67"/>
                      </a:lnTo>
                      <a:lnTo>
                        <a:pt x="23" y="67"/>
                      </a:lnTo>
                      <a:lnTo>
                        <a:pt x="11" y="61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2" name="Freeform 249">
                  <a:extLst>
                    <a:ext uri="{FF2B5EF4-FFF2-40B4-BE49-F238E27FC236}">
                      <a16:creationId xmlns:a16="http://schemas.microsoft.com/office/drawing/2014/main" id="{4380B98C-42EB-463C-93B5-A312CD3C4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4588" y="3546475"/>
                  <a:ext cx="11113" cy="15875"/>
                </a:xfrm>
                <a:custGeom>
                  <a:avLst/>
                  <a:gdLst>
                    <a:gd name="T0" fmla="*/ 34 w 52"/>
                    <a:gd name="T1" fmla="*/ 0 h 85"/>
                    <a:gd name="T2" fmla="*/ 18 w 52"/>
                    <a:gd name="T3" fmla="*/ 11 h 85"/>
                    <a:gd name="T4" fmla="*/ 5 w 52"/>
                    <a:gd name="T5" fmla="*/ 31 h 85"/>
                    <a:gd name="T6" fmla="*/ 0 w 52"/>
                    <a:gd name="T7" fmla="*/ 54 h 85"/>
                    <a:gd name="T8" fmla="*/ 1 w 52"/>
                    <a:gd name="T9" fmla="*/ 67 h 85"/>
                    <a:gd name="T10" fmla="*/ 6 w 52"/>
                    <a:gd name="T11" fmla="*/ 78 h 85"/>
                    <a:gd name="T12" fmla="*/ 17 w 52"/>
                    <a:gd name="T13" fmla="*/ 85 h 85"/>
                    <a:gd name="T14" fmla="*/ 30 w 52"/>
                    <a:gd name="T15" fmla="*/ 82 h 85"/>
                    <a:gd name="T16" fmla="*/ 42 w 52"/>
                    <a:gd name="T17" fmla="*/ 73 h 85"/>
                    <a:gd name="T18" fmla="*/ 49 w 52"/>
                    <a:gd name="T19" fmla="*/ 60 h 85"/>
                    <a:gd name="T20" fmla="*/ 52 w 52"/>
                    <a:gd name="T21" fmla="*/ 47 h 85"/>
                    <a:gd name="T22" fmla="*/ 52 w 52"/>
                    <a:gd name="T23" fmla="*/ 35 h 85"/>
                    <a:gd name="T24" fmla="*/ 48 w 52"/>
                    <a:gd name="T25" fmla="*/ 27 h 85"/>
                    <a:gd name="T26" fmla="*/ 42 w 52"/>
                    <a:gd name="T27" fmla="*/ 22 h 85"/>
                    <a:gd name="T28" fmla="*/ 33 w 52"/>
                    <a:gd name="T29" fmla="*/ 25 h 85"/>
                    <a:gd name="T30" fmla="*/ 22 w 52"/>
                    <a:gd name="T31" fmla="*/ 36 h 85"/>
                    <a:gd name="T32" fmla="*/ 19 w 52"/>
                    <a:gd name="T33" fmla="*/ 45 h 85"/>
                    <a:gd name="T34" fmla="*/ 18 w 52"/>
                    <a:gd name="T35" fmla="*/ 52 h 85"/>
                    <a:gd name="T36" fmla="*/ 26 w 52"/>
                    <a:gd name="T37" fmla="*/ 6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85">
                      <a:moveTo>
                        <a:pt x="34" y="0"/>
                      </a:moveTo>
                      <a:lnTo>
                        <a:pt x="18" y="11"/>
                      </a:lnTo>
                      <a:lnTo>
                        <a:pt x="5" y="31"/>
                      </a:lnTo>
                      <a:lnTo>
                        <a:pt x="0" y="54"/>
                      </a:lnTo>
                      <a:lnTo>
                        <a:pt x="1" y="67"/>
                      </a:lnTo>
                      <a:lnTo>
                        <a:pt x="6" y="78"/>
                      </a:lnTo>
                      <a:lnTo>
                        <a:pt x="17" y="85"/>
                      </a:lnTo>
                      <a:lnTo>
                        <a:pt x="30" y="82"/>
                      </a:lnTo>
                      <a:lnTo>
                        <a:pt x="42" y="73"/>
                      </a:lnTo>
                      <a:lnTo>
                        <a:pt x="49" y="60"/>
                      </a:lnTo>
                      <a:lnTo>
                        <a:pt x="52" y="47"/>
                      </a:lnTo>
                      <a:lnTo>
                        <a:pt x="52" y="35"/>
                      </a:lnTo>
                      <a:lnTo>
                        <a:pt x="48" y="27"/>
                      </a:lnTo>
                      <a:lnTo>
                        <a:pt x="42" y="22"/>
                      </a:lnTo>
                      <a:lnTo>
                        <a:pt x="33" y="25"/>
                      </a:lnTo>
                      <a:lnTo>
                        <a:pt x="22" y="36"/>
                      </a:lnTo>
                      <a:lnTo>
                        <a:pt x="19" y="45"/>
                      </a:lnTo>
                      <a:lnTo>
                        <a:pt x="18" y="52"/>
                      </a:lnTo>
                      <a:lnTo>
                        <a:pt x="26" y="6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3" name="Freeform 250">
                  <a:extLst>
                    <a:ext uri="{FF2B5EF4-FFF2-40B4-BE49-F238E27FC236}">
                      <a16:creationId xmlns:a16="http://schemas.microsoft.com/office/drawing/2014/main" id="{A1557051-14D6-4920-BF03-398EB4192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41713"/>
                  <a:ext cx="17463" cy="7938"/>
                </a:xfrm>
                <a:custGeom>
                  <a:avLst/>
                  <a:gdLst>
                    <a:gd name="T0" fmla="*/ 76 w 76"/>
                    <a:gd name="T1" fmla="*/ 28 h 48"/>
                    <a:gd name="T2" fmla="*/ 72 w 76"/>
                    <a:gd name="T3" fmla="*/ 14 h 48"/>
                    <a:gd name="T4" fmla="*/ 62 w 76"/>
                    <a:gd name="T5" fmla="*/ 5 h 48"/>
                    <a:gd name="T6" fmla="*/ 51 w 76"/>
                    <a:gd name="T7" fmla="*/ 0 h 48"/>
                    <a:gd name="T8" fmla="*/ 38 w 76"/>
                    <a:gd name="T9" fmla="*/ 0 h 48"/>
                    <a:gd name="T10" fmla="*/ 26 w 76"/>
                    <a:gd name="T11" fmla="*/ 5 h 48"/>
                    <a:gd name="T12" fmla="*/ 14 w 76"/>
                    <a:gd name="T13" fmla="*/ 14 h 48"/>
                    <a:gd name="T14" fmla="*/ 5 w 76"/>
                    <a:gd name="T15" fmla="*/ 29 h 48"/>
                    <a:gd name="T16" fmla="*/ 0 w 76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48">
                      <a:moveTo>
                        <a:pt x="76" y="28"/>
                      </a:moveTo>
                      <a:lnTo>
                        <a:pt x="72" y="14"/>
                      </a:lnTo>
                      <a:lnTo>
                        <a:pt x="62" y="5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14" y="14"/>
                      </a:lnTo>
                      <a:lnTo>
                        <a:pt x="5" y="29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4" name="Freeform 251">
                  <a:extLst>
                    <a:ext uri="{FF2B5EF4-FFF2-40B4-BE49-F238E27FC236}">
                      <a16:creationId xmlns:a16="http://schemas.microsoft.com/office/drawing/2014/main" id="{AF4CDCBA-3E6C-4712-8AD8-CD4D1FB24D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59175"/>
                  <a:ext cx="17463" cy="9525"/>
                </a:xfrm>
                <a:custGeom>
                  <a:avLst/>
                  <a:gdLst>
                    <a:gd name="T0" fmla="*/ 74 w 74"/>
                    <a:gd name="T1" fmla="*/ 0 h 47"/>
                    <a:gd name="T2" fmla="*/ 65 w 74"/>
                    <a:gd name="T3" fmla="*/ 19 h 47"/>
                    <a:gd name="T4" fmla="*/ 55 w 74"/>
                    <a:gd name="T5" fmla="*/ 33 h 47"/>
                    <a:gd name="T6" fmla="*/ 43 w 74"/>
                    <a:gd name="T7" fmla="*/ 42 h 47"/>
                    <a:gd name="T8" fmla="*/ 32 w 74"/>
                    <a:gd name="T9" fmla="*/ 47 h 47"/>
                    <a:gd name="T10" fmla="*/ 21 w 74"/>
                    <a:gd name="T11" fmla="*/ 46 h 47"/>
                    <a:gd name="T12" fmla="*/ 13 w 74"/>
                    <a:gd name="T13" fmla="*/ 40 h 47"/>
                    <a:gd name="T14" fmla="*/ 5 w 74"/>
                    <a:gd name="T15" fmla="*/ 31 h 47"/>
                    <a:gd name="T16" fmla="*/ 0 w 74"/>
                    <a:gd name="T17" fmla="*/ 1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47">
                      <a:moveTo>
                        <a:pt x="74" y="0"/>
                      </a:moveTo>
                      <a:lnTo>
                        <a:pt x="65" y="19"/>
                      </a:lnTo>
                      <a:lnTo>
                        <a:pt x="55" y="33"/>
                      </a:lnTo>
                      <a:lnTo>
                        <a:pt x="43" y="42"/>
                      </a:lnTo>
                      <a:lnTo>
                        <a:pt x="32" y="47"/>
                      </a:lnTo>
                      <a:lnTo>
                        <a:pt x="21" y="46"/>
                      </a:lnTo>
                      <a:lnTo>
                        <a:pt x="13" y="40"/>
                      </a:lnTo>
                      <a:lnTo>
                        <a:pt x="5" y="3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5" name="Freeform 252">
                  <a:extLst>
                    <a:ext uri="{FF2B5EF4-FFF2-40B4-BE49-F238E27FC236}">
                      <a16:creationId xmlns:a16="http://schemas.microsoft.com/office/drawing/2014/main" id="{2F5B4177-C663-484F-A4E7-E513A5DA0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1013" y="3246438"/>
                  <a:ext cx="20638" cy="6350"/>
                </a:xfrm>
                <a:custGeom>
                  <a:avLst/>
                  <a:gdLst>
                    <a:gd name="T0" fmla="*/ 0 w 91"/>
                    <a:gd name="T1" fmla="*/ 31 h 31"/>
                    <a:gd name="T2" fmla="*/ 6 w 91"/>
                    <a:gd name="T3" fmla="*/ 15 h 31"/>
                    <a:gd name="T4" fmla="*/ 14 w 91"/>
                    <a:gd name="T5" fmla="*/ 6 h 31"/>
                    <a:gd name="T6" fmla="*/ 26 w 91"/>
                    <a:gd name="T7" fmla="*/ 0 h 31"/>
                    <a:gd name="T8" fmla="*/ 40 w 91"/>
                    <a:gd name="T9" fmla="*/ 0 h 31"/>
                    <a:gd name="T10" fmla="*/ 54 w 91"/>
                    <a:gd name="T11" fmla="*/ 4 h 31"/>
                    <a:gd name="T12" fmla="*/ 68 w 91"/>
                    <a:gd name="T13" fmla="*/ 9 h 31"/>
                    <a:gd name="T14" fmla="*/ 91 w 91"/>
                    <a:gd name="T15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31">
                      <a:moveTo>
                        <a:pt x="0" y="31"/>
                      </a:moveTo>
                      <a:lnTo>
                        <a:pt x="6" y="15"/>
                      </a:lnTo>
                      <a:lnTo>
                        <a:pt x="14" y="6"/>
                      </a:lnTo>
                      <a:lnTo>
                        <a:pt x="26" y="0"/>
                      </a:lnTo>
                      <a:lnTo>
                        <a:pt x="40" y="0"/>
                      </a:lnTo>
                      <a:lnTo>
                        <a:pt x="54" y="4"/>
                      </a:lnTo>
                      <a:lnTo>
                        <a:pt x="68" y="9"/>
                      </a:lnTo>
                      <a:lnTo>
                        <a:pt x="91" y="2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6" name="Freeform 253">
                  <a:extLst>
                    <a:ext uri="{FF2B5EF4-FFF2-40B4-BE49-F238E27FC236}">
                      <a16:creationId xmlns:a16="http://schemas.microsoft.com/office/drawing/2014/main" id="{097AA2ED-8395-44CB-8800-F4375454B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3713" y="3222625"/>
                  <a:ext cx="47625" cy="25400"/>
                </a:xfrm>
                <a:custGeom>
                  <a:avLst/>
                  <a:gdLst>
                    <a:gd name="T0" fmla="*/ 8 w 211"/>
                    <a:gd name="T1" fmla="*/ 148 h 148"/>
                    <a:gd name="T2" fmla="*/ 0 w 211"/>
                    <a:gd name="T3" fmla="*/ 131 h 148"/>
                    <a:gd name="T4" fmla="*/ 0 w 211"/>
                    <a:gd name="T5" fmla="*/ 115 h 148"/>
                    <a:gd name="T6" fmla="*/ 8 w 211"/>
                    <a:gd name="T7" fmla="*/ 103 h 148"/>
                    <a:gd name="T8" fmla="*/ 27 w 211"/>
                    <a:gd name="T9" fmla="*/ 101 h 148"/>
                    <a:gd name="T10" fmla="*/ 13 w 211"/>
                    <a:gd name="T11" fmla="*/ 92 h 148"/>
                    <a:gd name="T12" fmla="*/ 5 w 211"/>
                    <a:gd name="T13" fmla="*/ 82 h 148"/>
                    <a:gd name="T14" fmla="*/ 3 w 211"/>
                    <a:gd name="T15" fmla="*/ 70 h 148"/>
                    <a:gd name="T16" fmla="*/ 5 w 211"/>
                    <a:gd name="T17" fmla="*/ 59 h 148"/>
                    <a:gd name="T18" fmla="*/ 11 w 211"/>
                    <a:gd name="T19" fmla="*/ 50 h 148"/>
                    <a:gd name="T20" fmla="*/ 22 w 211"/>
                    <a:gd name="T21" fmla="*/ 43 h 148"/>
                    <a:gd name="T22" fmla="*/ 36 w 211"/>
                    <a:gd name="T23" fmla="*/ 41 h 148"/>
                    <a:gd name="T24" fmla="*/ 54 w 211"/>
                    <a:gd name="T25" fmla="*/ 44 h 148"/>
                    <a:gd name="T26" fmla="*/ 48 w 211"/>
                    <a:gd name="T27" fmla="*/ 29 h 148"/>
                    <a:gd name="T28" fmla="*/ 48 w 211"/>
                    <a:gd name="T29" fmla="*/ 16 h 148"/>
                    <a:gd name="T30" fmla="*/ 54 w 211"/>
                    <a:gd name="T31" fmla="*/ 8 h 148"/>
                    <a:gd name="T32" fmla="*/ 64 w 211"/>
                    <a:gd name="T33" fmla="*/ 3 h 148"/>
                    <a:gd name="T34" fmla="*/ 78 w 211"/>
                    <a:gd name="T35" fmla="*/ 3 h 148"/>
                    <a:gd name="T36" fmla="*/ 94 w 211"/>
                    <a:gd name="T37" fmla="*/ 8 h 148"/>
                    <a:gd name="T38" fmla="*/ 112 w 211"/>
                    <a:gd name="T39" fmla="*/ 20 h 148"/>
                    <a:gd name="T40" fmla="*/ 129 w 211"/>
                    <a:gd name="T41" fmla="*/ 37 h 148"/>
                    <a:gd name="T42" fmla="*/ 130 w 211"/>
                    <a:gd name="T43" fmla="*/ 21 h 148"/>
                    <a:gd name="T44" fmla="*/ 139 w 211"/>
                    <a:gd name="T45" fmla="*/ 9 h 148"/>
                    <a:gd name="T46" fmla="*/ 151 w 211"/>
                    <a:gd name="T47" fmla="*/ 1 h 148"/>
                    <a:gd name="T48" fmla="*/ 167 w 211"/>
                    <a:gd name="T49" fmla="*/ 0 h 148"/>
                    <a:gd name="T50" fmla="*/ 182 w 211"/>
                    <a:gd name="T51" fmla="*/ 3 h 148"/>
                    <a:gd name="T52" fmla="*/ 196 w 211"/>
                    <a:gd name="T53" fmla="*/ 9 h 148"/>
                    <a:gd name="T54" fmla="*/ 206 w 211"/>
                    <a:gd name="T55" fmla="*/ 21 h 148"/>
                    <a:gd name="T56" fmla="*/ 211 w 211"/>
                    <a:gd name="T57" fmla="*/ 3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1" h="148">
                      <a:moveTo>
                        <a:pt x="8" y="148"/>
                      </a:moveTo>
                      <a:lnTo>
                        <a:pt x="0" y="131"/>
                      </a:lnTo>
                      <a:lnTo>
                        <a:pt x="0" y="115"/>
                      </a:lnTo>
                      <a:lnTo>
                        <a:pt x="8" y="103"/>
                      </a:lnTo>
                      <a:lnTo>
                        <a:pt x="27" y="101"/>
                      </a:lnTo>
                      <a:lnTo>
                        <a:pt x="13" y="92"/>
                      </a:lnTo>
                      <a:lnTo>
                        <a:pt x="5" y="82"/>
                      </a:lnTo>
                      <a:lnTo>
                        <a:pt x="3" y="70"/>
                      </a:lnTo>
                      <a:lnTo>
                        <a:pt x="5" y="59"/>
                      </a:lnTo>
                      <a:lnTo>
                        <a:pt x="11" y="50"/>
                      </a:lnTo>
                      <a:lnTo>
                        <a:pt x="22" y="43"/>
                      </a:lnTo>
                      <a:lnTo>
                        <a:pt x="36" y="41"/>
                      </a:lnTo>
                      <a:lnTo>
                        <a:pt x="54" y="44"/>
                      </a:lnTo>
                      <a:lnTo>
                        <a:pt x="48" y="29"/>
                      </a:lnTo>
                      <a:lnTo>
                        <a:pt x="48" y="16"/>
                      </a:lnTo>
                      <a:lnTo>
                        <a:pt x="54" y="8"/>
                      </a:lnTo>
                      <a:lnTo>
                        <a:pt x="64" y="3"/>
                      </a:lnTo>
                      <a:lnTo>
                        <a:pt x="78" y="3"/>
                      </a:lnTo>
                      <a:lnTo>
                        <a:pt x="94" y="8"/>
                      </a:lnTo>
                      <a:lnTo>
                        <a:pt x="112" y="20"/>
                      </a:lnTo>
                      <a:lnTo>
                        <a:pt x="129" y="37"/>
                      </a:lnTo>
                      <a:lnTo>
                        <a:pt x="130" y="21"/>
                      </a:lnTo>
                      <a:lnTo>
                        <a:pt x="139" y="9"/>
                      </a:lnTo>
                      <a:lnTo>
                        <a:pt x="151" y="1"/>
                      </a:lnTo>
                      <a:lnTo>
                        <a:pt x="167" y="0"/>
                      </a:lnTo>
                      <a:lnTo>
                        <a:pt x="182" y="3"/>
                      </a:lnTo>
                      <a:lnTo>
                        <a:pt x="196" y="9"/>
                      </a:lnTo>
                      <a:lnTo>
                        <a:pt x="206" y="21"/>
                      </a:lnTo>
                      <a:lnTo>
                        <a:pt x="211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7" name="Freeform 254">
                  <a:extLst>
                    <a:ext uri="{FF2B5EF4-FFF2-40B4-BE49-F238E27FC236}">
                      <a16:creationId xmlns:a16="http://schemas.microsoft.com/office/drawing/2014/main" id="{F5074A5F-60F9-4AAF-A27E-D529027A1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313" y="3157538"/>
                  <a:ext cx="96838" cy="46038"/>
                </a:xfrm>
                <a:custGeom>
                  <a:avLst/>
                  <a:gdLst>
                    <a:gd name="T0" fmla="*/ 420 w 427"/>
                    <a:gd name="T1" fmla="*/ 145 h 269"/>
                    <a:gd name="T2" fmla="*/ 398 w 427"/>
                    <a:gd name="T3" fmla="*/ 154 h 269"/>
                    <a:gd name="T4" fmla="*/ 378 w 427"/>
                    <a:gd name="T5" fmla="*/ 147 h 269"/>
                    <a:gd name="T6" fmla="*/ 369 w 427"/>
                    <a:gd name="T7" fmla="*/ 127 h 269"/>
                    <a:gd name="T8" fmla="*/ 357 w 427"/>
                    <a:gd name="T9" fmla="*/ 133 h 269"/>
                    <a:gd name="T10" fmla="*/ 314 w 427"/>
                    <a:gd name="T11" fmla="*/ 153 h 269"/>
                    <a:gd name="T12" fmla="*/ 292 w 427"/>
                    <a:gd name="T13" fmla="*/ 147 h 269"/>
                    <a:gd name="T14" fmla="*/ 271 w 427"/>
                    <a:gd name="T15" fmla="*/ 184 h 269"/>
                    <a:gd name="T16" fmla="*/ 248 w 427"/>
                    <a:gd name="T17" fmla="*/ 194 h 269"/>
                    <a:gd name="T18" fmla="*/ 223 w 427"/>
                    <a:gd name="T19" fmla="*/ 189 h 269"/>
                    <a:gd name="T20" fmla="*/ 210 w 427"/>
                    <a:gd name="T21" fmla="*/ 202 h 269"/>
                    <a:gd name="T22" fmla="*/ 197 w 427"/>
                    <a:gd name="T23" fmla="*/ 234 h 269"/>
                    <a:gd name="T24" fmla="*/ 174 w 427"/>
                    <a:gd name="T25" fmla="*/ 245 h 269"/>
                    <a:gd name="T26" fmla="*/ 147 w 427"/>
                    <a:gd name="T27" fmla="*/ 236 h 269"/>
                    <a:gd name="T28" fmla="*/ 108 w 427"/>
                    <a:gd name="T29" fmla="*/ 244 h 269"/>
                    <a:gd name="T30" fmla="*/ 66 w 427"/>
                    <a:gd name="T31" fmla="*/ 268 h 269"/>
                    <a:gd name="T32" fmla="*/ 42 w 427"/>
                    <a:gd name="T33" fmla="*/ 265 h 269"/>
                    <a:gd name="T34" fmla="*/ 42 w 427"/>
                    <a:gd name="T35" fmla="*/ 240 h 269"/>
                    <a:gd name="T36" fmla="*/ 26 w 427"/>
                    <a:gd name="T37" fmla="*/ 221 h 269"/>
                    <a:gd name="T38" fmla="*/ 0 w 427"/>
                    <a:gd name="T39" fmla="*/ 202 h 269"/>
                    <a:gd name="T40" fmla="*/ 7 w 427"/>
                    <a:gd name="T41" fmla="*/ 171 h 269"/>
                    <a:gd name="T42" fmla="*/ 39 w 427"/>
                    <a:gd name="T43" fmla="*/ 147 h 269"/>
                    <a:gd name="T44" fmla="*/ 40 w 427"/>
                    <a:gd name="T45" fmla="*/ 122 h 269"/>
                    <a:gd name="T46" fmla="*/ 35 w 427"/>
                    <a:gd name="T47" fmla="*/ 91 h 269"/>
                    <a:gd name="T48" fmla="*/ 69 w 427"/>
                    <a:gd name="T49" fmla="*/ 76 h 269"/>
                    <a:gd name="T50" fmla="*/ 124 w 427"/>
                    <a:gd name="T51" fmla="*/ 79 h 269"/>
                    <a:gd name="T52" fmla="*/ 141 w 427"/>
                    <a:gd name="T53" fmla="*/ 70 h 269"/>
                    <a:gd name="T54" fmla="*/ 144 w 427"/>
                    <a:gd name="T55" fmla="*/ 47 h 269"/>
                    <a:gd name="T56" fmla="*/ 170 w 427"/>
                    <a:gd name="T57" fmla="*/ 36 h 269"/>
                    <a:gd name="T58" fmla="*/ 204 w 427"/>
                    <a:gd name="T59" fmla="*/ 41 h 269"/>
                    <a:gd name="T60" fmla="*/ 213 w 427"/>
                    <a:gd name="T61" fmla="*/ 38 h 269"/>
                    <a:gd name="T62" fmla="*/ 213 w 427"/>
                    <a:gd name="T63" fmla="*/ 14 h 269"/>
                    <a:gd name="T64" fmla="*/ 224 w 427"/>
                    <a:gd name="T65" fmla="*/ 1 h 269"/>
                    <a:gd name="T66" fmla="*/ 242 w 427"/>
                    <a:gd name="T67" fmla="*/ 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7" h="269">
                      <a:moveTo>
                        <a:pt x="427" y="132"/>
                      </a:moveTo>
                      <a:lnTo>
                        <a:pt x="420" y="145"/>
                      </a:lnTo>
                      <a:lnTo>
                        <a:pt x="409" y="152"/>
                      </a:lnTo>
                      <a:lnTo>
                        <a:pt x="398" y="154"/>
                      </a:lnTo>
                      <a:lnTo>
                        <a:pt x="387" y="152"/>
                      </a:lnTo>
                      <a:lnTo>
                        <a:pt x="378" y="147"/>
                      </a:lnTo>
                      <a:lnTo>
                        <a:pt x="371" y="138"/>
                      </a:lnTo>
                      <a:lnTo>
                        <a:pt x="369" y="127"/>
                      </a:lnTo>
                      <a:lnTo>
                        <a:pt x="372" y="114"/>
                      </a:lnTo>
                      <a:lnTo>
                        <a:pt x="357" y="133"/>
                      </a:lnTo>
                      <a:lnTo>
                        <a:pt x="337" y="148"/>
                      </a:lnTo>
                      <a:lnTo>
                        <a:pt x="314" y="153"/>
                      </a:lnTo>
                      <a:lnTo>
                        <a:pt x="303" y="152"/>
                      </a:lnTo>
                      <a:lnTo>
                        <a:pt x="292" y="147"/>
                      </a:lnTo>
                      <a:lnTo>
                        <a:pt x="279" y="175"/>
                      </a:lnTo>
                      <a:lnTo>
                        <a:pt x="271" y="184"/>
                      </a:lnTo>
                      <a:lnTo>
                        <a:pt x="260" y="191"/>
                      </a:lnTo>
                      <a:lnTo>
                        <a:pt x="248" y="194"/>
                      </a:lnTo>
                      <a:lnTo>
                        <a:pt x="236" y="194"/>
                      </a:lnTo>
                      <a:lnTo>
                        <a:pt x="223" y="189"/>
                      </a:lnTo>
                      <a:lnTo>
                        <a:pt x="210" y="180"/>
                      </a:lnTo>
                      <a:lnTo>
                        <a:pt x="210" y="202"/>
                      </a:lnTo>
                      <a:lnTo>
                        <a:pt x="206" y="220"/>
                      </a:lnTo>
                      <a:lnTo>
                        <a:pt x="197" y="234"/>
                      </a:lnTo>
                      <a:lnTo>
                        <a:pt x="187" y="242"/>
                      </a:lnTo>
                      <a:lnTo>
                        <a:pt x="174" y="245"/>
                      </a:lnTo>
                      <a:lnTo>
                        <a:pt x="161" y="243"/>
                      </a:lnTo>
                      <a:lnTo>
                        <a:pt x="147" y="236"/>
                      </a:lnTo>
                      <a:lnTo>
                        <a:pt x="135" y="221"/>
                      </a:lnTo>
                      <a:lnTo>
                        <a:pt x="108" y="244"/>
                      </a:lnTo>
                      <a:lnTo>
                        <a:pt x="85" y="259"/>
                      </a:lnTo>
                      <a:lnTo>
                        <a:pt x="66" y="268"/>
                      </a:lnTo>
                      <a:lnTo>
                        <a:pt x="52" y="269"/>
                      </a:lnTo>
                      <a:lnTo>
                        <a:pt x="42" y="265"/>
                      </a:lnTo>
                      <a:lnTo>
                        <a:pt x="39" y="255"/>
                      </a:lnTo>
                      <a:lnTo>
                        <a:pt x="42" y="240"/>
                      </a:lnTo>
                      <a:lnTo>
                        <a:pt x="53" y="221"/>
                      </a:lnTo>
                      <a:lnTo>
                        <a:pt x="26" y="221"/>
                      </a:lnTo>
                      <a:lnTo>
                        <a:pt x="9" y="214"/>
                      </a:lnTo>
                      <a:lnTo>
                        <a:pt x="0" y="202"/>
                      </a:lnTo>
                      <a:lnTo>
                        <a:pt x="0" y="187"/>
                      </a:lnTo>
                      <a:lnTo>
                        <a:pt x="7" y="171"/>
                      </a:lnTo>
                      <a:lnTo>
                        <a:pt x="21" y="157"/>
                      </a:lnTo>
                      <a:lnTo>
                        <a:pt x="39" y="147"/>
                      </a:lnTo>
                      <a:lnTo>
                        <a:pt x="64" y="143"/>
                      </a:lnTo>
                      <a:lnTo>
                        <a:pt x="40" y="122"/>
                      </a:lnTo>
                      <a:lnTo>
                        <a:pt x="31" y="105"/>
                      </a:lnTo>
                      <a:lnTo>
                        <a:pt x="35" y="91"/>
                      </a:lnTo>
                      <a:lnTo>
                        <a:pt x="48" y="82"/>
                      </a:lnTo>
                      <a:lnTo>
                        <a:pt x="69" y="76"/>
                      </a:lnTo>
                      <a:lnTo>
                        <a:pt x="95" y="75"/>
                      </a:lnTo>
                      <a:lnTo>
                        <a:pt x="124" y="79"/>
                      </a:lnTo>
                      <a:lnTo>
                        <a:pt x="154" y="87"/>
                      </a:lnTo>
                      <a:lnTo>
                        <a:pt x="141" y="70"/>
                      </a:lnTo>
                      <a:lnTo>
                        <a:pt x="138" y="56"/>
                      </a:lnTo>
                      <a:lnTo>
                        <a:pt x="144" y="47"/>
                      </a:lnTo>
                      <a:lnTo>
                        <a:pt x="155" y="39"/>
                      </a:lnTo>
                      <a:lnTo>
                        <a:pt x="170" y="36"/>
                      </a:lnTo>
                      <a:lnTo>
                        <a:pt x="188" y="36"/>
                      </a:lnTo>
                      <a:lnTo>
                        <a:pt x="204" y="41"/>
                      </a:lnTo>
                      <a:lnTo>
                        <a:pt x="218" y="51"/>
                      </a:lnTo>
                      <a:lnTo>
                        <a:pt x="213" y="38"/>
                      </a:lnTo>
                      <a:lnTo>
                        <a:pt x="210" y="26"/>
                      </a:lnTo>
                      <a:lnTo>
                        <a:pt x="213" y="14"/>
                      </a:lnTo>
                      <a:lnTo>
                        <a:pt x="217" y="6"/>
                      </a:lnTo>
                      <a:lnTo>
                        <a:pt x="224" y="1"/>
                      </a:lnTo>
                      <a:lnTo>
                        <a:pt x="233" y="0"/>
                      </a:lnTo>
                      <a:lnTo>
                        <a:pt x="242" y="3"/>
                      </a:lnTo>
                      <a:lnTo>
                        <a:pt x="251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8" name="Freeform 255">
                  <a:extLst>
                    <a:ext uri="{FF2B5EF4-FFF2-40B4-BE49-F238E27FC236}">
                      <a16:creationId xmlns:a16="http://schemas.microsoft.com/office/drawing/2014/main" id="{5AEB8615-F8FE-4C86-9E42-F97C0ED50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9113" y="3138488"/>
                  <a:ext cx="26988" cy="19050"/>
                </a:xfrm>
                <a:custGeom>
                  <a:avLst/>
                  <a:gdLst>
                    <a:gd name="T0" fmla="*/ 16 w 120"/>
                    <a:gd name="T1" fmla="*/ 106 h 106"/>
                    <a:gd name="T2" fmla="*/ 5 w 120"/>
                    <a:gd name="T3" fmla="*/ 84 h 106"/>
                    <a:gd name="T4" fmla="*/ 0 w 120"/>
                    <a:gd name="T5" fmla="*/ 65 h 106"/>
                    <a:gd name="T6" fmla="*/ 2 w 120"/>
                    <a:gd name="T7" fmla="*/ 48 h 106"/>
                    <a:gd name="T8" fmla="*/ 9 w 120"/>
                    <a:gd name="T9" fmla="*/ 34 h 106"/>
                    <a:gd name="T10" fmla="*/ 21 w 120"/>
                    <a:gd name="T11" fmla="*/ 26 h 106"/>
                    <a:gd name="T12" fmla="*/ 37 w 120"/>
                    <a:gd name="T13" fmla="*/ 22 h 106"/>
                    <a:gd name="T14" fmla="*/ 55 w 120"/>
                    <a:gd name="T15" fmla="*/ 26 h 106"/>
                    <a:gd name="T16" fmla="*/ 76 w 120"/>
                    <a:gd name="T17" fmla="*/ 38 h 106"/>
                    <a:gd name="T18" fmla="*/ 73 w 120"/>
                    <a:gd name="T19" fmla="*/ 24 h 106"/>
                    <a:gd name="T20" fmla="*/ 74 w 120"/>
                    <a:gd name="T21" fmla="*/ 14 h 106"/>
                    <a:gd name="T22" fmla="*/ 77 w 120"/>
                    <a:gd name="T23" fmla="*/ 6 h 106"/>
                    <a:gd name="T24" fmla="*/ 83 w 120"/>
                    <a:gd name="T25" fmla="*/ 2 h 106"/>
                    <a:gd name="T26" fmla="*/ 91 w 120"/>
                    <a:gd name="T27" fmla="*/ 0 h 106"/>
                    <a:gd name="T28" fmla="*/ 101 w 120"/>
                    <a:gd name="T29" fmla="*/ 3 h 106"/>
                    <a:gd name="T30" fmla="*/ 120 w 120"/>
                    <a:gd name="T31" fmla="*/ 1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106">
                      <a:moveTo>
                        <a:pt x="16" y="106"/>
                      </a:moveTo>
                      <a:lnTo>
                        <a:pt x="5" y="84"/>
                      </a:lnTo>
                      <a:lnTo>
                        <a:pt x="0" y="65"/>
                      </a:lnTo>
                      <a:lnTo>
                        <a:pt x="2" y="48"/>
                      </a:lnTo>
                      <a:lnTo>
                        <a:pt x="9" y="34"/>
                      </a:lnTo>
                      <a:lnTo>
                        <a:pt x="21" y="26"/>
                      </a:lnTo>
                      <a:lnTo>
                        <a:pt x="37" y="22"/>
                      </a:lnTo>
                      <a:lnTo>
                        <a:pt x="55" y="26"/>
                      </a:lnTo>
                      <a:lnTo>
                        <a:pt x="76" y="38"/>
                      </a:lnTo>
                      <a:lnTo>
                        <a:pt x="73" y="24"/>
                      </a:lnTo>
                      <a:lnTo>
                        <a:pt x="74" y="14"/>
                      </a:lnTo>
                      <a:lnTo>
                        <a:pt x="77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3"/>
                      </a:lnTo>
                      <a:lnTo>
                        <a:pt x="12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9" name="Freeform 256">
                  <a:extLst>
                    <a:ext uri="{FF2B5EF4-FFF2-40B4-BE49-F238E27FC236}">
                      <a16:creationId xmlns:a16="http://schemas.microsoft.com/office/drawing/2014/main" id="{2C4F47D1-A73F-4FEC-AA06-5F2F6BD81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5413" y="3344863"/>
                  <a:ext cx="71438" cy="28575"/>
                </a:xfrm>
                <a:custGeom>
                  <a:avLst/>
                  <a:gdLst>
                    <a:gd name="T0" fmla="*/ 8 w 314"/>
                    <a:gd name="T1" fmla="*/ 59 h 162"/>
                    <a:gd name="T2" fmla="*/ 2 w 314"/>
                    <a:gd name="T3" fmla="*/ 80 h 162"/>
                    <a:gd name="T4" fmla="*/ 0 w 314"/>
                    <a:gd name="T5" fmla="*/ 101 h 162"/>
                    <a:gd name="T6" fmla="*/ 1 w 314"/>
                    <a:gd name="T7" fmla="*/ 117 h 162"/>
                    <a:gd name="T8" fmla="*/ 5 w 314"/>
                    <a:gd name="T9" fmla="*/ 132 h 162"/>
                    <a:gd name="T10" fmla="*/ 19 w 314"/>
                    <a:gd name="T11" fmla="*/ 152 h 162"/>
                    <a:gd name="T12" fmla="*/ 37 w 314"/>
                    <a:gd name="T13" fmla="*/ 162 h 162"/>
                    <a:gd name="T14" fmla="*/ 48 w 314"/>
                    <a:gd name="T15" fmla="*/ 162 h 162"/>
                    <a:gd name="T16" fmla="*/ 59 w 314"/>
                    <a:gd name="T17" fmla="*/ 159 h 162"/>
                    <a:gd name="T18" fmla="*/ 79 w 314"/>
                    <a:gd name="T19" fmla="*/ 144 h 162"/>
                    <a:gd name="T20" fmla="*/ 89 w 314"/>
                    <a:gd name="T21" fmla="*/ 133 h 162"/>
                    <a:gd name="T22" fmla="*/ 97 w 314"/>
                    <a:gd name="T23" fmla="*/ 118 h 162"/>
                    <a:gd name="T24" fmla="*/ 108 w 314"/>
                    <a:gd name="T25" fmla="*/ 77 h 162"/>
                    <a:gd name="T26" fmla="*/ 110 w 314"/>
                    <a:gd name="T27" fmla="*/ 101 h 162"/>
                    <a:gd name="T28" fmla="*/ 116 w 314"/>
                    <a:gd name="T29" fmla="*/ 118 h 162"/>
                    <a:gd name="T30" fmla="*/ 124 w 314"/>
                    <a:gd name="T31" fmla="*/ 128 h 162"/>
                    <a:gd name="T32" fmla="*/ 136 w 314"/>
                    <a:gd name="T33" fmla="*/ 133 h 162"/>
                    <a:gd name="T34" fmla="*/ 149 w 314"/>
                    <a:gd name="T35" fmla="*/ 132 h 162"/>
                    <a:gd name="T36" fmla="*/ 163 w 314"/>
                    <a:gd name="T37" fmla="*/ 125 h 162"/>
                    <a:gd name="T38" fmla="*/ 191 w 314"/>
                    <a:gd name="T39" fmla="*/ 100 h 162"/>
                    <a:gd name="T40" fmla="*/ 210 w 314"/>
                    <a:gd name="T41" fmla="*/ 106 h 162"/>
                    <a:gd name="T42" fmla="*/ 226 w 314"/>
                    <a:gd name="T43" fmla="*/ 107 h 162"/>
                    <a:gd name="T44" fmla="*/ 240 w 314"/>
                    <a:gd name="T45" fmla="*/ 104 h 162"/>
                    <a:gd name="T46" fmla="*/ 250 w 314"/>
                    <a:gd name="T47" fmla="*/ 96 h 162"/>
                    <a:gd name="T48" fmla="*/ 257 w 314"/>
                    <a:gd name="T49" fmla="*/ 87 h 162"/>
                    <a:gd name="T50" fmla="*/ 258 w 314"/>
                    <a:gd name="T51" fmla="*/ 74 h 162"/>
                    <a:gd name="T52" fmla="*/ 256 w 314"/>
                    <a:gd name="T53" fmla="*/ 59 h 162"/>
                    <a:gd name="T54" fmla="*/ 247 w 314"/>
                    <a:gd name="T55" fmla="*/ 44 h 162"/>
                    <a:gd name="T56" fmla="*/ 259 w 314"/>
                    <a:gd name="T57" fmla="*/ 55 h 162"/>
                    <a:gd name="T58" fmla="*/ 273 w 314"/>
                    <a:gd name="T59" fmla="*/ 59 h 162"/>
                    <a:gd name="T60" fmla="*/ 288 w 314"/>
                    <a:gd name="T61" fmla="*/ 58 h 162"/>
                    <a:gd name="T62" fmla="*/ 301 w 314"/>
                    <a:gd name="T63" fmla="*/ 51 h 162"/>
                    <a:gd name="T64" fmla="*/ 310 w 314"/>
                    <a:gd name="T65" fmla="*/ 41 h 162"/>
                    <a:gd name="T66" fmla="*/ 314 w 314"/>
                    <a:gd name="T67" fmla="*/ 28 h 162"/>
                    <a:gd name="T68" fmla="*/ 310 w 314"/>
                    <a:gd name="T69" fmla="*/ 14 h 162"/>
                    <a:gd name="T70" fmla="*/ 296 w 314"/>
                    <a:gd name="T71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4" h="162">
                      <a:moveTo>
                        <a:pt x="8" y="59"/>
                      </a:moveTo>
                      <a:lnTo>
                        <a:pt x="2" y="80"/>
                      </a:lnTo>
                      <a:lnTo>
                        <a:pt x="0" y="101"/>
                      </a:lnTo>
                      <a:lnTo>
                        <a:pt x="1" y="117"/>
                      </a:lnTo>
                      <a:lnTo>
                        <a:pt x="5" y="132"/>
                      </a:lnTo>
                      <a:lnTo>
                        <a:pt x="19" y="152"/>
                      </a:lnTo>
                      <a:lnTo>
                        <a:pt x="37" y="162"/>
                      </a:lnTo>
                      <a:lnTo>
                        <a:pt x="48" y="162"/>
                      </a:lnTo>
                      <a:lnTo>
                        <a:pt x="59" y="159"/>
                      </a:lnTo>
                      <a:lnTo>
                        <a:pt x="79" y="144"/>
                      </a:lnTo>
                      <a:lnTo>
                        <a:pt x="89" y="133"/>
                      </a:lnTo>
                      <a:lnTo>
                        <a:pt x="97" y="118"/>
                      </a:lnTo>
                      <a:lnTo>
                        <a:pt x="108" y="77"/>
                      </a:lnTo>
                      <a:lnTo>
                        <a:pt x="110" y="101"/>
                      </a:lnTo>
                      <a:lnTo>
                        <a:pt x="116" y="118"/>
                      </a:lnTo>
                      <a:lnTo>
                        <a:pt x="124" y="128"/>
                      </a:lnTo>
                      <a:lnTo>
                        <a:pt x="136" y="133"/>
                      </a:lnTo>
                      <a:lnTo>
                        <a:pt x="149" y="132"/>
                      </a:lnTo>
                      <a:lnTo>
                        <a:pt x="163" y="125"/>
                      </a:lnTo>
                      <a:lnTo>
                        <a:pt x="191" y="100"/>
                      </a:lnTo>
                      <a:lnTo>
                        <a:pt x="210" y="106"/>
                      </a:lnTo>
                      <a:lnTo>
                        <a:pt x="226" y="107"/>
                      </a:lnTo>
                      <a:lnTo>
                        <a:pt x="240" y="104"/>
                      </a:lnTo>
                      <a:lnTo>
                        <a:pt x="250" y="96"/>
                      </a:lnTo>
                      <a:lnTo>
                        <a:pt x="257" y="87"/>
                      </a:lnTo>
                      <a:lnTo>
                        <a:pt x="258" y="74"/>
                      </a:lnTo>
                      <a:lnTo>
                        <a:pt x="256" y="59"/>
                      </a:lnTo>
                      <a:lnTo>
                        <a:pt x="247" y="44"/>
                      </a:lnTo>
                      <a:lnTo>
                        <a:pt x="259" y="55"/>
                      </a:lnTo>
                      <a:lnTo>
                        <a:pt x="273" y="59"/>
                      </a:lnTo>
                      <a:lnTo>
                        <a:pt x="288" y="58"/>
                      </a:lnTo>
                      <a:lnTo>
                        <a:pt x="301" y="51"/>
                      </a:lnTo>
                      <a:lnTo>
                        <a:pt x="310" y="41"/>
                      </a:lnTo>
                      <a:lnTo>
                        <a:pt x="314" y="28"/>
                      </a:lnTo>
                      <a:lnTo>
                        <a:pt x="310" y="14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0" name="Freeform 257">
                  <a:extLst>
                    <a:ext uri="{FF2B5EF4-FFF2-40B4-BE49-F238E27FC236}">
                      <a16:creationId xmlns:a16="http://schemas.microsoft.com/office/drawing/2014/main" id="{C7AED64E-B01B-417F-908C-C7DE82111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9601" y="3186113"/>
                  <a:ext cx="150813" cy="74613"/>
                </a:xfrm>
                <a:custGeom>
                  <a:avLst/>
                  <a:gdLst>
                    <a:gd name="T0" fmla="*/ 123 w 666"/>
                    <a:gd name="T1" fmla="*/ 414 h 424"/>
                    <a:gd name="T2" fmla="*/ 80 w 666"/>
                    <a:gd name="T3" fmla="*/ 424 h 424"/>
                    <a:gd name="T4" fmla="*/ 17 w 666"/>
                    <a:gd name="T5" fmla="*/ 407 h 424"/>
                    <a:gd name="T6" fmla="*/ 1 w 666"/>
                    <a:gd name="T7" fmla="*/ 386 h 424"/>
                    <a:gd name="T8" fmla="*/ 4 w 666"/>
                    <a:gd name="T9" fmla="*/ 363 h 424"/>
                    <a:gd name="T10" fmla="*/ 25 w 666"/>
                    <a:gd name="T11" fmla="*/ 337 h 424"/>
                    <a:gd name="T12" fmla="*/ 70 w 666"/>
                    <a:gd name="T13" fmla="*/ 314 h 424"/>
                    <a:gd name="T14" fmla="*/ 43 w 666"/>
                    <a:gd name="T15" fmla="*/ 298 h 424"/>
                    <a:gd name="T16" fmla="*/ 41 w 666"/>
                    <a:gd name="T17" fmla="*/ 274 h 424"/>
                    <a:gd name="T18" fmla="*/ 59 w 666"/>
                    <a:gd name="T19" fmla="*/ 255 h 424"/>
                    <a:gd name="T20" fmla="*/ 93 w 666"/>
                    <a:gd name="T21" fmla="*/ 257 h 424"/>
                    <a:gd name="T22" fmla="*/ 78 w 666"/>
                    <a:gd name="T23" fmla="*/ 237 h 424"/>
                    <a:gd name="T24" fmla="*/ 89 w 666"/>
                    <a:gd name="T25" fmla="*/ 193 h 424"/>
                    <a:gd name="T26" fmla="*/ 132 w 666"/>
                    <a:gd name="T27" fmla="*/ 160 h 424"/>
                    <a:gd name="T28" fmla="*/ 170 w 666"/>
                    <a:gd name="T29" fmla="*/ 156 h 424"/>
                    <a:gd name="T30" fmla="*/ 190 w 666"/>
                    <a:gd name="T31" fmla="*/ 168 h 424"/>
                    <a:gd name="T32" fmla="*/ 218 w 666"/>
                    <a:gd name="T33" fmla="*/ 162 h 424"/>
                    <a:gd name="T34" fmla="*/ 258 w 666"/>
                    <a:gd name="T35" fmla="*/ 146 h 424"/>
                    <a:gd name="T36" fmla="*/ 290 w 666"/>
                    <a:gd name="T37" fmla="*/ 155 h 424"/>
                    <a:gd name="T38" fmla="*/ 306 w 666"/>
                    <a:gd name="T39" fmla="*/ 192 h 424"/>
                    <a:gd name="T40" fmla="*/ 311 w 666"/>
                    <a:gd name="T41" fmla="*/ 207 h 424"/>
                    <a:gd name="T42" fmla="*/ 349 w 666"/>
                    <a:gd name="T43" fmla="*/ 183 h 424"/>
                    <a:gd name="T44" fmla="*/ 408 w 666"/>
                    <a:gd name="T45" fmla="*/ 186 h 424"/>
                    <a:gd name="T46" fmla="*/ 392 w 666"/>
                    <a:gd name="T47" fmla="*/ 135 h 424"/>
                    <a:gd name="T48" fmla="*/ 405 w 666"/>
                    <a:gd name="T49" fmla="*/ 86 h 424"/>
                    <a:gd name="T50" fmla="*/ 431 w 666"/>
                    <a:gd name="T51" fmla="*/ 67 h 424"/>
                    <a:gd name="T52" fmla="*/ 453 w 666"/>
                    <a:gd name="T53" fmla="*/ 68 h 424"/>
                    <a:gd name="T54" fmla="*/ 494 w 666"/>
                    <a:gd name="T55" fmla="*/ 98 h 424"/>
                    <a:gd name="T56" fmla="*/ 516 w 666"/>
                    <a:gd name="T57" fmla="*/ 61 h 424"/>
                    <a:gd name="T58" fmla="*/ 549 w 666"/>
                    <a:gd name="T59" fmla="*/ 40 h 424"/>
                    <a:gd name="T60" fmla="*/ 587 w 666"/>
                    <a:gd name="T61" fmla="*/ 39 h 424"/>
                    <a:gd name="T62" fmla="*/ 626 w 666"/>
                    <a:gd name="T63" fmla="*/ 68 h 424"/>
                    <a:gd name="T64" fmla="*/ 637 w 666"/>
                    <a:gd name="T65" fmla="*/ 23 h 424"/>
                    <a:gd name="T66" fmla="*/ 666 w 666"/>
                    <a:gd name="T67" fmla="*/ 0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6" h="424">
                      <a:moveTo>
                        <a:pt x="170" y="389"/>
                      </a:moveTo>
                      <a:lnTo>
                        <a:pt x="123" y="414"/>
                      </a:lnTo>
                      <a:lnTo>
                        <a:pt x="102" y="420"/>
                      </a:lnTo>
                      <a:lnTo>
                        <a:pt x="80" y="424"/>
                      </a:lnTo>
                      <a:lnTo>
                        <a:pt x="43" y="419"/>
                      </a:lnTo>
                      <a:lnTo>
                        <a:pt x="17" y="407"/>
                      </a:lnTo>
                      <a:lnTo>
                        <a:pt x="7" y="397"/>
                      </a:lnTo>
                      <a:lnTo>
                        <a:pt x="1" y="386"/>
                      </a:lnTo>
                      <a:lnTo>
                        <a:pt x="0" y="374"/>
                      </a:lnTo>
                      <a:lnTo>
                        <a:pt x="4" y="363"/>
                      </a:lnTo>
                      <a:lnTo>
                        <a:pt x="12" y="350"/>
                      </a:lnTo>
                      <a:lnTo>
                        <a:pt x="25" y="337"/>
                      </a:lnTo>
                      <a:lnTo>
                        <a:pt x="45" y="325"/>
                      </a:lnTo>
                      <a:lnTo>
                        <a:pt x="70" y="314"/>
                      </a:lnTo>
                      <a:lnTo>
                        <a:pt x="54" y="308"/>
                      </a:lnTo>
                      <a:lnTo>
                        <a:pt x="43" y="298"/>
                      </a:lnTo>
                      <a:lnTo>
                        <a:pt x="39" y="286"/>
                      </a:lnTo>
                      <a:lnTo>
                        <a:pt x="41" y="274"/>
                      </a:lnTo>
                      <a:lnTo>
                        <a:pt x="48" y="262"/>
                      </a:lnTo>
                      <a:lnTo>
                        <a:pt x="59" y="255"/>
                      </a:lnTo>
                      <a:lnTo>
                        <a:pt x="74" y="253"/>
                      </a:lnTo>
                      <a:lnTo>
                        <a:pt x="93" y="257"/>
                      </a:lnTo>
                      <a:lnTo>
                        <a:pt x="83" y="247"/>
                      </a:lnTo>
                      <a:lnTo>
                        <a:pt x="78" y="237"/>
                      </a:lnTo>
                      <a:lnTo>
                        <a:pt x="77" y="214"/>
                      </a:lnTo>
                      <a:lnTo>
                        <a:pt x="89" y="193"/>
                      </a:lnTo>
                      <a:lnTo>
                        <a:pt x="108" y="174"/>
                      </a:lnTo>
                      <a:lnTo>
                        <a:pt x="132" y="160"/>
                      </a:lnTo>
                      <a:lnTo>
                        <a:pt x="158" y="154"/>
                      </a:lnTo>
                      <a:lnTo>
                        <a:pt x="170" y="156"/>
                      </a:lnTo>
                      <a:lnTo>
                        <a:pt x="180" y="161"/>
                      </a:lnTo>
                      <a:lnTo>
                        <a:pt x="190" y="168"/>
                      </a:lnTo>
                      <a:lnTo>
                        <a:pt x="198" y="180"/>
                      </a:lnTo>
                      <a:lnTo>
                        <a:pt x="218" y="162"/>
                      </a:lnTo>
                      <a:lnTo>
                        <a:pt x="239" y="151"/>
                      </a:lnTo>
                      <a:lnTo>
                        <a:pt x="258" y="146"/>
                      </a:lnTo>
                      <a:lnTo>
                        <a:pt x="275" y="148"/>
                      </a:lnTo>
                      <a:lnTo>
                        <a:pt x="290" y="155"/>
                      </a:lnTo>
                      <a:lnTo>
                        <a:pt x="300" y="170"/>
                      </a:lnTo>
                      <a:lnTo>
                        <a:pt x="306" y="192"/>
                      </a:lnTo>
                      <a:lnTo>
                        <a:pt x="303" y="221"/>
                      </a:lnTo>
                      <a:lnTo>
                        <a:pt x="311" y="207"/>
                      </a:lnTo>
                      <a:lnTo>
                        <a:pt x="322" y="196"/>
                      </a:lnTo>
                      <a:lnTo>
                        <a:pt x="349" y="183"/>
                      </a:lnTo>
                      <a:lnTo>
                        <a:pt x="379" y="179"/>
                      </a:lnTo>
                      <a:lnTo>
                        <a:pt x="408" y="186"/>
                      </a:lnTo>
                      <a:lnTo>
                        <a:pt x="396" y="162"/>
                      </a:lnTo>
                      <a:lnTo>
                        <a:pt x="392" y="135"/>
                      </a:lnTo>
                      <a:lnTo>
                        <a:pt x="395" y="108"/>
                      </a:lnTo>
                      <a:lnTo>
                        <a:pt x="405" y="86"/>
                      </a:lnTo>
                      <a:lnTo>
                        <a:pt x="421" y="71"/>
                      </a:lnTo>
                      <a:lnTo>
                        <a:pt x="431" y="67"/>
                      </a:lnTo>
                      <a:lnTo>
                        <a:pt x="441" y="66"/>
                      </a:lnTo>
                      <a:lnTo>
                        <a:pt x="453" y="68"/>
                      </a:lnTo>
                      <a:lnTo>
                        <a:pt x="466" y="73"/>
                      </a:lnTo>
                      <a:lnTo>
                        <a:pt x="494" y="98"/>
                      </a:lnTo>
                      <a:lnTo>
                        <a:pt x="503" y="78"/>
                      </a:lnTo>
                      <a:lnTo>
                        <a:pt x="516" y="61"/>
                      </a:lnTo>
                      <a:lnTo>
                        <a:pt x="531" y="48"/>
                      </a:lnTo>
                      <a:lnTo>
                        <a:pt x="549" y="40"/>
                      </a:lnTo>
                      <a:lnTo>
                        <a:pt x="568" y="37"/>
                      </a:lnTo>
                      <a:lnTo>
                        <a:pt x="587" y="39"/>
                      </a:lnTo>
                      <a:lnTo>
                        <a:pt x="607" y="50"/>
                      </a:lnTo>
                      <a:lnTo>
                        <a:pt x="626" y="68"/>
                      </a:lnTo>
                      <a:lnTo>
                        <a:pt x="629" y="44"/>
                      </a:lnTo>
                      <a:lnTo>
                        <a:pt x="637" y="23"/>
                      </a:lnTo>
                      <a:lnTo>
                        <a:pt x="649" y="8"/>
                      </a:lnTo>
                      <a:lnTo>
                        <a:pt x="66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1" name="Freeform 258">
                  <a:extLst>
                    <a:ext uri="{FF2B5EF4-FFF2-40B4-BE49-F238E27FC236}">
                      <a16:creationId xmlns:a16="http://schemas.microsoft.com/office/drawing/2014/main" id="{64A0B15C-3066-41E8-B56B-2AC94AA06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8826" y="3178175"/>
                  <a:ext cx="7938" cy="9525"/>
                </a:xfrm>
                <a:custGeom>
                  <a:avLst/>
                  <a:gdLst>
                    <a:gd name="T0" fmla="*/ 40 w 40"/>
                    <a:gd name="T1" fmla="*/ 51 h 51"/>
                    <a:gd name="T2" fmla="*/ 13 w 40"/>
                    <a:gd name="T3" fmla="*/ 47 h 51"/>
                    <a:gd name="T4" fmla="*/ 0 w 40"/>
                    <a:gd name="T5" fmla="*/ 34 h 51"/>
                    <a:gd name="T6" fmla="*/ 0 w 40"/>
                    <a:gd name="T7" fmla="*/ 18 h 51"/>
                    <a:gd name="T8" fmla="*/ 5 w 40"/>
                    <a:gd name="T9" fmla="*/ 8 h 51"/>
                    <a:gd name="T10" fmla="*/ 15 w 40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51">
                      <a:moveTo>
                        <a:pt x="40" y="51"/>
                      </a:moveTo>
                      <a:lnTo>
                        <a:pt x="13" y="47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2" name="Freeform 259">
                  <a:extLst>
                    <a:ext uri="{FF2B5EF4-FFF2-40B4-BE49-F238E27FC236}">
                      <a16:creationId xmlns:a16="http://schemas.microsoft.com/office/drawing/2014/main" id="{A1719820-827E-4BEB-95A7-5F3A1F54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6" y="3157538"/>
                  <a:ext cx="92075" cy="38100"/>
                </a:xfrm>
                <a:custGeom>
                  <a:avLst/>
                  <a:gdLst>
                    <a:gd name="T0" fmla="*/ 407 w 408"/>
                    <a:gd name="T1" fmla="*/ 153 h 215"/>
                    <a:gd name="T2" fmla="*/ 408 w 408"/>
                    <a:gd name="T3" fmla="*/ 176 h 215"/>
                    <a:gd name="T4" fmla="*/ 402 w 408"/>
                    <a:gd name="T5" fmla="*/ 194 h 215"/>
                    <a:gd name="T6" fmla="*/ 391 w 408"/>
                    <a:gd name="T7" fmla="*/ 207 h 215"/>
                    <a:gd name="T8" fmla="*/ 377 w 408"/>
                    <a:gd name="T9" fmla="*/ 214 h 215"/>
                    <a:gd name="T10" fmla="*/ 362 w 408"/>
                    <a:gd name="T11" fmla="*/ 215 h 215"/>
                    <a:gd name="T12" fmla="*/ 347 w 408"/>
                    <a:gd name="T13" fmla="*/ 209 h 215"/>
                    <a:gd name="T14" fmla="*/ 335 w 408"/>
                    <a:gd name="T15" fmla="*/ 196 h 215"/>
                    <a:gd name="T16" fmla="*/ 328 w 408"/>
                    <a:gd name="T17" fmla="*/ 175 h 215"/>
                    <a:gd name="T18" fmla="*/ 324 w 408"/>
                    <a:gd name="T19" fmla="*/ 189 h 215"/>
                    <a:gd name="T20" fmla="*/ 315 w 408"/>
                    <a:gd name="T21" fmla="*/ 201 h 215"/>
                    <a:gd name="T22" fmla="*/ 301 w 408"/>
                    <a:gd name="T23" fmla="*/ 207 h 215"/>
                    <a:gd name="T24" fmla="*/ 287 w 408"/>
                    <a:gd name="T25" fmla="*/ 209 h 215"/>
                    <a:gd name="T26" fmla="*/ 273 w 408"/>
                    <a:gd name="T27" fmla="*/ 207 h 215"/>
                    <a:gd name="T28" fmla="*/ 262 w 408"/>
                    <a:gd name="T29" fmla="*/ 199 h 215"/>
                    <a:gd name="T30" fmla="*/ 257 w 408"/>
                    <a:gd name="T31" fmla="*/ 187 h 215"/>
                    <a:gd name="T32" fmla="*/ 261 w 408"/>
                    <a:gd name="T33" fmla="*/ 168 h 215"/>
                    <a:gd name="T34" fmla="*/ 242 w 408"/>
                    <a:gd name="T35" fmla="*/ 187 h 215"/>
                    <a:gd name="T36" fmla="*/ 233 w 408"/>
                    <a:gd name="T37" fmla="*/ 190 h 215"/>
                    <a:gd name="T38" fmla="*/ 225 w 408"/>
                    <a:gd name="T39" fmla="*/ 190 h 215"/>
                    <a:gd name="T40" fmla="*/ 211 w 408"/>
                    <a:gd name="T41" fmla="*/ 177 h 215"/>
                    <a:gd name="T42" fmla="*/ 208 w 408"/>
                    <a:gd name="T43" fmla="*/ 164 h 215"/>
                    <a:gd name="T44" fmla="*/ 208 w 408"/>
                    <a:gd name="T45" fmla="*/ 149 h 215"/>
                    <a:gd name="T46" fmla="*/ 190 w 408"/>
                    <a:gd name="T47" fmla="*/ 168 h 215"/>
                    <a:gd name="T48" fmla="*/ 167 w 408"/>
                    <a:gd name="T49" fmla="*/ 182 h 215"/>
                    <a:gd name="T50" fmla="*/ 144 w 408"/>
                    <a:gd name="T51" fmla="*/ 192 h 215"/>
                    <a:gd name="T52" fmla="*/ 124 w 408"/>
                    <a:gd name="T53" fmla="*/ 195 h 215"/>
                    <a:gd name="T54" fmla="*/ 109 w 408"/>
                    <a:gd name="T55" fmla="*/ 190 h 215"/>
                    <a:gd name="T56" fmla="*/ 99 w 408"/>
                    <a:gd name="T57" fmla="*/ 177 h 215"/>
                    <a:gd name="T58" fmla="*/ 100 w 408"/>
                    <a:gd name="T59" fmla="*/ 155 h 215"/>
                    <a:gd name="T60" fmla="*/ 114 w 408"/>
                    <a:gd name="T61" fmla="*/ 120 h 215"/>
                    <a:gd name="T62" fmla="*/ 85 w 408"/>
                    <a:gd name="T63" fmla="*/ 133 h 215"/>
                    <a:gd name="T64" fmla="*/ 56 w 408"/>
                    <a:gd name="T65" fmla="*/ 135 h 215"/>
                    <a:gd name="T66" fmla="*/ 30 w 408"/>
                    <a:gd name="T67" fmla="*/ 129 h 215"/>
                    <a:gd name="T68" fmla="*/ 9 w 408"/>
                    <a:gd name="T69" fmla="*/ 117 h 215"/>
                    <a:gd name="T70" fmla="*/ 0 w 408"/>
                    <a:gd name="T71" fmla="*/ 100 h 215"/>
                    <a:gd name="T72" fmla="*/ 0 w 408"/>
                    <a:gd name="T73" fmla="*/ 92 h 215"/>
                    <a:gd name="T74" fmla="*/ 3 w 408"/>
                    <a:gd name="T75" fmla="*/ 83 h 215"/>
                    <a:gd name="T76" fmla="*/ 25 w 408"/>
                    <a:gd name="T77" fmla="*/ 66 h 215"/>
                    <a:gd name="T78" fmla="*/ 66 w 408"/>
                    <a:gd name="T79" fmla="*/ 53 h 215"/>
                    <a:gd name="T80" fmla="*/ 55 w 408"/>
                    <a:gd name="T81" fmla="*/ 31 h 215"/>
                    <a:gd name="T82" fmla="*/ 55 w 408"/>
                    <a:gd name="T83" fmla="*/ 15 h 215"/>
                    <a:gd name="T84" fmla="*/ 64 w 408"/>
                    <a:gd name="T85" fmla="*/ 4 h 215"/>
                    <a:gd name="T86" fmla="*/ 81 w 408"/>
                    <a:gd name="T87" fmla="*/ 0 h 215"/>
                    <a:gd name="T88" fmla="*/ 98 w 408"/>
                    <a:gd name="T89" fmla="*/ 2 h 215"/>
                    <a:gd name="T90" fmla="*/ 115 w 408"/>
                    <a:gd name="T91" fmla="*/ 11 h 215"/>
                    <a:gd name="T92" fmla="*/ 128 w 408"/>
                    <a:gd name="T93" fmla="*/ 27 h 215"/>
                    <a:gd name="T94" fmla="*/ 133 w 408"/>
                    <a:gd name="T95" fmla="*/ 50 h 215"/>
                    <a:gd name="T96" fmla="*/ 139 w 408"/>
                    <a:gd name="T97" fmla="*/ 33 h 215"/>
                    <a:gd name="T98" fmla="*/ 147 w 408"/>
                    <a:gd name="T99" fmla="*/ 20 h 215"/>
                    <a:gd name="T100" fmla="*/ 157 w 408"/>
                    <a:gd name="T101" fmla="*/ 11 h 215"/>
                    <a:gd name="T102" fmla="*/ 168 w 408"/>
                    <a:gd name="T103" fmla="*/ 7 h 215"/>
                    <a:gd name="T104" fmla="*/ 179 w 408"/>
                    <a:gd name="T105" fmla="*/ 7 h 215"/>
                    <a:gd name="T106" fmla="*/ 188 w 408"/>
                    <a:gd name="T107" fmla="*/ 11 h 215"/>
                    <a:gd name="T108" fmla="*/ 198 w 408"/>
                    <a:gd name="T109" fmla="*/ 21 h 215"/>
                    <a:gd name="T110" fmla="*/ 205 w 408"/>
                    <a:gd name="T111" fmla="*/ 3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8" h="215">
                      <a:moveTo>
                        <a:pt x="407" y="153"/>
                      </a:moveTo>
                      <a:lnTo>
                        <a:pt x="408" y="176"/>
                      </a:lnTo>
                      <a:lnTo>
                        <a:pt x="402" y="194"/>
                      </a:lnTo>
                      <a:lnTo>
                        <a:pt x="391" y="207"/>
                      </a:lnTo>
                      <a:lnTo>
                        <a:pt x="377" y="214"/>
                      </a:lnTo>
                      <a:lnTo>
                        <a:pt x="362" y="215"/>
                      </a:lnTo>
                      <a:lnTo>
                        <a:pt x="347" y="209"/>
                      </a:lnTo>
                      <a:lnTo>
                        <a:pt x="335" y="196"/>
                      </a:lnTo>
                      <a:lnTo>
                        <a:pt x="328" y="175"/>
                      </a:lnTo>
                      <a:lnTo>
                        <a:pt x="324" y="189"/>
                      </a:lnTo>
                      <a:lnTo>
                        <a:pt x="315" y="201"/>
                      </a:lnTo>
                      <a:lnTo>
                        <a:pt x="301" y="207"/>
                      </a:lnTo>
                      <a:lnTo>
                        <a:pt x="287" y="209"/>
                      </a:lnTo>
                      <a:lnTo>
                        <a:pt x="273" y="207"/>
                      </a:lnTo>
                      <a:lnTo>
                        <a:pt x="262" y="199"/>
                      </a:lnTo>
                      <a:lnTo>
                        <a:pt x="257" y="187"/>
                      </a:lnTo>
                      <a:lnTo>
                        <a:pt x="261" y="168"/>
                      </a:lnTo>
                      <a:lnTo>
                        <a:pt x="242" y="187"/>
                      </a:lnTo>
                      <a:lnTo>
                        <a:pt x="233" y="190"/>
                      </a:lnTo>
                      <a:lnTo>
                        <a:pt x="225" y="190"/>
                      </a:lnTo>
                      <a:lnTo>
                        <a:pt x="211" y="177"/>
                      </a:lnTo>
                      <a:lnTo>
                        <a:pt x="208" y="164"/>
                      </a:lnTo>
                      <a:lnTo>
                        <a:pt x="208" y="149"/>
                      </a:lnTo>
                      <a:lnTo>
                        <a:pt x="190" y="168"/>
                      </a:lnTo>
                      <a:lnTo>
                        <a:pt x="167" y="182"/>
                      </a:lnTo>
                      <a:lnTo>
                        <a:pt x="144" y="192"/>
                      </a:lnTo>
                      <a:lnTo>
                        <a:pt x="124" y="195"/>
                      </a:lnTo>
                      <a:lnTo>
                        <a:pt x="109" y="190"/>
                      </a:lnTo>
                      <a:lnTo>
                        <a:pt x="99" y="177"/>
                      </a:lnTo>
                      <a:lnTo>
                        <a:pt x="100" y="155"/>
                      </a:lnTo>
                      <a:lnTo>
                        <a:pt x="114" y="120"/>
                      </a:lnTo>
                      <a:lnTo>
                        <a:pt x="85" y="133"/>
                      </a:lnTo>
                      <a:lnTo>
                        <a:pt x="56" y="135"/>
                      </a:lnTo>
                      <a:lnTo>
                        <a:pt x="30" y="129"/>
                      </a:lnTo>
                      <a:lnTo>
                        <a:pt x="9" y="117"/>
                      </a:lnTo>
                      <a:lnTo>
                        <a:pt x="0" y="100"/>
                      </a:lnTo>
                      <a:lnTo>
                        <a:pt x="0" y="92"/>
                      </a:lnTo>
                      <a:lnTo>
                        <a:pt x="3" y="83"/>
                      </a:lnTo>
                      <a:lnTo>
                        <a:pt x="25" y="66"/>
                      </a:lnTo>
                      <a:lnTo>
                        <a:pt x="66" y="53"/>
                      </a:lnTo>
                      <a:lnTo>
                        <a:pt x="55" y="31"/>
                      </a:lnTo>
                      <a:lnTo>
                        <a:pt x="55" y="15"/>
                      </a:lnTo>
                      <a:lnTo>
                        <a:pt x="64" y="4"/>
                      </a:lnTo>
                      <a:lnTo>
                        <a:pt x="81" y="0"/>
                      </a:lnTo>
                      <a:lnTo>
                        <a:pt x="98" y="2"/>
                      </a:lnTo>
                      <a:lnTo>
                        <a:pt x="115" y="11"/>
                      </a:lnTo>
                      <a:lnTo>
                        <a:pt x="128" y="27"/>
                      </a:lnTo>
                      <a:lnTo>
                        <a:pt x="133" y="50"/>
                      </a:lnTo>
                      <a:lnTo>
                        <a:pt x="139" y="33"/>
                      </a:lnTo>
                      <a:lnTo>
                        <a:pt x="147" y="20"/>
                      </a:lnTo>
                      <a:lnTo>
                        <a:pt x="157" y="11"/>
                      </a:lnTo>
                      <a:lnTo>
                        <a:pt x="168" y="7"/>
                      </a:lnTo>
                      <a:lnTo>
                        <a:pt x="179" y="7"/>
                      </a:lnTo>
                      <a:lnTo>
                        <a:pt x="188" y="11"/>
                      </a:lnTo>
                      <a:lnTo>
                        <a:pt x="198" y="21"/>
                      </a:lnTo>
                      <a:lnTo>
                        <a:pt x="205" y="3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3" name="Freeform 260">
                  <a:extLst>
                    <a:ext uri="{FF2B5EF4-FFF2-40B4-BE49-F238E27FC236}">
                      <a16:creationId xmlns:a16="http://schemas.microsoft.com/office/drawing/2014/main" id="{8FB091AB-EF2B-4AC9-87E0-9F3F4419A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9451" y="3111500"/>
                  <a:ext cx="31750" cy="23813"/>
                </a:xfrm>
                <a:custGeom>
                  <a:avLst/>
                  <a:gdLst>
                    <a:gd name="T0" fmla="*/ 11 w 142"/>
                    <a:gd name="T1" fmla="*/ 136 h 136"/>
                    <a:gd name="T2" fmla="*/ 3 w 142"/>
                    <a:gd name="T3" fmla="*/ 130 h 136"/>
                    <a:gd name="T4" fmla="*/ 0 w 142"/>
                    <a:gd name="T5" fmla="*/ 122 h 136"/>
                    <a:gd name="T6" fmla="*/ 3 w 142"/>
                    <a:gd name="T7" fmla="*/ 105 h 136"/>
                    <a:gd name="T8" fmla="*/ 15 w 142"/>
                    <a:gd name="T9" fmla="*/ 93 h 136"/>
                    <a:gd name="T10" fmla="*/ 24 w 142"/>
                    <a:gd name="T11" fmla="*/ 92 h 136"/>
                    <a:gd name="T12" fmla="*/ 33 w 142"/>
                    <a:gd name="T13" fmla="*/ 95 h 136"/>
                    <a:gd name="T14" fmla="*/ 19 w 142"/>
                    <a:gd name="T15" fmla="*/ 83 h 136"/>
                    <a:gd name="T16" fmla="*/ 12 w 142"/>
                    <a:gd name="T17" fmla="*/ 69 h 136"/>
                    <a:gd name="T18" fmla="*/ 11 w 142"/>
                    <a:gd name="T19" fmla="*/ 56 h 136"/>
                    <a:gd name="T20" fmla="*/ 15 w 142"/>
                    <a:gd name="T21" fmla="*/ 46 h 136"/>
                    <a:gd name="T22" fmla="*/ 23 w 142"/>
                    <a:gd name="T23" fmla="*/ 38 h 136"/>
                    <a:gd name="T24" fmla="*/ 34 w 142"/>
                    <a:gd name="T25" fmla="*/ 36 h 136"/>
                    <a:gd name="T26" fmla="*/ 48 w 142"/>
                    <a:gd name="T27" fmla="*/ 40 h 136"/>
                    <a:gd name="T28" fmla="*/ 64 w 142"/>
                    <a:gd name="T29" fmla="*/ 53 h 136"/>
                    <a:gd name="T30" fmla="*/ 62 w 142"/>
                    <a:gd name="T31" fmla="*/ 35 h 136"/>
                    <a:gd name="T32" fmla="*/ 67 w 142"/>
                    <a:gd name="T33" fmla="*/ 20 h 136"/>
                    <a:gd name="T34" fmla="*/ 76 w 142"/>
                    <a:gd name="T35" fmla="*/ 8 h 136"/>
                    <a:gd name="T36" fmla="*/ 89 w 142"/>
                    <a:gd name="T37" fmla="*/ 2 h 136"/>
                    <a:gd name="T38" fmla="*/ 105 w 142"/>
                    <a:gd name="T39" fmla="*/ 0 h 136"/>
                    <a:gd name="T40" fmla="*/ 119 w 142"/>
                    <a:gd name="T41" fmla="*/ 3 h 136"/>
                    <a:gd name="T42" fmla="*/ 133 w 142"/>
                    <a:gd name="T43" fmla="*/ 14 h 136"/>
                    <a:gd name="T44" fmla="*/ 142 w 142"/>
                    <a:gd name="T45" fmla="*/ 3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" h="136">
                      <a:moveTo>
                        <a:pt x="11" y="136"/>
                      </a:moveTo>
                      <a:lnTo>
                        <a:pt x="3" y="130"/>
                      </a:lnTo>
                      <a:lnTo>
                        <a:pt x="0" y="122"/>
                      </a:lnTo>
                      <a:lnTo>
                        <a:pt x="3" y="105"/>
                      </a:lnTo>
                      <a:lnTo>
                        <a:pt x="15" y="93"/>
                      </a:lnTo>
                      <a:lnTo>
                        <a:pt x="24" y="92"/>
                      </a:lnTo>
                      <a:lnTo>
                        <a:pt x="33" y="95"/>
                      </a:lnTo>
                      <a:lnTo>
                        <a:pt x="19" y="83"/>
                      </a:lnTo>
                      <a:lnTo>
                        <a:pt x="12" y="69"/>
                      </a:lnTo>
                      <a:lnTo>
                        <a:pt x="11" y="56"/>
                      </a:lnTo>
                      <a:lnTo>
                        <a:pt x="15" y="46"/>
                      </a:lnTo>
                      <a:lnTo>
                        <a:pt x="23" y="38"/>
                      </a:lnTo>
                      <a:lnTo>
                        <a:pt x="34" y="36"/>
                      </a:lnTo>
                      <a:lnTo>
                        <a:pt x="48" y="40"/>
                      </a:lnTo>
                      <a:lnTo>
                        <a:pt x="64" y="53"/>
                      </a:lnTo>
                      <a:lnTo>
                        <a:pt x="62" y="35"/>
                      </a:lnTo>
                      <a:lnTo>
                        <a:pt x="67" y="20"/>
                      </a:lnTo>
                      <a:lnTo>
                        <a:pt x="76" y="8"/>
                      </a:lnTo>
                      <a:lnTo>
                        <a:pt x="89" y="2"/>
                      </a:lnTo>
                      <a:lnTo>
                        <a:pt x="105" y="0"/>
                      </a:lnTo>
                      <a:lnTo>
                        <a:pt x="119" y="3"/>
                      </a:lnTo>
                      <a:lnTo>
                        <a:pt x="133" y="14"/>
                      </a:lnTo>
                      <a:lnTo>
                        <a:pt x="142" y="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4" name="Freeform 261">
                  <a:extLst>
                    <a:ext uri="{FF2B5EF4-FFF2-40B4-BE49-F238E27FC236}">
                      <a16:creationId xmlns:a16="http://schemas.microsoft.com/office/drawing/2014/main" id="{C5B9F69A-B384-40DE-8B0F-A9AA109DF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5813" y="3305175"/>
                  <a:ext cx="119063" cy="52388"/>
                </a:xfrm>
                <a:custGeom>
                  <a:avLst/>
                  <a:gdLst>
                    <a:gd name="T0" fmla="*/ 523 w 523"/>
                    <a:gd name="T1" fmla="*/ 235 h 291"/>
                    <a:gd name="T2" fmla="*/ 512 w 523"/>
                    <a:gd name="T3" fmla="*/ 261 h 291"/>
                    <a:gd name="T4" fmla="*/ 500 w 523"/>
                    <a:gd name="T5" fmla="*/ 279 h 291"/>
                    <a:gd name="T6" fmla="*/ 486 w 523"/>
                    <a:gd name="T7" fmla="*/ 289 h 291"/>
                    <a:gd name="T8" fmla="*/ 473 w 523"/>
                    <a:gd name="T9" fmla="*/ 291 h 291"/>
                    <a:gd name="T10" fmla="*/ 461 w 523"/>
                    <a:gd name="T11" fmla="*/ 284 h 291"/>
                    <a:gd name="T12" fmla="*/ 455 w 523"/>
                    <a:gd name="T13" fmla="*/ 270 h 291"/>
                    <a:gd name="T14" fmla="*/ 453 w 523"/>
                    <a:gd name="T15" fmla="*/ 250 h 291"/>
                    <a:gd name="T16" fmla="*/ 458 w 523"/>
                    <a:gd name="T17" fmla="*/ 223 h 291"/>
                    <a:gd name="T18" fmla="*/ 433 w 523"/>
                    <a:gd name="T19" fmla="*/ 233 h 291"/>
                    <a:gd name="T20" fmla="*/ 413 w 523"/>
                    <a:gd name="T21" fmla="*/ 233 h 291"/>
                    <a:gd name="T22" fmla="*/ 397 w 523"/>
                    <a:gd name="T23" fmla="*/ 225 h 291"/>
                    <a:gd name="T24" fmla="*/ 388 w 523"/>
                    <a:gd name="T25" fmla="*/ 211 h 291"/>
                    <a:gd name="T26" fmla="*/ 385 w 523"/>
                    <a:gd name="T27" fmla="*/ 190 h 291"/>
                    <a:gd name="T28" fmla="*/ 389 w 523"/>
                    <a:gd name="T29" fmla="*/ 167 h 291"/>
                    <a:gd name="T30" fmla="*/ 401 w 523"/>
                    <a:gd name="T31" fmla="*/ 140 h 291"/>
                    <a:gd name="T32" fmla="*/ 420 w 523"/>
                    <a:gd name="T33" fmla="*/ 112 h 291"/>
                    <a:gd name="T34" fmla="*/ 375 w 523"/>
                    <a:gd name="T35" fmla="*/ 141 h 291"/>
                    <a:gd name="T36" fmla="*/ 356 w 523"/>
                    <a:gd name="T37" fmla="*/ 147 h 291"/>
                    <a:gd name="T38" fmla="*/ 341 w 523"/>
                    <a:gd name="T39" fmla="*/ 149 h 291"/>
                    <a:gd name="T40" fmla="*/ 330 w 523"/>
                    <a:gd name="T41" fmla="*/ 144 h 291"/>
                    <a:gd name="T42" fmla="*/ 325 w 523"/>
                    <a:gd name="T43" fmla="*/ 136 h 291"/>
                    <a:gd name="T44" fmla="*/ 328 w 523"/>
                    <a:gd name="T45" fmla="*/ 122 h 291"/>
                    <a:gd name="T46" fmla="*/ 338 w 523"/>
                    <a:gd name="T47" fmla="*/ 105 h 291"/>
                    <a:gd name="T48" fmla="*/ 318 w 523"/>
                    <a:gd name="T49" fmla="*/ 123 h 291"/>
                    <a:gd name="T50" fmla="*/ 291 w 523"/>
                    <a:gd name="T51" fmla="*/ 131 h 291"/>
                    <a:gd name="T52" fmla="*/ 261 w 523"/>
                    <a:gd name="T53" fmla="*/ 129 h 291"/>
                    <a:gd name="T54" fmla="*/ 229 w 523"/>
                    <a:gd name="T55" fmla="*/ 112 h 291"/>
                    <a:gd name="T56" fmla="*/ 197 w 523"/>
                    <a:gd name="T57" fmla="*/ 140 h 291"/>
                    <a:gd name="T58" fmla="*/ 172 w 523"/>
                    <a:gd name="T59" fmla="*/ 156 h 291"/>
                    <a:gd name="T60" fmla="*/ 145 w 523"/>
                    <a:gd name="T61" fmla="*/ 168 h 291"/>
                    <a:gd name="T62" fmla="*/ 121 w 523"/>
                    <a:gd name="T63" fmla="*/ 174 h 291"/>
                    <a:gd name="T64" fmla="*/ 101 w 523"/>
                    <a:gd name="T65" fmla="*/ 172 h 291"/>
                    <a:gd name="T66" fmla="*/ 96 w 523"/>
                    <a:gd name="T67" fmla="*/ 166 h 291"/>
                    <a:gd name="T68" fmla="*/ 91 w 523"/>
                    <a:gd name="T69" fmla="*/ 157 h 291"/>
                    <a:gd name="T70" fmla="*/ 91 w 523"/>
                    <a:gd name="T71" fmla="*/ 144 h 291"/>
                    <a:gd name="T72" fmla="*/ 95 w 523"/>
                    <a:gd name="T73" fmla="*/ 127 h 291"/>
                    <a:gd name="T74" fmla="*/ 61 w 523"/>
                    <a:gd name="T75" fmla="*/ 142 h 291"/>
                    <a:gd name="T76" fmla="*/ 46 w 523"/>
                    <a:gd name="T77" fmla="*/ 144 h 291"/>
                    <a:gd name="T78" fmla="*/ 33 w 523"/>
                    <a:gd name="T79" fmla="*/ 142 h 291"/>
                    <a:gd name="T80" fmla="*/ 14 w 523"/>
                    <a:gd name="T81" fmla="*/ 129 h 291"/>
                    <a:gd name="T82" fmla="*/ 2 w 523"/>
                    <a:gd name="T83" fmla="*/ 111 h 291"/>
                    <a:gd name="T84" fmla="*/ 0 w 523"/>
                    <a:gd name="T85" fmla="*/ 100 h 291"/>
                    <a:gd name="T86" fmla="*/ 1 w 523"/>
                    <a:gd name="T87" fmla="*/ 90 h 291"/>
                    <a:gd name="T88" fmla="*/ 11 w 523"/>
                    <a:gd name="T89" fmla="*/ 70 h 291"/>
                    <a:gd name="T90" fmla="*/ 32 w 523"/>
                    <a:gd name="T91" fmla="*/ 58 h 291"/>
                    <a:gd name="T92" fmla="*/ 48 w 523"/>
                    <a:gd name="T93" fmla="*/ 56 h 291"/>
                    <a:gd name="T94" fmla="*/ 68 w 523"/>
                    <a:gd name="T95" fmla="*/ 57 h 291"/>
                    <a:gd name="T96" fmla="*/ 60 w 523"/>
                    <a:gd name="T97" fmla="*/ 36 h 291"/>
                    <a:gd name="T98" fmla="*/ 60 w 523"/>
                    <a:gd name="T99" fmla="*/ 19 h 291"/>
                    <a:gd name="T100" fmla="*/ 68 w 523"/>
                    <a:gd name="T101" fmla="*/ 7 h 291"/>
                    <a:gd name="T102" fmla="*/ 80 w 523"/>
                    <a:gd name="T103" fmla="*/ 1 h 291"/>
                    <a:gd name="T104" fmla="*/ 94 w 523"/>
                    <a:gd name="T105" fmla="*/ 0 h 291"/>
                    <a:gd name="T106" fmla="*/ 108 w 523"/>
                    <a:gd name="T107" fmla="*/ 5 h 291"/>
                    <a:gd name="T108" fmla="*/ 122 w 523"/>
                    <a:gd name="T109" fmla="*/ 18 h 291"/>
                    <a:gd name="T110" fmla="*/ 132 w 523"/>
                    <a:gd name="T111" fmla="*/ 37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3" h="291">
                      <a:moveTo>
                        <a:pt x="523" y="235"/>
                      </a:moveTo>
                      <a:lnTo>
                        <a:pt x="512" y="261"/>
                      </a:lnTo>
                      <a:lnTo>
                        <a:pt x="500" y="279"/>
                      </a:lnTo>
                      <a:lnTo>
                        <a:pt x="486" y="289"/>
                      </a:lnTo>
                      <a:lnTo>
                        <a:pt x="473" y="291"/>
                      </a:lnTo>
                      <a:lnTo>
                        <a:pt x="461" y="284"/>
                      </a:lnTo>
                      <a:lnTo>
                        <a:pt x="455" y="270"/>
                      </a:lnTo>
                      <a:lnTo>
                        <a:pt x="453" y="250"/>
                      </a:lnTo>
                      <a:lnTo>
                        <a:pt x="458" y="223"/>
                      </a:lnTo>
                      <a:lnTo>
                        <a:pt x="433" y="233"/>
                      </a:lnTo>
                      <a:lnTo>
                        <a:pt x="413" y="233"/>
                      </a:lnTo>
                      <a:lnTo>
                        <a:pt x="397" y="225"/>
                      </a:lnTo>
                      <a:lnTo>
                        <a:pt x="388" y="211"/>
                      </a:lnTo>
                      <a:lnTo>
                        <a:pt x="385" y="190"/>
                      </a:lnTo>
                      <a:lnTo>
                        <a:pt x="389" y="167"/>
                      </a:lnTo>
                      <a:lnTo>
                        <a:pt x="401" y="140"/>
                      </a:lnTo>
                      <a:lnTo>
                        <a:pt x="420" y="112"/>
                      </a:lnTo>
                      <a:lnTo>
                        <a:pt x="375" y="141"/>
                      </a:lnTo>
                      <a:lnTo>
                        <a:pt x="356" y="147"/>
                      </a:lnTo>
                      <a:lnTo>
                        <a:pt x="341" y="149"/>
                      </a:lnTo>
                      <a:lnTo>
                        <a:pt x="330" y="144"/>
                      </a:lnTo>
                      <a:lnTo>
                        <a:pt x="325" y="136"/>
                      </a:lnTo>
                      <a:lnTo>
                        <a:pt x="328" y="122"/>
                      </a:lnTo>
                      <a:lnTo>
                        <a:pt x="338" y="105"/>
                      </a:lnTo>
                      <a:lnTo>
                        <a:pt x="318" y="123"/>
                      </a:lnTo>
                      <a:lnTo>
                        <a:pt x="291" y="131"/>
                      </a:lnTo>
                      <a:lnTo>
                        <a:pt x="261" y="129"/>
                      </a:lnTo>
                      <a:lnTo>
                        <a:pt x="229" y="112"/>
                      </a:lnTo>
                      <a:lnTo>
                        <a:pt x="197" y="140"/>
                      </a:lnTo>
                      <a:lnTo>
                        <a:pt x="172" y="156"/>
                      </a:lnTo>
                      <a:lnTo>
                        <a:pt x="145" y="168"/>
                      </a:lnTo>
                      <a:lnTo>
                        <a:pt x="121" y="174"/>
                      </a:lnTo>
                      <a:lnTo>
                        <a:pt x="101" y="172"/>
                      </a:lnTo>
                      <a:lnTo>
                        <a:pt x="96" y="166"/>
                      </a:lnTo>
                      <a:lnTo>
                        <a:pt x="91" y="157"/>
                      </a:lnTo>
                      <a:lnTo>
                        <a:pt x="91" y="144"/>
                      </a:lnTo>
                      <a:lnTo>
                        <a:pt x="95" y="127"/>
                      </a:lnTo>
                      <a:lnTo>
                        <a:pt x="61" y="142"/>
                      </a:lnTo>
                      <a:lnTo>
                        <a:pt x="46" y="144"/>
                      </a:lnTo>
                      <a:lnTo>
                        <a:pt x="33" y="142"/>
                      </a:lnTo>
                      <a:lnTo>
                        <a:pt x="14" y="129"/>
                      </a:lnTo>
                      <a:lnTo>
                        <a:pt x="2" y="111"/>
                      </a:lnTo>
                      <a:lnTo>
                        <a:pt x="0" y="100"/>
                      </a:lnTo>
                      <a:lnTo>
                        <a:pt x="1" y="90"/>
                      </a:lnTo>
                      <a:lnTo>
                        <a:pt x="11" y="70"/>
                      </a:lnTo>
                      <a:lnTo>
                        <a:pt x="32" y="58"/>
                      </a:lnTo>
                      <a:lnTo>
                        <a:pt x="48" y="56"/>
                      </a:lnTo>
                      <a:lnTo>
                        <a:pt x="68" y="57"/>
                      </a:lnTo>
                      <a:lnTo>
                        <a:pt x="60" y="36"/>
                      </a:lnTo>
                      <a:lnTo>
                        <a:pt x="60" y="19"/>
                      </a:lnTo>
                      <a:lnTo>
                        <a:pt x="68" y="7"/>
                      </a:lnTo>
                      <a:lnTo>
                        <a:pt x="80" y="1"/>
                      </a:lnTo>
                      <a:lnTo>
                        <a:pt x="94" y="0"/>
                      </a:lnTo>
                      <a:lnTo>
                        <a:pt x="108" y="5"/>
                      </a:lnTo>
                      <a:lnTo>
                        <a:pt x="122" y="18"/>
                      </a:lnTo>
                      <a:lnTo>
                        <a:pt x="132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5" name="Freeform 262">
                  <a:extLst>
                    <a:ext uri="{FF2B5EF4-FFF2-40B4-BE49-F238E27FC236}">
                      <a16:creationId xmlns:a16="http://schemas.microsoft.com/office/drawing/2014/main" id="{C7DB4CC3-90C1-4643-A955-22734803B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6763" y="3235325"/>
                  <a:ext cx="79375" cy="63500"/>
                </a:xfrm>
                <a:custGeom>
                  <a:avLst/>
                  <a:gdLst>
                    <a:gd name="T0" fmla="*/ 191 w 348"/>
                    <a:gd name="T1" fmla="*/ 340 h 359"/>
                    <a:gd name="T2" fmla="*/ 168 w 348"/>
                    <a:gd name="T3" fmla="*/ 353 h 359"/>
                    <a:gd name="T4" fmla="*/ 148 w 348"/>
                    <a:gd name="T5" fmla="*/ 359 h 359"/>
                    <a:gd name="T6" fmla="*/ 131 w 348"/>
                    <a:gd name="T7" fmla="*/ 359 h 359"/>
                    <a:gd name="T8" fmla="*/ 119 w 348"/>
                    <a:gd name="T9" fmla="*/ 354 h 359"/>
                    <a:gd name="T10" fmla="*/ 110 w 348"/>
                    <a:gd name="T11" fmla="*/ 345 h 359"/>
                    <a:gd name="T12" fmla="*/ 106 w 348"/>
                    <a:gd name="T13" fmla="*/ 333 h 359"/>
                    <a:gd name="T14" fmla="*/ 108 w 348"/>
                    <a:gd name="T15" fmla="*/ 319 h 359"/>
                    <a:gd name="T16" fmla="*/ 115 w 348"/>
                    <a:gd name="T17" fmla="*/ 304 h 359"/>
                    <a:gd name="T18" fmla="*/ 85 w 348"/>
                    <a:gd name="T19" fmla="*/ 324 h 359"/>
                    <a:gd name="T20" fmla="*/ 55 w 348"/>
                    <a:gd name="T21" fmla="*/ 335 h 359"/>
                    <a:gd name="T22" fmla="*/ 29 w 348"/>
                    <a:gd name="T23" fmla="*/ 335 h 359"/>
                    <a:gd name="T24" fmla="*/ 10 w 348"/>
                    <a:gd name="T25" fmla="*/ 328 h 359"/>
                    <a:gd name="T26" fmla="*/ 4 w 348"/>
                    <a:gd name="T27" fmla="*/ 322 h 359"/>
                    <a:gd name="T28" fmla="*/ 0 w 348"/>
                    <a:gd name="T29" fmla="*/ 313 h 359"/>
                    <a:gd name="T30" fmla="*/ 0 w 348"/>
                    <a:gd name="T31" fmla="*/ 305 h 359"/>
                    <a:gd name="T32" fmla="*/ 3 w 348"/>
                    <a:gd name="T33" fmla="*/ 294 h 359"/>
                    <a:gd name="T34" fmla="*/ 20 w 348"/>
                    <a:gd name="T35" fmla="*/ 271 h 359"/>
                    <a:gd name="T36" fmla="*/ 56 w 348"/>
                    <a:gd name="T37" fmla="*/ 244 h 359"/>
                    <a:gd name="T38" fmla="*/ 30 w 348"/>
                    <a:gd name="T39" fmla="*/ 240 h 359"/>
                    <a:gd name="T40" fmla="*/ 14 w 348"/>
                    <a:gd name="T41" fmla="*/ 229 h 359"/>
                    <a:gd name="T42" fmla="*/ 6 w 348"/>
                    <a:gd name="T43" fmla="*/ 215 h 359"/>
                    <a:gd name="T44" fmla="*/ 7 w 348"/>
                    <a:gd name="T45" fmla="*/ 200 h 359"/>
                    <a:gd name="T46" fmla="*/ 17 w 348"/>
                    <a:gd name="T47" fmla="*/ 187 h 359"/>
                    <a:gd name="T48" fmla="*/ 32 w 348"/>
                    <a:gd name="T49" fmla="*/ 178 h 359"/>
                    <a:gd name="T50" fmla="*/ 55 w 348"/>
                    <a:gd name="T51" fmla="*/ 176 h 359"/>
                    <a:gd name="T52" fmla="*/ 82 w 348"/>
                    <a:gd name="T53" fmla="*/ 182 h 359"/>
                    <a:gd name="T54" fmla="*/ 82 w 348"/>
                    <a:gd name="T55" fmla="*/ 157 h 359"/>
                    <a:gd name="T56" fmla="*/ 91 w 348"/>
                    <a:gd name="T57" fmla="*/ 139 h 359"/>
                    <a:gd name="T58" fmla="*/ 107 w 348"/>
                    <a:gd name="T59" fmla="*/ 127 h 359"/>
                    <a:gd name="T60" fmla="*/ 126 w 348"/>
                    <a:gd name="T61" fmla="*/ 124 h 359"/>
                    <a:gd name="T62" fmla="*/ 146 w 348"/>
                    <a:gd name="T63" fmla="*/ 127 h 359"/>
                    <a:gd name="T64" fmla="*/ 163 w 348"/>
                    <a:gd name="T65" fmla="*/ 139 h 359"/>
                    <a:gd name="T66" fmla="*/ 176 w 348"/>
                    <a:gd name="T67" fmla="*/ 159 h 359"/>
                    <a:gd name="T68" fmla="*/ 180 w 348"/>
                    <a:gd name="T69" fmla="*/ 188 h 359"/>
                    <a:gd name="T70" fmla="*/ 185 w 348"/>
                    <a:gd name="T71" fmla="*/ 158 h 359"/>
                    <a:gd name="T72" fmla="*/ 199 w 348"/>
                    <a:gd name="T73" fmla="*/ 132 h 359"/>
                    <a:gd name="T74" fmla="*/ 222 w 348"/>
                    <a:gd name="T75" fmla="*/ 115 h 359"/>
                    <a:gd name="T76" fmla="*/ 236 w 348"/>
                    <a:gd name="T77" fmla="*/ 110 h 359"/>
                    <a:gd name="T78" fmla="*/ 251 w 348"/>
                    <a:gd name="T79" fmla="*/ 110 h 359"/>
                    <a:gd name="T80" fmla="*/ 240 w 348"/>
                    <a:gd name="T81" fmla="*/ 88 h 359"/>
                    <a:gd name="T82" fmla="*/ 234 w 348"/>
                    <a:gd name="T83" fmla="*/ 68 h 359"/>
                    <a:gd name="T84" fmla="*/ 231 w 348"/>
                    <a:gd name="T85" fmla="*/ 49 h 359"/>
                    <a:gd name="T86" fmla="*/ 232 w 348"/>
                    <a:gd name="T87" fmla="*/ 34 h 359"/>
                    <a:gd name="T88" fmla="*/ 236 w 348"/>
                    <a:gd name="T89" fmla="*/ 22 h 359"/>
                    <a:gd name="T90" fmla="*/ 243 w 348"/>
                    <a:gd name="T91" fmla="*/ 12 h 359"/>
                    <a:gd name="T92" fmla="*/ 262 w 348"/>
                    <a:gd name="T93" fmla="*/ 0 h 359"/>
                    <a:gd name="T94" fmla="*/ 286 w 348"/>
                    <a:gd name="T95" fmla="*/ 1 h 359"/>
                    <a:gd name="T96" fmla="*/ 310 w 348"/>
                    <a:gd name="T97" fmla="*/ 14 h 359"/>
                    <a:gd name="T98" fmla="*/ 322 w 348"/>
                    <a:gd name="T99" fmla="*/ 27 h 359"/>
                    <a:gd name="T100" fmla="*/ 332 w 348"/>
                    <a:gd name="T101" fmla="*/ 42 h 359"/>
                    <a:gd name="T102" fmla="*/ 348 w 348"/>
                    <a:gd name="T103" fmla="*/ 85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48" h="359">
                      <a:moveTo>
                        <a:pt x="191" y="340"/>
                      </a:moveTo>
                      <a:lnTo>
                        <a:pt x="168" y="353"/>
                      </a:lnTo>
                      <a:lnTo>
                        <a:pt x="148" y="359"/>
                      </a:lnTo>
                      <a:lnTo>
                        <a:pt x="131" y="359"/>
                      </a:lnTo>
                      <a:lnTo>
                        <a:pt x="119" y="354"/>
                      </a:lnTo>
                      <a:lnTo>
                        <a:pt x="110" y="345"/>
                      </a:lnTo>
                      <a:lnTo>
                        <a:pt x="106" y="333"/>
                      </a:lnTo>
                      <a:lnTo>
                        <a:pt x="108" y="319"/>
                      </a:lnTo>
                      <a:lnTo>
                        <a:pt x="115" y="304"/>
                      </a:lnTo>
                      <a:lnTo>
                        <a:pt x="85" y="324"/>
                      </a:lnTo>
                      <a:lnTo>
                        <a:pt x="55" y="335"/>
                      </a:lnTo>
                      <a:lnTo>
                        <a:pt x="29" y="335"/>
                      </a:lnTo>
                      <a:lnTo>
                        <a:pt x="10" y="328"/>
                      </a:lnTo>
                      <a:lnTo>
                        <a:pt x="4" y="322"/>
                      </a:lnTo>
                      <a:lnTo>
                        <a:pt x="0" y="313"/>
                      </a:lnTo>
                      <a:lnTo>
                        <a:pt x="0" y="305"/>
                      </a:lnTo>
                      <a:lnTo>
                        <a:pt x="3" y="294"/>
                      </a:lnTo>
                      <a:lnTo>
                        <a:pt x="20" y="271"/>
                      </a:lnTo>
                      <a:lnTo>
                        <a:pt x="56" y="244"/>
                      </a:lnTo>
                      <a:lnTo>
                        <a:pt x="30" y="240"/>
                      </a:lnTo>
                      <a:lnTo>
                        <a:pt x="14" y="229"/>
                      </a:lnTo>
                      <a:lnTo>
                        <a:pt x="6" y="215"/>
                      </a:lnTo>
                      <a:lnTo>
                        <a:pt x="7" y="200"/>
                      </a:lnTo>
                      <a:lnTo>
                        <a:pt x="17" y="187"/>
                      </a:lnTo>
                      <a:lnTo>
                        <a:pt x="32" y="178"/>
                      </a:lnTo>
                      <a:lnTo>
                        <a:pt x="55" y="176"/>
                      </a:lnTo>
                      <a:lnTo>
                        <a:pt x="82" y="182"/>
                      </a:lnTo>
                      <a:lnTo>
                        <a:pt x="82" y="157"/>
                      </a:lnTo>
                      <a:lnTo>
                        <a:pt x="91" y="139"/>
                      </a:lnTo>
                      <a:lnTo>
                        <a:pt x="107" y="127"/>
                      </a:lnTo>
                      <a:lnTo>
                        <a:pt x="126" y="124"/>
                      </a:lnTo>
                      <a:lnTo>
                        <a:pt x="146" y="127"/>
                      </a:lnTo>
                      <a:lnTo>
                        <a:pt x="163" y="139"/>
                      </a:lnTo>
                      <a:lnTo>
                        <a:pt x="176" y="159"/>
                      </a:lnTo>
                      <a:lnTo>
                        <a:pt x="180" y="188"/>
                      </a:lnTo>
                      <a:lnTo>
                        <a:pt x="185" y="158"/>
                      </a:lnTo>
                      <a:lnTo>
                        <a:pt x="199" y="132"/>
                      </a:lnTo>
                      <a:lnTo>
                        <a:pt x="222" y="115"/>
                      </a:lnTo>
                      <a:lnTo>
                        <a:pt x="236" y="110"/>
                      </a:lnTo>
                      <a:lnTo>
                        <a:pt x="251" y="110"/>
                      </a:lnTo>
                      <a:lnTo>
                        <a:pt x="240" y="88"/>
                      </a:lnTo>
                      <a:lnTo>
                        <a:pt x="234" y="68"/>
                      </a:lnTo>
                      <a:lnTo>
                        <a:pt x="231" y="49"/>
                      </a:lnTo>
                      <a:lnTo>
                        <a:pt x="232" y="34"/>
                      </a:lnTo>
                      <a:lnTo>
                        <a:pt x="236" y="22"/>
                      </a:lnTo>
                      <a:lnTo>
                        <a:pt x="243" y="12"/>
                      </a:lnTo>
                      <a:lnTo>
                        <a:pt x="262" y="0"/>
                      </a:lnTo>
                      <a:lnTo>
                        <a:pt x="286" y="1"/>
                      </a:lnTo>
                      <a:lnTo>
                        <a:pt x="310" y="14"/>
                      </a:lnTo>
                      <a:lnTo>
                        <a:pt x="322" y="27"/>
                      </a:lnTo>
                      <a:lnTo>
                        <a:pt x="332" y="42"/>
                      </a:lnTo>
                      <a:lnTo>
                        <a:pt x="348" y="8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6" name="Freeform 263">
                  <a:extLst>
                    <a:ext uri="{FF2B5EF4-FFF2-40B4-BE49-F238E27FC236}">
                      <a16:creationId xmlns:a16="http://schemas.microsoft.com/office/drawing/2014/main" id="{805EA043-51AE-4959-9BE7-7418D4CE2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3181350"/>
                  <a:ext cx="74613" cy="53975"/>
                </a:xfrm>
                <a:custGeom>
                  <a:avLst/>
                  <a:gdLst>
                    <a:gd name="T0" fmla="*/ 85 w 324"/>
                    <a:gd name="T1" fmla="*/ 307 h 307"/>
                    <a:gd name="T2" fmla="*/ 50 w 324"/>
                    <a:gd name="T3" fmla="*/ 306 h 307"/>
                    <a:gd name="T4" fmla="*/ 24 w 324"/>
                    <a:gd name="T5" fmla="*/ 299 h 307"/>
                    <a:gd name="T6" fmla="*/ 8 w 324"/>
                    <a:gd name="T7" fmla="*/ 286 h 307"/>
                    <a:gd name="T8" fmla="*/ 0 w 324"/>
                    <a:gd name="T9" fmla="*/ 272 h 307"/>
                    <a:gd name="T10" fmla="*/ 3 w 324"/>
                    <a:gd name="T11" fmla="*/ 259 h 307"/>
                    <a:gd name="T12" fmla="*/ 12 w 324"/>
                    <a:gd name="T13" fmla="*/ 248 h 307"/>
                    <a:gd name="T14" fmla="*/ 31 w 324"/>
                    <a:gd name="T15" fmla="*/ 242 h 307"/>
                    <a:gd name="T16" fmla="*/ 58 w 324"/>
                    <a:gd name="T17" fmla="*/ 243 h 307"/>
                    <a:gd name="T18" fmla="*/ 47 w 324"/>
                    <a:gd name="T19" fmla="*/ 233 h 307"/>
                    <a:gd name="T20" fmla="*/ 41 w 324"/>
                    <a:gd name="T21" fmla="*/ 222 h 307"/>
                    <a:gd name="T22" fmla="*/ 40 w 324"/>
                    <a:gd name="T23" fmla="*/ 211 h 307"/>
                    <a:gd name="T24" fmla="*/ 44 w 324"/>
                    <a:gd name="T25" fmla="*/ 202 h 307"/>
                    <a:gd name="T26" fmla="*/ 50 w 324"/>
                    <a:gd name="T27" fmla="*/ 195 h 307"/>
                    <a:gd name="T28" fmla="*/ 58 w 324"/>
                    <a:gd name="T29" fmla="*/ 191 h 307"/>
                    <a:gd name="T30" fmla="*/ 67 w 324"/>
                    <a:gd name="T31" fmla="*/ 193 h 307"/>
                    <a:gd name="T32" fmla="*/ 77 w 324"/>
                    <a:gd name="T33" fmla="*/ 199 h 307"/>
                    <a:gd name="T34" fmla="*/ 75 w 324"/>
                    <a:gd name="T35" fmla="*/ 182 h 307"/>
                    <a:gd name="T36" fmla="*/ 78 w 324"/>
                    <a:gd name="T37" fmla="*/ 168 h 307"/>
                    <a:gd name="T38" fmla="*/ 83 w 324"/>
                    <a:gd name="T39" fmla="*/ 158 h 307"/>
                    <a:gd name="T40" fmla="*/ 92 w 324"/>
                    <a:gd name="T41" fmla="*/ 151 h 307"/>
                    <a:gd name="T42" fmla="*/ 101 w 324"/>
                    <a:gd name="T43" fmla="*/ 150 h 307"/>
                    <a:gd name="T44" fmla="*/ 110 w 324"/>
                    <a:gd name="T45" fmla="*/ 154 h 307"/>
                    <a:gd name="T46" fmla="*/ 119 w 324"/>
                    <a:gd name="T47" fmla="*/ 162 h 307"/>
                    <a:gd name="T48" fmla="*/ 126 w 324"/>
                    <a:gd name="T49" fmla="*/ 177 h 307"/>
                    <a:gd name="T50" fmla="*/ 127 w 324"/>
                    <a:gd name="T51" fmla="*/ 152 h 307"/>
                    <a:gd name="T52" fmla="*/ 133 w 324"/>
                    <a:gd name="T53" fmla="*/ 132 h 307"/>
                    <a:gd name="T54" fmla="*/ 146 w 324"/>
                    <a:gd name="T55" fmla="*/ 115 h 307"/>
                    <a:gd name="T56" fmla="*/ 163 w 324"/>
                    <a:gd name="T57" fmla="*/ 105 h 307"/>
                    <a:gd name="T58" fmla="*/ 154 w 324"/>
                    <a:gd name="T59" fmla="*/ 73 h 307"/>
                    <a:gd name="T60" fmla="*/ 150 w 324"/>
                    <a:gd name="T61" fmla="*/ 47 h 307"/>
                    <a:gd name="T62" fmla="*/ 151 w 324"/>
                    <a:gd name="T63" fmla="*/ 24 h 307"/>
                    <a:gd name="T64" fmla="*/ 158 w 324"/>
                    <a:gd name="T65" fmla="*/ 8 h 307"/>
                    <a:gd name="T66" fmla="*/ 168 w 324"/>
                    <a:gd name="T67" fmla="*/ 0 h 307"/>
                    <a:gd name="T68" fmla="*/ 181 w 324"/>
                    <a:gd name="T69" fmla="*/ 0 h 307"/>
                    <a:gd name="T70" fmla="*/ 196 w 324"/>
                    <a:gd name="T71" fmla="*/ 9 h 307"/>
                    <a:gd name="T72" fmla="*/ 212 w 324"/>
                    <a:gd name="T73" fmla="*/ 28 h 307"/>
                    <a:gd name="T74" fmla="*/ 227 w 324"/>
                    <a:gd name="T75" fmla="*/ 19 h 307"/>
                    <a:gd name="T76" fmla="*/ 240 w 324"/>
                    <a:gd name="T77" fmla="*/ 20 h 307"/>
                    <a:gd name="T78" fmla="*/ 250 w 324"/>
                    <a:gd name="T79" fmla="*/ 28 h 307"/>
                    <a:gd name="T80" fmla="*/ 258 w 324"/>
                    <a:gd name="T81" fmla="*/ 44 h 307"/>
                    <a:gd name="T82" fmla="*/ 267 w 324"/>
                    <a:gd name="T83" fmla="*/ 92 h 307"/>
                    <a:gd name="T84" fmla="*/ 269 w 324"/>
                    <a:gd name="T85" fmla="*/ 147 h 307"/>
                    <a:gd name="T86" fmla="*/ 288 w 324"/>
                    <a:gd name="T87" fmla="*/ 134 h 307"/>
                    <a:gd name="T88" fmla="*/ 303 w 324"/>
                    <a:gd name="T89" fmla="*/ 132 h 307"/>
                    <a:gd name="T90" fmla="*/ 314 w 324"/>
                    <a:gd name="T91" fmla="*/ 139 h 307"/>
                    <a:gd name="T92" fmla="*/ 322 w 324"/>
                    <a:gd name="T93" fmla="*/ 152 h 307"/>
                    <a:gd name="T94" fmla="*/ 324 w 324"/>
                    <a:gd name="T95" fmla="*/ 171 h 307"/>
                    <a:gd name="T96" fmla="*/ 322 w 324"/>
                    <a:gd name="T97" fmla="*/ 190 h 307"/>
                    <a:gd name="T98" fmla="*/ 315 w 324"/>
                    <a:gd name="T99" fmla="*/ 209 h 307"/>
                    <a:gd name="T100" fmla="*/ 302 w 324"/>
                    <a:gd name="T101" fmla="*/ 22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4" h="307">
                      <a:moveTo>
                        <a:pt x="85" y="307"/>
                      </a:moveTo>
                      <a:lnTo>
                        <a:pt x="50" y="306"/>
                      </a:lnTo>
                      <a:lnTo>
                        <a:pt x="24" y="299"/>
                      </a:lnTo>
                      <a:lnTo>
                        <a:pt x="8" y="286"/>
                      </a:lnTo>
                      <a:lnTo>
                        <a:pt x="0" y="272"/>
                      </a:lnTo>
                      <a:lnTo>
                        <a:pt x="3" y="259"/>
                      </a:lnTo>
                      <a:lnTo>
                        <a:pt x="12" y="248"/>
                      </a:lnTo>
                      <a:lnTo>
                        <a:pt x="31" y="242"/>
                      </a:lnTo>
                      <a:lnTo>
                        <a:pt x="58" y="243"/>
                      </a:lnTo>
                      <a:lnTo>
                        <a:pt x="47" y="233"/>
                      </a:lnTo>
                      <a:lnTo>
                        <a:pt x="41" y="222"/>
                      </a:lnTo>
                      <a:lnTo>
                        <a:pt x="40" y="211"/>
                      </a:lnTo>
                      <a:lnTo>
                        <a:pt x="44" y="202"/>
                      </a:lnTo>
                      <a:lnTo>
                        <a:pt x="50" y="195"/>
                      </a:lnTo>
                      <a:lnTo>
                        <a:pt x="58" y="191"/>
                      </a:lnTo>
                      <a:lnTo>
                        <a:pt x="67" y="193"/>
                      </a:lnTo>
                      <a:lnTo>
                        <a:pt x="77" y="199"/>
                      </a:lnTo>
                      <a:lnTo>
                        <a:pt x="75" y="182"/>
                      </a:lnTo>
                      <a:lnTo>
                        <a:pt x="78" y="168"/>
                      </a:lnTo>
                      <a:lnTo>
                        <a:pt x="83" y="158"/>
                      </a:lnTo>
                      <a:lnTo>
                        <a:pt x="92" y="151"/>
                      </a:lnTo>
                      <a:lnTo>
                        <a:pt x="101" y="150"/>
                      </a:lnTo>
                      <a:lnTo>
                        <a:pt x="110" y="154"/>
                      </a:lnTo>
                      <a:lnTo>
                        <a:pt x="119" y="162"/>
                      </a:lnTo>
                      <a:lnTo>
                        <a:pt x="126" y="177"/>
                      </a:lnTo>
                      <a:lnTo>
                        <a:pt x="127" y="152"/>
                      </a:lnTo>
                      <a:lnTo>
                        <a:pt x="133" y="132"/>
                      </a:lnTo>
                      <a:lnTo>
                        <a:pt x="146" y="115"/>
                      </a:lnTo>
                      <a:lnTo>
                        <a:pt x="163" y="105"/>
                      </a:lnTo>
                      <a:lnTo>
                        <a:pt x="154" y="73"/>
                      </a:lnTo>
                      <a:lnTo>
                        <a:pt x="150" y="47"/>
                      </a:lnTo>
                      <a:lnTo>
                        <a:pt x="151" y="24"/>
                      </a:lnTo>
                      <a:lnTo>
                        <a:pt x="158" y="8"/>
                      </a:lnTo>
                      <a:lnTo>
                        <a:pt x="168" y="0"/>
                      </a:lnTo>
                      <a:lnTo>
                        <a:pt x="181" y="0"/>
                      </a:lnTo>
                      <a:lnTo>
                        <a:pt x="196" y="9"/>
                      </a:lnTo>
                      <a:lnTo>
                        <a:pt x="212" y="28"/>
                      </a:lnTo>
                      <a:lnTo>
                        <a:pt x="227" y="19"/>
                      </a:lnTo>
                      <a:lnTo>
                        <a:pt x="240" y="20"/>
                      </a:lnTo>
                      <a:lnTo>
                        <a:pt x="250" y="28"/>
                      </a:lnTo>
                      <a:lnTo>
                        <a:pt x="258" y="44"/>
                      </a:lnTo>
                      <a:lnTo>
                        <a:pt x="267" y="92"/>
                      </a:lnTo>
                      <a:lnTo>
                        <a:pt x="269" y="147"/>
                      </a:lnTo>
                      <a:lnTo>
                        <a:pt x="288" y="134"/>
                      </a:lnTo>
                      <a:lnTo>
                        <a:pt x="303" y="132"/>
                      </a:lnTo>
                      <a:lnTo>
                        <a:pt x="314" y="139"/>
                      </a:lnTo>
                      <a:lnTo>
                        <a:pt x="322" y="152"/>
                      </a:lnTo>
                      <a:lnTo>
                        <a:pt x="324" y="171"/>
                      </a:lnTo>
                      <a:lnTo>
                        <a:pt x="322" y="190"/>
                      </a:lnTo>
                      <a:lnTo>
                        <a:pt x="315" y="209"/>
                      </a:lnTo>
                      <a:lnTo>
                        <a:pt x="302" y="22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7" name="Freeform 264">
                  <a:extLst>
                    <a:ext uri="{FF2B5EF4-FFF2-40B4-BE49-F238E27FC236}">
                      <a16:creationId xmlns:a16="http://schemas.microsoft.com/office/drawing/2014/main" id="{FEBDDE1E-832D-4785-8D7A-6E0B5E553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3335338"/>
                  <a:ext cx="58738" cy="26988"/>
                </a:xfrm>
                <a:custGeom>
                  <a:avLst/>
                  <a:gdLst>
                    <a:gd name="T0" fmla="*/ 52 w 261"/>
                    <a:gd name="T1" fmla="*/ 0 h 160"/>
                    <a:gd name="T2" fmla="*/ 34 w 261"/>
                    <a:gd name="T3" fmla="*/ 2 h 160"/>
                    <a:gd name="T4" fmla="*/ 20 w 261"/>
                    <a:gd name="T5" fmla="*/ 8 h 160"/>
                    <a:gd name="T6" fmla="*/ 10 w 261"/>
                    <a:gd name="T7" fmla="*/ 18 h 160"/>
                    <a:gd name="T8" fmla="*/ 2 w 261"/>
                    <a:gd name="T9" fmla="*/ 29 h 160"/>
                    <a:gd name="T10" fmla="*/ 0 w 261"/>
                    <a:gd name="T11" fmla="*/ 43 h 160"/>
                    <a:gd name="T12" fmla="*/ 3 w 261"/>
                    <a:gd name="T13" fmla="*/ 57 h 160"/>
                    <a:gd name="T14" fmla="*/ 13 w 261"/>
                    <a:gd name="T15" fmla="*/ 71 h 160"/>
                    <a:gd name="T16" fmla="*/ 29 w 261"/>
                    <a:gd name="T17" fmla="*/ 83 h 160"/>
                    <a:gd name="T18" fmla="*/ 22 w 261"/>
                    <a:gd name="T19" fmla="*/ 101 h 160"/>
                    <a:gd name="T20" fmla="*/ 18 w 261"/>
                    <a:gd name="T21" fmla="*/ 117 h 160"/>
                    <a:gd name="T22" fmla="*/ 22 w 261"/>
                    <a:gd name="T23" fmla="*/ 130 h 160"/>
                    <a:gd name="T24" fmla="*/ 29 w 261"/>
                    <a:gd name="T25" fmla="*/ 140 h 160"/>
                    <a:gd name="T26" fmla="*/ 52 w 261"/>
                    <a:gd name="T27" fmla="*/ 149 h 160"/>
                    <a:gd name="T28" fmla="*/ 66 w 261"/>
                    <a:gd name="T29" fmla="*/ 148 h 160"/>
                    <a:gd name="T30" fmla="*/ 81 w 261"/>
                    <a:gd name="T31" fmla="*/ 143 h 160"/>
                    <a:gd name="T32" fmla="*/ 100 w 261"/>
                    <a:gd name="T33" fmla="*/ 154 h 160"/>
                    <a:gd name="T34" fmla="*/ 121 w 261"/>
                    <a:gd name="T35" fmla="*/ 160 h 160"/>
                    <a:gd name="T36" fmla="*/ 141 w 261"/>
                    <a:gd name="T37" fmla="*/ 160 h 160"/>
                    <a:gd name="T38" fmla="*/ 160 w 261"/>
                    <a:gd name="T39" fmla="*/ 154 h 160"/>
                    <a:gd name="T40" fmla="*/ 175 w 261"/>
                    <a:gd name="T41" fmla="*/ 143 h 160"/>
                    <a:gd name="T42" fmla="*/ 186 w 261"/>
                    <a:gd name="T43" fmla="*/ 128 h 160"/>
                    <a:gd name="T44" fmla="*/ 192 w 261"/>
                    <a:gd name="T45" fmla="*/ 107 h 160"/>
                    <a:gd name="T46" fmla="*/ 190 w 261"/>
                    <a:gd name="T47" fmla="*/ 83 h 160"/>
                    <a:gd name="T48" fmla="*/ 210 w 261"/>
                    <a:gd name="T49" fmla="*/ 99 h 160"/>
                    <a:gd name="T50" fmla="*/ 230 w 261"/>
                    <a:gd name="T51" fmla="*/ 103 h 160"/>
                    <a:gd name="T52" fmla="*/ 247 w 261"/>
                    <a:gd name="T53" fmla="*/ 97 h 160"/>
                    <a:gd name="T54" fmla="*/ 261 w 261"/>
                    <a:gd name="T55" fmla="*/ 8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1" h="160">
                      <a:moveTo>
                        <a:pt x="52" y="0"/>
                      </a:moveTo>
                      <a:lnTo>
                        <a:pt x="34" y="2"/>
                      </a:lnTo>
                      <a:lnTo>
                        <a:pt x="20" y="8"/>
                      </a:lnTo>
                      <a:lnTo>
                        <a:pt x="10" y="18"/>
                      </a:lnTo>
                      <a:lnTo>
                        <a:pt x="2" y="29"/>
                      </a:lnTo>
                      <a:lnTo>
                        <a:pt x="0" y="43"/>
                      </a:lnTo>
                      <a:lnTo>
                        <a:pt x="3" y="57"/>
                      </a:lnTo>
                      <a:lnTo>
                        <a:pt x="13" y="71"/>
                      </a:lnTo>
                      <a:lnTo>
                        <a:pt x="29" y="83"/>
                      </a:lnTo>
                      <a:lnTo>
                        <a:pt x="22" y="101"/>
                      </a:lnTo>
                      <a:lnTo>
                        <a:pt x="18" y="117"/>
                      </a:lnTo>
                      <a:lnTo>
                        <a:pt x="22" y="130"/>
                      </a:lnTo>
                      <a:lnTo>
                        <a:pt x="29" y="140"/>
                      </a:lnTo>
                      <a:lnTo>
                        <a:pt x="52" y="149"/>
                      </a:lnTo>
                      <a:lnTo>
                        <a:pt x="66" y="148"/>
                      </a:lnTo>
                      <a:lnTo>
                        <a:pt x="81" y="143"/>
                      </a:lnTo>
                      <a:lnTo>
                        <a:pt x="100" y="154"/>
                      </a:lnTo>
                      <a:lnTo>
                        <a:pt x="121" y="160"/>
                      </a:lnTo>
                      <a:lnTo>
                        <a:pt x="141" y="160"/>
                      </a:lnTo>
                      <a:lnTo>
                        <a:pt x="160" y="154"/>
                      </a:lnTo>
                      <a:lnTo>
                        <a:pt x="175" y="143"/>
                      </a:lnTo>
                      <a:lnTo>
                        <a:pt x="186" y="128"/>
                      </a:lnTo>
                      <a:lnTo>
                        <a:pt x="192" y="107"/>
                      </a:lnTo>
                      <a:lnTo>
                        <a:pt x="190" y="83"/>
                      </a:lnTo>
                      <a:lnTo>
                        <a:pt x="210" y="99"/>
                      </a:lnTo>
                      <a:lnTo>
                        <a:pt x="230" y="103"/>
                      </a:lnTo>
                      <a:lnTo>
                        <a:pt x="247" y="97"/>
                      </a:lnTo>
                      <a:lnTo>
                        <a:pt x="261" y="8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8" name="Freeform 265">
                  <a:extLst>
                    <a:ext uri="{FF2B5EF4-FFF2-40B4-BE49-F238E27FC236}">
                      <a16:creationId xmlns:a16="http://schemas.microsoft.com/office/drawing/2014/main" id="{514D3092-4DA3-4F50-B924-C3655FA54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314700"/>
                  <a:ext cx="77788" cy="57150"/>
                </a:xfrm>
                <a:custGeom>
                  <a:avLst/>
                  <a:gdLst>
                    <a:gd name="T0" fmla="*/ 14 w 341"/>
                    <a:gd name="T1" fmla="*/ 133 h 323"/>
                    <a:gd name="T2" fmla="*/ 3 w 341"/>
                    <a:gd name="T3" fmla="*/ 160 h 323"/>
                    <a:gd name="T4" fmla="*/ 0 w 341"/>
                    <a:gd name="T5" fmla="*/ 184 h 323"/>
                    <a:gd name="T6" fmla="*/ 1 w 341"/>
                    <a:gd name="T7" fmla="*/ 205 h 323"/>
                    <a:gd name="T8" fmla="*/ 6 w 341"/>
                    <a:gd name="T9" fmla="*/ 221 h 323"/>
                    <a:gd name="T10" fmla="*/ 15 w 341"/>
                    <a:gd name="T11" fmla="*/ 232 h 323"/>
                    <a:gd name="T12" fmla="*/ 27 w 341"/>
                    <a:gd name="T13" fmla="*/ 238 h 323"/>
                    <a:gd name="T14" fmla="*/ 39 w 341"/>
                    <a:gd name="T15" fmla="*/ 238 h 323"/>
                    <a:gd name="T16" fmla="*/ 52 w 341"/>
                    <a:gd name="T17" fmla="*/ 230 h 323"/>
                    <a:gd name="T18" fmla="*/ 52 w 341"/>
                    <a:gd name="T19" fmla="*/ 252 h 323"/>
                    <a:gd name="T20" fmla="*/ 55 w 341"/>
                    <a:gd name="T21" fmla="*/ 271 h 323"/>
                    <a:gd name="T22" fmla="*/ 60 w 341"/>
                    <a:gd name="T23" fmla="*/ 287 h 323"/>
                    <a:gd name="T24" fmla="*/ 68 w 341"/>
                    <a:gd name="T25" fmla="*/ 300 h 323"/>
                    <a:gd name="T26" fmla="*/ 78 w 341"/>
                    <a:gd name="T27" fmla="*/ 310 h 323"/>
                    <a:gd name="T28" fmla="*/ 88 w 341"/>
                    <a:gd name="T29" fmla="*/ 318 h 323"/>
                    <a:gd name="T30" fmla="*/ 112 w 341"/>
                    <a:gd name="T31" fmla="*/ 323 h 323"/>
                    <a:gd name="T32" fmla="*/ 136 w 341"/>
                    <a:gd name="T33" fmla="*/ 318 h 323"/>
                    <a:gd name="T34" fmla="*/ 156 w 341"/>
                    <a:gd name="T35" fmla="*/ 301 h 323"/>
                    <a:gd name="T36" fmla="*/ 171 w 341"/>
                    <a:gd name="T37" fmla="*/ 271 h 323"/>
                    <a:gd name="T38" fmla="*/ 176 w 341"/>
                    <a:gd name="T39" fmla="*/ 230 h 323"/>
                    <a:gd name="T40" fmla="*/ 202 w 341"/>
                    <a:gd name="T41" fmla="*/ 222 h 323"/>
                    <a:gd name="T42" fmla="*/ 224 w 341"/>
                    <a:gd name="T43" fmla="*/ 208 h 323"/>
                    <a:gd name="T44" fmla="*/ 243 w 341"/>
                    <a:gd name="T45" fmla="*/ 190 h 323"/>
                    <a:gd name="T46" fmla="*/ 257 w 341"/>
                    <a:gd name="T47" fmla="*/ 168 h 323"/>
                    <a:gd name="T48" fmla="*/ 266 w 341"/>
                    <a:gd name="T49" fmla="*/ 144 h 323"/>
                    <a:gd name="T50" fmla="*/ 272 w 341"/>
                    <a:gd name="T51" fmla="*/ 118 h 323"/>
                    <a:gd name="T52" fmla="*/ 271 w 341"/>
                    <a:gd name="T53" fmla="*/ 90 h 323"/>
                    <a:gd name="T54" fmla="*/ 265 w 341"/>
                    <a:gd name="T55" fmla="*/ 62 h 323"/>
                    <a:gd name="T56" fmla="*/ 288 w 341"/>
                    <a:gd name="T57" fmla="*/ 56 h 323"/>
                    <a:gd name="T58" fmla="*/ 308 w 341"/>
                    <a:gd name="T59" fmla="*/ 42 h 323"/>
                    <a:gd name="T60" fmla="*/ 327 w 341"/>
                    <a:gd name="T61" fmla="*/ 23 h 323"/>
                    <a:gd name="T62" fmla="*/ 341 w 341"/>
                    <a:gd name="T63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23">
                      <a:moveTo>
                        <a:pt x="14" y="133"/>
                      </a:moveTo>
                      <a:lnTo>
                        <a:pt x="3" y="160"/>
                      </a:lnTo>
                      <a:lnTo>
                        <a:pt x="0" y="184"/>
                      </a:lnTo>
                      <a:lnTo>
                        <a:pt x="1" y="205"/>
                      </a:lnTo>
                      <a:lnTo>
                        <a:pt x="6" y="221"/>
                      </a:lnTo>
                      <a:lnTo>
                        <a:pt x="15" y="232"/>
                      </a:lnTo>
                      <a:lnTo>
                        <a:pt x="27" y="238"/>
                      </a:lnTo>
                      <a:lnTo>
                        <a:pt x="39" y="238"/>
                      </a:lnTo>
                      <a:lnTo>
                        <a:pt x="52" y="230"/>
                      </a:lnTo>
                      <a:lnTo>
                        <a:pt x="52" y="252"/>
                      </a:lnTo>
                      <a:lnTo>
                        <a:pt x="55" y="271"/>
                      </a:lnTo>
                      <a:lnTo>
                        <a:pt x="60" y="287"/>
                      </a:lnTo>
                      <a:lnTo>
                        <a:pt x="68" y="300"/>
                      </a:lnTo>
                      <a:lnTo>
                        <a:pt x="78" y="310"/>
                      </a:lnTo>
                      <a:lnTo>
                        <a:pt x="88" y="318"/>
                      </a:lnTo>
                      <a:lnTo>
                        <a:pt x="112" y="323"/>
                      </a:lnTo>
                      <a:lnTo>
                        <a:pt x="136" y="318"/>
                      </a:lnTo>
                      <a:lnTo>
                        <a:pt x="156" y="301"/>
                      </a:lnTo>
                      <a:lnTo>
                        <a:pt x="171" y="271"/>
                      </a:lnTo>
                      <a:lnTo>
                        <a:pt x="176" y="230"/>
                      </a:lnTo>
                      <a:lnTo>
                        <a:pt x="202" y="222"/>
                      </a:lnTo>
                      <a:lnTo>
                        <a:pt x="224" y="208"/>
                      </a:lnTo>
                      <a:lnTo>
                        <a:pt x="243" y="190"/>
                      </a:lnTo>
                      <a:lnTo>
                        <a:pt x="257" y="168"/>
                      </a:lnTo>
                      <a:lnTo>
                        <a:pt x="266" y="144"/>
                      </a:lnTo>
                      <a:lnTo>
                        <a:pt x="272" y="118"/>
                      </a:lnTo>
                      <a:lnTo>
                        <a:pt x="271" y="90"/>
                      </a:lnTo>
                      <a:lnTo>
                        <a:pt x="265" y="62"/>
                      </a:lnTo>
                      <a:lnTo>
                        <a:pt x="288" y="56"/>
                      </a:lnTo>
                      <a:lnTo>
                        <a:pt x="308" y="42"/>
                      </a:lnTo>
                      <a:lnTo>
                        <a:pt x="327" y="23"/>
                      </a:lnTo>
                      <a:lnTo>
                        <a:pt x="3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9" name="Freeform 266">
                  <a:extLst>
                    <a:ext uri="{FF2B5EF4-FFF2-40B4-BE49-F238E27FC236}">
                      <a16:creationId xmlns:a16="http://schemas.microsoft.com/office/drawing/2014/main" id="{E2E80B40-5B09-4BBB-949E-15763E12D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4763" y="3324225"/>
                  <a:ext cx="17463" cy="9525"/>
                </a:xfrm>
                <a:custGeom>
                  <a:avLst/>
                  <a:gdLst>
                    <a:gd name="T0" fmla="*/ 0 w 78"/>
                    <a:gd name="T1" fmla="*/ 26 h 49"/>
                    <a:gd name="T2" fmla="*/ 12 w 78"/>
                    <a:gd name="T3" fmla="*/ 39 h 49"/>
                    <a:gd name="T4" fmla="*/ 27 w 78"/>
                    <a:gd name="T5" fmla="*/ 47 h 49"/>
                    <a:gd name="T6" fmla="*/ 41 w 78"/>
                    <a:gd name="T7" fmla="*/ 49 h 49"/>
                    <a:gd name="T8" fmla="*/ 55 w 78"/>
                    <a:gd name="T9" fmla="*/ 47 h 49"/>
                    <a:gd name="T10" fmla="*/ 67 w 78"/>
                    <a:gd name="T11" fmla="*/ 39 h 49"/>
                    <a:gd name="T12" fmla="*/ 76 w 78"/>
                    <a:gd name="T13" fmla="*/ 29 h 49"/>
                    <a:gd name="T14" fmla="*/ 78 w 78"/>
                    <a:gd name="T15" fmla="*/ 16 h 49"/>
                    <a:gd name="T16" fmla="*/ 75 w 78"/>
                    <a:gd name="T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49">
                      <a:moveTo>
                        <a:pt x="0" y="26"/>
                      </a:moveTo>
                      <a:lnTo>
                        <a:pt x="12" y="39"/>
                      </a:lnTo>
                      <a:lnTo>
                        <a:pt x="27" y="47"/>
                      </a:lnTo>
                      <a:lnTo>
                        <a:pt x="41" y="49"/>
                      </a:lnTo>
                      <a:lnTo>
                        <a:pt x="55" y="47"/>
                      </a:lnTo>
                      <a:lnTo>
                        <a:pt x="67" y="39"/>
                      </a:lnTo>
                      <a:lnTo>
                        <a:pt x="76" y="29"/>
                      </a:lnTo>
                      <a:lnTo>
                        <a:pt x="78" y="16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0" name="Freeform 267">
                  <a:extLst>
                    <a:ext uri="{FF2B5EF4-FFF2-40B4-BE49-F238E27FC236}">
                      <a16:creationId xmlns:a16="http://schemas.microsoft.com/office/drawing/2014/main" id="{ECCFA40B-4F51-4E1C-AEDD-FFBF75928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9051" y="3321050"/>
                  <a:ext cx="79375" cy="22225"/>
                </a:xfrm>
                <a:custGeom>
                  <a:avLst/>
                  <a:gdLst>
                    <a:gd name="T0" fmla="*/ 0 w 346"/>
                    <a:gd name="T1" fmla="*/ 62 h 127"/>
                    <a:gd name="T2" fmla="*/ 12 w 346"/>
                    <a:gd name="T3" fmla="*/ 78 h 127"/>
                    <a:gd name="T4" fmla="*/ 26 w 346"/>
                    <a:gd name="T5" fmla="*/ 90 h 127"/>
                    <a:gd name="T6" fmla="*/ 40 w 346"/>
                    <a:gd name="T7" fmla="*/ 97 h 127"/>
                    <a:gd name="T8" fmla="*/ 55 w 346"/>
                    <a:gd name="T9" fmla="*/ 99 h 127"/>
                    <a:gd name="T10" fmla="*/ 70 w 346"/>
                    <a:gd name="T11" fmla="*/ 96 h 127"/>
                    <a:gd name="T12" fmla="*/ 85 w 346"/>
                    <a:gd name="T13" fmla="*/ 88 h 127"/>
                    <a:gd name="T14" fmla="*/ 99 w 346"/>
                    <a:gd name="T15" fmla="*/ 76 h 127"/>
                    <a:gd name="T16" fmla="*/ 113 w 346"/>
                    <a:gd name="T17" fmla="*/ 60 h 127"/>
                    <a:gd name="T18" fmla="*/ 116 w 346"/>
                    <a:gd name="T19" fmla="*/ 82 h 127"/>
                    <a:gd name="T20" fmla="*/ 120 w 346"/>
                    <a:gd name="T21" fmla="*/ 98 h 127"/>
                    <a:gd name="T22" fmla="*/ 128 w 346"/>
                    <a:gd name="T23" fmla="*/ 108 h 127"/>
                    <a:gd name="T24" fmla="*/ 136 w 346"/>
                    <a:gd name="T25" fmla="*/ 114 h 127"/>
                    <a:gd name="T26" fmla="*/ 148 w 346"/>
                    <a:gd name="T27" fmla="*/ 115 h 127"/>
                    <a:gd name="T28" fmla="*/ 160 w 346"/>
                    <a:gd name="T29" fmla="*/ 111 h 127"/>
                    <a:gd name="T30" fmla="*/ 188 w 346"/>
                    <a:gd name="T31" fmla="*/ 90 h 127"/>
                    <a:gd name="T32" fmla="*/ 194 w 346"/>
                    <a:gd name="T33" fmla="*/ 109 h 127"/>
                    <a:gd name="T34" fmla="*/ 205 w 346"/>
                    <a:gd name="T35" fmla="*/ 121 h 127"/>
                    <a:gd name="T36" fmla="*/ 218 w 346"/>
                    <a:gd name="T37" fmla="*/ 127 h 127"/>
                    <a:gd name="T38" fmla="*/ 233 w 346"/>
                    <a:gd name="T39" fmla="*/ 126 h 127"/>
                    <a:gd name="T40" fmla="*/ 246 w 346"/>
                    <a:gd name="T41" fmla="*/ 117 h 127"/>
                    <a:gd name="T42" fmla="*/ 256 w 346"/>
                    <a:gd name="T43" fmla="*/ 103 h 127"/>
                    <a:gd name="T44" fmla="*/ 259 w 346"/>
                    <a:gd name="T45" fmla="*/ 85 h 127"/>
                    <a:gd name="T46" fmla="*/ 256 w 346"/>
                    <a:gd name="T47" fmla="*/ 60 h 127"/>
                    <a:gd name="T48" fmla="*/ 275 w 346"/>
                    <a:gd name="T49" fmla="*/ 74 h 127"/>
                    <a:gd name="T50" fmla="*/ 295 w 346"/>
                    <a:gd name="T51" fmla="*/ 80 h 127"/>
                    <a:gd name="T52" fmla="*/ 312 w 346"/>
                    <a:gd name="T53" fmla="*/ 77 h 127"/>
                    <a:gd name="T54" fmla="*/ 327 w 346"/>
                    <a:gd name="T55" fmla="*/ 69 h 127"/>
                    <a:gd name="T56" fmla="*/ 338 w 346"/>
                    <a:gd name="T57" fmla="*/ 56 h 127"/>
                    <a:gd name="T58" fmla="*/ 345 w 346"/>
                    <a:gd name="T59" fmla="*/ 40 h 127"/>
                    <a:gd name="T60" fmla="*/ 346 w 346"/>
                    <a:gd name="T61" fmla="*/ 21 h 127"/>
                    <a:gd name="T62" fmla="*/ 342 w 346"/>
                    <a:gd name="T6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127">
                      <a:moveTo>
                        <a:pt x="0" y="62"/>
                      </a:moveTo>
                      <a:lnTo>
                        <a:pt x="12" y="78"/>
                      </a:lnTo>
                      <a:lnTo>
                        <a:pt x="26" y="90"/>
                      </a:lnTo>
                      <a:lnTo>
                        <a:pt x="40" y="97"/>
                      </a:lnTo>
                      <a:lnTo>
                        <a:pt x="55" y="99"/>
                      </a:lnTo>
                      <a:lnTo>
                        <a:pt x="70" y="96"/>
                      </a:lnTo>
                      <a:lnTo>
                        <a:pt x="85" y="88"/>
                      </a:lnTo>
                      <a:lnTo>
                        <a:pt x="99" y="76"/>
                      </a:lnTo>
                      <a:lnTo>
                        <a:pt x="113" y="60"/>
                      </a:lnTo>
                      <a:lnTo>
                        <a:pt x="116" y="82"/>
                      </a:lnTo>
                      <a:lnTo>
                        <a:pt x="120" y="98"/>
                      </a:lnTo>
                      <a:lnTo>
                        <a:pt x="128" y="108"/>
                      </a:lnTo>
                      <a:lnTo>
                        <a:pt x="136" y="114"/>
                      </a:lnTo>
                      <a:lnTo>
                        <a:pt x="148" y="115"/>
                      </a:lnTo>
                      <a:lnTo>
                        <a:pt x="160" y="111"/>
                      </a:lnTo>
                      <a:lnTo>
                        <a:pt x="188" y="90"/>
                      </a:lnTo>
                      <a:lnTo>
                        <a:pt x="194" y="109"/>
                      </a:lnTo>
                      <a:lnTo>
                        <a:pt x="205" y="121"/>
                      </a:lnTo>
                      <a:lnTo>
                        <a:pt x="218" y="127"/>
                      </a:lnTo>
                      <a:lnTo>
                        <a:pt x="233" y="126"/>
                      </a:lnTo>
                      <a:lnTo>
                        <a:pt x="246" y="117"/>
                      </a:lnTo>
                      <a:lnTo>
                        <a:pt x="256" y="103"/>
                      </a:lnTo>
                      <a:lnTo>
                        <a:pt x="259" y="85"/>
                      </a:lnTo>
                      <a:lnTo>
                        <a:pt x="256" y="60"/>
                      </a:lnTo>
                      <a:lnTo>
                        <a:pt x="275" y="74"/>
                      </a:lnTo>
                      <a:lnTo>
                        <a:pt x="295" y="80"/>
                      </a:lnTo>
                      <a:lnTo>
                        <a:pt x="312" y="77"/>
                      </a:lnTo>
                      <a:lnTo>
                        <a:pt x="327" y="69"/>
                      </a:lnTo>
                      <a:lnTo>
                        <a:pt x="338" y="56"/>
                      </a:lnTo>
                      <a:lnTo>
                        <a:pt x="345" y="40"/>
                      </a:lnTo>
                      <a:lnTo>
                        <a:pt x="346" y="21"/>
                      </a:lnTo>
                      <a:lnTo>
                        <a:pt x="34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1" name="Freeform 268">
                  <a:extLst>
                    <a:ext uri="{FF2B5EF4-FFF2-40B4-BE49-F238E27FC236}">
                      <a16:creationId xmlns:a16="http://schemas.microsoft.com/office/drawing/2014/main" id="{77F9D4C9-8D73-4C9A-B498-9C8552888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5676" y="3270250"/>
                  <a:ext cx="122238" cy="55563"/>
                </a:xfrm>
                <a:custGeom>
                  <a:avLst/>
                  <a:gdLst>
                    <a:gd name="T0" fmla="*/ 0 w 544"/>
                    <a:gd name="T1" fmla="*/ 312 h 313"/>
                    <a:gd name="T2" fmla="*/ 17 w 544"/>
                    <a:gd name="T3" fmla="*/ 313 h 313"/>
                    <a:gd name="T4" fmla="*/ 32 w 544"/>
                    <a:gd name="T5" fmla="*/ 310 h 313"/>
                    <a:gd name="T6" fmla="*/ 46 w 544"/>
                    <a:gd name="T7" fmla="*/ 304 h 313"/>
                    <a:gd name="T8" fmla="*/ 57 w 544"/>
                    <a:gd name="T9" fmla="*/ 294 h 313"/>
                    <a:gd name="T10" fmla="*/ 64 w 544"/>
                    <a:gd name="T11" fmla="*/ 281 h 313"/>
                    <a:gd name="T12" fmla="*/ 67 w 544"/>
                    <a:gd name="T13" fmla="*/ 266 h 313"/>
                    <a:gd name="T14" fmla="*/ 65 w 544"/>
                    <a:gd name="T15" fmla="*/ 250 h 313"/>
                    <a:gd name="T16" fmla="*/ 56 w 544"/>
                    <a:gd name="T17" fmla="*/ 233 h 313"/>
                    <a:gd name="T18" fmla="*/ 74 w 544"/>
                    <a:gd name="T19" fmla="*/ 239 h 313"/>
                    <a:gd name="T20" fmla="*/ 90 w 544"/>
                    <a:gd name="T21" fmla="*/ 241 h 313"/>
                    <a:gd name="T22" fmla="*/ 101 w 544"/>
                    <a:gd name="T23" fmla="*/ 237 h 313"/>
                    <a:gd name="T24" fmla="*/ 109 w 544"/>
                    <a:gd name="T25" fmla="*/ 231 h 313"/>
                    <a:gd name="T26" fmla="*/ 111 w 544"/>
                    <a:gd name="T27" fmla="*/ 221 h 313"/>
                    <a:gd name="T28" fmla="*/ 109 w 544"/>
                    <a:gd name="T29" fmla="*/ 210 h 313"/>
                    <a:gd name="T30" fmla="*/ 100 w 544"/>
                    <a:gd name="T31" fmla="*/ 198 h 313"/>
                    <a:gd name="T32" fmla="*/ 86 w 544"/>
                    <a:gd name="T33" fmla="*/ 185 h 313"/>
                    <a:gd name="T34" fmla="*/ 107 w 544"/>
                    <a:gd name="T35" fmla="*/ 179 h 313"/>
                    <a:gd name="T36" fmla="*/ 122 w 544"/>
                    <a:gd name="T37" fmla="*/ 170 h 313"/>
                    <a:gd name="T38" fmla="*/ 132 w 544"/>
                    <a:gd name="T39" fmla="*/ 159 h 313"/>
                    <a:gd name="T40" fmla="*/ 137 w 544"/>
                    <a:gd name="T41" fmla="*/ 148 h 313"/>
                    <a:gd name="T42" fmla="*/ 138 w 544"/>
                    <a:gd name="T43" fmla="*/ 135 h 313"/>
                    <a:gd name="T44" fmla="*/ 135 w 544"/>
                    <a:gd name="T45" fmla="*/ 121 h 313"/>
                    <a:gd name="T46" fmla="*/ 115 w 544"/>
                    <a:gd name="T47" fmla="*/ 96 h 313"/>
                    <a:gd name="T48" fmla="*/ 128 w 544"/>
                    <a:gd name="T49" fmla="*/ 83 h 313"/>
                    <a:gd name="T50" fmla="*/ 135 w 544"/>
                    <a:gd name="T51" fmla="*/ 66 h 313"/>
                    <a:gd name="T52" fmla="*/ 132 w 544"/>
                    <a:gd name="T53" fmla="*/ 48 h 313"/>
                    <a:gd name="T54" fmla="*/ 120 w 544"/>
                    <a:gd name="T55" fmla="*/ 33 h 313"/>
                    <a:gd name="T56" fmla="*/ 139 w 544"/>
                    <a:gd name="T57" fmla="*/ 46 h 313"/>
                    <a:gd name="T58" fmla="*/ 159 w 544"/>
                    <a:gd name="T59" fmla="*/ 51 h 313"/>
                    <a:gd name="T60" fmla="*/ 175 w 544"/>
                    <a:gd name="T61" fmla="*/ 52 h 313"/>
                    <a:gd name="T62" fmla="*/ 190 w 544"/>
                    <a:gd name="T63" fmla="*/ 50 h 313"/>
                    <a:gd name="T64" fmla="*/ 216 w 544"/>
                    <a:gd name="T65" fmla="*/ 39 h 313"/>
                    <a:gd name="T66" fmla="*/ 233 w 544"/>
                    <a:gd name="T67" fmla="*/ 21 h 313"/>
                    <a:gd name="T68" fmla="*/ 244 w 544"/>
                    <a:gd name="T69" fmla="*/ 0 h 313"/>
                    <a:gd name="T70" fmla="*/ 253 w 544"/>
                    <a:gd name="T71" fmla="*/ 21 h 313"/>
                    <a:gd name="T72" fmla="*/ 266 w 544"/>
                    <a:gd name="T73" fmla="*/ 37 h 313"/>
                    <a:gd name="T74" fmla="*/ 286 w 544"/>
                    <a:gd name="T75" fmla="*/ 50 h 313"/>
                    <a:gd name="T76" fmla="*/ 311 w 544"/>
                    <a:gd name="T77" fmla="*/ 59 h 313"/>
                    <a:gd name="T78" fmla="*/ 297 w 544"/>
                    <a:gd name="T79" fmla="*/ 79 h 313"/>
                    <a:gd name="T80" fmla="*/ 292 w 544"/>
                    <a:gd name="T81" fmla="*/ 97 h 313"/>
                    <a:gd name="T82" fmla="*/ 294 w 544"/>
                    <a:gd name="T83" fmla="*/ 114 h 313"/>
                    <a:gd name="T84" fmla="*/ 303 w 544"/>
                    <a:gd name="T85" fmla="*/ 128 h 313"/>
                    <a:gd name="T86" fmla="*/ 316 w 544"/>
                    <a:gd name="T87" fmla="*/ 139 h 313"/>
                    <a:gd name="T88" fmla="*/ 333 w 544"/>
                    <a:gd name="T89" fmla="*/ 147 h 313"/>
                    <a:gd name="T90" fmla="*/ 354 w 544"/>
                    <a:gd name="T91" fmla="*/ 150 h 313"/>
                    <a:gd name="T92" fmla="*/ 375 w 544"/>
                    <a:gd name="T93" fmla="*/ 149 h 313"/>
                    <a:gd name="T94" fmla="*/ 363 w 544"/>
                    <a:gd name="T95" fmla="*/ 161 h 313"/>
                    <a:gd name="T96" fmla="*/ 358 w 544"/>
                    <a:gd name="T97" fmla="*/ 175 h 313"/>
                    <a:gd name="T98" fmla="*/ 357 w 544"/>
                    <a:gd name="T99" fmla="*/ 187 h 313"/>
                    <a:gd name="T100" fmla="*/ 360 w 544"/>
                    <a:gd name="T101" fmla="*/ 198 h 313"/>
                    <a:gd name="T102" fmla="*/ 368 w 544"/>
                    <a:gd name="T103" fmla="*/ 204 h 313"/>
                    <a:gd name="T104" fmla="*/ 379 w 544"/>
                    <a:gd name="T105" fmla="*/ 206 h 313"/>
                    <a:gd name="T106" fmla="*/ 393 w 544"/>
                    <a:gd name="T107" fmla="*/ 203 h 313"/>
                    <a:gd name="T108" fmla="*/ 409 w 544"/>
                    <a:gd name="T109" fmla="*/ 192 h 313"/>
                    <a:gd name="T110" fmla="*/ 416 w 544"/>
                    <a:gd name="T111" fmla="*/ 213 h 313"/>
                    <a:gd name="T112" fmla="*/ 431 w 544"/>
                    <a:gd name="T113" fmla="*/ 228 h 313"/>
                    <a:gd name="T114" fmla="*/ 451 w 544"/>
                    <a:gd name="T115" fmla="*/ 237 h 313"/>
                    <a:gd name="T116" fmla="*/ 473 w 544"/>
                    <a:gd name="T117" fmla="*/ 241 h 313"/>
                    <a:gd name="T118" fmla="*/ 497 w 544"/>
                    <a:gd name="T119" fmla="*/ 238 h 313"/>
                    <a:gd name="T120" fmla="*/ 518 w 544"/>
                    <a:gd name="T121" fmla="*/ 229 h 313"/>
                    <a:gd name="T122" fmla="*/ 534 w 544"/>
                    <a:gd name="T123" fmla="*/ 213 h 313"/>
                    <a:gd name="T124" fmla="*/ 544 w 544"/>
                    <a:gd name="T125" fmla="*/ 18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44" h="313">
                      <a:moveTo>
                        <a:pt x="0" y="312"/>
                      </a:moveTo>
                      <a:lnTo>
                        <a:pt x="17" y="313"/>
                      </a:lnTo>
                      <a:lnTo>
                        <a:pt x="32" y="310"/>
                      </a:lnTo>
                      <a:lnTo>
                        <a:pt x="46" y="304"/>
                      </a:lnTo>
                      <a:lnTo>
                        <a:pt x="57" y="294"/>
                      </a:lnTo>
                      <a:lnTo>
                        <a:pt x="64" y="281"/>
                      </a:lnTo>
                      <a:lnTo>
                        <a:pt x="67" y="266"/>
                      </a:lnTo>
                      <a:lnTo>
                        <a:pt x="65" y="250"/>
                      </a:lnTo>
                      <a:lnTo>
                        <a:pt x="56" y="233"/>
                      </a:lnTo>
                      <a:lnTo>
                        <a:pt x="74" y="239"/>
                      </a:lnTo>
                      <a:lnTo>
                        <a:pt x="90" y="241"/>
                      </a:lnTo>
                      <a:lnTo>
                        <a:pt x="101" y="237"/>
                      </a:lnTo>
                      <a:lnTo>
                        <a:pt x="109" y="231"/>
                      </a:lnTo>
                      <a:lnTo>
                        <a:pt x="111" y="221"/>
                      </a:lnTo>
                      <a:lnTo>
                        <a:pt x="109" y="210"/>
                      </a:lnTo>
                      <a:lnTo>
                        <a:pt x="100" y="198"/>
                      </a:lnTo>
                      <a:lnTo>
                        <a:pt x="86" y="185"/>
                      </a:lnTo>
                      <a:lnTo>
                        <a:pt x="107" y="179"/>
                      </a:lnTo>
                      <a:lnTo>
                        <a:pt x="122" y="170"/>
                      </a:lnTo>
                      <a:lnTo>
                        <a:pt x="132" y="159"/>
                      </a:lnTo>
                      <a:lnTo>
                        <a:pt x="137" y="148"/>
                      </a:lnTo>
                      <a:lnTo>
                        <a:pt x="138" y="135"/>
                      </a:lnTo>
                      <a:lnTo>
                        <a:pt x="135" y="121"/>
                      </a:lnTo>
                      <a:lnTo>
                        <a:pt x="115" y="96"/>
                      </a:lnTo>
                      <a:lnTo>
                        <a:pt x="128" y="83"/>
                      </a:lnTo>
                      <a:lnTo>
                        <a:pt x="135" y="66"/>
                      </a:lnTo>
                      <a:lnTo>
                        <a:pt x="132" y="48"/>
                      </a:lnTo>
                      <a:lnTo>
                        <a:pt x="120" y="33"/>
                      </a:lnTo>
                      <a:lnTo>
                        <a:pt x="139" y="46"/>
                      </a:lnTo>
                      <a:lnTo>
                        <a:pt x="159" y="51"/>
                      </a:lnTo>
                      <a:lnTo>
                        <a:pt x="175" y="52"/>
                      </a:lnTo>
                      <a:lnTo>
                        <a:pt x="190" y="50"/>
                      </a:lnTo>
                      <a:lnTo>
                        <a:pt x="216" y="39"/>
                      </a:lnTo>
                      <a:lnTo>
                        <a:pt x="233" y="21"/>
                      </a:lnTo>
                      <a:lnTo>
                        <a:pt x="244" y="0"/>
                      </a:lnTo>
                      <a:lnTo>
                        <a:pt x="253" y="21"/>
                      </a:lnTo>
                      <a:lnTo>
                        <a:pt x="266" y="37"/>
                      </a:lnTo>
                      <a:lnTo>
                        <a:pt x="286" y="50"/>
                      </a:lnTo>
                      <a:lnTo>
                        <a:pt x="311" y="59"/>
                      </a:lnTo>
                      <a:lnTo>
                        <a:pt x="297" y="79"/>
                      </a:lnTo>
                      <a:lnTo>
                        <a:pt x="292" y="97"/>
                      </a:lnTo>
                      <a:lnTo>
                        <a:pt x="294" y="114"/>
                      </a:lnTo>
                      <a:lnTo>
                        <a:pt x="303" y="128"/>
                      </a:lnTo>
                      <a:lnTo>
                        <a:pt x="316" y="139"/>
                      </a:lnTo>
                      <a:lnTo>
                        <a:pt x="333" y="147"/>
                      </a:lnTo>
                      <a:lnTo>
                        <a:pt x="354" y="150"/>
                      </a:lnTo>
                      <a:lnTo>
                        <a:pt x="375" y="149"/>
                      </a:lnTo>
                      <a:lnTo>
                        <a:pt x="363" y="161"/>
                      </a:lnTo>
                      <a:lnTo>
                        <a:pt x="358" y="175"/>
                      </a:lnTo>
                      <a:lnTo>
                        <a:pt x="357" y="187"/>
                      </a:lnTo>
                      <a:lnTo>
                        <a:pt x="360" y="198"/>
                      </a:lnTo>
                      <a:lnTo>
                        <a:pt x="368" y="204"/>
                      </a:lnTo>
                      <a:lnTo>
                        <a:pt x="379" y="206"/>
                      </a:lnTo>
                      <a:lnTo>
                        <a:pt x="393" y="203"/>
                      </a:lnTo>
                      <a:lnTo>
                        <a:pt x="409" y="192"/>
                      </a:lnTo>
                      <a:lnTo>
                        <a:pt x="416" y="213"/>
                      </a:lnTo>
                      <a:lnTo>
                        <a:pt x="431" y="228"/>
                      </a:lnTo>
                      <a:lnTo>
                        <a:pt x="451" y="237"/>
                      </a:lnTo>
                      <a:lnTo>
                        <a:pt x="473" y="241"/>
                      </a:lnTo>
                      <a:lnTo>
                        <a:pt x="497" y="238"/>
                      </a:lnTo>
                      <a:lnTo>
                        <a:pt x="518" y="229"/>
                      </a:lnTo>
                      <a:lnTo>
                        <a:pt x="534" y="213"/>
                      </a:lnTo>
                      <a:lnTo>
                        <a:pt x="544" y="18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2" name="Freeform 269">
                  <a:extLst>
                    <a:ext uri="{FF2B5EF4-FFF2-40B4-BE49-F238E27FC236}">
                      <a16:creationId xmlns:a16="http://schemas.microsoft.com/office/drawing/2014/main" id="{BA4A3FB2-1C42-4670-ABEB-0863563C5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51" y="3243263"/>
                  <a:ext cx="49213" cy="60325"/>
                </a:xfrm>
                <a:custGeom>
                  <a:avLst/>
                  <a:gdLst>
                    <a:gd name="T0" fmla="*/ 67 w 217"/>
                    <a:gd name="T1" fmla="*/ 339 h 339"/>
                    <a:gd name="T2" fmla="*/ 50 w 217"/>
                    <a:gd name="T3" fmla="*/ 337 h 339"/>
                    <a:gd name="T4" fmla="*/ 37 w 217"/>
                    <a:gd name="T5" fmla="*/ 332 h 339"/>
                    <a:gd name="T6" fmla="*/ 28 w 217"/>
                    <a:gd name="T7" fmla="*/ 323 h 339"/>
                    <a:gd name="T8" fmla="*/ 25 w 217"/>
                    <a:gd name="T9" fmla="*/ 313 h 339"/>
                    <a:gd name="T10" fmla="*/ 32 w 217"/>
                    <a:gd name="T11" fmla="*/ 290 h 339"/>
                    <a:gd name="T12" fmla="*/ 41 w 217"/>
                    <a:gd name="T13" fmla="*/ 278 h 339"/>
                    <a:gd name="T14" fmla="*/ 56 w 217"/>
                    <a:gd name="T15" fmla="*/ 268 h 339"/>
                    <a:gd name="T16" fmla="*/ 32 w 217"/>
                    <a:gd name="T17" fmla="*/ 261 h 339"/>
                    <a:gd name="T18" fmla="*/ 13 w 217"/>
                    <a:gd name="T19" fmla="*/ 247 h 339"/>
                    <a:gd name="T20" fmla="*/ 4 w 217"/>
                    <a:gd name="T21" fmla="*/ 229 h 339"/>
                    <a:gd name="T22" fmla="*/ 0 w 217"/>
                    <a:gd name="T23" fmla="*/ 210 h 339"/>
                    <a:gd name="T24" fmla="*/ 5 w 217"/>
                    <a:gd name="T25" fmla="*/ 190 h 339"/>
                    <a:gd name="T26" fmla="*/ 18 w 217"/>
                    <a:gd name="T27" fmla="*/ 174 h 339"/>
                    <a:gd name="T28" fmla="*/ 38 w 217"/>
                    <a:gd name="T29" fmla="*/ 164 h 339"/>
                    <a:gd name="T30" fmla="*/ 51 w 217"/>
                    <a:gd name="T31" fmla="*/ 162 h 339"/>
                    <a:gd name="T32" fmla="*/ 67 w 217"/>
                    <a:gd name="T33" fmla="*/ 160 h 339"/>
                    <a:gd name="T34" fmla="*/ 49 w 217"/>
                    <a:gd name="T35" fmla="*/ 142 h 339"/>
                    <a:gd name="T36" fmla="*/ 42 w 217"/>
                    <a:gd name="T37" fmla="*/ 125 h 339"/>
                    <a:gd name="T38" fmla="*/ 44 w 217"/>
                    <a:gd name="T39" fmla="*/ 110 h 339"/>
                    <a:gd name="T40" fmla="*/ 53 w 217"/>
                    <a:gd name="T41" fmla="*/ 99 h 339"/>
                    <a:gd name="T42" fmla="*/ 68 w 217"/>
                    <a:gd name="T43" fmla="*/ 89 h 339"/>
                    <a:gd name="T44" fmla="*/ 88 w 217"/>
                    <a:gd name="T45" fmla="*/ 86 h 339"/>
                    <a:gd name="T46" fmla="*/ 109 w 217"/>
                    <a:gd name="T47" fmla="*/ 87 h 339"/>
                    <a:gd name="T48" fmla="*/ 132 w 217"/>
                    <a:gd name="T49" fmla="*/ 94 h 339"/>
                    <a:gd name="T50" fmla="*/ 128 w 217"/>
                    <a:gd name="T51" fmla="*/ 74 h 339"/>
                    <a:gd name="T52" fmla="*/ 128 w 217"/>
                    <a:gd name="T53" fmla="*/ 55 h 339"/>
                    <a:gd name="T54" fmla="*/ 134 w 217"/>
                    <a:gd name="T55" fmla="*/ 37 h 339"/>
                    <a:gd name="T56" fmla="*/ 144 w 217"/>
                    <a:gd name="T57" fmla="*/ 20 h 339"/>
                    <a:gd name="T58" fmla="*/ 157 w 217"/>
                    <a:gd name="T59" fmla="*/ 9 h 339"/>
                    <a:gd name="T60" fmla="*/ 174 w 217"/>
                    <a:gd name="T61" fmla="*/ 1 h 339"/>
                    <a:gd name="T62" fmla="*/ 194 w 217"/>
                    <a:gd name="T63" fmla="*/ 0 h 339"/>
                    <a:gd name="T64" fmla="*/ 217 w 217"/>
                    <a:gd name="T65" fmla="*/ 6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7" h="339">
                      <a:moveTo>
                        <a:pt x="67" y="339"/>
                      </a:moveTo>
                      <a:lnTo>
                        <a:pt x="50" y="337"/>
                      </a:lnTo>
                      <a:lnTo>
                        <a:pt x="37" y="332"/>
                      </a:lnTo>
                      <a:lnTo>
                        <a:pt x="28" y="323"/>
                      </a:lnTo>
                      <a:lnTo>
                        <a:pt x="25" y="313"/>
                      </a:lnTo>
                      <a:lnTo>
                        <a:pt x="32" y="290"/>
                      </a:lnTo>
                      <a:lnTo>
                        <a:pt x="41" y="278"/>
                      </a:lnTo>
                      <a:lnTo>
                        <a:pt x="56" y="268"/>
                      </a:lnTo>
                      <a:lnTo>
                        <a:pt x="32" y="261"/>
                      </a:lnTo>
                      <a:lnTo>
                        <a:pt x="13" y="247"/>
                      </a:lnTo>
                      <a:lnTo>
                        <a:pt x="4" y="229"/>
                      </a:lnTo>
                      <a:lnTo>
                        <a:pt x="0" y="210"/>
                      </a:lnTo>
                      <a:lnTo>
                        <a:pt x="5" y="190"/>
                      </a:lnTo>
                      <a:lnTo>
                        <a:pt x="18" y="174"/>
                      </a:lnTo>
                      <a:lnTo>
                        <a:pt x="38" y="164"/>
                      </a:lnTo>
                      <a:lnTo>
                        <a:pt x="51" y="162"/>
                      </a:lnTo>
                      <a:lnTo>
                        <a:pt x="67" y="160"/>
                      </a:lnTo>
                      <a:lnTo>
                        <a:pt x="49" y="142"/>
                      </a:lnTo>
                      <a:lnTo>
                        <a:pt x="42" y="125"/>
                      </a:lnTo>
                      <a:lnTo>
                        <a:pt x="44" y="110"/>
                      </a:lnTo>
                      <a:lnTo>
                        <a:pt x="53" y="99"/>
                      </a:lnTo>
                      <a:lnTo>
                        <a:pt x="68" y="89"/>
                      </a:lnTo>
                      <a:lnTo>
                        <a:pt x="88" y="86"/>
                      </a:lnTo>
                      <a:lnTo>
                        <a:pt x="109" y="87"/>
                      </a:lnTo>
                      <a:lnTo>
                        <a:pt x="132" y="94"/>
                      </a:lnTo>
                      <a:lnTo>
                        <a:pt x="128" y="74"/>
                      </a:lnTo>
                      <a:lnTo>
                        <a:pt x="128" y="55"/>
                      </a:lnTo>
                      <a:lnTo>
                        <a:pt x="134" y="37"/>
                      </a:lnTo>
                      <a:lnTo>
                        <a:pt x="144" y="20"/>
                      </a:lnTo>
                      <a:lnTo>
                        <a:pt x="157" y="9"/>
                      </a:lnTo>
                      <a:lnTo>
                        <a:pt x="174" y="1"/>
                      </a:lnTo>
                      <a:lnTo>
                        <a:pt x="194" y="0"/>
                      </a:lnTo>
                      <a:lnTo>
                        <a:pt x="217" y="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3" name="Freeform 270">
                  <a:extLst>
                    <a:ext uri="{FF2B5EF4-FFF2-40B4-BE49-F238E27FC236}">
                      <a16:creationId xmlns:a16="http://schemas.microsoft.com/office/drawing/2014/main" id="{38BCF8C7-7F62-4848-8255-5BB6E0911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2863" y="3213100"/>
                  <a:ext cx="14288" cy="33338"/>
                </a:xfrm>
                <a:custGeom>
                  <a:avLst/>
                  <a:gdLst>
                    <a:gd name="T0" fmla="*/ 61 w 61"/>
                    <a:gd name="T1" fmla="*/ 0 h 189"/>
                    <a:gd name="T2" fmla="*/ 38 w 61"/>
                    <a:gd name="T3" fmla="*/ 12 h 189"/>
                    <a:gd name="T4" fmla="*/ 19 w 61"/>
                    <a:gd name="T5" fmla="*/ 28 h 189"/>
                    <a:gd name="T6" fmla="*/ 6 w 61"/>
                    <a:gd name="T7" fmla="*/ 45 h 189"/>
                    <a:gd name="T8" fmla="*/ 0 w 61"/>
                    <a:gd name="T9" fmla="*/ 64 h 189"/>
                    <a:gd name="T10" fmla="*/ 0 w 61"/>
                    <a:gd name="T11" fmla="*/ 81 h 189"/>
                    <a:gd name="T12" fmla="*/ 5 w 61"/>
                    <a:gd name="T13" fmla="*/ 97 h 189"/>
                    <a:gd name="T14" fmla="*/ 17 w 61"/>
                    <a:gd name="T15" fmla="*/ 110 h 189"/>
                    <a:gd name="T16" fmla="*/ 35 w 61"/>
                    <a:gd name="T17" fmla="*/ 119 h 189"/>
                    <a:gd name="T18" fmla="*/ 21 w 61"/>
                    <a:gd name="T19" fmla="*/ 133 h 189"/>
                    <a:gd name="T20" fmla="*/ 12 w 61"/>
                    <a:gd name="T21" fmla="*/ 148 h 189"/>
                    <a:gd name="T22" fmla="*/ 6 w 61"/>
                    <a:gd name="T23" fmla="*/ 161 h 189"/>
                    <a:gd name="T24" fmla="*/ 6 w 61"/>
                    <a:gd name="T25" fmla="*/ 172 h 189"/>
                    <a:gd name="T26" fmla="*/ 11 w 61"/>
                    <a:gd name="T27" fmla="*/ 181 h 189"/>
                    <a:gd name="T28" fmla="*/ 18 w 61"/>
                    <a:gd name="T29" fmla="*/ 187 h 189"/>
                    <a:gd name="T30" fmla="*/ 29 w 61"/>
                    <a:gd name="T31" fmla="*/ 189 h 189"/>
                    <a:gd name="T32" fmla="*/ 43 w 61"/>
                    <a:gd name="T33" fmla="*/ 186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189">
                      <a:moveTo>
                        <a:pt x="61" y="0"/>
                      </a:moveTo>
                      <a:lnTo>
                        <a:pt x="38" y="12"/>
                      </a:lnTo>
                      <a:lnTo>
                        <a:pt x="19" y="28"/>
                      </a:lnTo>
                      <a:lnTo>
                        <a:pt x="6" y="45"/>
                      </a:lnTo>
                      <a:lnTo>
                        <a:pt x="0" y="64"/>
                      </a:lnTo>
                      <a:lnTo>
                        <a:pt x="0" y="81"/>
                      </a:lnTo>
                      <a:lnTo>
                        <a:pt x="5" y="97"/>
                      </a:lnTo>
                      <a:lnTo>
                        <a:pt x="17" y="110"/>
                      </a:lnTo>
                      <a:lnTo>
                        <a:pt x="35" y="119"/>
                      </a:lnTo>
                      <a:lnTo>
                        <a:pt x="21" y="133"/>
                      </a:lnTo>
                      <a:lnTo>
                        <a:pt x="12" y="148"/>
                      </a:lnTo>
                      <a:lnTo>
                        <a:pt x="6" y="161"/>
                      </a:lnTo>
                      <a:lnTo>
                        <a:pt x="6" y="172"/>
                      </a:lnTo>
                      <a:lnTo>
                        <a:pt x="11" y="181"/>
                      </a:lnTo>
                      <a:lnTo>
                        <a:pt x="18" y="187"/>
                      </a:lnTo>
                      <a:lnTo>
                        <a:pt x="29" y="189"/>
                      </a:lnTo>
                      <a:lnTo>
                        <a:pt x="43" y="18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4" name="Freeform 271">
                  <a:extLst>
                    <a:ext uri="{FF2B5EF4-FFF2-40B4-BE49-F238E27FC236}">
                      <a16:creationId xmlns:a16="http://schemas.microsoft.com/office/drawing/2014/main" id="{21912BAF-2FE6-45E4-878C-9F495BCF2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1" y="3211513"/>
                  <a:ext cx="69850" cy="28575"/>
                </a:xfrm>
                <a:custGeom>
                  <a:avLst/>
                  <a:gdLst>
                    <a:gd name="T0" fmla="*/ 4 w 308"/>
                    <a:gd name="T1" fmla="*/ 58 h 167"/>
                    <a:gd name="T2" fmla="*/ 0 w 308"/>
                    <a:gd name="T3" fmla="*/ 85 h 167"/>
                    <a:gd name="T4" fmla="*/ 2 w 308"/>
                    <a:gd name="T5" fmla="*/ 106 h 167"/>
                    <a:gd name="T6" fmla="*/ 9 w 308"/>
                    <a:gd name="T7" fmla="*/ 121 h 167"/>
                    <a:gd name="T8" fmla="*/ 20 w 308"/>
                    <a:gd name="T9" fmla="*/ 130 h 167"/>
                    <a:gd name="T10" fmla="*/ 33 w 308"/>
                    <a:gd name="T11" fmla="*/ 131 h 167"/>
                    <a:gd name="T12" fmla="*/ 47 w 308"/>
                    <a:gd name="T13" fmla="*/ 125 h 167"/>
                    <a:gd name="T14" fmla="*/ 62 w 308"/>
                    <a:gd name="T15" fmla="*/ 113 h 167"/>
                    <a:gd name="T16" fmla="*/ 75 w 308"/>
                    <a:gd name="T17" fmla="*/ 91 h 167"/>
                    <a:gd name="T18" fmla="*/ 74 w 308"/>
                    <a:gd name="T19" fmla="*/ 115 h 167"/>
                    <a:gd name="T20" fmla="*/ 78 w 308"/>
                    <a:gd name="T21" fmla="*/ 133 h 167"/>
                    <a:gd name="T22" fmla="*/ 85 w 308"/>
                    <a:gd name="T23" fmla="*/ 146 h 167"/>
                    <a:gd name="T24" fmla="*/ 95 w 308"/>
                    <a:gd name="T25" fmla="*/ 151 h 167"/>
                    <a:gd name="T26" fmla="*/ 106 w 308"/>
                    <a:gd name="T27" fmla="*/ 151 h 167"/>
                    <a:gd name="T28" fmla="*/ 119 w 308"/>
                    <a:gd name="T29" fmla="*/ 145 h 167"/>
                    <a:gd name="T30" fmla="*/ 132 w 308"/>
                    <a:gd name="T31" fmla="*/ 131 h 167"/>
                    <a:gd name="T32" fmla="*/ 146 w 308"/>
                    <a:gd name="T33" fmla="*/ 110 h 167"/>
                    <a:gd name="T34" fmla="*/ 152 w 308"/>
                    <a:gd name="T35" fmla="*/ 132 h 167"/>
                    <a:gd name="T36" fmla="*/ 160 w 308"/>
                    <a:gd name="T37" fmla="*/ 148 h 167"/>
                    <a:gd name="T38" fmla="*/ 172 w 308"/>
                    <a:gd name="T39" fmla="*/ 160 h 167"/>
                    <a:gd name="T40" fmla="*/ 186 w 308"/>
                    <a:gd name="T41" fmla="*/ 166 h 167"/>
                    <a:gd name="T42" fmla="*/ 201 w 308"/>
                    <a:gd name="T43" fmla="*/ 167 h 167"/>
                    <a:gd name="T44" fmla="*/ 218 w 308"/>
                    <a:gd name="T45" fmla="*/ 162 h 167"/>
                    <a:gd name="T46" fmla="*/ 233 w 308"/>
                    <a:gd name="T47" fmla="*/ 150 h 167"/>
                    <a:gd name="T48" fmla="*/ 248 w 308"/>
                    <a:gd name="T49" fmla="*/ 132 h 167"/>
                    <a:gd name="T50" fmla="*/ 268 w 308"/>
                    <a:gd name="T51" fmla="*/ 143 h 167"/>
                    <a:gd name="T52" fmla="*/ 285 w 308"/>
                    <a:gd name="T53" fmla="*/ 143 h 167"/>
                    <a:gd name="T54" fmla="*/ 298 w 308"/>
                    <a:gd name="T55" fmla="*/ 135 h 167"/>
                    <a:gd name="T56" fmla="*/ 307 w 308"/>
                    <a:gd name="T57" fmla="*/ 121 h 167"/>
                    <a:gd name="T58" fmla="*/ 308 w 308"/>
                    <a:gd name="T59" fmla="*/ 105 h 167"/>
                    <a:gd name="T60" fmla="*/ 302 w 308"/>
                    <a:gd name="T61" fmla="*/ 89 h 167"/>
                    <a:gd name="T62" fmla="*/ 285 w 308"/>
                    <a:gd name="T63" fmla="*/ 74 h 167"/>
                    <a:gd name="T64" fmla="*/ 260 w 308"/>
                    <a:gd name="T65" fmla="*/ 66 h 167"/>
                    <a:gd name="T66" fmla="*/ 264 w 308"/>
                    <a:gd name="T67" fmla="*/ 47 h 167"/>
                    <a:gd name="T68" fmla="*/ 260 w 308"/>
                    <a:gd name="T69" fmla="*/ 31 h 167"/>
                    <a:gd name="T70" fmla="*/ 248 w 308"/>
                    <a:gd name="T71" fmla="*/ 20 h 167"/>
                    <a:gd name="T72" fmla="*/ 233 w 308"/>
                    <a:gd name="T73" fmla="*/ 10 h 167"/>
                    <a:gd name="T74" fmla="*/ 214 w 308"/>
                    <a:gd name="T75" fmla="*/ 5 h 167"/>
                    <a:gd name="T76" fmla="*/ 195 w 308"/>
                    <a:gd name="T77" fmla="*/ 0 h 167"/>
                    <a:gd name="T78" fmla="*/ 177 w 308"/>
                    <a:gd name="T79" fmla="*/ 0 h 167"/>
                    <a:gd name="T80" fmla="*/ 161 w 308"/>
                    <a:gd name="T81" fmla="*/ 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8" h="167">
                      <a:moveTo>
                        <a:pt x="4" y="58"/>
                      </a:moveTo>
                      <a:lnTo>
                        <a:pt x="0" y="85"/>
                      </a:lnTo>
                      <a:lnTo>
                        <a:pt x="2" y="106"/>
                      </a:lnTo>
                      <a:lnTo>
                        <a:pt x="9" y="121"/>
                      </a:lnTo>
                      <a:lnTo>
                        <a:pt x="20" y="130"/>
                      </a:lnTo>
                      <a:lnTo>
                        <a:pt x="33" y="131"/>
                      </a:lnTo>
                      <a:lnTo>
                        <a:pt x="47" y="125"/>
                      </a:lnTo>
                      <a:lnTo>
                        <a:pt x="62" y="113"/>
                      </a:lnTo>
                      <a:lnTo>
                        <a:pt x="75" y="91"/>
                      </a:lnTo>
                      <a:lnTo>
                        <a:pt x="74" y="115"/>
                      </a:lnTo>
                      <a:lnTo>
                        <a:pt x="78" y="133"/>
                      </a:lnTo>
                      <a:lnTo>
                        <a:pt x="85" y="146"/>
                      </a:lnTo>
                      <a:lnTo>
                        <a:pt x="95" y="151"/>
                      </a:lnTo>
                      <a:lnTo>
                        <a:pt x="106" y="151"/>
                      </a:lnTo>
                      <a:lnTo>
                        <a:pt x="119" y="145"/>
                      </a:lnTo>
                      <a:lnTo>
                        <a:pt x="132" y="131"/>
                      </a:lnTo>
                      <a:lnTo>
                        <a:pt x="146" y="110"/>
                      </a:lnTo>
                      <a:lnTo>
                        <a:pt x="152" y="132"/>
                      </a:lnTo>
                      <a:lnTo>
                        <a:pt x="160" y="148"/>
                      </a:lnTo>
                      <a:lnTo>
                        <a:pt x="172" y="160"/>
                      </a:lnTo>
                      <a:lnTo>
                        <a:pt x="186" y="166"/>
                      </a:lnTo>
                      <a:lnTo>
                        <a:pt x="201" y="167"/>
                      </a:lnTo>
                      <a:lnTo>
                        <a:pt x="218" y="162"/>
                      </a:lnTo>
                      <a:lnTo>
                        <a:pt x="233" y="150"/>
                      </a:lnTo>
                      <a:lnTo>
                        <a:pt x="248" y="132"/>
                      </a:lnTo>
                      <a:lnTo>
                        <a:pt x="268" y="143"/>
                      </a:lnTo>
                      <a:lnTo>
                        <a:pt x="285" y="143"/>
                      </a:lnTo>
                      <a:lnTo>
                        <a:pt x="298" y="135"/>
                      </a:lnTo>
                      <a:lnTo>
                        <a:pt x="307" y="121"/>
                      </a:lnTo>
                      <a:lnTo>
                        <a:pt x="308" y="105"/>
                      </a:lnTo>
                      <a:lnTo>
                        <a:pt x="302" y="89"/>
                      </a:lnTo>
                      <a:lnTo>
                        <a:pt x="285" y="74"/>
                      </a:lnTo>
                      <a:lnTo>
                        <a:pt x="260" y="66"/>
                      </a:lnTo>
                      <a:lnTo>
                        <a:pt x="264" y="47"/>
                      </a:lnTo>
                      <a:lnTo>
                        <a:pt x="260" y="31"/>
                      </a:lnTo>
                      <a:lnTo>
                        <a:pt x="248" y="20"/>
                      </a:lnTo>
                      <a:lnTo>
                        <a:pt x="233" y="10"/>
                      </a:lnTo>
                      <a:lnTo>
                        <a:pt x="214" y="5"/>
                      </a:lnTo>
                      <a:lnTo>
                        <a:pt x="195" y="0"/>
                      </a:lnTo>
                      <a:lnTo>
                        <a:pt x="177" y="0"/>
                      </a:lnTo>
                      <a:lnTo>
                        <a:pt x="161" y="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5" name="Freeform 272">
                  <a:extLst>
                    <a:ext uri="{FF2B5EF4-FFF2-40B4-BE49-F238E27FC236}">
                      <a16:creationId xmlns:a16="http://schemas.microsoft.com/office/drawing/2014/main" id="{B9EA577A-7FB1-4DF7-A9DB-12CAD98B8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67063"/>
                  <a:ext cx="47625" cy="44450"/>
                </a:xfrm>
                <a:custGeom>
                  <a:avLst/>
                  <a:gdLst>
                    <a:gd name="T0" fmla="*/ 46 w 215"/>
                    <a:gd name="T1" fmla="*/ 257 h 257"/>
                    <a:gd name="T2" fmla="*/ 58 w 215"/>
                    <a:gd name="T3" fmla="*/ 238 h 257"/>
                    <a:gd name="T4" fmla="*/ 64 w 215"/>
                    <a:gd name="T5" fmla="*/ 217 h 257"/>
                    <a:gd name="T6" fmla="*/ 63 w 215"/>
                    <a:gd name="T7" fmla="*/ 195 h 257"/>
                    <a:gd name="T8" fmla="*/ 56 w 215"/>
                    <a:gd name="T9" fmla="*/ 170 h 257"/>
                    <a:gd name="T10" fmla="*/ 65 w 215"/>
                    <a:gd name="T11" fmla="*/ 185 h 257"/>
                    <a:gd name="T12" fmla="*/ 75 w 215"/>
                    <a:gd name="T13" fmla="*/ 196 h 257"/>
                    <a:gd name="T14" fmla="*/ 86 w 215"/>
                    <a:gd name="T15" fmla="*/ 200 h 257"/>
                    <a:gd name="T16" fmla="*/ 97 w 215"/>
                    <a:gd name="T17" fmla="*/ 201 h 257"/>
                    <a:gd name="T18" fmla="*/ 107 w 215"/>
                    <a:gd name="T19" fmla="*/ 197 h 257"/>
                    <a:gd name="T20" fmla="*/ 112 w 215"/>
                    <a:gd name="T21" fmla="*/ 189 h 257"/>
                    <a:gd name="T22" fmla="*/ 113 w 215"/>
                    <a:gd name="T23" fmla="*/ 178 h 257"/>
                    <a:gd name="T24" fmla="*/ 109 w 215"/>
                    <a:gd name="T25" fmla="*/ 163 h 257"/>
                    <a:gd name="T26" fmla="*/ 142 w 215"/>
                    <a:gd name="T27" fmla="*/ 174 h 257"/>
                    <a:gd name="T28" fmla="*/ 171 w 215"/>
                    <a:gd name="T29" fmla="*/ 179 h 257"/>
                    <a:gd name="T30" fmla="*/ 193 w 215"/>
                    <a:gd name="T31" fmla="*/ 175 h 257"/>
                    <a:gd name="T32" fmla="*/ 208 w 215"/>
                    <a:gd name="T33" fmla="*/ 168 h 257"/>
                    <a:gd name="T34" fmla="*/ 215 w 215"/>
                    <a:gd name="T35" fmla="*/ 154 h 257"/>
                    <a:gd name="T36" fmla="*/ 210 w 215"/>
                    <a:gd name="T37" fmla="*/ 137 h 257"/>
                    <a:gd name="T38" fmla="*/ 195 w 215"/>
                    <a:gd name="T39" fmla="*/ 116 h 257"/>
                    <a:gd name="T40" fmla="*/ 168 w 215"/>
                    <a:gd name="T41" fmla="*/ 92 h 257"/>
                    <a:gd name="T42" fmla="*/ 174 w 215"/>
                    <a:gd name="T43" fmla="*/ 79 h 257"/>
                    <a:gd name="T44" fmla="*/ 174 w 215"/>
                    <a:gd name="T45" fmla="*/ 66 h 257"/>
                    <a:gd name="T46" fmla="*/ 169 w 215"/>
                    <a:gd name="T47" fmla="*/ 54 h 257"/>
                    <a:gd name="T48" fmla="*/ 162 w 215"/>
                    <a:gd name="T49" fmla="*/ 43 h 257"/>
                    <a:gd name="T50" fmla="*/ 151 w 215"/>
                    <a:gd name="T51" fmla="*/ 34 h 257"/>
                    <a:gd name="T52" fmla="*/ 139 w 215"/>
                    <a:gd name="T53" fmla="*/ 29 h 257"/>
                    <a:gd name="T54" fmla="*/ 127 w 215"/>
                    <a:gd name="T55" fmla="*/ 28 h 257"/>
                    <a:gd name="T56" fmla="*/ 115 w 215"/>
                    <a:gd name="T57" fmla="*/ 32 h 257"/>
                    <a:gd name="T58" fmla="*/ 105 w 215"/>
                    <a:gd name="T59" fmla="*/ 18 h 257"/>
                    <a:gd name="T60" fmla="*/ 92 w 215"/>
                    <a:gd name="T61" fmla="*/ 9 h 257"/>
                    <a:gd name="T62" fmla="*/ 77 w 215"/>
                    <a:gd name="T63" fmla="*/ 2 h 257"/>
                    <a:gd name="T64" fmla="*/ 60 w 215"/>
                    <a:gd name="T65" fmla="*/ 0 h 257"/>
                    <a:gd name="T66" fmla="*/ 44 w 215"/>
                    <a:gd name="T67" fmla="*/ 1 h 257"/>
                    <a:gd name="T68" fmla="*/ 28 w 215"/>
                    <a:gd name="T69" fmla="*/ 5 h 257"/>
                    <a:gd name="T70" fmla="*/ 13 w 215"/>
                    <a:gd name="T71" fmla="*/ 12 h 257"/>
                    <a:gd name="T72" fmla="*/ 0 w 215"/>
                    <a:gd name="T73" fmla="*/ 21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5" h="257">
                      <a:moveTo>
                        <a:pt x="46" y="257"/>
                      </a:moveTo>
                      <a:lnTo>
                        <a:pt x="58" y="238"/>
                      </a:lnTo>
                      <a:lnTo>
                        <a:pt x="64" y="217"/>
                      </a:lnTo>
                      <a:lnTo>
                        <a:pt x="63" y="195"/>
                      </a:lnTo>
                      <a:lnTo>
                        <a:pt x="56" y="170"/>
                      </a:lnTo>
                      <a:lnTo>
                        <a:pt x="65" y="185"/>
                      </a:lnTo>
                      <a:lnTo>
                        <a:pt x="75" y="196"/>
                      </a:lnTo>
                      <a:lnTo>
                        <a:pt x="86" y="200"/>
                      </a:lnTo>
                      <a:lnTo>
                        <a:pt x="97" y="201"/>
                      </a:lnTo>
                      <a:lnTo>
                        <a:pt x="107" y="197"/>
                      </a:lnTo>
                      <a:lnTo>
                        <a:pt x="112" y="189"/>
                      </a:lnTo>
                      <a:lnTo>
                        <a:pt x="113" y="178"/>
                      </a:lnTo>
                      <a:lnTo>
                        <a:pt x="109" y="163"/>
                      </a:lnTo>
                      <a:lnTo>
                        <a:pt x="142" y="174"/>
                      </a:lnTo>
                      <a:lnTo>
                        <a:pt x="171" y="179"/>
                      </a:lnTo>
                      <a:lnTo>
                        <a:pt x="193" y="175"/>
                      </a:lnTo>
                      <a:lnTo>
                        <a:pt x="208" y="168"/>
                      </a:lnTo>
                      <a:lnTo>
                        <a:pt x="215" y="154"/>
                      </a:lnTo>
                      <a:lnTo>
                        <a:pt x="210" y="137"/>
                      </a:lnTo>
                      <a:lnTo>
                        <a:pt x="195" y="116"/>
                      </a:lnTo>
                      <a:lnTo>
                        <a:pt x="168" y="92"/>
                      </a:lnTo>
                      <a:lnTo>
                        <a:pt x="174" y="79"/>
                      </a:lnTo>
                      <a:lnTo>
                        <a:pt x="174" y="66"/>
                      </a:lnTo>
                      <a:lnTo>
                        <a:pt x="169" y="54"/>
                      </a:lnTo>
                      <a:lnTo>
                        <a:pt x="162" y="43"/>
                      </a:lnTo>
                      <a:lnTo>
                        <a:pt x="151" y="34"/>
                      </a:lnTo>
                      <a:lnTo>
                        <a:pt x="139" y="29"/>
                      </a:lnTo>
                      <a:lnTo>
                        <a:pt x="127" y="28"/>
                      </a:lnTo>
                      <a:lnTo>
                        <a:pt x="115" y="32"/>
                      </a:lnTo>
                      <a:lnTo>
                        <a:pt x="105" y="18"/>
                      </a:lnTo>
                      <a:lnTo>
                        <a:pt x="92" y="9"/>
                      </a:lnTo>
                      <a:lnTo>
                        <a:pt x="77" y="2"/>
                      </a:lnTo>
                      <a:lnTo>
                        <a:pt x="60" y="0"/>
                      </a:lnTo>
                      <a:lnTo>
                        <a:pt x="44" y="1"/>
                      </a:lnTo>
                      <a:lnTo>
                        <a:pt x="28" y="5"/>
                      </a:lnTo>
                      <a:lnTo>
                        <a:pt x="13" y="12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6" name="Freeform 273">
                  <a:extLst>
                    <a:ext uri="{FF2B5EF4-FFF2-40B4-BE49-F238E27FC236}">
                      <a16:creationId xmlns:a16="http://schemas.microsoft.com/office/drawing/2014/main" id="{EA838EA7-525E-466F-A364-C310EB105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8" y="3222625"/>
                  <a:ext cx="46038" cy="53975"/>
                </a:xfrm>
                <a:custGeom>
                  <a:avLst/>
                  <a:gdLst>
                    <a:gd name="T0" fmla="*/ 0 w 209"/>
                    <a:gd name="T1" fmla="*/ 308 h 308"/>
                    <a:gd name="T2" fmla="*/ 8 w 209"/>
                    <a:gd name="T3" fmla="*/ 281 h 308"/>
                    <a:gd name="T4" fmla="*/ 22 w 209"/>
                    <a:gd name="T5" fmla="*/ 259 h 308"/>
                    <a:gd name="T6" fmla="*/ 42 w 209"/>
                    <a:gd name="T7" fmla="*/ 246 h 308"/>
                    <a:gd name="T8" fmla="*/ 71 w 209"/>
                    <a:gd name="T9" fmla="*/ 245 h 308"/>
                    <a:gd name="T10" fmla="*/ 69 w 209"/>
                    <a:gd name="T11" fmla="*/ 219 h 308"/>
                    <a:gd name="T12" fmla="*/ 76 w 209"/>
                    <a:gd name="T13" fmla="*/ 193 h 308"/>
                    <a:gd name="T14" fmla="*/ 88 w 209"/>
                    <a:gd name="T15" fmla="*/ 172 h 308"/>
                    <a:gd name="T16" fmla="*/ 105 w 209"/>
                    <a:gd name="T17" fmla="*/ 157 h 308"/>
                    <a:gd name="T18" fmla="*/ 106 w 209"/>
                    <a:gd name="T19" fmla="*/ 135 h 308"/>
                    <a:gd name="T20" fmla="*/ 111 w 209"/>
                    <a:gd name="T21" fmla="*/ 113 h 308"/>
                    <a:gd name="T22" fmla="*/ 123 w 209"/>
                    <a:gd name="T23" fmla="*/ 95 h 308"/>
                    <a:gd name="T24" fmla="*/ 143 w 209"/>
                    <a:gd name="T25" fmla="*/ 82 h 308"/>
                    <a:gd name="T26" fmla="*/ 128 w 209"/>
                    <a:gd name="T27" fmla="*/ 56 h 308"/>
                    <a:gd name="T28" fmla="*/ 122 w 209"/>
                    <a:gd name="T29" fmla="*/ 34 h 308"/>
                    <a:gd name="T30" fmla="*/ 124 w 209"/>
                    <a:gd name="T31" fmla="*/ 17 h 308"/>
                    <a:gd name="T32" fmla="*/ 133 w 209"/>
                    <a:gd name="T33" fmla="*/ 5 h 308"/>
                    <a:gd name="T34" fmla="*/ 147 w 209"/>
                    <a:gd name="T35" fmla="*/ 0 h 308"/>
                    <a:gd name="T36" fmla="*/ 165 w 209"/>
                    <a:gd name="T37" fmla="*/ 0 h 308"/>
                    <a:gd name="T38" fmla="*/ 186 w 209"/>
                    <a:gd name="T39" fmla="*/ 7 h 308"/>
                    <a:gd name="T40" fmla="*/ 209 w 209"/>
                    <a:gd name="T41" fmla="*/ 2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9" h="308">
                      <a:moveTo>
                        <a:pt x="0" y="308"/>
                      </a:moveTo>
                      <a:lnTo>
                        <a:pt x="8" y="281"/>
                      </a:lnTo>
                      <a:lnTo>
                        <a:pt x="22" y="259"/>
                      </a:lnTo>
                      <a:lnTo>
                        <a:pt x="42" y="246"/>
                      </a:lnTo>
                      <a:lnTo>
                        <a:pt x="71" y="245"/>
                      </a:lnTo>
                      <a:lnTo>
                        <a:pt x="69" y="219"/>
                      </a:lnTo>
                      <a:lnTo>
                        <a:pt x="76" y="193"/>
                      </a:lnTo>
                      <a:lnTo>
                        <a:pt x="88" y="172"/>
                      </a:lnTo>
                      <a:lnTo>
                        <a:pt x="105" y="157"/>
                      </a:lnTo>
                      <a:lnTo>
                        <a:pt x="106" y="135"/>
                      </a:lnTo>
                      <a:lnTo>
                        <a:pt x="111" y="113"/>
                      </a:lnTo>
                      <a:lnTo>
                        <a:pt x="123" y="95"/>
                      </a:lnTo>
                      <a:lnTo>
                        <a:pt x="143" y="82"/>
                      </a:lnTo>
                      <a:lnTo>
                        <a:pt x="128" y="56"/>
                      </a:lnTo>
                      <a:lnTo>
                        <a:pt x="122" y="34"/>
                      </a:lnTo>
                      <a:lnTo>
                        <a:pt x="124" y="17"/>
                      </a:lnTo>
                      <a:lnTo>
                        <a:pt x="133" y="5"/>
                      </a:lnTo>
                      <a:lnTo>
                        <a:pt x="147" y="0"/>
                      </a:lnTo>
                      <a:lnTo>
                        <a:pt x="165" y="0"/>
                      </a:lnTo>
                      <a:lnTo>
                        <a:pt x="186" y="7"/>
                      </a:lnTo>
                      <a:lnTo>
                        <a:pt x="209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7" name="Freeform 274">
                  <a:extLst>
                    <a:ext uri="{FF2B5EF4-FFF2-40B4-BE49-F238E27FC236}">
                      <a16:creationId xmlns:a16="http://schemas.microsoft.com/office/drawing/2014/main" id="{42507776-C77C-4C00-B44E-71DBDF0E6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3141663"/>
                  <a:ext cx="74613" cy="39688"/>
                </a:xfrm>
                <a:custGeom>
                  <a:avLst/>
                  <a:gdLst>
                    <a:gd name="T0" fmla="*/ 36 w 330"/>
                    <a:gd name="T1" fmla="*/ 0 h 231"/>
                    <a:gd name="T2" fmla="*/ 20 w 330"/>
                    <a:gd name="T3" fmla="*/ 7 h 231"/>
                    <a:gd name="T4" fmla="*/ 8 w 330"/>
                    <a:gd name="T5" fmla="*/ 19 h 231"/>
                    <a:gd name="T6" fmla="*/ 1 w 330"/>
                    <a:gd name="T7" fmla="*/ 33 h 231"/>
                    <a:gd name="T8" fmla="*/ 0 w 330"/>
                    <a:gd name="T9" fmla="*/ 49 h 231"/>
                    <a:gd name="T10" fmla="*/ 5 w 330"/>
                    <a:gd name="T11" fmla="*/ 64 h 231"/>
                    <a:gd name="T12" fmla="*/ 13 w 330"/>
                    <a:gd name="T13" fmla="*/ 77 h 231"/>
                    <a:gd name="T14" fmla="*/ 27 w 330"/>
                    <a:gd name="T15" fmla="*/ 86 h 231"/>
                    <a:gd name="T16" fmla="*/ 47 w 330"/>
                    <a:gd name="T17" fmla="*/ 90 h 231"/>
                    <a:gd name="T18" fmla="*/ 25 w 330"/>
                    <a:gd name="T19" fmla="*/ 104 h 231"/>
                    <a:gd name="T20" fmla="*/ 12 w 330"/>
                    <a:gd name="T21" fmla="*/ 119 h 231"/>
                    <a:gd name="T22" fmla="*/ 7 w 330"/>
                    <a:gd name="T23" fmla="*/ 131 h 231"/>
                    <a:gd name="T24" fmla="*/ 8 w 330"/>
                    <a:gd name="T25" fmla="*/ 143 h 231"/>
                    <a:gd name="T26" fmla="*/ 14 w 330"/>
                    <a:gd name="T27" fmla="*/ 152 h 231"/>
                    <a:gd name="T28" fmla="*/ 26 w 330"/>
                    <a:gd name="T29" fmla="*/ 156 h 231"/>
                    <a:gd name="T30" fmla="*/ 42 w 330"/>
                    <a:gd name="T31" fmla="*/ 156 h 231"/>
                    <a:gd name="T32" fmla="*/ 62 w 330"/>
                    <a:gd name="T33" fmla="*/ 150 h 231"/>
                    <a:gd name="T34" fmla="*/ 54 w 330"/>
                    <a:gd name="T35" fmla="*/ 172 h 231"/>
                    <a:gd name="T36" fmla="*/ 53 w 330"/>
                    <a:gd name="T37" fmla="*/ 189 h 231"/>
                    <a:gd name="T38" fmla="*/ 59 w 330"/>
                    <a:gd name="T39" fmla="*/ 202 h 231"/>
                    <a:gd name="T40" fmla="*/ 67 w 330"/>
                    <a:gd name="T41" fmla="*/ 208 h 231"/>
                    <a:gd name="T42" fmla="*/ 79 w 330"/>
                    <a:gd name="T43" fmla="*/ 209 h 231"/>
                    <a:gd name="T44" fmla="*/ 93 w 330"/>
                    <a:gd name="T45" fmla="*/ 205 h 231"/>
                    <a:gd name="T46" fmla="*/ 107 w 330"/>
                    <a:gd name="T47" fmla="*/ 194 h 231"/>
                    <a:gd name="T48" fmla="*/ 122 w 330"/>
                    <a:gd name="T49" fmla="*/ 178 h 231"/>
                    <a:gd name="T50" fmla="*/ 122 w 330"/>
                    <a:gd name="T51" fmla="*/ 202 h 231"/>
                    <a:gd name="T52" fmla="*/ 129 w 330"/>
                    <a:gd name="T53" fmla="*/ 218 h 231"/>
                    <a:gd name="T54" fmla="*/ 139 w 330"/>
                    <a:gd name="T55" fmla="*/ 228 h 231"/>
                    <a:gd name="T56" fmla="*/ 154 w 330"/>
                    <a:gd name="T57" fmla="*/ 231 h 231"/>
                    <a:gd name="T58" fmla="*/ 168 w 330"/>
                    <a:gd name="T59" fmla="*/ 228 h 231"/>
                    <a:gd name="T60" fmla="*/ 180 w 330"/>
                    <a:gd name="T61" fmla="*/ 217 h 231"/>
                    <a:gd name="T62" fmla="*/ 190 w 330"/>
                    <a:gd name="T63" fmla="*/ 201 h 231"/>
                    <a:gd name="T64" fmla="*/ 193 w 330"/>
                    <a:gd name="T65" fmla="*/ 178 h 231"/>
                    <a:gd name="T66" fmla="*/ 207 w 330"/>
                    <a:gd name="T67" fmla="*/ 189 h 231"/>
                    <a:gd name="T68" fmla="*/ 220 w 330"/>
                    <a:gd name="T69" fmla="*/ 194 h 231"/>
                    <a:gd name="T70" fmla="*/ 233 w 330"/>
                    <a:gd name="T71" fmla="*/ 195 h 231"/>
                    <a:gd name="T72" fmla="*/ 245 w 330"/>
                    <a:gd name="T73" fmla="*/ 192 h 231"/>
                    <a:gd name="T74" fmla="*/ 254 w 330"/>
                    <a:gd name="T75" fmla="*/ 185 h 231"/>
                    <a:gd name="T76" fmla="*/ 258 w 330"/>
                    <a:gd name="T77" fmla="*/ 174 h 231"/>
                    <a:gd name="T78" fmla="*/ 258 w 330"/>
                    <a:gd name="T79" fmla="*/ 160 h 231"/>
                    <a:gd name="T80" fmla="*/ 253 w 330"/>
                    <a:gd name="T81" fmla="*/ 142 h 231"/>
                    <a:gd name="T82" fmla="*/ 270 w 330"/>
                    <a:gd name="T83" fmla="*/ 154 h 231"/>
                    <a:gd name="T84" fmla="*/ 286 w 330"/>
                    <a:gd name="T85" fmla="*/ 159 h 231"/>
                    <a:gd name="T86" fmla="*/ 301 w 330"/>
                    <a:gd name="T87" fmla="*/ 159 h 231"/>
                    <a:gd name="T88" fmla="*/ 314 w 330"/>
                    <a:gd name="T89" fmla="*/ 154 h 231"/>
                    <a:gd name="T90" fmla="*/ 324 w 330"/>
                    <a:gd name="T91" fmla="*/ 146 h 231"/>
                    <a:gd name="T92" fmla="*/ 329 w 330"/>
                    <a:gd name="T93" fmla="*/ 135 h 231"/>
                    <a:gd name="T94" fmla="*/ 330 w 330"/>
                    <a:gd name="T95" fmla="*/ 122 h 231"/>
                    <a:gd name="T96" fmla="*/ 325 w 330"/>
                    <a:gd name="T97" fmla="*/ 10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0" h="231">
                      <a:moveTo>
                        <a:pt x="36" y="0"/>
                      </a:moveTo>
                      <a:lnTo>
                        <a:pt x="20" y="7"/>
                      </a:lnTo>
                      <a:lnTo>
                        <a:pt x="8" y="19"/>
                      </a:lnTo>
                      <a:lnTo>
                        <a:pt x="1" y="33"/>
                      </a:lnTo>
                      <a:lnTo>
                        <a:pt x="0" y="49"/>
                      </a:lnTo>
                      <a:lnTo>
                        <a:pt x="5" y="64"/>
                      </a:lnTo>
                      <a:lnTo>
                        <a:pt x="13" y="77"/>
                      </a:lnTo>
                      <a:lnTo>
                        <a:pt x="27" y="86"/>
                      </a:lnTo>
                      <a:lnTo>
                        <a:pt x="47" y="90"/>
                      </a:lnTo>
                      <a:lnTo>
                        <a:pt x="25" y="104"/>
                      </a:lnTo>
                      <a:lnTo>
                        <a:pt x="12" y="119"/>
                      </a:lnTo>
                      <a:lnTo>
                        <a:pt x="7" y="131"/>
                      </a:lnTo>
                      <a:lnTo>
                        <a:pt x="8" y="143"/>
                      </a:lnTo>
                      <a:lnTo>
                        <a:pt x="14" y="152"/>
                      </a:lnTo>
                      <a:lnTo>
                        <a:pt x="26" y="156"/>
                      </a:lnTo>
                      <a:lnTo>
                        <a:pt x="42" y="156"/>
                      </a:lnTo>
                      <a:lnTo>
                        <a:pt x="62" y="150"/>
                      </a:lnTo>
                      <a:lnTo>
                        <a:pt x="54" y="172"/>
                      </a:lnTo>
                      <a:lnTo>
                        <a:pt x="53" y="189"/>
                      </a:lnTo>
                      <a:lnTo>
                        <a:pt x="59" y="202"/>
                      </a:lnTo>
                      <a:lnTo>
                        <a:pt x="67" y="208"/>
                      </a:lnTo>
                      <a:lnTo>
                        <a:pt x="79" y="209"/>
                      </a:lnTo>
                      <a:lnTo>
                        <a:pt x="93" y="205"/>
                      </a:lnTo>
                      <a:lnTo>
                        <a:pt x="107" y="194"/>
                      </a:lnTo>
                      <a:lnTo>
                        <a:pt x="122" y="178"/>
                      </a:lnTo>
                      <a:lnTo>
                        <a:pt x="122" y="202"/>
                      </a:lnTo>
                      <a:lnTo>
                        <a:pt x="129" y="218"/>
                      </a:lnTo>
                      <a:lnTo>
                        <a:pt x="139" y="228"/>
                      </a:lnTo>
                      <a:lnTo>
                        <a:pt x="154" y="231"/>
                      </a:lnTo>
                      <a:lnTo>
                        <a:pt x="168" y="228"/>
                      </a:lnTo>
                      <a:lnTo>
                        <a:pt x="180" y="217"/>
                      </a:lnTo>
                      <a:lnTo>
                        <a:pt x="190" y="201"/>
                      </a:lnTo>
                      <a:lnTo>
                        <a:pt x="193" y="178"/>
                      </a:lnTo>
                      <a:lnTo>
                        <a:pt x="207" y="189"/>
                      </a:lnTo>
                      <a:lnTo>
                        <a:pt x="220" y="194"/>
                      </a:lnTo>
                      <a:lnTo>
                        <a:pt x="233" y="195"/>
                      </a:lnTo>
                      <a:lnTo>
                        <a:pt x="245" y="192"/>
                      </a:lnTo>
                      <a:lnTo>
                        <a:pt x="254" y="185"/>
                      </a:lnTo>
                      <a:lnTo>
                        <a:pt x="258" y="174"/>
                      </a:lnTo>
                      <a:lnTo>
                        <a:pt x="258" y="160"/>
                      </a:lnTo>
                      <a:lnTo>
                        <a:pt x="253" y="142"/>
                      </a:lnTo>
                      <a:lnTo>
                        <a:pt x="270" y="154"/>
                      </a:lnTo>
                      <a:lnTo>
                        <a:pt x="286" y="159"/>
                      </a:lnTo>
                      <a:lnTo>
                        <a:pt x="301" y="159"/>
                      </a:lnTo>
                      <a:lnTo>
                        <a:pt x="314" y="154"/>
                      </a:lnTo>
                      <a:lnTo>
                        <a:pt x="324" y="146"/>
                      </a:lnTo>
                      <a:lnTo>
                        <a:pt x="329" y="135"/>
                      </a:lnTo>
                      <a:lnTo>
                        <a:pt x="330" y="122"/>
                      </a:lnTo>
                      <a:lnTo>
                        <a:pt x="325" y="1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8" name="Freeform 275">
                  <a:extLst>
                    <a:ext uri="{FF2B5EF4-FFF2-40B4-BE49-F238E27FC236}">
                      <a16:creationId xmlns:a16="http://schemas.microsoft.com/office/drawing/2014/main" id="{CF81CE0F-3FBF-4EA1-BF87-9EB03A814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4226" y="3098800"/>
                  <a:ext cx="130175" cy="60325"/>
                </a:xfrm>
                <a:custGeom>
                  <a:avLst/>
                  <a:gdLst>
                    <a:gd name="T0" fmla="*/ 23 w 575"/>
                    <a:gd name="T1" fmla="*/ 334 h 334"/>
                    <a:gd name="T2" fmla="*/ 7 w 575"/>
                    <a:gd name="T3" fmla="*/ 315 h 334"/>
                    <a:gd name="T4" fmla="*/ 0 w 575"/>
                    <a:gd name="T5" fmla="*/ 296 h 334"/>
                    <a:gd name="T6" fmla="*/ 0 w 575"/>
                    <a:gd name="T7" fmla="*/ 275 h 334"/>
                    <a:gd name="T8" fmla="*/ 7 w 575"/>
                    <a:gd name="T9" fmla="*/ 258 h 334"/>
                    <a:gd name="T10" fmla="*/ 20 w 575"/>
                    <a:gd name="T11" fmla="*/ 243 h 334"/>
                    <a:gd name="T12" fmla="*/ 37 w 575"/>
                    <a:gd name="T13" fmla="*/ 234 h 334"/>
                    <a:gd name="T14" fmla="*/ 59 w 575"/>
                    <a:gd name="T15" fmla="*/ 230 h 334"/>
                    <a:gd name="T16" fmla="*/ 84 w 575"/>
                    <a:gd name="T17" fmla="*/ 235 h 334"/>
                    <a:gd name="T18" fmla="*/ 86 w 575"/>
                    <a:gd name="T19" fmla="*/ 220 h 334"/>
                    <a:gd name="T20" fmla="*/ 90 w 575"/>
                    <a:gd name="T21" fmla="*/ 208 h 334"/>
                    <a:gd name="T22" fmla="*/ 103 w 575"/>
                    <a:gd name="T23" fmla="*/ 189 h 334"/>
                    <a:gd name="T24" fmla="*/ 121 w 575"/>
                    <a:gd name="T25" fmla="*/ 176 h 334"/>
                    <a:gd name="T26" fmla="*/ 141 w 575"/>
                    <a:gd name="T27" fmla="*/ 172 h 334"/>
                    <a:gd name="T28" fmla="*/ 161 w 575"/>
                    <a:gd name="T29" fmla="*/ 174 h 334"/>
                    <a:gd name="T30" fmla="*/ 180 w 575"/>
                    <a:gd name="T31" fmla="*/ 183 h 334"/>
                    <a:gd name="T32" fmla="*/ 195 w 575"/>
                    <a:gd name="T33" fmla="*/ 199 h 334"/>
                    <a:gd name="T34" fmla="*/ 203 w 575"/>
                    <a:gd name="T35" fmla="*/ 223 h 334"/>
                    <a:gd name="T36" fmla="*/ 227 w 575"/>
                    <a:gd name="T37" fmla="*/ 229 h 334"/>
                    <a:gd name="T38" fmla="*/ 245 w 575"/>
                    <a:gd name="T39" fmla="*/ 239 h 334"/>
                    <a:gd name="T40" fmla="*/ 260 w 575"/>
                    <a:gd name="T41" fmla="*/ 254 h 334"/>
                    <a:gd name="T42" fmla="*/ 271 w 575"/>
                    <a:gd name="T43" fmla="*/ 274 h 334"/>
                    <a:gd name="T44" fmla="*/ 285 w 575"/>
                    <a:gd name="T45" fmla="*/ 245 h 334"/>
                    <a:gd name="T46" fmla="*/ 306 w 575"/>
                    <a:gd name="T47" fmla="*/ 221 h 334"/>
                    <a:gd name="T48" fmla="*/ 319 w 575"/>
                    <a:gd name="T49" fmla="*/ 211 h 334"/>
                    <a:gd name="T50" fmla="*/ 333 w 575"/>
                    <a:gd name="T51" fmla="*/ 204 h 334"/>
                    <a:gd name="T52" fmla="*/ 365 w 575"/>
                    <a:gd name="T53" fmla="*/ 197 h 334"/>
                    <a:gd name="T54" fmla="*/ 366 w 575"/>
                    <a:gd name="T55" fmla="*/ 186 h 334"/>
                    <a:gd name="T56" fmla="*/ 370 w 575"/>
                    <a:gd name="T57" fmla="*/ 175 h 334"/>
                    <a:gd name="T58" fmla="*/ 386 w 575"/>
                    <a:gd name="T59" fmla="*/ 158 h 334"/>
                    <a:gd name="T60" fmla="*/ 395 w 575"/>
                    <a:gd name="T61" fmla="*/ 154 h 334"/>
                    <a:gd name="T62" fmla="*/ 407 w 575"/>
                    <a:gd name="T63" fmla="*/ 151 h 334"/>
                    <a:gd name="T64" fmla="*/ 419 w 575"/>
                    <a:gd name="T65" fmla="*/ 154 h 334"/>
                    <a:gd name="T66" fmla="*/ 432 w 575"/>
                    <a:gd name="T67" fmla="*/ 160 h 334"/>
                    <a:gd name="T68" fmla="*/ 433 w 575"/>
                    <a:gd name="T69" fmla="*/ 143 h 334"/>
                    <a:gd name="T70" fmla="*/ 443 w 575"/>
                    <a:gd name="T71" fmla="*/ 127 h 334"/>
                    <a:gd name="T72" fmla="*/ 459 w 575"/>
                    <a:gd name="T73" fmla="*/ 117 h 334"/>
                    <a:gd name="T74" fmla="*/ 470 w 575"/>
                    <a:gd name="T75" fmla="*/ 118 h 334"/>
                    <a:gd name="T76" fmla="*/ 480 w 575"/>
                    <a:gd name="T77" fmla="*/ 123 h 334"/>
                    <a:gd name="T78" fmla="*/ 475 w 575"/>
                    <a:gd name="T79" fmla="*/ 113 h 334"/>
                    <a:gd name="T80" fmla="*/ 472 w 575"/>
                    <a:gd name="T81" fmla="*/ 102 h 334"/>
                    <a:gd name="T82" fmla="*/ 473 w 575"/>
                    <a:gd name="T83" fmla="*/ 93 h 334"/>
                    <a:gd name="T84" fmla="*/ 476 w 575"/>
                    <a:gd name="T85" fmla="*/ 84 h 334"/>
                    <a:gd name="T86" fmla="*/ 483 w 575"/>
                    <a:gd name="T87" fmla="*/ 78 h 334"/>
                    <a:gd name="T88" fmla="*/ 491 w 575"/>
                    <a:gd name="T89" fmla="*/ 73 h 334"/>
                    <a:gd name="T90" fmla="*/ 502 w 575"/>
                    <a:gd name="T91" fmla="*/ 72 h 334"/>
                    <a:gd name="T92" fmla="*/ 515 w 575"/>
                    <a:gd name="T93" fmla="*/ 74 h 334"/>
                    <a:gd name="T94" fmla="*/ 518 w 575"/>
                    <a:gd name="T95" fmla="*/ 43 h 334"/>
                    <a:gd name="T96" fmla="*/ 529 w 575"/>
                    <a:gd name="T97" fmla="*/ 20 h 334"/>
                    <a:gd name="T98" fmla="*/ 548 w 575"/>
                    <a:gd name="T99" fmla="*/ 5 h 334"/>
                    <a:gd name="T100" fmla="*/ 560 w 575"/>
                    <a:gd name="T101" fmla="*/ 1 h 334"/>
                    <a:gd name="T102" fmla="*/ 575 w 575"/>
                    <a:gd name="T103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5" h="334">
                      <a:moveTo>
                        <a:pt x="23" y="334"/>
                      </a:moveTo>
                      <a:lnTo>
                        <a:pt x="7" y="315"/>
                      </a:lnTo>
                      <a:lnTo>
                        <a:pt x="0" y="296"/>
                      </a:lnTo>
                      <a:lnTo>
                        <a:pt x="0" y="275"/>
                      </a:lnTo>
                      <a:lnTo>
                        <a:pt x="7" y="258"/>
                      </a:lnTo>
                      <a:lnTo>
                        <a:pt x="20" y="243"/>
                      </a:lnTo>
                      <a:lnTo>
                        <a:pt x="37" y="234"/>
                      </a:lnTo>
                      <a:lnTo>
                        <a:pt x="59" y="230"/>
                      </a:lnTo>
                      <a:lnTo>
                        <a:pt x="84" y="235"/>
                      </a:lnTo>
                      <a:lnTo>
                        <a:pt x="86" y="220"/>
                      </a:lnTo>
                      <a:lnTo>
                        <a:pt x="90" y="208"/>
                      </a:lnTo>
                      <a:lnTo>
                        <a:pt x="103" y="189"/>
                      </a:lnTo>
                      <a:lnTo>
                        <a:pt x="121" y="176"/>
                      </a:lnTo>
                      <a:lnTo>
                        <a:pt x="141" y="172"/>
                      </a:lnTo>
                      <a:lnTo>
                        <a:pt x="161" y="174"/>
                      </a:lnTo>
                      <a:lnTo>
                        <a:pt x="180" y="183"/>
                      </a:lnTo>
                      <a:lnTo>
                        <a:pt x="195" y="199"/>
                      </a:lnTo>
                      <a:lnTo>
                        <a:pt x="203" y="223"/>
                      </a:lnTo>
                      <a:lnTo>
                        <a:pt x="227" y="229"/>
                      </a:lnTo>
                      <a:lnTo>
                        <a:pt x="245" y="239"/>
                      </a:lnTo>
                      <a:lnTo>
                        <a:pt x="260" y="254"/>
                      </a:lnTo>
                      <a:lnTo>
                        <a:pt x="271" y="274"/>
                      </a:lnTo>
                      <a:lnTo>
                        <a:pt x="285" y="245"/>
                      </a:lnTo>
                      <a:lnTo>
                        <a:pt x="306" y="221"/>
                      </a:lnTo>
                      <a:lnTo>
                        <a:pt x="319" y="211"/>
                      </a:lnTo>
                      <a:lnTo>
                        <a:pt x="333" y="204"/>
                      </a:lnTo>
                      <a:lnTo>
                        <a:pt x="365" y="197"/>
                      </a:lnTo>
                      <a:lnTo>
                        <a:pt x="366" y="186"/>
                      </a:lnTo>
                      <a:lnTo>
                        <a:pt x="370" y="175"/>
                      </a:lnTo>
                      <a:lnTo>
                        <a:pt x="386" y="158"/>
                      </a:lnTo>
                      <a:lnTo>
                        <a:pt x="395" y="154"/>
                      </a:lnTo>
                      <a:lnTo>
                        <a:pt x="407" y="151"/>
                      </a:lnTo>
                      <a:lnTo>
                        <a:pt x="419" y="154"/>
                      </a:lnTo>
                      <a:lnTo>
                        <a:pt x="432" y="160"/>
                      </a:lnTo>
                      <a:lnTo>
                        <a:pt x="433" y="143"/>
                      </a:lnTo>
                      <a:lnTo>
                        <a:pt x="443" y="127"/>
                      </a:lnTo>
                      <a:lnTo>
                        <a:pt x="459" y="117"/>
                      </a:lnTo>
                      <a:lnTo>
                        <a:pt x="470" y="118"/>
                      </a:lnTo>
                      <a:lnTo>
                        <a:pt x="480" y="123"/>
                      </a:lnTo>
                      <a:lnTo>
                        <a:pt x="475" y="113"/>
                      </a:lnTo>
                      <a:lnTo>
                        <a:pt x="472" y="102"/>
                      </a:lnTo>
                      <a:lnTo>
                        <a:pt x="473" y="93"/>
                      </a:lnTo>
                      <a:lnTo>
                        <a:pt x="476" y="84"/>
                      </a:lnTo>
                      <a:lnTo>
                        <a:pt x="483" y="78"/>
                      </a:lnTo>
                      <a:lnTo>
                        <a:pt x="491" y="73"/>
                      </a:lnTo>
                      <a:lnTo>
                        <a:pt x="502" y="72"/>
                      </a:lnTo>
                      <a:lnTo>
                        <a:pt x="515" y="74"/>
                      </a:lnTo>
                      <a:lnTo>
                        <a:pt x="518" y="43"/>
                      </a:lnTo>
                      <a:lnTo>
                        <a:pt x="529" y="20"/>
                      </a:lnTo>
                      <a:lnTo>
                        <a:pt x="548" y="5"/>
                      </a:lnTo>
                      <a:lnTo>
                        <a:pt x="560" y="1"/>
                      </a:lnTo>
                      <a:lnTo>
                        <a:pt x="5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9" name="Freeform 276">
                  <a:extLst>
                    <a:ext uri="{FF2B5EF4-FFF2-40B4-BE49-F238E27FC236}">
                      <a16:creationId xmlns:a16="http://schemas.microsoft.com/office/drawing/2014/main" id="{EEED338C-B150-4E36-9C33-95F4AEAD9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6" y="2909888"/>
                  <a:ext cx="219075" cy="136525"/>
                </a:xfrm>
                <a:custGeom>
                  <a:avLst/>
                  <a:gdLst>
                    <a:gd name="T0" fmla="*/ 432 w 966"/>
                    <a:gd name="T1" fmla="*/ 753 h 771"/>
                    <a:gd name="T2" fmla="*/ 441 w 966"/>
                    <a:gd name="T3" fmla="*/ 721 h 771"/>
                    <a:gd name="T4" fmla="*/ 487 w 966"/>
                    <a:gd name="T5" fmla="*/ 730 h 771"/>
                    <a:gd name="T6" fmla="*/ 438 w 966"/>
                    <a:gd name="T7" fmla="*/ 659 h 771"/>
                    <a:gd name="T8" fmla="*/ 456 w 966"/>
                    <a:gd name="T9" fmla="*/ 612 h 771"/>
                    <a:gd name="T10" fmla="*/ 399 w 966"/>
                    <a:gd name="T11" fmla="*/ 636 h 771"/>
                    <a:gd name="T12" fmla="*/ 370 w 966"/>
                    <a:gd name="T13" fmla="*/ 612 h 771"/>
                    <a:gd name="T14" fmla="*/ 328 w 966"/>
                    <a:gd name="T15" fmla="*/ 610 h 771"/>
                    <a:gd name="T16" fmla="*/ 321 w 966"/>
                    <a:gd name="T17" fmla="*/ 578 h 771"/>
                    <a:gd name="T18" fmla="*/ 304 w 966"/>
                    <a:gd name="T19" fmla="*/ 556 h 771"/>
                    <a:gd name="T20" fmla="*/ 261 w 966"/>
                    <a:gd name="T21" fmla="*/ 527 h 771"/>
                    <a:gd name="T22" fmla="*/ 226 w 966"/>
                    <a:gd name="T23" fmla="*/ 521 h 771"/>
                    <a:gd name="T24" fmla="*/ 189 w 966"/>
                    <a:gd name="T25" fmla="*/ 519 h 771"/>
                    <a:gd name="T26" fmla="*/ 175 w 966"/>
                    <a:gd name="T27" fmla="*/ 486 h 771"/>
                    <a:gd name="T28" fmla="*/ 129 w 966"/>
                    <a:gd name="T29" fmla="*/ 512 h 771"/>
                    <a:gd name="T30" fmla="*/ 92 w 966"/>
                    <a:gd name="T31" fmla="*/ 496 h 771"/>
                    <a:gd name="T32" fmla="*/ 47 w 966"/>
                    <a:gd name="T33" fmla="*/ 456 h 771"/>
                    <a:gd name="T34" fmla="*/ 0 w 966"/>
                    <a:gd name="T35" fmla="*/ 412 h 771"/>
                    <a:gd name="T36" fmla="*/ 27 w 966"/>
                    <a:gd name="T37" fmla="*/ 382 h 771"/>
                    <a:gd name="T38" fmla="*/ 77 w 966"/>
                    <a:gd name="T39" fmla="*/ 352 h 771"/>
                    <a:gd name="T40" fmla="*/ 74 w 966"/>
                    <a:gd name="T41" fmla="*/ 312 h 771"/>
                    <a:gd name="T42" fmla="*/ 136 w 966"/>
                    <a:gd name="T43" fmla="*/ 309 h 771"/>
                    <a:gd name="T44" fmla="*/ 171 w 966"/>
                    <a:gd name="T45" fmla="*/ 277 h 771"/>
                    <a:gd name="T46" fmla="*/ 208 w 966"/>
                    <a:gd name="T47" fmla="*/ 255 h 771"/>
                    <a:gd name="T48" fmla="*/ 254 w 966"/>
                    <a:gd name="T49" fmla="*/ 303 h 771"/>
                    <a:gd name="T50" fmla="*/ 269 w 966"/>
                    <a:gd name="T51" fmla="*/ 270 h 771"/>
                    <a:gd name="T52" fmla="*/ 310 w 966"/>
                    <a:gd name="T53" fmla="*/ 292 h 771"/>
                    <a:gd name="T54" fmla="*/ 312 w 966"/>
                    <a:gd name="T55" fmla="*/ 247 h 771"/>
                    <a:gd name="T56" fmla="*/ 336 w 966"/>
                    <a:gd name="T57" fmla="*/ 237 h 771"/>
                    <a:gd name="T58" fmla="*/ 344 w 966"/>
                    <a:gd name="T59" fmla="*/ 201 h 771"/>
                    <a:gd name="T60" fmla="*/ 369 w 966"/>
                    <a:gd name="T61" fmla="*/ 162 h 771"/>
                    <a:gd name="T62" fmla="*/ 413 w 966"/>
                    <a:gd name="T63" fmla="*/ 169 h 771"/>
                    <a:gd name="T64" fmla="*/ 460 w 966"/>
                    <a:gd name="T65" fmla="*/ 265 h 771"/>
                    <a:gd name="T66" fmla="*/ 495 w 966"/>
                    <a:gd name="T67" fmla="*/ 226 h 771"/>
                    <a:gd name="T68" fmla="*/ 535 w 966"/>
                    <a:gd name="T69" fmla="*/ 245 h 771"/>
                    <a:gd name="T70" fmla="*/ 556 w 966"/>
                    <a:gd name="T71" fmla="*/ 264 h 771"/>
                    <a:gd name="T72" fmla="*/ 587 w 966"/>
                    <a:gd name="T73" fmla="*/ 227 h 771"/>
                    <a:gd name="T74" fmla="*/ 629 w 966"/>
                    <a:gd name="T75" fmla="*/ 228 h 771"/>
                    <a:gd name="T76" fmla="*/ 639 w 966"/>
                    <a:gd name="T77" fmla="*/ 184 h 771"/>
                    <a:gd name="T78" fmla="*/ 645 w 966"/>
                    <a:gd name="T79" fmla="*/ 141 h 771"/>
                    <a:gd name="T80" fmla="*/ 592 w 966"/>
                    <a:gd name="T81" fmla="*/ 98 h 771"/>
                    <a:gd name="T82" fmla="*/ 609 w 966"/>
                    <a:gd name="T83" fmla="*/ 60 h 771"/>
                    <a:gd name="T84" fmla="*/ 628 w 966"/>
                    <a:gd name="T85" fmla="*/ 14 h 771"/>
                    <a:gd name="T86" fmla="*/ 679 w 966"/>
                    <a:gd name="T87" fmla="*/ 9 h 771"/>
                    <a:gd name="T88" fmla="*/ 726 w 966"/>
                    <a:gd name="T89" fmla="*/ 43 h 771"/>
                    <a:gd name="T90" fmla="*/ 772 w 966"/>
                    <a:gd name="T91" fmla="*/ 0 h 771"/>
                    <a:gd name="T92" fmla="*/ 818 w 966"/>
                    <a:gd name="T93" fmla="*/ 40 h 771"/>
                    <a:gd name="T94" fmla="*/ 832 w 966"/>
                    <a:gd name="T95" fmla="*/ 73 h 771"/>
                    <a:gd name="T96" fmla="*/ 863 w 966"/>
                    <a:gd name="T97" fmla="*/ 42 h 771"/>
                    <a:gd name="T98" fmla="*/ 894 w 966"/>
                    <a:gd name="T99" fmla="*/ 58 h 771"/>
                    <a:gd name="T100" fmla="*/ 908 w 966"/>
                    <a:gd name="T101" fmla="*/ 36 h 771"/>
                    <a:gd name="T102" fmla="*/ 941 w 966"/>
                    <a:gd name="T103" fmla="*/ 19 h 771"/>
                    <a:gd name="T104" fmla="*/ 966 w 966"/>
                    <a:gd name="T105" fmla="*/ 66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66" h="771">
                      <a:moveTo>
                        <a:pt x="449" y="771"/>
                      </a:moveTo>
                      <a:lnTo>
                        <a:pt x="437" y="764"/>
                      </a:lnTo>
                      <a:lnTo>
                        <a:pt x="432" y="753"/>
                      </a:lnTo>
                      <a:lnTo>
                        <a:pt x="431" y="741"/>
                      </a:lnTo>
                      <a:lnTo>
                        <a:pt x="434" y="729"/>
                      </a:lnTo>
                      <a:lnTo>
                        <a:pt x="441" y="721"/>
                      </a:lnTo>
                      <a:lnTo>
                        <a:pt x="453" y="716"/>
                      </a:lnTo>
                      <a:lnTo>
                        <a:pt x="468" y="719"/>
                      </a:lnTo>
                      <a:lnTo>
                        <a:pt x="487" y="730"/>
                      </a:lnTo>
                      <a:lnTo>
                        <a:pt x="461" y="704"/>
                      </a:lnTo>
                      <a:lnTo>
                        <a:pt x="442" y="674"/>
                      </a:lnTo>
                      <a:lnTo>
                        <a:pt x="438" y="659"/>
                      </a:lnTo>
                      <a:lnTo>
                        <a:pt x="438" y="643"/>
                      </a:lnTo>
                      <a:lnTo>
                        <a:pt x="445" y="627"/>
                      </a:lnTo>
                      <a:lnTo>
                        <a:pt x="456" y="612"/>
                      </a:lnTo>
                      <a:lnTo>
                        <a:pt x="437" y="629"/>
                      </a:lnTo>
                      <a:lnTo>
                        <a:pt x="412" y="636"/>
                      </a:lnTo>
                      <a:lnTo>
                        <a:pt x="399" y="636"/>
                      </a:lnTo>
                      <a:lnTo>
                        <a:pt x="387" y="632"/>
                      </a:lnTo>
                      <a:lnTo>
                        <a:pt x="378" y="623"/>
                      </a:lnTo>
                      <a:lnTo>
                        <a:pt x="370" y="612"/>
                      </a:lnTo>
                      <a:lnTo>
                        <a:pt x="353" y="616"/>
                      </a:lnTo>
                      <a:lnTo>
                        <a:pt x="339" y="615"/>
                      </a:lnTo>
                      <a:lnTo>
                        <a:pt x="328" y="610"/>
                      </a:lnTo>
                      <a:lnTo>
                        <a:pt x="323" y="601"/>
                      </a:lnTo>
                      <a:lnTo>
                        <a:pt x="319" y="590"/>
                      </a:lnTo>
                      <a:lnTo>
                        <a:pt x="321" y="578"/>
                      </a:lnTo>
                      <a:lnTo>
                        <a:pt x="326" y="565"/>
                      </a:lnTo>
                      <a:lnTo>
                        <a:pt x="336" y="552"/>
                      </a:lnTo>
                      <a:lnTo>
                        <a:pt x="304" y="556"/>
                      </a:lnTo>
                      <a:lnTo>
                        <a:pt x="277" y="548"/>
                      </a:lnTo>
                      <a:lnTo>
                        <a:pt x="268" y="538"/>
                      </a:lnTo>
                      <a:lnTo>
                        <a:pt x="261" y="527"/>
                      </a:lnTo>
                      <a:lnTo>
                        <a:pt x="257" y="514"/>
                      </a:lnTo>
                      <a:lnTo>
                        <a:pt x="258" y="501"/>
                      </a:lnTo>
                      <a:lnTo>
                        <a:pt x="226" y="521"/>
                      </a:lnTo>
                      <a:lnTo>
                        <a:pt x="212" y="524"/>
                      </a:lnTo>
                      <a:lnTo>
                        <a:pt x="200" y="523"/>
                      </a:lnTo>
                      <a:lnTo>
                        <a:pt x="189" y="519"/>
                      </a:lnTo>
                      <a:lnTo>
                        <a:pt x="181" y="510"/>
                      </a:lnTo>
                      <a:lnTo>
                        <a:pt x="177" y="500"/>
                      </a:lnTo>
                      <a:lnTo>
                        <a:pt x="175" y="486"/>
                      </a:lnTo>
                      <a:lnTo>
                        <a:pt x="160" y="500"/>
                      </a:lnTo>
                      <a:lnTo>
                        <a:pt x="144" y="508"/>
                      </a:lnTo>
                      <a:lnTo>
                        <a:pt x="129" y="512"/>
                      </a:lnTo>
                      <a:lnTo>
                        <a:pt x="115" y="512"/>
                      </a:lnTo>
                      <a:lnTo>
                        <a:pt x="102" y="507"/>
                      </a:lnTo>
                      <a:lnTo>
                        <a:pt x="92" y="496"/>
                      </a:lnTo>
                      <a:lnTo>
                        <a:pt x="87" y="482"/>
                      </a:lnTo>
                      <a:lnTo>
                        <a:pt x="85" y="463"/>
                      </a:lnTo>
                      <a:lnTo>
                        <a:pt x="47" y="456"/>
                      </a:lnTo>
                      <a:lnTo>
                        <a:pt x="20" y="443"/>
                      </a:lnTo>
                      <a:lnTo>
                        <a:pt x="3" y="428"/>
                      </a:lnTo>
                      <a:lnTo>
                        <a:pt x="0" y="412"/>
                      </a:lnTo>
                      <a:lnTo>
                        <a:pt x="2" y="403"/>
                      </a:lnTo>
                      <a:lnTo>
                        <a:pt x="8" y="396"/>
                      </a:lnTo>
                      <a:lnTo>
                        <a:pt x="27" y="382"/>
                      </a:lnTo>
                      <a:lnTo>
                        <a:pt x="58" y="372"/>
                      </a:lnTo>
                      <a:lnTo>
                        <a:pt x="101" y="367"/>
                      </a:lnTo>
                      <a:lnTo>
                        <a:pt x="77" y="352"/>
                      </a:lnTo>
                      <a:lnTo>
                        <a:pt x="66" y="337"/>
                      </a:lnTo>
                      <a:lnTo>
                        <a:pt x="65" y="323"/>
                      </a:lnTo>
                      <a:lnTo>
                        <a:pt x="74" y="312"/>
                      </a:lnTo>
                      <a:lnTo>
                        <a:pt x="90" y="306"/>
                      </a:lnTo>
                      <a:lnTo>
                        <a:pt x="111" y="305"/>
                      </a:lnTo>
                      <a:lnTo>
                        <a:pt x="136" y="309"/>
                      </a:lnTo>
                      <a:lnTo>
                        <a:pt x="164" y="322"/>
                      </a:lnTo>
                      <a:lnTo>
                        <a:pt x="164" y="296"/>
                      </a:lnTo>
                      <a:lnTo>
                        <a:pt x="171" y="277"/>
                      </a:lnTo>
                      <a:lnTo>
                        <a:pt x="180" y="263"/>
                      </a:lnTo>
                      <a:lnTo>
                        <a:pt x="193" y="256"/>
                      </a:lnTo>
                      <a:lnTo>
                        <a:pt x="208" y="255"/>
                      </a:lnTo>
                      <a:lnTo>
                        <a:pt x="223" y="262"/>
                      </a:lnTo>
                      <a:lnTo>
                        <a:pt x="240" y="278"/>
                      </a:lnTo>
                      <a:lnTo>
                        <a:pt x="254" y="303"/>
                      </a:lnTo>
                      <a:lnTo>
                        <a:pt x="255" y="285"/>
                      </a:lnTo>
                      <a:lnTo>
                        <a:pt x="260" y="274"/>
                      </a:lnTo>
                      <a:lnTo>
                        <a:pt x="269" y="270"/>
                      </a:lnTo>
                      <a:lnTo>
                        <a:pt x="280" y="271"/>
                      </a:lnTo>
                      <a:lnTo>
                        <a:pt x="302" y="283"/>
                      </a:lnTo>
                      <a:lnTo>
                        <a:pt x="310" y="292"/>
                      </a:lnTo>
                      <a:lnTo>
                        <a:pt x="314" y="303"/>
                      </a:lnTo>
                      <a:lnTo>
                        <a:pt x="308" y="271"/>
                      </a:lnTo>
                      <a:lnTo>
                        <a:pt x="312" y="247"/>
                      </a:lnTo>
                      <a:lnTo>
                        <a:pt x="317" y="241"/>
                      </a:lnTo>
                      <a:lnTo>
                        <a:pt x="326" y="237"/>
                      </a:lnTo>
                      <a:lnTo>
                        <a:pt x="336" y="237"/>
                      </a:lnTo>
                      <a:lnTo>
                        <a:pt x="347" y="240"/>
                      </a:lnTo>
                      <a:lnTo>
                        <a:pt x="344" y="219"/>
                      </a:lnTo>
                      <a:lnTo>
                        <a:pt x="344" y="201"/>
                      </a:lnTo>
                      <a:lnTo>
                        <a:pt x="352" y="176"/>
                      </a:lnTo>
                      <a:lnTo>
                        <a:pt x="359" y="167"/>
                      </a:lnTo>
                      <a:lnTo>
                        <a:pt x="369" y="162"/>
                      </a:lnTo>
                      <a:lnTo>
                        <a:pt x="379" y="160"/>
                      </a:lnTo>
                      <a:lnTo>
                        <a:pt x="391" y="160"/>
                      </a:lnTo>
                      <a:lnTo>
                        <a:pt x="413" y="169"/>
                      </a:lnTo>
                      <a:lnTo>
                        <a:pt x="435" y="191"/>
                      </a:lnTo>
                      <a:lnTo>
                        <a:pt x="451" y="223"/>
                      </a:lnTo>
                      <a:lnTo>
                        <a:pt x="460" y="265"/>
                      </a:lnTo>
                      <a:lnTo>
                        <a:pt x="469" y="245"/>
                      </a:lnTo>
                      <a:lnTo>
                        <a:pt x="481" y="231"/>
                      </a:lnTo>
                      <a:lnTo>
                        <a:pt x="495" y="226"/>
                      </a:lnTo>
                      <a:lnTo>
                        <a:pt x="509" y="226"/>
                      </a:lnTo>
                      <a:lnTo>
                        <a:pt x="523" y="233"/>
                      </a:lnTo>
                      <a:lnTo>
                        <a:pt x="535" y="245"/>
                      </a:lnTo>
                      <a:lnTo>
                        <a:pt x="544" y="262"/>
                      </a:lnTo>
                      <a:lnTo>
                        <a:pt x="549" y="285"/>
                      </a:lnTo>
                      <a:lnTo>
                        <a:pt x="556" y="264"/>
                      </a:lnTo>
                      <a:lnTo>
                        <a:pt x="564" y="247"/>
                      </a:lnTo>
                      <a:lnTo>
                        <a:pt x="575" y="236"/>
                      </a:lnTo>
                      <a:lnTo>
                        <a:pt x="587" y="227"/>
                      </a:lnTo>
                      <a:lnTo>
                        <a:pt x="600" y="223"/>
                      </a:lnTo>
                      <a:lnTo>
                        <a:pt x="614" y="223"/>
                      </a:lnTo>
                      <a:lnTo>
                        <a:pt x="629" y="228"/>
                      </a:lnTo>
                      <a:lnTo>
                        <a:pt x="644" y="237"/>
                      </a:lnTo>
                      <a:lnTo>
                        <a:pt x="635" y="209"/>
                      </a:lnTo>
                      <a:lnTo>
                        <a:pt x="639" y="184"/>
                      </a:lnTo>
                      <a:lnTo>
                        <a:pt x="654" y="165"/>
                      </a:lnTo>
                      <a:lnTo>
                        <a:pt x="681" y="154"/>
                      </a:lnTo>
                      <a:lnTo>
                        <a:pt x="645" y="141"/>
                      </a:lnTo>
                      <a:lnTo>
                        <a:pt x="618" y="128"/>
                      </a:lnTo>
                      <a:lnTo>
                        <a:pt x="601" y="113"/>
                      </a:lnTo>
                      <a:lnTo>
                        <a:pt x="592" y="98"/>
                      </a:lnTo>
                      <a:lnTo>
                        <a:pt x="590" y="83"/>
                      </a:lnTo>
                      <a:lnTo>
                        <a:pt x="597" y="70"/>
                      </a:lnTo>
                      <a:lnTo>
                        <a:pt x="609" y="60"/>
                      </a:lnTo>
                      <a:lnTo>
                        <a:pt x="629" y="54"/>
                      </a:lnTo>
                      <a:lnTo>
                        <a:pt x="624" y="30"/>
                      </a:lnTo>
                      <a:lnTo>
                        <a:pt x="628" y="14"/>
                      </a:lnTo>
                      <a:lnTo>
                        <a:pt x="641" y="7"/>
                      </a:lnTo>
                      <a:lnTo>
                        <a:pt x="659" y="5"/>
                      </a:lnTo>
                      <a:lnTo>
                        <a:pt x="679" y="9"/>
                      </a:lnTo>
                      <a:lnTo>
                        <a:pt x="699" y="17"/>
                      </a:lnTo>
                      <a:lnTo>
                        <a:pt x="715" y="29"/>
                      </a:lnTo>
                      <a:lnTo>
                        <a:pt x="726" y="43"/>
                      </a:lnTo>
                      <a:lnTo>
                        <a:pt x="739" y="17"/>
                      </a:lnTo>
                      <a:lnTo>
                        <a:pt x="755" y="4"/>
                      </a:lnTo>
                      <a:lnTo>
                        <a:pt x="772" y="0"/>
                      </a:lnTo>
                      <a:lnTo>
                        <a:pt x="790" y="7"/>
                      </a:lnTo>
                      <a:lnTo>
                        <a:pt x="806" y="21"/>
                      </a:lnTo>
                      <a:lnTo>
                        <a:pt x="818" y="40"/>
                      </a:lnTo>
                      <a:lnTo>
                        <a:pt x="826" y="65"/>
                      </a:lnTo>
                      <a:lnTo>
                        <a:pt x="827" y="91"/>
                      </a:lnTo>
                      <a:lnTo>
                        <a:pt x="832" y="73"/>
                      </a:lnTo>
                      <a:lnTo>
                        <a:pt x="840" y="58"/>
                      </a:lnTo>
                      <a:lnTo>
                        <a:pt x="851" y="48"/>
                      </a:lnTo>
                      <a:lnTo>
                        <a:pt x="863" y="42"/>
                      </a:lnTo>
                      <a:lnTo>
                        <a:pt x="876" y="42"/>
                      </a:lnTo>
                      <a:lnTo>
                        <a:pt x="887" y="47"/>
                      </a:lnTo>
                      <a:lnTo>
                        <a:pt x="894" y="58"/>
                      </a:lnTo>
                      <a:lnTo>
                        <a:pt x="898" y="76"/>
                      </a:lnTo>
                      <a:lnTo>
                        <a:pt x="901" y="53"/>
                      </a:lnTo>
                      <a:lnTo>
                        <a:pt x="908" y="36"/>
                      </a:lnTo>
                      <a:lnTo>
                        <a:pt x="918" y="24"/>
                      </a:lnTo>
                      <a:lnTo>
                        <a:pt x="929" y="19"/>
                      </a:lnTo>
                      <a:lnTo>
                        <a:pt x="941" y="19"/>
                      </a:lnTo>
                      <a:lnTo>
                        <a:pt x="951" y="27"/>
                      </a:lnTo>
                      <a:lnTo>
                        <a:pt x="961" y="42"/>
                      </a:lnTo>
                      <a:lnTo>
                        <a:pt x="966" y="6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0" name="Freeform 277">
                  <a:extLst>
                    <a:ext uri="{FF2B5EF4-FFF2-40B4-BE49-F238E27FC236}">
                      <a16:creationId xmlns:a16="http://schemas.microsoft.com/office/drawing/2014/main" id="{8838D75B-695A-46C5-A95A-45DA3D248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2638" y="2925763"/>
                  <a:ext cx="92075" cy="34925"/>
                </a:xfrm>
                <a:custGeom>
                  <a:avLst/>
                  <a:gdLst>
                    <a:gd name="T0" fmla="*/ 238 w 410"/>
                    <a:gd name="T1" fmla="*/ 176 h 193"/>
                    <a:gd name="T2" fmla="*/ 205 w 410"/>
                    <a:gd name="T3" fmla="*/ 191 h 193"/>
                    <a:gd name="T4" fmla="*/ 190 w 410"/>
                    <a:gd name="T5" fmla="*/ 193 h 193"/>
                    <a:gd name="T6" fmla="*/ 179 w 410"/>
                    <a:gd name="T7" fmla="*/ 191 h 193"/>
                    <a:gd name="T8" fmla="*/ 168 w 410"/>
                    <a:gd name="T9" fmla="*/ 184 h 193"/>
                    <a:gd name="T10" fmla="*/ 160 w 410"/>
                    <a:gd name="T11" fmla="*/ 175 h 193"/>
                    <a:gd name="T12" fmla="*/ 148 w 410"/>
                    <a:gd name="T13" fmla="*/ 145 h 193"/>
                    <a:gd name="T14" fmla="*/ 136 w 410"/>
                    <a:gd name="T15" fmla="*/ 155 h 193"/>
                    <a:gd name="T16" fmla="*/ 123 w 410"/>
                    <a:gd name="T17" fmla="*/ 161 h 193"/>
                    <a:gd name="T18" fmla="*/ 110 w 410"/>
                    <a:gd name="T19" fmla="*/ 161 h 193"/>
                    <a:gd name="T20" fmla="*/ 100 w 410"/>
                    <a:gd name="T21" fmla="*/ 157 h 193"/>
                    <a:gd name="T22" fmla="*/ 91 w 410"/>
                    <a:gd name="T23" fmla="*/ 150 h 193"/>
                    <a:gd name="T24" fmla="*/ 88 w 410"/>
                    <a:gd name="T25" fmla="*/ 139 h 193"/>
                    <a:gd name="T26" fmla="*/ 90 w 410"/>
                    <a:gd name="T27" fmla="*/ 126 h 193"/>
                    <a:gd name="T28" fmla="*/ 99 w 410"/>
                    <a:gd name="T29" fmla="*/ 110 h 193"/>
                    <a:gd name="T30" fmla="*/ 54 w 410"/>
                    <a:gd name="T31" fmla="*/ 103 h 193"/>
                    <a:gd name="T32" fmla="*/ 22 w 410"/>
                    <a:gd name="T33" fmla="*/ 90 h 193"/>
                    <a:gd name="T34" fmla="*/ 4 w 410"/>
                    <a:gd name="T35" fmla="*/ 74 h 193"/>
                    <a:gd name="T36" fmla="*/ 1 w 410"/>
                    <a:gd name="T37" fmla="*/ 65 h 193"/>
                    <a:gd name="T38" fmla="*/ 0 w 410"/>
                    <a:gd name="T39" fmla="*/ 57 h 193"/>
                    <a:gd name="T40" fmla="*/ 3 w 410"/>
                    <a:gd name="T41" fmla="*/ 49 h 193"/>
                    <a:gd name="T42" fmla="*/ 8 w 410"/>
                    <a:gd name="T43" fmla="*/ 42 h 193"/>
                    <a:gd name="T44" fmla="*/ 29 w 410"/>
                    <a:gd name="T45" fmla="*/ 31 h 193"/>
                    <a:gd name="T46" fmla="*/ 60 w 410"/>
                    <a:gd name="T47" fmla="*/ 27 h 193"/>
                    <a:gd name="T48" fmla="*/ 103 w 410"/>
                    <a:gd name="T49" fmla="*/ 32 h 193"/>
                    <a:gd name="T50" fmla="*/ 104 w 410"/>
                    <a:gd name="T51" fmla="*/ 25 h 193"/>
                    <a:gd name="T52" fmla="*/ 109 w 410"/>
                    <a:gd name="T53" fmla="*/ 20 h 193"/>
                    <a:gd name="T54" fmla="*/ 125 w 410"/>
                    <a:gd name="T55" fmla="*/ 13 h 193"/>
                    <a:gd name="T56" fmla="*/ 144 w 410"/>
                    <a:gd name="T57" fmla="*/ 16 h 193"/>
                    <a:gd name="T58" fmla="*/ 152 w 410"/>
                    <a:gd name="T59" fmla="*/ 23 h 193"/>
                    <a:gd name="T60" fmla="*/ 156 w 410"/>
                    <a:gd name="T61" fmla="*/ 32 h 193"/>
                    <a:gd name="T62" fmla="*/ 165 w 410"/>
                    <a:gd name="T63" fmla="*/ 14 h 193"/>
                    <a:gd name="T64" fmla="*/ 178 w 410"/>
                    <a:gd name="T65" fmla="*/ 4 h 193"/>
                    <a:gd name="T66" fmla="*/ 193 w 410"/>
                    <a:gd name="T67" fmla="*/ 0 h 193"/>
                    <a:gd name="T68" fmla="*/ 209 w 410"/>
                    <a:gd name="T69" fmla="*/ 2 h 193"/>
                    <a:gd name="T70" fmla="*/ 227 w 410"/>
                    <a:gd name="T71" fmla="*/ 9 h 193"/>
                    <a:gd name="T72" fmla="*/ 245 w 410"/>
                    <a:gd name="T73" fmla="*/ 21 h 193"/>
                    <a:gd name="T74" fmla="*/ 279 w 410"/>
                    <a:gd name="T75" fmla="*/ 55 h 193"/>
                    <a:gd name="T76" fmla="*/ 286 w 410"/>
                    <a:gd name="T77" fmla="*/ 44 h 193"/>
                    <a:gd name="T78" fmla="*/ 295 w 410"/>
                    <a:gd name="T79" fmla="*/ 38 h 193"/>
                    <a:gd name="T80" fmla="*/ 313 w 410"/>
                    <a:gd name="T81" fmla="*/ 30 h 193"/>
                    <a:gd name="T82" fmla="*/ 331 w 410"/>
                    <a:gd name="T83" fmla="*/ 34 h 193"/>
                    <a:gd name="T84" fmla="*/ 349 w 410"/>
                    <a:gd name="T85" fmla="*/ 45 h 193"/>
                    <a:gd name="T86" fmla="*/ 366 w 410"/>
                    <a:gd name="T87" fmla="*/ 64 h 193"/>
                    <a:gd name="T88" fmla="*/ 384 w 410"/>
                    <a:gd name="T89" fmla="*/ 88 h 193"/>
                    <a:gd name="T90" fmla="*/ 398 w 410"/>
                    <a:gd name="T91" fmla="*/ 117 h 193"/>
                    <a:gd name="T92" fmla="*/ 410 w 410"/>
                    <a:gd name="T93" fmla="*/ 14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10" h="193">
                      <a:moveTo>
                        <a:pt x="238" y="176"/>
                      </a:moveTo>
                      <a:lnTo>
                        <a:pt x="205" y="191"/>
                      </a:lnTo>
                      <a:lnTo>
                        <a:pt x="190" y="193"/>
                      </a:lnTo>
                      <a:lnTo>
                        <a:pt x="179" y="191"/>
                      </a:lnTo>
                      <a:lnTo>
                        <a:pt x="168" y="184"/>
                      </a:lnTo>
                      <a:lnTo>
                        <a:pt x="160" y="175"/>
                      </a:lnTo>
                      <a:lnTo>
                        <a:pt x="148" y="145"/>
                      </a:lnTo>
                      <a:lnTo>
                        <a:pt x="136" y="155"/>
                      </a:lnTo>
                      <a:lnTo>
                        <a:pt x="123" y="161"/>
                      </a:lnTo>
                      <a:lnTo>
                        <a:pt x="110" y="161"/>
                      </a:lnTo>
                      <a:lnTo>
                        <a:pt x="100" y="157"/>
                      </a:lnTo>
                      <a:lnTo>
                        <a:pt x="91" y="150"/>
                      </a:lnTo>
                      <a:lnTo>
                        <a:pt x="88" y="139"/>
                      </a:lnTo>
                      <a:lnTo>
                        <a:pt x="90" y="126"/>
                      </a:lnTo>
                      <a:lnTo>
                        <a:pt x="99" y="110"/>
                      </a:lnTo>
                      <a:lnTo>
                        <a:pt x="54" y="103"/>
                      </a:lnTo>
                      <a:lnTo>
                        <a:pt x="22" y="90"/>
                      </a:lnTo>
                      <a:lnTo>
                        <a:pt x="4" y="74"/>
                      </a:lnTo>
                      <a:lnTo>
                        <a:pt x="1" y="65"/>
                      </a:lnTo>
                      <a:lnTo>
                        <a:pt x="0" y="57"/>
                      </a:lnTo>
                      <a:lnTo>
                        <a:pt x="3" y="49"/>
                      </a:lnTo>
                      <a:lnTo>
                        <a:pt x="8" y="42"/>
                      </a:lnTo>
                      <a:lnTo>
                        <a:pt x="29" y="31"/>
                      </a:lnTo>
                      <a:lnTo>
                        <a:pt x="60" y="27"/>
                      </a:lnTo>
                      <a:lnTo>
                        <a:pt x="103" y="32"/>
                      </a:lnTo>
                      <a:lnTo>
                        <a:pt x="104" y="25"/>
                      </a:lnTo>
                      <a:lnTo>
                        <a:pt x="109" y="20"/>
                      </a:lnTo>
                      <a:lnTo>
                        <a:pt x="125" y="13"/>
                      </a:lnTo>
                      <a:lnTo>
                        <a:pt x="144" y="16"/>
                      </a:lnTo>
                      <a:lnTo>
                        <a:pt x="152" y="23"/>
                      </a:lnTo>
                      <a:lnTo>
                        <a:pt x="156" y="32"/>
                      </a:lnTo>
                      <a:lnTo>
                        <a:pt x="165" y="14"/>
                      </a:lnTo>
                      <a:lnTo>
                        <a:pt x="178" y="4"/>
                      </a:lnTo>
                      <a:lnTo>
                        <a:pt x="193" y="0"/>
                      </a:lnTo>
                      <a:lnTo>
                        <a:pt x="209" y="2"/>
                      </a:lnTo>
                      <a:lnTo>
                        <a:pt x="227" y="9"/>
                      </a:lnTo>
                      <a:lnTo>
                        <a:pt x="245" y="21"/>
                      </a:lnTo>
                      <a:lnTo>
                        <a:pt x="279" y="55"/>
                      </a:lnTo>
                      <a:lnTo>
                        <a:pt x="286" y="44"/>
                      </a:lnTo>
                      <a:lnTo>
                        <a:pt x="295" y="38"/>
                      </a:lnTo>
                      <a:lnTo>
                        <a:pt x="313" y="30"/>
                      </a:lnTo>
                      <a:lnTo>
                        <a:pt x="331" y="34"/>
                      </a:lnTo>
                      <a:lnTo>
                        <a:pt x="349" y="45"/>
                      </a:lnTo>
                      <a:lnTo>
                        <a:pt x="366" y="64"/>
                      </a:lnTo>
                      <a:lnTo>
                        <a:pt x="384" y="88"/>
                      </a:lnTo>
                      <a:lnTo>
                        <a:pt x="398" y="117"/>
                      </a:lnTo>
                      <a:lnTo>
                        <a:pt x="410" y="1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1" name="Freeform 278">
                  <a:extLst>
                    <a:ext uri="{FF2B5EF4-FFF2-40B4-BE49-F238E27FC236}">
                      <a16:creationId xmlns:a16="http://schemas.microsoft.com/office/drawing/2014/main" id="{F928CEF5-836E-4D64-A64B-8E009F173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7538" y="3000375"/>
                  <a:ext cx="65088" cy="42863"/>
                </a:xfrm>
                <a:custGeom>
                  <a:avLst/>
                  <a:gdLst>
                    <a:gd name="T0" fmla="*/ 287 w 287"/>
                    <a:gd name="T1" fmla="*/ 190 h 247"/>
                    <a:gd name="T2" fmla="*/ 281 w 287"/>
                    <a:gd name="T3" fmla="*/ 219 h 247"/>
                    <a:gd name="T4" fmla="*/ 265 w 287"/>
                    <a:gd name="T5" fmla="*/ 235 h 247"/>
                    <a:gd name="T6" fmla="*/ 256 w 287"/>
                    <a:gd name="T7" fmla="*/ 238 h 247"/>
                    <a:gd name="T8" fmla="*/ 245 w 287"/>
                    <a:gd name="T9" fmla="*/ 237 h 247"/>
                    <a:gd name="T10" fmla="*/ 232 w 287"/>
                    <a:gd name="T11" fmla="*/ 231 h 247"/>
                    <a:gd name="T12" fmla="*/ 219 w 287"/>
                    <a:gd name="T13" fmla="*/ 221 h 247"/>
                    <a:gd name="T14" fmla="*/ 199 w 287"/>
                    <a:gd name="T15" fmla="*/ 240 h 247"/>
                    <a:gd name="T16" fmla="*/ 180 w 287"/>
                    <a:gd name="T17" fmla="*/ 247 h 247"/>
                    <a:gd name="T18" fmla="*/ 164 w 287"/>
                    <a:gd name="T19" fmla="*/ 245 h 247"/>
                    <a:gd name="T20" fmla="*/ 152 w 287"/>
                    <a:gd name="T21" fmla="*/ 235 h 247"/>
                    <a:gd name="T22" fmla="*/ 145 w 287"/>
                    <a:gd name="T23" fmla="*/ 217 h 247"/>
                    <a:gd name="T24" fmla="*/ 144 w 287"/>
                    <a:gd name="T25" fmla="*/ 198 h 247"/>
                    <a:gd name="T26" fmla="*/ 148 w 287"/>
                    <a:gd name="T27" fmla="*/ 177 h 247"/>
                    <a:gd name="T28" fmla="*/ 159 w 287"/>
                    <a:gd name="T29" fmla="*/ 157 h 247"/>
                    <a:gd name="T30" fmla="*/ 136 w 287"/>
                    <a:gd name="T31" fmla="*/ 166 h 247"/>
                    <a:gd name="T32" fmla="*/ 116 w 287"/>
                    <a:gd name="T33" fmla="*/ 169 h 247"/>
                    <a:gd name="T34" fmla="*/ 99 w 287"/>
                    <a:gd name="T35" fmla="*/ 166 h 247"/>
                    <a:gd name="T36" fmla="*/ 86 w 287"/>
                    <a:gd name="T37" fmla="*/ 158 h 247"/>
                    <a:gd name="T38" fmla="*/ 78 w 287"/>
                    <a:gd name="T39" fmla="*/ 144 h 247"/>
                    <a:gd name="T40" fmla="*/ 74 w 287"/>
                    <a:gd name="T41" fmla="*/ 128 h 247"/>
                    <a:gd name="T42" fmla="*/ 75 w 287"/>
                    <a:gd name="T43" fmla="*/ 107 h 247"/>
                    <a:gd name="T44" fmla="*/ 80 w 287"/>
                    <a:gd name="T45" fmla="*/ 86 h 247"/>
                    <a:gd name="T46" fmla="*/ 56 w 287"/>
                    <a:gd name="T47" fmla="*/ 92 h 247"/>
                    <a:gd name="T48" fmla="*/ 36 w 287"/>
                    <a:gd name="T49" fmla="*/ 91 h 247"/>
                    <a:gd name="T50" fmla="*/ 19 w 287"/>
                    <a:gd name="T51" fmla="*/ 84 h 247"/>
                    <a:gd name="T52" fmla="*/ 7 w 287"/>
                    <a:gd name="T53" fmla="*/ 72 h 247"/>
                    <a:gd name="T54" fmla="*/ 0 w 287"/>
                    <a:gd name="T55" fmla="*/ 56 h 247"/>
                    <a:gd name="T56" fmla="*/ 0 w 287"/>
                    <a:gd name="T57" fmla="*/ 38 h 247"/>
                    <a:gd name="T58" fmla="*/ 8 w 287"/>
                    <a:gd name="T59" fmla="*/ 19 h 247"/>
                    <a:gd name="T60" fmla="*/ 24 w 287"/>
                    <a:gd name="T6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7" h="247">
                      <a:moveTo>
                        <a:pt x="287" y="190"/>
                      </a:moveTo>
                      <a:lnTo>
                        <a:pt x="281" y="219"/>
                      </a:lnTo>
                      <a:lnTo>
                        <a:pt x="265" y="235"/>
                      </a:lnTo>
                      <a:lnTo>
                        <a:pt x="256" y="238"/>
                      </a:lnTo>
                      <a:lnTo>
                        <a:pt x="245" y="237"/>
                      </a:lnTo>
                      <a:lnTo>
                        <a:pt x="232" y="231"/>
                      </a:lnTo>
                      <a:lnTo>
                        <a:pt x="219" y="221"/>
                      </a:lnTo>
                      <a:lnTo>
                        <a:pt x="199" y="240"/>
                      </a:lnTo>
                      <a:lnTo>
                        <a:pt x="180" y="247"/>
                      </a:lnTo>
                      <a:lnTo>
                        <a:pt x="164" y="245"/>
                      </a:lnTo>
                      <a:lnTo>
                        <a:pt x="152" y="235"/>
                      </a:lnTo>
                      <a:lnTo>
                        <a:pt x="145" y="217"/>
                      </a:lnTo>
                      <a:lnTo>
                        <a:pt x="144" y="198"/>
                      </a:lnTo>
                      <a:lnTo>
                        <a:pt x="148" y="177"/>
                      </a:lnTo>
                      <a:lnTo>
                        <a:pt x="159" y="157"/>
                      </a:lnTo>
                      <a:lnTo>
                        <a:pt x="136" y="166"/>
                      </a:lnTo>
                      <a:lnTo>
                        <a:pt x="116" y="169"/>
                      </a:lnTo>
                      <a:lnTo>
                        <a:pt x="99" y="166"/>
                      </a:lnTo>
                      <a:lnTo>
                        <a:pt x="86" y="158"/>
                      </a:lnTo>
                      <a:lnTo>
                        <a:pt x="78" y="144"/>
                      </a:lnTo>
                      <a:lnTo>
                        <a:pt x="74" y="128"/>
                      </a:lnTo>
                      <a:lnTo>
                        <a:pt x="75" y="107"/>
                      </a:lnTo>
                      <a:lnTo>
                        <a:pt x="80" y="86"/>
                      </a:lnTo>
                      <a:lnTo>
                        <a:pt x="56" y="92"/>
                      </a:lnTo>
                      <a:lnTo>
                        <a:pt x="36" y="91"/>
                      </a:lnTo>
                      <a:lnTo>
                        <a:pt x="19" y="84"/>
                      </a:lnTo>
                      <a:lnTo>
                        <a:pt x="7" y="72"/>
                      </a:lnTo>
                      <a:lnTo>
                        <a:pt x="0" y="56"/>
                      </a:lnTo>
                      <a:lnTo>
                        <a:pt x="0" y="38"/>
                      </a:lnTo>
                      <a:lnTo>
                        <a:pt x="8" y="1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2" name="Freeform 279">
                  <a:extLst>
                    <a:ext uri="{FF2B5EF4-FFF2-40B4-BE49-F238E27FC236}">
                      <a16:creationId xmlns:a16="http://schemas.microsoft.com/office/drawing/2014/main" id="{2E99C6A9-B41C-4094-BE2B-69D62870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4838" y="2922588"/>
                  <a:ext cx="42863" cy="31750"/>
                </a:xfrm>
                <a:custGeom>
                  <a:avLst/>
                  <a:gdLst>
                    <a:gd name="T0" fmla="*/ 115 w 187"/>
                    <a:gd name="T1" fmla="*/ 10 h 183"/>
                    <a:gd name="T2" fmla="*/ 100 w 187"/>
                    <a:gd name="T3" fmla="*/ 2 h 183"/>
                    <a:gd name="T4" fmla="*/ 85 w 187"/>
                    <a:gd name="T5" fmla="*/ 0 h 183"/>
                    <a:gd name="T6" fmla="*/ 72 w 187"/>
                    <a:gd name="T7" fmla="*/ 2 h 183"/>
                    <a:gd name="T8" fmla="*/ 60 w 187"/>
                    <a:gd name="T9" fmla="*/ 7 h 183"/>
                    <a:gd name="T10" fmla="*/ 54 w 187"/>
                    <a:gd name="T11" fmla="*/ 14 h 183"/>
                    <a:gd name="T12" fmla="*/ 52 w 187"/>
                    <a:gd name="T13" fmla="*/ 23 h 183"/>
                    <a:gd name="T14" fmla="*/ 57 w 187"/>
                    <a:gd name="T15" fmla="*/ 33 h 183"/>
                    <a:gd name="T16" fmla="*/ 70 w 187"/>
                    <a:gd name="T17" fmla="*/ 43 h 183"/>
                    <a:gd name="T18" fmla="*/ 41 w 187"/>
                    <a:gd name="T19" fmla="*/ 48 h 183"/>
                    <a:gd name="T20" fmla="*/ 21 w 187"/>
                    <a:gd name="T21" fmla="*/ 58 h 183"/>
                    <a:gd name="T22" fmla="*/ 7 w 187"/>
                    <a:gd name="T23" fmla="*/ 67 h 183"/>
                    <a:gd name="T24" fmla="*/ 0 w 187"/>
                    <a:gd name="T25" fmla="*/ 79 h 183"/>
                    <a:gd name="T26" fmla="*/ 1 w 187"/>
                    <a:gd name="T27" fmla="*/ 91 h 183"/>
                    <a:gd name="T28" fmla="*/ 9 w 187"/>
                    <a:gd name="T29" fmla="*/ 100 h 183"/>
                    <a:gd name="T30" fmla="*/ 25 w 187"/>
                    <a:gd name="T31" fmla="*/ 109 h 183"/>
                    <a:gd name="T32" fmla="*/ 47 w 187"/>
                    <a:gd name="T33" fmla="*/ 113 h 183"/>
                    <a:gd name="T34" fmla="*/ 39 w 187"/>
                    <a:gd name="T35" fmla="*/ 140 h 183"/>
                    <a:gd name="T36" fmla="*/ 38 w 187"/>
                    <a:gd name="T37" fmla="*/ 159 h 183"/>
                    <a:gd name="T38" fmla="*/ 43 w 187"/>
                    <a:gd name="T39" fmla="*/ 173 h 183"/>
                    <a:gd name="T40" fmla="*/ 54 w 187"/>
                    <a:gd name="T41" fmla="*/ 181 h 183"/>
                    <a:gd name="T42" fmla="*/ 68 w 187"/>
                    <a:gd name="T43" fmla="*/ 181 h 183"/>
                    <a:gd name="T44" fmla="*/ 84 w 187"/>
                    <a:gd name="T45" fmla="*/ 174 h 183"/>
                    <a:gd name="T46" fmla="*/ 101 w 187"/>
                    <a:gd name="T47" fmla="*/ 160 h 183"/>
                    <a:gd name="T48" fmla="*/ 119 w 187"/>
                    <a:gd name="T49" fmla="*/ 140 h 183"/>
                    <a:gd name="T50" fmla="*/ 118 w 187"/>
                    <a:gd name="T51" fmla="*/ 157 h 183"/>
                    <a:gd name="T52" fmla="*/ 122 w 187"/>
                    <a:gd name="T53" fmla="*/ 170 h 183"/>
                    <a:gd name="T54" fmla="*/ 131 w 187"/>
                    <a:gd name="T55" fmla="*/ 178 h 183"/>
                    <a:gd name="T56" fmla="*/ 142 w 187"/>
                    <a:gd name="T57" fmla="*/ 183 h 183"/>
                    <a:gd name="T58" fmla="*/ 155 w 187"/>
                    <a:gd name="T59" fmla="*/ 183 h 183"/>
                    <a:gd name="T60" fmla="*/ 168 w 187"/>
                    <a:gd name="T61" fmla="*/ 178 h 183"/>
                    <a:gd name="T62" fmla="*/ 179 w 187"/>
                    <a:gd name="T63" fmla="*/ 169 h 183"/>
                    <a:gd name="T64" fmla="*/ 187 w 187"/>
                    <a:gd name="T65" fmla="*/ 154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7" h="183">
                      <a:moveTo>
                        <a:pt x="115" y="10"/>
                      </a:moveTo>
                      <a:lnTo>
                        <a:pt x="100" y="2"/>
                      </a:lnTo>
                      <a:lnTo>
                        <a:pt x="85" y="0"/>
                      </a:lnTo>
                      <a:lnTo>
                        <a:pt x="72" y="2"/>
                      </a:lnTo>
                      <a:lnTo>
                        <a:pt x="60" y="7"/>
                      </a:lnTo>
                      <a:lnTo>
                        <a:pt x="54" y="14"/>
                      </a:lnTo>
                      <a:lnTo>
                        <a:pt x="52" y="23"/>
                      </a:lnTo>
                      <a:lnTo>
                        <a:pt x="57" y="33"/>
                      </a:lnTo>
                      <a:lnTo>
                        <a:pt x="70" y="43"/>
                      </a:lnTo>
                      <a:lnTo>
                        <a:pt x="41" y="48"/>
                      </a:lnTo>
                      <a:lnTo>
                        <a:pt x="21" y="58"/>
                      </a:lnTo>
                      <a:lnTo>
                        <a:pt x="7" y="67"/>
                      </a:lnTo>
                      <a:lnTo>
                        <a:pt x="0" y="79"/>
                      </a:lnTo>
                      <a:lnTo>
                        <a:pt x="1" y="91"/>
                      </a:lnTo>
                      <a:lnTo>
                        <a:pt x="9" y="100"/>
                      </a:lnTo>
                      <a:lnTo>
                        <a:pt x="25" y="109"/>
                      </a:lnTo>
                      <a:lnTo>
                        <a:pt x="47" y="113"/>
                      </a:lnTo>
                      <a:lnTo>
                        <a:pt x="39" y="140"/>
                      </a:lnTo>
                      <a:lnTo>
                        <a:pt x="38" y="159"/>
                      </a:lnTo>
                      <a:lnTo>
                        <a:pt x="43" y="173"/>
                      </a:lnTo>
                      <a:lnTo>
                        <a:pt x="54" y="181"/>
                      </a:lnTo>
                      <a:lnTo>
                        <a:pt x="68" y="181"/>
                      </a:lnTo>
                      <a:lnTo>
                        <a:pt x="84" y="174"/>
                      </a:lnTo>
                      <a:lnTo>
                        <a:pt x="101" y="160"/>
                      </a:lnTo>
                      <a:lnTo>
                        <a:pt x="119" y="140"/>
                      </a:lnTo>
                      <a:lnTo>
                        <a:pt x="118" y="157"/>
                      </a:lnTo>
                      <a:lnTo>
                        <a:pt x="122" y="170"/>
                      </a:lnTo>
                      <a:lnTo>
                        <a:pt x="131" y="178"/>
                      </a:lnTo>
                      <a:lnTo>
                        <a:pt x="142" y="183"/>
                      </a:lnTo>
                      <a:lnTo>
                        <a:pt x="155" y="183"/>
                      </a:lnTo>
                      <a:lnTo>
                        <a:pt x="168" y="178"/>
                      </a:lnTo>
                      <a:lnTo>
                        <a:pt x="179" y="169"/>
                      </a:lnTo>
                      <a:lnTo>
                        <a:pt x="187" y="1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3" name="Freeform 280">
                  <a:extLst>
                    <a:ext uri="{FF2B5EF4-FFF2-40B4-BE49-F238E27FC236}">
                      <a16:creationId xmlns:a16="http://schemas.microsoft.com/office/drawing/2014/main" id="{1906D21C-9C36-4332-A2E5-B901E752C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1038" y="2941638"/>
                  <a:ext cx="60325" cy="26988"/>
                </a:xfrm>
                <a:custGeom>
                  <a:avLst/>
                  <a:gdLst>
                    <a:gd name="T0" fmla="*/ 2 w 260"/>
                    <a:gd name="T1" fmla="*/ 32 h 157"/>
                    <a:gd name="T2" fmla="*/ 0 w 260"/>
                    <a:gd name="T3" fmla="*/ 20 h 157"/>
                    <a:gd name="T4" fmla="*/ 3 w 260"/>
                    <a:gd name="T5" fmla="*/ 11 h 157"/>
                    <a:gd name="T6" fmla="*/ 10 w 260"/>
                    <a:gd name="T7" fmla="*/ 3 h 157"/>
                    <a:gd name="T8" fmla="*/ 19 w 260"/>
                    <a:gd name="T9" fmla="*/ 0 h 157"/>
                    <a:gd name="T10" fmla="*/ 29 w 260"/>
                    <a:gd name="T11" fmla="*/ 0 h 157"/>
                    <a:gd name="T12" fmla="*/ 37 w 260"/>
                    <a:gd name="T13" fmla="*/ 3 h 157"/>
                    <a:gd name="T14" fmla="*/ 44 w 260"/>
                    <a:gd name="T15" fmla="*/ 11 h 157"/>
                    <a:gd name="T16" fmla="*/ 46 w 260"/>
                    <a:gd name="T17" fmla="*/ 23 h 157"/>
                    <a:gd name="T18" fmla="*/ 69 w 260"/>
                    <a:gd name="T19" fmla="*/ 9 h 157"/>
                    <a:gd name="T20" fmla="*/ 89 w 260"/>
                    <a:gd name="T21" fmla="*/ 5 h 157"/>
                    <a:gd name="T22" fmla="*/ 105 w 260"/>
                    <a:gd name="T23" fmla="*/ 7 h 157"/>
                    <a:gd name="T24" fmla="*/ 119 w 260"/>
                    <a:gd name="T25" fmla="*/ 17 h 157"/>
                    <a:gd name="T26" fmla="*/ 128 w 260"/>
                    <a:gd name="T27" fmla="*/ 31 h 157"/>
                    <a:gd name="T28" fmla="*/ 133 w 260"/>
                    <a:gd name="T29" fmla="*/ 50 h 157"/>
                    <a:gd name="T30" fmla="*/ 133 w 260"/>
                    <a:gd name="T31" fmla="*/ 71 h 157"/>
                    <a:gd name="T32" fmla="*/ 129 w 260"/>
                    <a:gd name="T33" fmla="*/ 95 h 157"/>
                    <a:gd name="T34" fmla="*/ 153 w 260"/>
                    <a:gd name="T35" fmla="*/ 83 h 157"/>
                    <a:gd name="T36" fmla="*/ 174 w 260"/>
                    <a:gd name="T37" fmla="*/ 78 h 157"/>
                    <a:gd name="T38" fmla="*/ 195 w 260"/>
                    <a:gd name="T39" fmla="*/ 78 h 157"/>
                    <a:gd name="T40" fmla="*/ 213 w 260"/>
                    <a:gd name="T41" fmla="*/ 83 h 157"/>
                    <a:gd name="T42" fmla="*/ 229 w 260"/>
                    <a:gd name="T43" fmla="*/ 94 h 157"/>
                    <a:gd name="T44" fmla="*/ 242 w 260"/>
                    <a:gd name="T45" fmla="*/ 110 h 157"/>
                    <a:gd name="T46" fmla="*/ 253 w 260"/>
                    <a:gd name="T47" fmla="*/ 130 h 157"/>
                    <a:gd name="T48" fmla="*/ 260 w 260"/>
                    <a:gd name="T4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0" h="157">
                      <a:moveTo>
                        <a:pt x="2" y="32"/>
                      </a:move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10" y="3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7" y="3"/>
                      </a:lnTo>
                      <a:lnTo>
                        <a:pt x="44" y="11"/>
                      </a:lnTo>
                      <a:lnTo>
                        <a:pt x="46" y="23"/>
                      </a:lnTo>
                      <a:lnTo>
                        <a:pt x="69" y="9"/>
                      </a:lnTo>
                      <a:lnTo>
                        <a:pt x="89" y="5"/>
                      </a:lnTo>
                      <a:lnTo>
                        <a:pt x="105" y="7"/>
                      </a:lnTo>
                      <a:lnTo>
                        <a:pt x="119" y="17"/>
                      </a:lnTo>
                      <a:lnTo>
                        <a:pt x="128" y="31"/>
                      </a:lnTo>
                      <a:lnTo>
                        <a:pt x="133" y="50"/>
                      </a:lnTo>
                      <a:lnTo>
                        <a:pt x="133" y="71"/>
                      </a:lnTo>
                      <a:lnTo>
                        <a:pt x="129" y="95"/>
                      </a:lnTo>
                      <a:lnTo>
                        <a:pt x="153" y="83"/>
                      </a:lnTo>
                      <a:lnTo>
                        <a:pt x="174" y="78"/>
                      </a:lnTo>
                      <a:lnTo>
                        <a:pt x="195" y="78"/>
                      </a:lnTo>
                      <a:lnTo>
                        <a:pt x="213" y="83"/>
                      </a:lnTo>
                      <a:lnTo>
                        <a:pt x="229" y="94"/>
                      </a:lnTo>
                      <a:lnTo>
                        <a:pt x="242" y="110"/>
                      </a:lnTo>
                      <a:lnTo>
                        <a:pt x="253" y="130"/>
                      </a:lnTo>
                      <a:lnTo>
                        <a:pt x="260" y="15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4" name="Freeform 281">
                  <a:extLst>
                    <a:ext uri="{FF2B5EF4-FFF2-40B4-BE49-F238E27FC236}">
                      <a16:creationId xmlns:a16="http://schemas.microsoft.com/office/drawing/2014/main" id="{C104603C-A2C8-4F45-8B7B-B28208F23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1" y="2954338"/>
                  <a:ext cx="19050" cy="6350"/>
                </a:xfrm>
                <a:custGeom>
                  <a:avLst/>
                  <a:gdLst>
                    <a:gd name="T0" fmla="*/ 0 w 88"/>
                    <a:gd name="T1" fmla="*/ 31 h 31"/>
                    <a:gd name="T2" fmla="*/ 6 w 88"/>
                    <a:gd name="T3" fmla="*/ 18 h 31"/>
                    <a:gd name="T4" fmla="*/ 16 w 88"/>
                    <a:gd name="T5" fmla="*/ 8 h 31"/>
                    <a:gd name="T6" fmla="*/ 39 w 88"/>
                    <a:gd name="T7" fmla="*/ 0 h 31"/>
                    <a:gd name="T8" fmla="*/ 52 w 88"/>
                    <a:gd name="T9" fmla="*/ 1 h 31"/>
                    <a:gd name="T10" fmla="*/ 65 w 88"/>
                    <a:gd name="T11" fmla="*/ 6 h 31"/>
                    <a:gd name="T12" fmla="*/ 77 w 88"/>
                    <a:gd name="T13" fmla="*/ 15 h 31"/>
                    <a:gd name="T14" fmla="*/ 88 w 88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31">
                      <a:moveTo>
                        <a:pt x="0" y="31"/>
                      </a:moveTo>
                      <a:lnTo>
                        <a:pt x="6" y="18"/>
                      </a:lnTo>
                      <a:lnTo>
                        <a:pt x="16" y="8"/>
                      </a:lnTo>
                      <a:lnTo>
                        <a:pt x="39" y="0"/>
                      </a:lnTo>
                      <a:lnTo>
                        <a:pt x="52" y="1"/>
                      </a:lnTo>
                      <a:lnTo>
                        <a:pt x="65" y="6"/>
                      </a:lnTo>
                      <a:lnTo>
                        <a:pt x="77" y="1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5" name="Freeform 282">
                  <a:extLst>
                    <a:ext uri="{FF2B5EF4-FFF2-40B4-BE49-F238E27FC236}">
                      <a16:creationId xmlns:a16="http://schemas.microsoft.com/office/drawing/2014/main" id="{0EB0D5C8-A810-45A7-A89A-F67E3BF66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3963" y="3103563"/>
                  <a:ext cx="69850" cy="28575"/>
                </a:xfrm>
                <a:custGeom>
                  <a:avLst/>
                  <a:gdLst>
                    <a:gd name="T0" fmla="*/ 0 w 309"/>
                    <a:gd name="T1" fmla="*/ 114 h 168"/>
                    <a:gd name="T2" fmla="*/ 18 w 309"/>
                    <a:gd name="T3" fmla="*/ 118 h 168"/>
                    <a:gd name="T4" fmla="*/ 35 w 309"/>
                    <a:gd name="T5" fmla="*/ 117 h 168"/>
                    <a:gd name="T6" fmla="*/ 50 w 309"/>
                    <a:gd name="T7" fmla="*/ 113 h 168"/>
                    <a:gd name="T8" fmla="*/ 62 w 309"/>
                    <a:gd name="T9" fmla="*/ 105 h 168"/>
                    <a:gd name="T10" fmla="*/ 69 w 309"/>
                    <a:gd name="T11" fmla="*/ 94 h 168"/>
                    <a:gd name="T12" fmla="*/ 70 w 309"/>
                    <a:gd name="T13" fmla="*/ 81 h 168"/>
                    <a:gd name="T14" fmla="*/ 65 w 309"/>
                    <a:gd name="T15" fmla="*/ 68 h 168"/>
                    <a:gd name="T16" fmla="*/ 50 w 309"/>
                    <a:gd name="T17" fmla="*/ 55 h 168"/>
                    <a:gd name="T18" fmla="*/ 81 w 309"/>
                    <a:gd name="T19" fmla="*/ 33 h 168"/>
                    <a:gd name="T20" fmla="*/ 91 w 309"/>
                    <a:gd name="T21" fmla="*/ 18 h 168"/>
                    <a:gd name="T22" fmla="*/ 98 w 309"/>
                    <a:gd name="T23" fmla="*/ 0 h 168"/>
                    <a:gd name="T24" fmla="*/ 94 w 309"/>
                    <a:gd name="T25" fmla="*/ 15 h 168"/>
                    <a:gd name="T26" fmla="*/ 94 w 309"/>
                    <a:gd name="T27" fmla="*/ 30 h 168"/>
                    <a:gd name="T28" fmla="*/ 98 w 309"/>
                    <a:gd name="T29" fmla="*/ 44 h 168"/>
                    <a:gd name="T30" fmla="*/ 105 w 309"/>
                    <a:gd name="T31" fmla="*/ 56 h 168"/>
                    <a:gd name="T32" fmla="*/ 115 w 309"/>
                    <a:gd name="T33" fmla="*/ 68 h 168"/>
                    <a:gd name="T34" fmla="*/ 128 w 309"/>
                    <a:gd name="T35" fmla="*/ 77 h 168"/>
                    <a:gd name="T36" fmla="*/ 142 w 309"/>
                    <a:gd name="T37" fmla="*/ 83 h 168"/>
                    <a:gd name="T38" fmla="*/ 157 w 309"/>
                    <a:gd name="T39" fmla="*/ 85 h 168"/>
                    <a:gd name="T40" fmla="*/ 164 w 309"/>
                    <a:gd name="T41" fmla="*/ 112 h 168"/>
                    <a:gd name="T42" fmla="*/ 179 w 309"/>
                    <a:gd name="T43" fmla="*/ 128 h 168"/>
                    <a:gd name="T44" fmla="*/ 200 w 309"/>
                    <a:gd name="T45" fmla="*/ 136 h 168"/>
                    <a:gd name="T46" fmla="*/ 226 w 309"/>
                    <a:gd name="T47" fmla="*/ 133 h 168"/>
                    <a:gd name="T48" fmla="*/ 242 w 309"/>
                    <a:gd name="T49" fmla="*/ 156 h 168"/>
                    <a:gd name="T50" fmla="*/ 263 w 309"/>
                    <a:gd name="T51" fmla="*/ 167 h 168"/>
                    <a:gd name="T52" fmla="*/ 275 w 309"/>
                    <a:gd name="T53" fmla="*/ 168 h 168"/>
                    <a:gd name="T54" fmla="*/ 287 w 309"/>
                    <a:gd name="T55" fmla="*/ 166 h 168"/>
                    <a:gd name="T56" fmla="*/ 309 w 309"/>
                    <a:gd name="T57" fmla="*/ 15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9" h="168">
                      <a:moveTo>
                        <a:pt x="0" y="114"/>
                      </a:moveTo>
                      <a:lnTo>
                        <a:pt x="18" y="118"/>
                      </a:lnTo>
                      <a:lnTo>
                        <a:pt x="35" y="117"/>
                      </a:lnTo>
                      <a:lnTo>
                        <a:pt x="50" y="113"/>
                      </a:lnTo>
                      <a:lnTo>
                        <a:pt x="62" y="105"/>
                      </a:lnTo>
                      <a:lnTo>
                        <a:pt x="69" y="94"/>
                      </a:lnTo>
                      <a:lnTo>
                        <a:pt x="70" y="81"/>
                      </a:lnTo>
                      <a:lnTo>
                        <a:pt x="65" y="68"/>
                      </a:lnTo>
                      <a:lnTo>
                        <a:pt x="50" y="55"/>
                      </a:lnTo>
                      <a:lnTo>
                        <a:pt x="81" y="33"/>
                      </a:lnTo>
                      <a:lnTo>
                        <a:pt x="91" y="18"/>
                      </a:lnTo>
                      <a:lnTo>
                        <a:pt x="98" y="0"/>
                      </a:lnTo>
                      <a:lnTo>
                        <a:pt x="94" y="15"/>
                      </a:lnTo>
                      <a:lnTo>
                        <a:pt x="94" y="30"/>
                      </a:lnTo>
                      <a:lnTo>
                        <a:pt x="98" y="44"/>
                      </a:lnTo>
                      <a:lnTo>
                        <a:pt x="105" y="56"/>
                      </a:lnTo>
                      <a:lnTo>
                        <a:pt x="115" y="68"/>
                      </a:lnTo>
                      <a:lnTo>
                        <a:pt x="128" y="77"/>
                      </a:lnTo>
                      <a:lnTo>
                        <a:pt x="142" y="83"/>
                      </a:lnTo>
                      <a:lnTo>
                        <a:pt x="157" y="85"/>
                      </a:lnTo>
                      <a:lnTo>
                        <a:pt x="164" y="112"/>
                      </a:lnTo>
                      <a:lnTo>
                        <a:pt x="179" y="128"/>
                      </a:lnTo>
                      <a:lnTo>
                        <a:pt x="200" y="136"/>
                      </a:lnTo>
                      <a:lnTo>
                        <a:pt x="226" y="133"/>
                      </a:lnTo>
                      <a:lnTo>
                        <a:pt x="242" y="156"/>
                      </a:lnTo>
                      <a:lnTo>
                        <a:pt x="263" y="167"/>
                      </a:lnTo>
                      <a:lnTo>
                        <a:pt x="275" y="168"/>
                      </a:lnTo>
                      <a:lnTo>
                        <a:pt x="287" y="166"/>
                      </a:lnTo>
                      <a:lnTo>
                        <a:pt x="309" y="1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6" name="Freeform 283">
                  <a:extLst>
                    <a:ext uri="{FF2B5EF4-FFF2-40B4-BE49-F238E27FC236}">
                      <a16:creationId xmlns:a16="http://schemas.microsoft.com/office/drawing/2014/main" id="{C471E6BA-C294-47B3-BE38-81F4F92CA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351" y="3038475"/>
                  <a:ext cx="96838" cy="58738"/>
                </a:xfrm>
                <a:custGeom>
                  <a:avLst/>
                  <a:gdLst>
                    <a:gd name="T0" fmla="*/ 46 w 422"/>
                    <a:gd name="T1" fmla="*/ 71 h 339"/>
                    <a:gd name="T2" fmla="*/ 26 w 422"/>
                    <a:gd name="T3" fmla="*/ 81 h 339"/>
                    <a:gd name="T4" fmla="*/ 12 w 422"/>
                    <a:gd name="T5" fmla="*/ 94 h 339"/>
                    <a:gd name="T6" fmla="*/ 2 w 422"/>
                    <a:gd name="T7" fmla="*/ 109 h 339"/>
                    <a:gd name="T8" fmla="*/ 0 w 422"/>
                    <a:gd name="T9" fmla="*/ 125 h 339"/>
                    <a:gd name="T10" fmla="*/ 4 w 422"/>
                    <a:gd name="T11" fmla="*/ 140 h 339"/>
                    <a:gd name="T12" fmla="*/ 14 w 422"/>
                    <a:gd name="T13" fmla="*/ 152 h 339"/>
                    <a:gd name="T14" fmla="*/ 32 w 422"/>
                    <a:gd name="T15" fmla="*/ 160 h 339"/>
                    <a:gd name="T16" fmla="*/ 57 w 422"/>
                    <a:gd name="T17" fmla="*/ 164 h 339"/>
                    <a:gd name="T18" fmla="*/ 41 w 422"/>
                    <a:gd name="T19" fmla="*/ 182 h 339"/>
                    <a:gd name="T20" fmla="*/ 32 w 422"/>
                    <a:gd name="T21" fmla="*/ 201 h 339"/>
                    <a:gd name="T22" fmla="*/ 30 w 422"/>
                    <a:gd name="T23" fmla="*/ 219 h 339"/>
                    <a:gd name="T24" fmla="*/ 34 w 422"/>
                    <a:gd name="T25" fmla="*/ 234 h 339"/>
                    <a:gd name="T26" fmla="*/ 42 w 422"/>
                    <a:gd name="T27" fmla="*/ 247 h 339"/>
                    <a:gd name="T28" fmla="*/ 55 w 422"/>
                    <a:gd name="T29" fmla="*/ 255 h 339"/>
                    <a:gd name="T30" fmla="*/ 71 w 422"/>
                    <a:gd name="T31" fmla="*/ 257 h 339"/>
                    <a:gd name="T32" fmla="*/ 91 w 422"/>
                    <a:gd name="T33" fmla="*/ 252 h 339"/>
                    <a:gd name="T34" fmla="*/ 89 w 422"/>
                    <a:gd name="T35" fmla="*/ 277 h 339"/>
                    <a:gd name="T36" fmla="*/ 91 w 422"/>
                    <a:gd name="T37" fmla="*/ 296 h 339"/>
                    <a:gd name="T38" fmla="*/ 97 w 422"/>
                    <a:gd name="T39" fmla="*/ 311 h 339"/>
                    <a:gd name="T40" fmla="*/ 107 w 422"/>
                    <a:gd name="T41" fmla="*/ 321 h 339"/>
                    <a:gd name="T42" fmla="*/ 120 w 422"/>
                    <a:gd name="T43" fmla="*/ 326 h 339"/>
                    <a:gd name="T44" fmla="*/ 135 w 422"/>
                    <a:gd name="T45" fmla="*/ 326 h 339"/>
                    <a:gd name="T46" fmla="*/ 152 w 422"/>
                    <a:gd name="T47" fmla="*/ 322 h 339"/>
                    <a:gd name="T48" fmla="*/ 170 w 422"/>
                    <a:gd name="T49" fmla="*/ 311 h 339"/>
                    <a:gd name="T50" fmla="*/ 182 w 422"/>
                    <a:gd name="T51" fmla="*/ 328 h 339"/>
                    <a:gd name="T52" fmla="*/ 195 w 422"/>
                    <a:gd name="T53" fmla="*/ 338 h 339"/>
                    <a:gd name="T54" fmla="*/ 210 w 422"/>
                    <a:gd name="T55" fmla="*/ 339 h 339"/>
                    <a:gd name="T56" fmla="*/ 224 w 422"/>
                    <a:gd name="T57" fmla="*/ 335 h 339"/>
                    <a:gd name="T58" fmla="*/ 237 w 422"/>
                    <a:gd name="T59" fmla="*/ 323 h 339"/>
                    <a:gd name="T60" fmla="*/ 246 w 422"/>
                    <a:gd name="T61" fmla="*/ 306 h 339"/>
                    <a:gd name="T62" fmla="*/ 250 w 422"/>
                    <a:gd name="T63" fmla="*/ 283 h 339"/>
                    <a:gd name="T64" fmla="*/ 248 w 422"/>
                    <a:gd name="T65" fmla="*/ 256 h 339"/>
                    <a:gd name="T66" fmla="*/ 272 w 422"/>
                    <a:gd name="T67" fmla="*/ 272 h 339"/>
                    <a:gd name="T68" fmla="*/ 292 w 422"/>
                    <a:gd name="T69" fmla="*/ 278 h 339"/>
                    <a:gd name="T70" fmla="*/ 311 w 422"/>
                    <a:gd name="T71" fmla="*/ 275 h 339"/>
                    <a:gd name="T72" fmla="*/ 325 w 422"/>
                    <a:gd name="T73" fmla="*/ 265 h 339"/>
                    <a:gd name="T74" fmla="*/ 332 w 422"/>
                    <a:gd name="T75" fmla="*/ 251 h 339"/>
                    <a:gd name="T76" fmla="*/ 333 w 422"/>
                    <a:gd name="T77" fmla="*/ 234 h 339"/>
                    <a:gd name="T78" fmla="*/ 328 w 422"/>
                    <a:gd name="T79" fmla="*/ 216 h 339"/>
                    <a:gd name="T80" fmla="*/ 313 w 422"/>
                    <a:gd name="T81" fmla="*/ 200 h 339"/>
                    <a:gd name="T82" fmla="*/ 337 w 422"/>
                    <a:gd name="T83" fmla="*/ 206 h 339"/>
                    <a:gd name="T84" fmla="*/ 358 w 422"/>
                    <a:gd name="T85" fmla="*/ 205 h 339"/>
                    <a:gd name="T86" fmla="*/ 375 w 422"/>
                    <a:gd name="T87" fmla="*/ 197 h 339"/>
                    <a:gd name="T88" fmla="*/ 388 w 422"/>
                    <a:gd name="T89" fmla="*/ 183 h 339"/>
                    <a:gd name="T90" fmla="*/ 396 w 422"/>
                    <a:gd name="T91" fmla="*/ 164 h 339"/>
                    <a:gd name="T92" fmla="*/ 396 w 422"/>
                    <a:gd name="T93" fmla="*/ 142 h 339"/>
                    <a:gd name="T94" fmla="*/ 388 w 422"/>
                    <a:gd name="T95" fmla="*/ 118 h 339"/>
                    <a:gd name="T96" fmla="*/ 372 w 422"/>
                    <a:gd name="T97" fmla="*/ 93 h 339"/>
                    <a:gd name="T98" fmla="*/ 390 w 422"/>
                    <a:gd name="T99" fmla="*/ 101 h 339"/>
                    <a:gd name="T100" fmla="*/ 404 w 422"/>
                    <a:gd name="T101" fmla="*/ 100 h 339"/>
                    <a:gd name="T102" fmla="*/ 414 w 422"/>
                    <a:gd name="T103" fmla="*/ 91 h 339"/>
                    <a:gd name="T104" fmla="*/ 421 w 422"/>
                    <a:gd name="T105" fmla="*/ 78 h 339"/>
                    <a:gd name="T106" fmla="*/ 422 w 422"/>
                    <a:gd name="T107" fmla="*/ 61 h 339"/>
                    <a:gd name="T108" fmla="*/ 417 w 422"/>
                    <a:gd name="T109" fmla="*/ 41 h 339"/>
                    <a:gd name="T110" fmla="*/ 409 w 422"/>
                    <a:gd name="T111" fmla="*/ 20 h 339"/>
                    <a:gd name="T112" fmla="*/ 395 w 422"/>
                    <a:gd name="T113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339">
                      <a:moveTo>
                        <a:pt x="46" y="71"/>
                      </a:moveTo>
                      <a:lnTo>
                        <a:pt x="26" y="81"/>
                      </a:lnTo>
                      <a:lnTo>
                        <a:pt x="12" y="94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4" y="140"/>
                      </a:lnTo>
                      <a:lnTo>
                        <a:pt x="14" y="152"/>
                      </a:lnTo>
                      <a:lnTo>
                        <a:pt x="32" y="160"/>
                      </a:lnTo>
                      <a:lnTo>
                        <a:pt x="57" y="164"/>
                      </a:lnTo>
                      <a:lnTo>
                        <a:pt x="41" y="182"/>
                      </a:lnTo>
                      <a:lnTo>
                        <a:pt x="32" y="201"/>
                      </a:lnTo>
                      <a:lnTo>
                        <a:pt x="30" y="219"/>
                      </a:lnTo>
                      <a:lnTo>
                        <a:pt x="34" y="234"/>
                      </a:lnTo>
                      <a:lnTo>
                        <a:pt x="42" y="247"/>
                      </a:lnTo>
                      <a:lnTo>
                        <a:pt x="55" y="255"/>
                      </a:lnTo>
                      <a:lnTo>
                        <a:pt x="71" y="257"/>
                      </a:lnTo>
                      <a:lnTo>
                        <a:pt x="91" y="252"/>
                      </a:lnTo>
                      <a:lnTo>
                        <a:pt x="89" y="277"/>
                      </a:lnTo>
                      <a:lnTo>
                        <a:pt x="91" y="296"/>
                      </a:lnTo>
                      <a:lnTo>
                        <a:pt x="97" y="311"/>
                      </a:lnTo>
                      <a:lnTo>
                        <a:pt x="107" y="321"/>
                      </a:lnTo>
                      <a:lnTo>
                        <a:pt x="120" y="326"/>
                      </a:lnTo>
                      <a:lnTo>
                        <a:pt x="135" y="326"/>
                      </a:lnTo>
                      <a:lnTo>
                        <a:pt x="152" y="322"/>
                      </a:lnTo>
                      <a:lnTo>
                        <a:pt x="170" y="311"/>
                      </a:lnTo>
                      <a:lnTo>
                        <a:pt x="182" y="328"/>
                      </a:lnTo>
                      <a:lnTo>
                        <a:pt x="195" y="338"/>
                      </a:lnTo>
                      <a:lnTo>
                        <a:pt x="210" y="339"/>
                      </a:lnTo>
                      <a:lnTo>
                        <a:pt x="224" y="335"/>
                      </a:lnTo>
                      <a:lnTo>
                        <a:pt x="237" y="323"/>
                      </a:lnTo>
                      <a:lnTo>
                        <a:pt x="246" y="306"/>
                      </a:lnTo>
                      <a:lnTo>
                        <a:pt x="250" y="283"/>
                      </a:lnTo>
                      <a:lnTo>
                        <a:pt x="248" y="256"/>
                      </a:lnTo>
                      <a:lnTo>
                        <a:pt x="272" y="272"/>
                      </a:lnTo>
                      <a:lnTo>
                        <a:pt x="292" y="278"/>
                      </a:lnTo>
                      <a:lnTo>
                        <a:pt x="311" y="275"/>
                      </a:lnTo>
                      <a:lnTo>
                        <a:pt x="325" y="265"/>
                      </a:lnTo>
                      <a:lnTo>
                        <a:pt x="332" y="251"/>
                      </a:lnTo>
                      <a:lnTo>
                        <a:pt x="333" y="234"/>
                      </a:lnTo>
                      <a:lnTo>
                        <a:pt x="328" y="216"/>
                      </a:lnTo>
                      <a:lnTo>
                        <a:pt x="313" y="200"/>
                      </a:lnTo>
                      <a:lnTo>
                        <a:pt x="337" y="206"/>
                      </a:lnTo>
                      <a:lnTo>
                        <a:pt x="358" y="205"/>
                      </a:lnTo>
                      <a:lnTo>
                        <a:pt x="375" y="197"/>
                      </a:lnTo>
                      <a:lnTo>
                        <a:pt x="388" y="183"/>
                      </a:lnTo>
                      <a:lnTo>
                        <a:pt x="396" y="164"/>
                      </a:lnTo>
                      <a:lnTo>
                        <a:pt x="396" y="142"/>
                      </a:lnTo>
                      <a:lnTo>
                        <a:pt x="388" y="118"/>
                      </a:lnTo>
                      <a:lnTo>
                        <a:pt x="372" y="93"/>
                      </a:lnTo>
                      <a:lnTo>
                        <a:pt x="390" y="101"/>
                      </a:lnTo>
                      <a:lnTo>
                        <a:pt x="404" y="100"/>
                      </a:lnTo>
                      <a:lnTo>
                        <a:pt x="414" y="91"/>
                      </a:lnTo>
                      <a:lnTo>
                        <a:pt x="421" y="78"/>
                      </a:lnTo>
                      <a:lnTo>
                        <a:pt x="422" y="61"/>
                      </a:lnTo>
                      <a:lnTo>
                        <a:pt x="417" y="41"/>
                      </a:lnTo>
                      <a:lnTo>
                        <a:pt x="409" y="20"/>
                      </a:lnTo>
                      <a:lnTo>
                        <a:pt x="39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7" name="Freeform 284">
                  <a:extLst>
                    <a:ext uri="{FF2B5EF4-FFF2-40B4-BE49-F238E27FC236}">
                      <a16:creationId xmlns:a16="http://schemas.microsoft.com/office/drawing/2014/main" id="{7914789F-B33A-4C35-876B-0E25D8CE5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03563"/>
                  <a:ext cx="39688" cy="58738"/>
                </a:xfrm>
                <a:custGeom>
                  <a:avLst/>
                  <a:gdLst>
                    <a:gd name="T0" fmla="*/ 30 w 176"/>
                    <a:gd name="T1" fmla="*/ 0 h 330"/>
                    <a:gd name="T2" fmla="*/ 17 w 176"/>
                    <a:gd name="T3" fmla="*/ 6 h 330"/>
                    <a:gd name="T4" fmla="*/ 9 w 176"/>
                    <a:gd name="T5" fmla="*/ 14 h 330"/>
                    <a:gd name="T6" fmla="*/ 2 w 176"/>
                    <a:gd name="T7" fmla="*/ 25 h 330"/>
                    <a:gd name="T8" fmla="*/ 0 w 176"/>
                    <a:gd name="T9" fmla="*/ 36 h 330"/>
                    <a:gd name="T10" fmla="*/ 8 w 176"/>
                    <a:gd name="T11" fmla="*/ 55 h 330"/>
                    <a:gd name="T12" fmla="*/ 16 w 176"/>
                    <a:gd name="T13" fmla="*/ 61 h 330"/>
                    <a:gd name="T14" fmla="*/ 30 w 176"/>
                    <a:gd name="T15" fmla="*/ 63 h 330"/>
                    <a:gd name="T16" fmla="*/ 24 w 176"/>
                    <a:gd name="T17" fmla="*/ 103 h 330"/>
                    <a:gd name="T18" fmla="*/ 30 w 176"/>
                    <a:gd name="T19" fmla="*/ 135 h 330"/>
                    <a:gd name="T20" fmla="*/ 39 w 176"/>
                    <a:gd name="T21" fmla="*/ 148 h 330"/>
                    <a:gd name="T22" fmla="*/ 50 w 176"/>
                    <a:gd name="T23" fmla="*/ 157 h 330"/>
                    <a:gd name="T24" fmla="*/ 65 w 176"/>
                    <a:gd name="T25" fmla="*/ 164 h 330"/>
                    <a:gd name="T26" fmla="*/ 82 w 176"/>
                    <a:gd name="T27" fmla="*/ 167 h 330"/>
                    <a:gd name="T28" fmla="*/ 70 w 176"/>
                    <a:gd name="T29" fmla="*/ 199 h 330"/>
                    <a:gd name="T30" fmla="*/ 73 w 176"/>
                    <a:gd name="T31" fmla="*/ 226 h 330"/>
                    <a:gd name="T32" fmla="*/ 87 w 176"/>
                    <a:gd name="T33" fmla="*/ 245 h 330"/>
                    <a:gd name="T34" fmla="*/ 99 w 176"/>
                    <a:gd name="T35" fmla="*/ 250 h 330"/>
                    <a:gd name="T36" fmla="*/ 112 w 176"/>
                    <a:gd name="T37" fmla="*/ 253 h 330"/>
                    <a:gd name="T38" fmla="*/ 121 w 176"/>
                    <a:gd name="T39" fmla="*/ 282 h 330"/>
                    <a:gd name="T40" fmla="*/ 134 w 176"/>
                    <a:gd name="T41" fmla="*/ 306 h 330"/>
                    <a:gd name="T42" fmla="*/ 152 w 176"/>
                    <a:gd name="T43" fmla="*/ 322 h 330"/>
                    <a:gd name="T44" fmla="*/ 176 w 176"/>
                    <a:gd name="T45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6" h="330">
                      <a:moveTo>
                        <a:pt x="30" y="0"/>
                      </a:moveTo>
                      <a:lnTo>
                        <a:pt x="17" y="6"/>
                      </a:lnTo>
                      <a:lnTo>
                        <a:pt x="9" y="14"/>
                      </a:lnTo>
                      <a:lnTo>
                        <a:pt x="2" y="25"/>
                      </a:lnTo>
                      <a:lnTo>
                        <a:pt x="0" y="36"/>
                      </a:lnTo>
                      <a:lnTo>
                        <a:pt x="8" y="55"/>
                      </a:lnTo>
                      <a:lnTo>
                        <a:pt x="16" y="61"/>
                      </a:lnTo>
                      <a:lnTo>
                        <a:pt x="30" y="63"/>
                      </a:lnTo>
                      <a:lnTo>
                        <a:pt x="24" y="103"/>
                      </a:lnTo>
                      <a:lnTo>
                        <a:pt x="30" y="135"/>
                      </a:lnTo>
                      <a:lnTo>
                        <a:pt x="39" y="148"/>
                      </a:lnTo>
                      <a:lnTo>
                        <a:pt x="50" y="157"/>
                      </a:lnTo>
                      <a:lnTo>
                        <a:pt x="65" y="164"/>
                      </a:lnTo>
                      <a:lnTo>
                        <a:pt x="82" y="167"/>
                      </a:lnTo>
                      <a:lnTo>
                        <a:pt x="70" y="199"/>
                      </a:lnTo>
                      <a:lnTo>
                        <a:pt x="73" y="226"/>
                      </a:lnTo>
                      <a:lnTo>
                        <a:pt x="87" y="245"/>
                      </a:lnTo>
                      <a:lnTo>
                        <a:pt x="99" y="250"/>
                      </a:lnTo>
                      <a:lnTo>
                        <a:pt x="112" y="253"/>
                      </a:lnTo>
                      <a:lnTo>
                        <a:pt x="121" y="282"/>
                      </a:lnTo>
                      <a:lnTo>
                        <a:pt x="134" y="306"/>
                      </a:lnTo>
                      <a:lnTo>
                        <a:pt x="152" y="322"/>
                      </a:lnTo>
                      <a:lnTo>
                        <a:pt x="176" y="3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8" name="Freeform 285">
                  <a:extLst>
                    <a:ext uri="{FF2B5EF4-FFF2-40B4-BE49-F238E27FC236}">
                      <a16:creationId xmlns:a16="http://schemas.microsoft.com/office/drawing/2014/main" id="{0B95FD68-2D3A-4D17-8750-CED55E281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1626" y="3078163"/>
                  <a:ext cx="103188" cy="92075"/>
                </a:xfrm>
                <a:custGeom>
                  <a:avLst/>
                  <a:gdLst>
                    <a:gd name="T0" fmla="*/ 19 w 456"/>
                    <a:gd name="T1" fmla="*/ 133 h 522"/>
                    <a:gd name="T2" fmla="*/ 55 w 456"/>
                    <a:gd name="T3" fmla="*/ 140 h 522"/>
                    <a:gd name="T4" fmla="*/ 83 w 456"/>
                    <a:gd name="T5" fmla="*/ 114 h 522"/>
                    <a:gd name="T6" fmla="*/ 107 w 456"/>
                    <a:gd name="T7" fmla="*/ 83 h 522"/>
                    <a:gd name="T8" fmla="*/ 142 w 456"/>
                    <a:gd name="T9" fmla="*/ 69 h 522"/>
                    <a:gd name="T10" fmla="*/ 186 w 456"/>
                    <a:gd name="T11" fmla="*/ 83 h 522"/>
                    <a:gd name="T12" fmla="*/ 213 w 456"/>
                    <a:gd name="T13" fmla="*/ 37 h 522"/>
                    <a:gd name="T14" fmla="*/ 247 w 456"/>
                    <a:gd name="T15" fmla="*/ 15 h 522"/>
                    <a:gd name="T16" fmla="*/ 285 w 456"/>
                    <a:gd name="T17" fmla="*/ 21 h 522"/>
                    <a:gd name="T18" fmla="*/ 322 w 456"/>
                    <a:gd name="T19" fmla="*/ 63 h 522"/>
                    <a:gd name="T20" fmla="*/ 351 w 456"/>
                    <a:gd name="T21" fmla="*/ 26 h 522"/>
                    <a:gd name="T22" fmla="*/ 413 w 456"/>
                    <a:gd name="T23" fmla="*/ 0 h 522"/>
                    <a:gd name="T24" fmla="*/ 447 w 456"/>
                    <a:gd name="T25" fmla="*/ 11 h 522"/>
                    <a:gd name="T26" fmla="*/ 456 w 456"/>
                    <a:gd name="T27" fmla="*/ 32 h 522"/>
                    <a:gd name="T28" fmla="*/ 448 w 456"/>
                    <a:gd name="T29" fmla="*/ 61 h 522"/>
                    <a:gd name="T30" fmla="*/ 395 w 456"/>
                    <a:gd name="T31" fmla="*/ 114 h 522"/>
                    <a:gd name="T32" fmla="*/ 425 w 456"/>
                    <a:gd name="T33" fmla="*/ 155 h 522"/>
                    <a:gd name="T34" fmla="*/ 422 w 456"/>
                    <a:gd name="T35" fmla="*/ 198 h 522"/>
                    <a:gd name="T36" fmla="*/ 391 w 456"/>
                    <a:gd name="T37" fmla="*/ 229 h 522"/>
                    <a:gd name="T38" fmla="*/ 337 w 456"/>
                    <a:gd name="T39" fmla="*/ 234 h 522"/>
                    <a:gd name="T40" fmla="*/ 366 w 456"/>
                    <a:gd name="T41" fmla="*/ 260 h 522"/>
                    <a:gd name="T42" fmla="*/ 371 w 456"/>
                    <a:gd name="T43" fmla="*/ 284 h 522"/>
                    <a:gd name="T44" fmla="*/ 360 w 456"/>
                    <a:gd name="T45" fmla="*/ 303 h 522"/>
                    <a:gd name="T46" fmla="*/ 350 w 456"/>
                    <a:gd name="T47" fmla="*/ 330 h 522"/>
                    <a:gd name="T48" fmla="*/ 363 w 456"/>
                    <a:gd name="T49" fmla="*/ 363 h 522"/>
                    <a:gd name="T50" fmla="*/ 379 w 456"/>
                    <a:gd name="T51" fmla="*/ 401 h 522"/>
                    <a:gd name="T52" fmla="*/ 390 w 456"/>
                    <a:gd name="T53" fmla="*/ 437 h 522"/>
                    <a:gd name="T54" fmla="*/ 369 w 456"/>
                    <a:gd name="T55" fmla="*/ 462 h 522"/>
                    <a:gd name="T56" fmla="*/ 326 w 456"/>
                    <a:gd name="T57" fmla="*/ 471 h 522"/>
                    <a:gd name="T58" fmla="*/ 297 w 456"/>
                    <a:gd name="T59" fmla="*/ 483 h 522"/>
                    <a:gd name="T60" fmla="*/ 283 w 456"/>
                    <a:gd name="T61" fmla="*/ 508 h 522"/>
                    <a:gd name="T62" fmla="*/ 257 w 456"/>
                    <a:gd name="T63" fmla="*/ 522 h 522"/>
                    <a:gd name="T64" fmla="*/ 225 w 456"/>
                    <a:gd name="T65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6" h="522">
                      <a:moveTo>
                        <a:pt x="0" y="143"/>
                      </a:moveTo>
                      <a:lnTo>
                        <a:pt x="19" y="133"/>
                      </a:lnTo>
                      <a:lnTo>
                        <a:pt x="38" y="133"/>
                      </a:lnTo>
                      <a:lnTo>
                        <a:pt x="55" y="140"/>
                      </a:lnTo>
                      <a:lnTo>
                        <a:pt x="69" y="154"/>
                      </a:lnTo>
                      <a:lnTo>
                        <a:pt x="83" y="114"/>
                      </a:lnTo>
                      <a:lnTo>
                        <a:pt x="94" y="97"/>
                      </a:lnTo>
                      <a:lnTo>
                        <a:pt x="107" y="83"/>
                      </a:lnTo>
                      <a:lnTo>
                        <a:pt x="123" y="72"/>
                      </a:lnTo>
                      <a:lnTo>
                        <a:pt x="142" y="69"/>
                      </a:lnTo>
                      <a:lnTo>
                        <a:pt x="163" y="71"/>
                      </a:lnTo>
                      <a:lnTo>
                        <a:pt x="186" y="83"/>
                      </a:lnTo>
                      <a:lnTo>
                        <a:pt x="198" y="57"/>
                      </a:lnTo>
                      <a:lnTo>
                        <a:pt x="213" y="37"/>
                      </a:lnTo>
                      <a:lnTo>
                        <a:pt x="229" y="22"/>
                      </a:lnTo>
                      <a:lnTo>
                        <a:pt x="247" y="15"/>
                      </a:lnTo>
                      <a:lnTo>
                        <a:pt x="266" y="14"/>
                      </a:lnTo>
                      <a:lnTo>
                        <a:pt x="285" y="21"/>
                      </a:lnTo>
                      <a:lnTo>
                        <a:pt x="303" y="37"/>
                      </a:lnTo>
                      <a:lnTo>
                        <a:pt x="322" y="63"/>
                      </a:lnTo>
                      <a:lnTo>
                        <a:pt x="336" y="42"/>
                      </a:lnTo>
                      <a:lnTo>
                        <a:pt x="351" y="26"/>
                      </a:lnTo>
                      <a:lnTo>
                        <a:pt x="382" y="6"/>
                      </a:lnTo>
                      <a:lnTo>
                        <a:pt x="413" y="0"/>
                      </a:lnTo>
                      <a:lnTo>
                        <a:pt x="438" y="5"/>
                      </a:lnTo>
                      <a:lnTo>
                        <a:pt x="447" y="11"/>
                      </a:lnTo>
                      <a:lnTo>
                        <a:pt x="453" y="20"/>
                      </a:lnTo>
                      <a:lnTo>
                        <a:pt x="456" y="32"/>
                      </a:lnTo>
                      <a:lnTo>
                        <a:pt x="454" y="46"/>
                      </a:lnTo>
                      <a:lnTo>
                        <a:pt x="448" y="61"/>
                      </a:lnTo>
                      <a:lnTo>
                        <a:pt x="436" y="77"/>
                      </a:lnTo>
                      <a:lnTo>
                        <a:pt x="395" y="114"/>
                      </a:lnTo>
                      <a:lnTo>
                        <a:pt x="415" y="133"/>
                      </a:lnTo>
                      <a:lnTo>
                        <a:pt x="425" y="155"/>
                      </a:lnTo>
                      <a:lnTo>
                        <a:pt x="427" y="177"/>
                      </a:lnTo>
                      <a:lnTo>
                        <a:pt x="422" y="198"/>
                      </a:lnTo>
                      <a:lnTo>
                        <a:pt x="409" y="217"/>
                      </a:lnTo>
                      <a:lnTo>
                        <a:pt x="391" y="229"/>
                      </a:lnTo>
                      <a:lnTo>
                        <a:pt x="366" y="236"/>
                      </a:lnTo>
                      <a:lnTo>
                        <a:pt x="337" y="234"/>
                      </a:lnTo>
                      <a:lnTo>
                        <a:pt x="354" y="248"/>
                      </a:lnTo>
                      <a:lnTo>
                        <a:pt x="366" y="260"/>
                      </a:lnTo>
                      <a:lnTo>
                        <a:pt x="371" y="273"/>
                      </a:lnTo>
                      <a:lnTo>
                        <a:pt x="371" y="284"/>
                      </a:lnTo>
                      <a:lnTo>
                        <a:pt x="368" y="295"/>
                      </a:lnTo>
                      <a:lnTo>
                        <a:pt x="360" y="303"/>
                      </a:lnTo>
                      <a:lnTo>
                        <a:pt x="335" y="315"/>
                      </a:lnTo>
                      <a:lnTo>
                        <a:pt x="350" y="330"/>
                      </a:lnTo>
                      <a:lnTo>
                        <a:pt x="358" y="346"/>
                      </a:lnTo>
                      <a:lnTo>
                        <a:pt x="363" y="363"/>
                      </a:lnTo>
                      <a:lnTo>
                        <a:pt x="360" y="381"/>
                      </a:lnTo>
                      <a:lnTo>
                        <a:pt x="379" y="401"/>
                      </a:lnTo>
                      <a:lnTo>
                        <a:pt x="389" y="420"/>
                      </a:lnTo>
                      <a:lnTo>
                        <a:pt x="390" y="437"/>
                      </a:lnTo>
                      <a:lnTo>
                        <a:pt x="383" y="452"/>
                      </a:lnTo>
                      <a:lnTo>
                        <a:pt x="369" y="462"/>
                      </a:lnTo>
                      <a:lnTo>
                        <a:pt x="350" y="469"/>
                      </a:lnTo>
                      <a:lnTo>
                        <a:pt x="326" y="471"/>
                      </a:lnTo>
                      <a:lnTo>
                        <a:pt x="298" y="467"/>
                      </a:lnTo>
                      <a:lnTo>
                        <a:pt x="297" y="483"/>
                      </a:lnTo>
                      <a:lnTo>
                        <a:pt x="292" y="497"/>
                      </a:lnTo>
                      <a:lnTo>
                        <a:pt x="283" y="508"/>
                      </a:lnTo>
                      <a:lnTo>
                        <a:pt x="271" y="517"/>
                      </a:lnTo>
                      <a:lnTo>
                        <a:pt x="257" y="522"/>
                      </a:lnTo>
                      <a:lnTo>
                        <a:pt x="241" y="522"/>
                      </a:lnTo>
                      <a:lnTo>
                        <a:pt x="225" y="518"/>
                      </a:lnTo>
                      <a:lnTo>
                        <a:pt x="207" y="5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9" name="Freeform 286">
                  <a:extLst>
                    <a:ext uri="{FF2B5EF4-FFF2-40B4-BE49-F238E27FC236}">
                      <a16:creationId xmlns:a16="http://schemas.microsoft.com/office/drawing/2014/main" id="{F52350F6-5C7A-4AC0-A32D-8C7F7B4A3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6863" y="3122613"/>
                  <a:ext cx="38100" cy="55563"/>
                </a:xfrm>
                <a:custGeom>
                  <a:avLst/>
                  <a:gdLst>
                    <a:gd name="T0" fmla="*/ 29 w 168"/>
                    <a:gd name="T1" fmla="*/ 37 h 319"/>
                    <a:gd name="T2" fmla="*/ 37 w 168"/>
                    <a:gd name="T3" fmla="*/ 18 h 319"/>
                    <a:gd name="T4" fmla="*/ 51 w 168"/>
                    <a:gd name="T5" fmla="*/ 6 h 319"/>
                    <a:gd name="T6" fmla="*/ 67 w 168"/>
                    <a:gd name="T7" fmla="*/ 0 h 319"/>
                    <a:gd name="T8" fmla="*/ 83 w 168"/>
                    <a:gd name="T9" fmla="*/ 0 h 319"/>
                    <a:gd name="T10" fmla="*/ 97 w 168"/>
                    <a:gd name="T11" fmla="*/ 7 h 319"/>
                    <a:gd name="T12" fmla="*/ 108 w 168"/>
                    <a:gd name="T13" fmla="*/ 19 h 319"/>
                    <a:gd name="T14" fmla="*/ 113 w 168"/>
                    <a:gd name="T15" fmla="*/ 37 h 319"/>
                    <a:gd name="T16" fmla="*/ 112 w 168"/>
                    <a:gd name="T17" fmla="*/ 62 h 319"/>
                    <a:gd name="T18" fmla="*/ 144 w 168"/>
                    <a:gd name="T19" fmla="*/ 59 h 319"/>
                    <a:gd name="T20" fmla="*/ 155 w 168"/>
                    <a:gd name="T21" fmla="*/ 61 h 319"/>
                    <a:gd name="T22" fmla="*/ 163 w 168"/>
                    <a:gd name="T23" fmla="*/ 65 h 319"/>
                    <a:gd name="T24" fmla="*/ 168 w 168"/>
                    <a:gd name="T25" fmla="*/ 79 h 319"/>
                    <a:gd name="T26" fmla="*/ 165 w 168"/>
                    <a:gd name="T27" fmla="*/ 96 h 319"/>
                    <a:gd name="T28" fmla="*/ 153 w 168"/>
                    <a:gd name="T29" fmla="*/ 115 h 319"/>
                    <a:gd name="T30" fmla="*/ 137 w 168"/>
                    <a:gd name="T31" fmla="*/ 132 h 319"/>
                    <a:gd name="T32" fmla="*/ 118 w 168"/>
                    <a:gd name="T33" fmla="*/ 145 h 319"/>
                    <a:gd name="T34" fmla="*/ 100 w 168"/>
                    <a:gd name="T35" fmla="*/ 152 h 319"/>
                    <a:gd name="T36" fmla="*/ 124 w 168"/>
                    <a:gd name="T37" fmla="*/ 174 h 319"/>
                    <a:gd name="T38" fmla="*/ 133 w 168"/>
                    <a:gd name="T39" fmla="*/ 191 h 319"/>
                    <a:gd name="T40" fmla="*/ 132 w 168"/>
                    <a:gd name="T41" fmla="*/ 204 h 319"/>
                    <a:gd name="T42" fmla="*/ 123 w 168"/>
                    <a:gd name="T43" fmla="*/ 212 h 319"/>
                    <a:gd name="T44" fmla="*/ 105 w 168"/>
                    <a:gd name="T45" fmla="*/ 218 h 319"/>
                    <a:gd name="T46" fmla="*/ 85 w 168"/>
                    <a:gd name="T47" fmla="*/ 219 h 319"/>
                    <a:gd name="T48" fmla="*/ 41 w 168"/>
                    <a:gd name="T49" fmla="*/ 215 h 319"/>
                    <a:gd name="T50" fmla="*/ 69 w 168"/>
                    <a:gd name="T51" fmla="*/ 249 h 319"/>
                    <a:gd name="T52" fmla="*/ 74 w 168"/>
                    <a:gd name="T53" fmla="*/ 264 h 319"/>
                    <a:gd name="T54" fmla="*/ 75 w 168"/>
                    <a:gd name="T55" fmla="*/ 269 h 319"/>
                    <a:gd name="T56" fmla="*/ 74 w 168"/>
                    <a:gd name="T57" fmla="*/ 277 h 319"/>
                    <a:gd name="T58" fmla="*/ 66 w 168"/>
                    <a:gd name="T59" fmla="*/ 289 h 319"/>
                    <a:gd name="T60" fmla="*/ 51 w 168"/>
                    <a:gd name="T61" fmla="*/ 300 h 319"/>
                    <a:gd name="T62" fmla="*/ 0 w 168"/>
                    <a:gd name="T63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8" h="319">
                      <a:moveTo>
                        <a:pt x="29" y="37"/>
                      </a:moveTo>
                      <a:lnTo>
                        <a:pt x="37" y="18"/>
                      </a:lnTo>
                      <a:lnTo>
                        <a:pt x="51" y="6"/>
                      </a:lnTo>
                      <a:lnTo>
                        <a:pt x="67" y="0"/>
                      </a:lnTo>
                      <a:lnTo>
                        <a:pt x="83" y="0"/>
                      </a:lnTo>
                      <a:lnTo>
                        <a:pt x="97" y="7"/>
                      </a:lnTo>
                      <a:lnTo>
                        <a:pt x="108" y="19"/>
                      </a:lnTo>
                      <a:lnTo>
                        <a:pt x="113" y="37"/>
                      </a:lnTo>
                      <a:lnTo>
                        <a:pt x="112" y="62"/>
                      </a:lnTo>
                      <a:lnTo>
                        <a:pt x="144" y="59"/>
                      </a:lnTo>
                      <a:lnTo>
                        <a:pt x="155" y="61"/>
                      </a:lnTo>
                      <a:lnTo>
                        <a:pt x="163" y="65"/>
                      </a:lnTo>
                      <a:lnTo>
                        <a:pt x="168" y="79"/>
                      </a:lnTo>
                      <a:lnTo>
                        <a:pt x="165" y="96"/>
                      </a:lnTo>
                      <a:lnTo>
                        <a:pt x="153" y="115"/>
                      </a:lnTo>
                      <a:lnTo>
                        <a:pt x="137" y="132"/>
                      </a:lnTo>
                      <a:lnTo>
                        <a:pt x="118" y="145"/>
                      </a:lnTo>
                      <a:lnTo>
                        <a:pt x="100" y="152"/>
                      </a:lnTo>
                      <a:lnTo>
                        <a:pt x="124" y="174"/>
                      </a:lnTo>
                      <a:lnTo>
                        <a:pt x="133" y="191"/>
                      </a:lnTo>
                      <a:lnTo>
                        <a:pt x="132" y="204"/>
                      </a:lnTo>
                      <a:lnTo>
                        <a:pt x="123" y="212"/>
                      </a:lnTo>
                      <a:lnTo>
                        <a:pt x="105" y="218"/>
                      </a:lnTo>
                      <a:lnTo>
                        <a:pt x="85" y="219"/>
                      </a:lnTo>
                      <a:lnTo>
                        <a:pt x="41" y="215"/>
                      </a:lnTo>
                      <a:lnTo>
                        <a:pt x="69" y="249"/>
                      </a:lnTo>
                      <a:lnTo>
                        <a:pt x="74" y="264"/>
                      </a:lnTo>
                      <a:lnTo>
                        <a:pt x="75" y="269"/>
                      </a:lnTo>
                      <a:lnTo>
                        <a:pt x="74" y="277"/>
                      </a:lnTo>
                      <a:lnTo>
                        <a:pt x="66" y="289"/>
                      </a:lnTo>
                      <a:lnTo>
                        <a:pt x="51" y="300"/>
                      </a:lnTo>
                      <a:lnTo>
                        <a:pt x="0" y="3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0" name="Freeform 287">
                  <a:extLst>
                    <a:ext uri="{FF2B5EF4-FFF2-40B4-BE49-F238E27FC236}">
                      <a16:creationId xmlns:a16="http://schemas.microsoft.com/office/drawing/2014/main" id="{E7793B07-2140-4F32-8883-6874EFA3F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1" y="2895600"/>
                  <a:ext cx="190500" cy="53975"/>
                </a:xfrm>
                <a:custGeom>
                  <a:avLst/>
                  <a:gdLst>
                    <a:gd name="T0" fmla="*/ 3 w 838"/>
                    <a:gd name="T1" fmla="*/ 245 h 305"/>
                    <a:gd name="T2" fmla="*/ 33 w 838"/>
                    <a:gd name="T3" fmla="*/ 224 h 305"/>
                    <a:gd name="T4" fmla="*/ 69 w 838"/>
                    <a:gd name="T5" fmla="*/ 227 h 305"/>
                    <a:gd name="T6" fmla="*/ 89 w 838"/>
                    <a:gd name="T7" fmla="*/ 261 h 305"/>
                    <a:gd name="T8" fmla="*/ 120 w 838"/>
                    <a:gd name="T9" fmla="*/ 279 h 305"/>
                    <a:gd name="T10" fmla="*/ 187 w 838"/>
                    <a:gd name="T11" fmla="*/ 286 h 305"/>
                    <a:gd name="T12" fmla="*/ 230 w 838"/>
                    <a:gd name="T13" fmla="*/ 286 h 305"/>
                    <a:gd name="T14" fmla="*/ 267 w 838"/>
                    <a:gd name="T15" fmla="*/ 264 h 305"/>
                    <a:gd name="T16" fmla="*/ 294 w 838"/>
                    <a:gd name="T17" fmla="*/ 227 h 305"/>
                    <a:gd name="T18" fmla="*/ 328 w 838"/>
                    <a:gd name="T19" fmla="*/ 169 h 305"/>
                    <a:gd name="T20" fmla="*/ 356 w 838"/>
                    <a:gd name="T21" fmla="*/ 152 h 305"/>
                    <a:gd name="T22" fmla="*/ 340 w 838"/>
                    <a:gd name="T23" fmla="*/ 108 h 305"/>
                    <a:gd name="T24" fmla="*/ 348 w 838"/>
                    <a:gd name="T25" fmla="*/ 74 h 305"/>
                    <a:gd name="T26" fmla="*/ 381 w 838"/>
                    <a:gd name="T27" fmla="*/ 47 h 305"/>
                    <a:gd name="T28" fmla="*/ 418 w 838"/>
                    <a:gd name="T29" fmla="*/ 57 h 305"/>
                    <a:gd name="T30" fmla="*/ 441 w 838"/>
                    <a:gd name="T31" fmla="*/ 69 h 305"/>
                    <a:gd name="T32" fmla="*/ 465 w 838"/>
                    <a:gd name="T33" fmla="*/ 62 h 305"/>
                    <a:gd name="T34" fmla="*/ 484 w 838"/>
                    <a:gd name="T35" fmla="*/ 72 h 305"/>
                    <a:gd name="T36" fmla="*/ 493 w 838"/>
                    <a:gd name="T37" fmla="*/ 95 h 305"/>
                    <a:gd name="T38" fmla="*/ 506 w 838"/>
                    <a:gd name="T39" fmla="*/ 93 h 305"/>
                    <a:gd name="T40" fmla="*/ 566 w 838"/>
                    <a:gd name="T41" fmla="*/ 71 h 305"/>
                    <a:gd name="T42" fmla="*/ 572 w 838"/>
                    <a:gd name="T43" fmla="*/ 25 h 305"/>
                    <a:gd name="T44" fmla="*/ 593 w 838"/>
                    <a:gd name="T45" fmla="*/ 2 h 305"/>
                    <a:gd name="T46" fmla="*/ 619 w 838"/>
                    <a:gd name="T47" fmla="*/ 2 h 305"/>
                    <a:gd name="T48" fmla="*/ 637 w 838"/>
                    <a:gd name="T49" fmla="*/ 23 h 305"/>
                    <a:gd name="T50" fmla="*/ 666 w 838"/>
                    <a:gd name="T51" fmla="*/ 34 h 305"/>
                    <a:gd name="T52" fmla="*/ 681 w 838"/>
                    <a:gd name="T53" fmla="*/ 55 h 305"/>
                    <a:gd name="T54" fmla="*/ 682 w 838"/>
                    <a:gd name="T55" fmla="*/ 94 h 305"/>
                    <a:gd name="T56" fmla="*/ 698 w 838"/>
                    <a:gd name="T57" fmla="*/ 110 h 305"/>
                    <a:gd name="T58" fmla="*/ 735 w 838"/>
                    <a:gd name="T59" fmla="*/ 128 h 305"/>
                    <a:gd name="T60" fmla="*/ 758 w 838"/>
                    <a:gd name="T61" fmla="*/ 159 h 305"/>
                    <a:gd name="T62" fmla="*/ 766 w 838"/>
                    <a:gd name="T63" fmla="*/ 199 h 305"/>
                    <a:gd name="T64" fmla="*/ 781 w 838"/>
                    <a:gd name="T65" fmla="*/ 214 h 305"/>
                    <a:gd name="T66" fmla="*/ 812 w 838"/>
                    <a:gd name="T67" fmla="*/ 214 h 305"/>
                    <a:gd name="T68" fmla="*/ 832 w 838"/>
                    <a:gd name="T69" fmla="*/ 229 h 305"/>
                    <a:gd name="T70" fmla="*/ 838 w 838"/>
                    <a:gd name="T71" fmla="*/ 254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38" h="305">
                      <a:moveTo>
                        <a:pt x="0" y="264"/>
                      </a:moveTo>
                      <a:lnTo>
                        <a:pt x="3" y="245"/>
                      </a:lnTo>
                      <a:lnTo>
                        <a:pt x="15" y="231"/>
                      </a:lnTo>
                      <a:lnTo>
                        <a:pt x="33" y="224"/>
                      </a:lnTo>
                      <a:lnTo>
                        <a:pt x="52" y="221"/>
                      </a:lnTo>
                      <a:lnTo>
                        <a:pt x="69" y="227"/>
                      </a:lnTo>
                      <a:lnTo>
                        <a:pt x="83" y="240"/>
                      </a:lnTo>
                      <a:lnTo>
                        <a:pt x="89" y="261"/>
                      </a:lnTo>
                      <a:lnTo>
                        <a:pt x="82" y="291"/>
                      </a:lnTo>
                      <a:lnTo>
                        <a:pt x="120" y="279"/>
                      </a:lnTo>
                      <a:lnTo>
                        <a:pt x="154" y="277"/>
                      </a:lnTo>
                      <a:lnTo>
                        <a:pt x="187" y="286"/>
                      </a:lnTo>
                      <a:lnTo>
                        <a:pt x="218" y="305"/>
                      </a:lnTo>
                      <a:lnTo>
                        <a:pt x="230" y="286"/>
                      </a:lnTo>
                      <a:lnTo>
                        <a:pt x="247" y="272"/>
                      </a:lnTo>
                      <a:lnTo>
                        <a:pt x="267" y="264"/>
                      </a:lnTo>
                      <a:lnTo>
                        <a:pt x="288" y="264"/>
                      </a:lnTo>
                      <a:lnTo>
                        <a:pt x="294" y="227"/>
                      </a:lnTo>
                      <a:lnTo>
                        <a:pt x="306" y="195"/>
                      </a:lnTo>
                      <a:lnTo>
                        <a:pt x="328" y="169"/>
                      </a:lnTo>
                      <a:lnTo>
                        <a:pt x="341" y="159"/>
                      </a:lnTo>
                      <a:lnTo>
                        <a:pt x="356" y="152"/>
                      </a:lnTo>
                      <a:lnTo>
                        <a:pt x="342" y="122"/>
                      </a:lnTo>
                      <a:lnTo>
                        <a:pt x="340" y="108"/>
                      </a:lnTo>
                      <a:lnTo>
                        <a:pt x="340" y="95"/>
                      </a:lnTo>
                      <a:lnTo>
                        <a:pt x="348" y="74"/>
                      </a:lnTo>
                      <a:lnTo>
                        <a:pt x="363" y="57"/>
                      </a:lnTo>
                      <a:lnTo>
                        <a:pt x="381" y="47"/>
                      </a:lnTo>
                      <a:lnTo>
                        <a:pt x="400" y="47"/>
                      </a:lnTo>
                      <a:lnTo>
                        <a:pt x="418" y="57"/>
                      </a:lnTo>
                      <a:lnTo>
                        <a:pt x="430" y="78"/>
                      </a:lnTo>
                      <a:lnTo>
                        <a:pt x="441" y="69"/>
                      </a:lnTo>
                      <a:lnTo>
                        <a:pt x="453" y="64"/>
                      </a:lnTo>
                      <a:lnTo>
                        <a:pt x="465" y="62"/>
                      </a:lnTo>
                      <a:lnTo>
                        <a:pt x="476" y="65"/>
                      </a:lnTo>
                      <a:lnTo>
                        <a:pt x="484" y="72"/>
                      </a:lnTo>
                      <a:lnTo>
                        <a:pt x="490" y="81"/>
                      </a:lnTo>
                      <a:lnTo>
                        <a:pt x="493" y="95"/>
                      </a:lnTo>
                      <a:lnTo>
                        <a:pt x="491" y="112"/>
                      </a:lnTo>
                      <a:lnTo>
                        <a:pt x="506" y="93"/>
                      </a:lnTo>
                      <a:lnTo>
                        <a:pt x="524" y="81"/>
                      </a:lnTo>
                      <a:lnTo>
                        <a:pt x="566" y="71"/>
                      </a:lnTo>
                      <a:lnTo>
                        <a:pt x="566" y="45"/>
                      </a:lnTo>
                      <a:lnTo>
                        <a:pt x="572" y="25"/>
                      </a:lnTo>
                      <a:lnTo>
                        <a:pt x="581" y="11"/>
                      </a:lnTo>
                      <a:lnTo>
                        <a:pt x="593" y="2"/>
                      </a:lnTo>
                      <a:lnTo>
                        <a:pt x="606" y="0"/>
                      </a:lnTo>
                      <a:lnTo>
                        <a:pt x="619" y="2"/>
                      </a:lnTo>
                      <a:lnTo>
                        <a:pt x="630" y="10"/>
                      </a:lnTo>
                      <a:lnTo>
                        <a:pt x="637" y="23"/>
                      </a:lnTo>
                      <a:lnTo>
                        <a:pt x="653" y="27"/>
                      </a:lnTo>
                      <a:lnTo>
                        <a:pt x="666" y="34"/>
                      </a:lnTo>
                      <a:lnTo>
                        <a:pt x="674" y="43"/>
                      </a:lnTo>
                      <a:lnTo>
                        <a:pt x="681" y="55"/>
                      </a:lnTo>
                      <a:lnTo>
                        <a:pt x="685" y="80"/>
                      </a:lnTo>
                      <a:lnTo>
                        <a:pt x="682" y="94"/>
                      </a:lnTo>
                      <a:lnTo>
                        <a:pt x="675" y="108"/>
                      </a:lnTo>
                      <a:lnTo>
                        <a:pt x="698" y="110"/>
                      </a:lnTo>
                      <a:lnTo>
                        <a:pt x="717" y="118"/>
                      </a:lnTo>
                      <a:lnTo>
                        <a:pt x="735" y="128"/>
                      </a:lnTo>
                      <a:lnTo>
                        <a:pt x="749" y="142"/>
                      </a:lnTo>
                      <a:lnTo>
                        <a:pt x="758" y="159"/>
                      </a:lnTo>
                      <a:lnTo>
                        <a:pt x="765" y="179"/>
                      </a:lnTo>
                      <a:lnTo>
                        <a:pt x="766" y="199"/>
                      </a:lnTo>
                      <a:lnTo>
                        <a:pt x="761" y="220"/>
                      </a:lnTo>
                      <a:lnTo>
                        <a:pt x="781" y="214"/>
                      </a:lnTo>
                      <a:lnTo>
                        <a:pt x="798" y="212"/>
                      </a:lnTo>
                      <a:lnTo>
                        <a:pt x="812" y="214"/>
                      </a:lnTo>
                      <a:lnTo>
                        <a:pt x="824" y="219"/>
                      </a:lnTo>
                      <a:lnTo>
                        <a:pt x="832" y="229"/>
                      </a:lnTo>
                      <a:lnTo>
                        <a:pt x="837" y="240"/>
                      </a:lnTo>
                      <a:lnTo>
                        <a:pt x="838" y="254"/>
                      </a:lnTo>
                      <a:lnTo>
                        <a:pt x="836" y="2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1" name="Freeform 288">
                  <a:extLst>
                    <a:ext uri="{FF2B5EF4-FFF2-40B4-BE49-F238E27FC236}">
                      <a16:creationId xmlns:a16="http://schemas.microsoft.com/office/drawing/2014/main" id="{07062EB9-01C7-4EC4-9353-CB3604598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2936875"/>
                  <a:ext cx="17463" cy="3175"/>
                </a:xfrm>
                <a:custGeom>
                  <a:avLst/>
                  <a:gdLst>
                    <a:gd name="T0" fmla="*/ 0 w 73"/>
                    <a:gd name="T1" fmla="*/ 10 h 22"/>
                    <a:gd name="T2" fmla="*/ 19 w 73"/>
                    <a:gd name="T3" fmla="*/ 1 h 22"/>
                    <a:gd name="T4" fmla="*/ 40 w 73"/>
                    <a:gd name="T5" fmla="*/ 0 h 22"/>
                    <a:gd name="T6" fmla="*/ 58 w 73"/>
                    <a:gd name="T7" fmla="*/ 7 h 22"/>
                    <a:gd name="T8" fmla="*/ 73 w 7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2">
                      <a:moveTo>
                        <a:pt x="0" y="10"/>
                      </a:moveTo>
                      <a:lnTo>
                        <a:pt x="19" y="1"/>
                      </a:lnTo>
                      <a:lnTo>
                        <a:pt x="40" y="0"/>
                      </a:lnTo>
                      <a:lnTo>
                        <a:pt x="58" y="7"/>
                      </a:lnTo>
                      <a:lnTo>
                        <a:pt x="73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2" name="Freeform 289">
                  <a:extLst>
                    <a:ext uri="{FF2B5EF4-FFF2-40B4-BE49-F238E27FC236}">
                      <a16:creationId xmlns:a16="http://schemas.microsoft.com/office/drawing/2014/main" id="{50ADBF46-8CDF-4FD1-93CA-EBD1852D9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6201" y="2935288"/>
                  <a:ext cx="22225" cy="11113"/>
                </a:xfrm>
                <a:custGeom>
                  <a:avLst/>
                  <a:gdLst>
                    <a:gd name="T0" fmla="*/ 0 w 97"/>
                    <a:gd name="T1" fmla="*/ 62 h 62"/>
                    <a:gd name="T2" fmla="*/ 6 w 97"/>
                    <a:gd name="T3" fmla="*/ 35 h 62"/>
                    <a:gd name="T4" fmla="*/ 18 w 97"/>
                    <a:gd name="T5" fmla="*/ 16 h 62"/>
                    <a:gd name="T6" fmla="*/ 34 w 97"/>
                    <a:gd name="T7" fmla="*/ 4 h 62"/>
                    <a:gd name="T8" fmla="*/ 51 w 97"/>
                    <a:gd name="T9" fmla="*/ 0 h 62"/>
                    <a:gd name="T10" fmla="*/ 67 w 97"/>
                    <a:gd name="T11" fmla="*/ 4 h 62"/>
                    <a:gd name="T12" fmla="*/ 83 w 97"/>
                    <a:gd name="T13" fmla="*/ 16 h 62"/>
                    <a:gd name="T14" fmla="*/ 92 w 97"/>
                    <a:gd name="T15" fmla="*/ 35 h 62"/>
                    <a:gd name="T16" fmla="*/ 97 w 97"/>
                    <a:gd name="T1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62">
                      <a:moveTo>
                        <a:pt x="0" y="62"/>
                      </a:moveTo>
                      <a:lnTo>
                        <a:pt x="6" y="35"/>
                      </a:lnTo>
                      <a:lnTo>
                        <a:pt x="18" y="16"/>
                      </a:lnTo>
                      <a:lnTo>
                        <a:pt x="34" y="4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83" y="16"/>
                      </a:lnTo>
                      <a:lnTo>
                        <a:pt x="92" y="35"/>
                      </a:lnTo>
                      <a:lnTo>
                        <a:pt x="97" y="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3" name="Freeform 290">
                  <a:extLst>
                    <a:ext uri="{FF2B5EF4-FFF2-40B4-BE49-F238E27FC236}">
                      <a16:creationId xmlns:a16="http://schemas.microsoft.com/office/drawing/2014/main" id="{EAD0E682-2FE2-4B9D-B3E1-F4C206F7A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6" y="2957513"/>
                  <a:ext cx="71438" cy="34925"/>
                </a:xfrm>
                <a:custGeom>
                  <a:avLst/>
                  <a:gdLst>
                    <a:gd name="T0" fmla="*/ 10 w 315"/>
                    <a:gd name="T1" fmla="*/ 26 h 197"/>
                    <a:gd name="T2" fmla="*/ 1 w 315"/>
                    <a:gd name="T3" fmla="*/ 50 h 197"/>
                    <a:gd name="T4" fmla="*/ 0 w 315"/>
                    <a:gd name="T5" fmla="*/ 70 h 197"/>
                    <a:gd name="T6" fmla="*/ 4 w 315"/>
                    <a:gd name="T7" fmla="*/ 86 h 197"/>
                    <a:gd name="T8" fmla="*/ 14 w 315"/>
                    <a:gd name="T9" fmla="*/ 97 h 197"/>
                    <a:gd name="T10" fmla="*/ 28 w 315"/>
                    <a:gd name="T11" fmla="*/ 102 h 197"/>
                    <a:gd name="T12" fmla="*/ 45 w 315"/>
                    <a:gd name="T13" fmla="*/ 101 h 197"/>
                    <a:gd name="T14" fmla="*/ 66 w 315"/>
                    <a:gd name="T15" fmla="*/ 93 h 197"/>
                    <a:gd name="T16" fmla="*/ 87 w 315"/>
                    <a:gd name="T17" fmla="*/ 78 h 197"/>
                    <a:gd name="T18" fmla="*/ 70 w 315"/>
                    <a:gd name="T19" fmla="*/ 98 h 197"/>
                    <a:gd name="T20" fmla="*/ 61 w 315"/>
                    <a:gd name="T21" fmla="*/ 117 h 197"/>
                    <a:gd name="T22" fmla="*/ 62 w 315"/>
                    <a:gd name="T23" fmla="*/ 134 h 197"/>
                    <a:gd name="T24" fmla="*/ 70 w 315"/>
                    <a:gd name="T25" fmla="*/ 148 h 197"/>
                    <a:gd name="T26" fmla="*/ 83 w 315"/>
                    <a:gd name="T27" fmla="*/ 155 h 197"/>
                    <a:gd name="T28" fmla="*/ 101 w 315"/>
                    <a:gd name="T29" fmla="*/ 154 h 197"/>
                    <a:gd name="T30" fmla="*/ 123 w 315"/>
                    <a:gd name="T31" fmla="*/ 142 h 197"/>
                    <a:gd name="T32" fmla="*/ 148 w 315"/>
                    <a:gd name="T33" fmla="*/ 118 h 197"/>
                    <a:gd name="T34" fmla="*/ 148 w 315"/>
                    <a:gd name="T35" fmla="*/ 144 h 197"/>
                    <a:gd name="T36" fmla="*/ 153 w 315"/>
                    <a:gd name="T37" fmla="*/ 166 h 197"/>
                    <a:gd name="T38" fmla="*/ 162 w 315"/>
                    <a:gd name="T39" fmla="*/ 182 h 197"/>
                    <a:gd name="T40" fmla="*/ 173 w 315"/>
                    <a:gd name="T41" fmla="*/ 194 h 197"/>
                    <a:gd name="T42" fmla="*/ 187 w 315"/>
                    <a:gd name="T43" fmla="*/ 197 h 197"/>
                    <a:gd name="T44" fmla="*/ 203 w 315"/>
                    <a:gd name="T45" fmla="*/ 193 h 197"/>
                    <a:gd name="T46" fmla="*/ 219 w 315"/>
                    <a:gd name="T47" fmla="*/ 180 h 197"/>
                    <a:gd name="T48" fmla="*/ 234 w 315"/>
                    <a:gd name="T49" fmla="*/ 156 h 197"/>
                    <a:gd name="T50" fmla="*/ 255 w 315"/>
                    <a:gd name="T51" fmla="*/ 175 h 197"/>
                    <a:gd name="T52" fmla="*/ 274 w 315"/>
                    <a:gd name="T53" fmla="*/ 182 h 197"/>
                    <a:gd name="T54" fmla="*/ 289 w 315"/>
                    <a:gd name="T55" fmla="*/ 181 h 197"/>
                    <a:gd name="T56" fmla="*/ 300 w 315"/>
                    <a:gd name="T57" fmla="*/ 172 h 197"/>
                    <a:gd name="T58" fmla="*/ 304 w 315"/>
                    <a:gd name="T59" fmla="*/ 156 h 197"/>
                    <a:gd name="T60" fmla="*/ 303 w 315"/>
                    <a:gd name="T61" fmla="*/ 135 h 197"/>
                    <a:gd name="T62" fmla="*/ 293 w 315"/>
                    <a:gd name="T63" fmla="*/ 111 h 197"/>
                    <a:gd name="T64" fmla="*/ 275 w 315"/>
                    <a:gd name="T65" fmla="*/ 85 h 197"/>
                    <a:gd name="T66" fmla="*/ 294 w 315"/>
                    <a:gd name="T67" fmla="*/ 86 h 197"/>
                    <a:gd name="T68" fmla="*/ 307 w 315"/>
                    <a:gd name="T69" fmla="*/ 80 h 197"/>
                    <a:gd name="T70" fmla="*/ 315 w 315"/>
                    <a:gd name="T71" fmla="*/ 66 h 197"/>
                    <a:gd name="T72" fmla="*/ 314 w 315"/>
                    <a:gd name="T73" fmla="*/ 49 h 197"/>
                    <a:gd name="T74" fmla="*/ 305 w 315"/>
                    <a:gd name="T75" fmla="*/ 32 h 197"/>
                    <a:gd name="T76" fmla="*/ 288 w 315"/>
                    <a:gd name="T77" fmla="*/ 16 h 197"/>
                    <a:gd name="T78" fmla="*/ 261 w 315"/>
                    <a:gd name="T79" fmla="*/ 4 h 197"/>
                    <a:gd name="T80" fmla="*/ 223 w 315"/>
                    <a:gd name="T8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5" h="197">
                      <a:moveTo>
                        <a:pt x="10" y="26"/>
                      </a:moveTo>
                      <a:lnTo>
                        <a:pt x="1" y="50"/>
                      </a:lnTo>
                      <a:lnTo>
                        <a:pt x="0" y="70"/>
                      </a:lnTo>
                      <a:lnTo>
                        <a:pt x="4" y="86"/>
                      </a:lnTo>
                      <a:lnTo>
                        <a:pt x="14" y="97"/>
                      </a:lnTo>
                      <a:lnTo>
                        <a:pt x="28" y="102"/>
                      </a:lnTo>
                      <a:lnTo>
                        <a:pt x="45" y="101"/>
                      </a:lnTo>
                      <a:lnTo>
                        <a:pt x="66" y="93"/>
                      </a:lnTo>
                      <a:lnTo>
                        <a:pt x="87" y="78"/>
                      </a:lnTo>
                      <a:lnTo>
                        <a:pt x="70" y="98"/>
                      </a:lnTo>
                      <a:lnTo>
                        <a:pt x="61" y="117"/>
                      </a:lnTo>
                      <a:lnTo>
                        <a:pt x="62" y="134"/>
                      </a:lnTo>
                      <a:lnTo>
                        <a:pt x="70" y="148"/>
                      </a:lnTo>
                      <a:lnTo>
                        <a:pt x="83" y="155"/>
                      </a:lnTo>
                      <a:lnTo>
                        <a:pt x="101" y="154"/>
                      </a:lnTo>
                      <a:lnTo>
                        <a:pt x="123" y="142"/>
                      </a:lnTo>
                      <a:lnTo>
                        <a:pt x="148" y="118"/>
                      </a:lnTo>
                      <a:lnTo>
                        <a:pt x="148" y="144"/>
                      </a:lnTo>
                      <a:lnTo>
                        <a:pt x="153" y="166"/>
                      </a:lnTo>
                      <a:lnTo>
                        <a:pt x="162" y="182"/>
                      </a:lnTo>
                      <a:lnTo>
                        <a:pt x="173" y="194"/>
                      </a:lnTo>
                      <a:lnTo>
                        <a:pt x="187" y="197"/>
                      </a:lnTo>
                      <a:lnTo>
                        <a:pt x="203" y="193"/>
                      </a:lnTo>
                      <a:lnTo>
                        <a:pt x="219" y="180"/>
                      </a:lnTo>
                      <a:lnTo>
                        <a:pt x="234" y="156"/>
                      </a:lnTo>
                      <a:lnTo>
                        <a:pt x="255" y="175"/>
                      </a:lnTo>
                      <a:lnTo>
                        <a:pt x="274" y="182"/>
                      </a:lnTo>
                      <a:lnTo>
                        <a:pt x="289" y="181"/>
                      </a:lnTo>
                      <a:lnTo>
                        <a:pt x="300" y="172"/>
                      </a:lnTo>
                      <a:lnTo>
                        <a:pt x="304" y="156"/>
                      </a:lnTo>
                      <a:lnTo>
                        <a:pt x="303" y="135"/>
                      </a:lnTo>
                      <a:lnTo>
                        <a:pt x="293" y="111"/>
                      </a:lnTo>
                      <a:lnTo>
                        <a:pt x="275" y="85"/>
                      </a:lnTo>
                      <a:lnTo>
                        <a:pt x="294" y="86"/>
                      </a:lnTo>
                      <a:lnTo>
                        <a:pt x="307" y="80"/>
                      </a:lnTo>
                      <a:lnTo>
                        <a:pt x="315" y="66"/>
                      </a:lnTo>
                      <a:lnTo>
                        <a:pt x="314" y="49"/>
                      </a:lnTo>
                      <a:lnTo>
                        <a:pt x="305" y="32"/>
                      </a:lnTo>
                      <a:lnTo>
                        <a:pt x="288" y="16"/>
                      </a:lnTo>
                      <a:lnTo>
                        <a:pt x="261" y="4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4" name="Freeform 291">
                  <a:extLst>
                    <a:ext uri="{FF2B5EF4-FFF2-40B4-BE49-F238E27FC236}">
                      <a16:creationId xmlns:a16="http://schemas.microsoft.com/office/drawing/2014/main" id="{90441201-473C-49EF-8857-B03707353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871788"/>
                  <a:ext cx="49213" cy="76200"/>
                </a:xfrm>
                <a:custGeom>
                  <a:avLst/>
                  <a:gdLst>
                    <a:gd name="T0" fmla="*/ 165 w 222"/>
                    <a:gd name="T1" fmla="*/ 430 h 430"/>
                    <a:gd name="T2" fmla="*/ 194 w 222"/>
                    <a:gd name="T3" fmla="*/ 423 h 430"/>
                    <a:gd name="T4" fmla="*/ 212 w 222"/>
                    <a:gd name="T5" fmla="*/ 411 h 430"/>
                    <a:gd name="T6" fmla="*/ 222 w 222"/>
                    <a:gd name="T7" fmla="*/ 398 h 430"/>
                    <a:gd name="T8" fmla="*/ 222 w 222"/>
                    <a:gd name="T9" fmla="*/ 384 h 430"/>
                    <a:gd name="T10" fmla="*/ 213 w 222"/>
                    <a:gd name="T11" fmla="*/ 371 h 430"/>
                    <a:gd name="T12" fmla="*/ 198 w 222"/>
                    <a:gd name="T13" fmla="*/ 362 h 430"/>
                    <a:gd name="T14" fmla="*/ 176 w 222"/>
                    <a:gd name="T15" fmla="*/ 357 h 430"/>
                    <a:gd name="T16" fmla="*/ 147 w 222"/>
                    <a:gd name="T17" fmla="*/ 360 h 430"/>
                    <a:gd name="T18" fmla="*/ 149 w 222"/>
                    <a:gd name="T19" fmla="*/ 345 h 430"/>
                    <a:gd name="T20" fmla="*/ 146 w 222"/>
                    <a:gd name="T21" fmla="*/ 332 h 430"/>
                    <a:gd name="T22" fmla="*/ 138 w 222"/>
                    <a:gd name="T23" fmla="*/ 320 h 430"/>
                    <a:gd name="T24" fmla="*/ 127 w 222"/>
                    <a:gd name="T25" fmla="*/ 312 h 430"/>
                    <a:gd name="T26" fmla="*/ 112 w 222"/>
                    <a:gd name="T27" fmla="*/ 305 h 430"/>
                    <a:gd name="T28" fmla="*/ 94 w 222"/>
                    <a:gd name="T29" fmla="*/ 303 h 430"/>
                    <a:gd name="T30" fmla="*/ 72 w 222"/>
                    <a:gd name="T31" fmla="*/ 304 h 430"/>
                    <a:gd name="T32" fmla="*/ 48 w 222"/>
                    <a:gd name="T33" fmla="*/ 310 h 430"/>
                    <a:gd name="T34" fmla="*/ 67 w 222"/>
                    <a:gd name="T35" fmla="*/ 302 h 430"/>
                    <a:gd name="T36" fmla="*/ 79 w 222"/>
                    <a:gd name="T37" fmla="*/ 291 h 430"/>
                    <a:gd name="T38" fmla="*/ 84 w 222"/>
                    <a:gd name="T39" fmla="*/ 281 h 430"/>
                    <a:gd name="T40" fmla="*/ 82 w 222"/>
                    <a:gd name="T41" fmla="*/ 269 h 430"/>
                    <a:gd name="T42" fmla="*/ 74 w 222"/>
                    <a:gd name="T43" fmla="*/ 259 h 430"/>
                    <a:gd name="T44" fmla="*/ 62 w 222"/>
                    <a:gd name="T45" fmla="*/ 252 h 430"/>
                    <a:gd name="T46" fmla="*/ 44 w 222"/>
                    <a:gd name="T47" fmla="*/ 247 h 430"/>
                    <a:gd name="T48" fmla="*/ 23 w 222"/>
                    <a:gd name="T49" fmla="*/ 248 h 430"/>
                    <a:gd name="T50" fmla="*/ 67 w 222"/>
                    <a:gd name="T51" fmla="*/ 240 h 430"/>
                    <a:gd name="T52" fmla="*/ 89 w 222"/>
                    <a:gd name="T53" fmla="*/ 259 h 430"/>
                    <a:gd name="T54" fmla="*/ 120 w 222"/>
                    <a:gd name="T55" fmla="*/ 271 h 430"/>
                    <a:gd name="T56" fmla="*/ 135 w 222"/>
                    <a:gd name="T57" fmla="*/ 272 h 430"/>
                    <a:gd name="T58" fmla="*/ 149 w 222"/>
                    <a:gd name="T59" fmla="*/ 268 h 430"/>
                    <a:gd name="T60" fmla="*/ 160 w 222"/>
                    <a:gd name="T61" fmla="*/ 259 h 430"/>
                    <a:gd name="T62" fmla="*/ 168 w 222"/>
                    <a:gd name="T63" fmla="*/ 244 h 430"/>
                    <a:gd name="T64" fmla="*/ 188 w 222"/>
                    <a:gd name="T65" fmla="*/ 251 h 430"/>
                    <a:gd name="T66" fmla="*/ 203 w 222"/>
                    <a:gd name="T67" fmla="*/ 251 h 430"/>
                    <a:gd name="T68" fmla="*/ 213 w 222"/>
                    <a:gd name="T69" fmla="*/ 246 h 430"/>
                    <a:gd name="T70" fmla="*/ 218 w 222"/>
                    <a:gd name="T71" fmla="*/ 237 h 430"/>
                    <a:gd name="T72" fmla="*/ 218 w 222"/>
                    <a:gd name="T73" fmla="*/ 225 h 430"/>
                    <a:gd name="T74" fmla="*/ 211 w 222"/>
                    <a:gd name="T75" fmla="*/ 211 h 430"/>
                    <a:gd name="T76" fmla="*/ 199 w 222"/>
                    <a:gd name="T77" fmla="*/ 196 h 430"/>
                    <a:gd name="T78" fmla="*/ 180 w 222"/>
                    <a:gd name="T79" fmla="*/ 181 h 430"/>
                    <a:gd name="T80" fmla="*/ 204 w 222"/>
                    <a:gd name="T81" fmla="*/ 171 h 430"/>
                    <a:gd name="T82" fmla="*/ 217 w 222"/>
                    <a:gd name="T83" fmla="*/ 159 h 430"/>
                    <a:gd name="T84" fmla="*/ 220 w 222"/>
                    <a:gd name="T85" fmla="*/ 144 h 430"/>
                    <a:gd name="T86" fmla="*/ 216 w 222"/>
                    <a:gd name="T87" fmla="*/ 130 h 430"/>
                    <a:gd name="T88" fmla="*/ 204 w 222"/>
                    <a:gd name="T89" fmla="*/ 117 h 430"/>
                    <a:gd name="T90" fmla="*/ 188 w 222"/>
                    <a:gd name="T91" fmla="*/ 108 h 430"/>
                    <a:gd name="T92" fmla="*/ 166 w 222"/>
                    <a:gd name="T93" fmla="*/ 104 h 430"/>
                    <a:gd name="T94" fmla="*/ 142 w 222"/>
                    <a:gd name="T95" fmla="*/ 107 h 430"/>
                    <a:gd name="T96" fmla="*/ 147 w 222"/>
                    <a:gd name="T97" fmla="*/ 93 h 430"/>
                    <a:gd name="T98" fmla="*/ 141 w 222"/>
                    <a:gd name="T99" fmla="*/ 81 h 430"/>
                    <a:gd name="T100" fmla="*/ 130 w 222"/>
                    <a:gd name="T101" fmla="*/ 71 h 430"/>
                    <a:gd name="T102" fmla="*/ 114 w 222"/>
                    <a:gd name="T103" fmla="*/ 64 h 430"/>
                    <a:gd name="T104" fmla="*/ 79 w 222"/>
                    <a:gd name="T105" fmla="*/ 55 h 430"/>
                    <a:gd name="T106" fmla="*/ 52 w 222"/>
                    <a:gd name="T107" fmla="*/ 55 h 430"/>
                    <a:gd name="T108" fmla="*/ 64 w 222"/>
                    <a:gd name="T109" fmla="*/ 45 h 430"/>
                    <a:gd name="T110" fmla="*/ 70 w 222"/>
                    <a:gd name="T111" fmla="*/ 34 h 430"/>
                    <a:gd name="T112" fmla="*/ 70 w 222"/>
                    <a:gd name="T113" fmla="*/ 22 h 430"/>
                    <a:gd name="T114" fmla="*/ 65 w 222"/>
                    <a:gd name="T115" fmla="*/ 12 h 430"/>
                    <a:gd name="T116" fmla="*/ 54 w 222"/>
                    <a:gd name="T117" fmla="*/ 4 h 430"/>
                    <a:gd name="T118" fmla="*/ 40 w 222"/>
                    <a:gd name="T119" fmla="*/ 0 h 430"/>
                    <a:gd name="T120" fmla="*/ 22 w 222"/>
                    <a:gd name="T121" fmla="*/ 2 h 430"/>
                    <a:gd name="T122" fmla="*/ 0 w 222"/>
                    <a:gd name="T123" fmla="*/ 1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2" h="430">
                      <a:moveTo>
                        <a:pt x="165" y="430"/>
                      </a:moveTo>
                      <a:lnTo>
                        <a:pt x="194" y="423"/>
                      </a:lnTo>
                      <a:lnTo>
                        <a:pt x="212" y="411"/>
                      </a:lnTo>
                      <a:lnTo>
                        <a:pt x="222" y="398"/>
                      </a:lnTo>
                      <a:lnTo>
                        <a:pt x="222" y="384"/>
                      </a:lnTo>
                      <a:lnTo>
                        <a:pt x="213" y="371"/>
                      </a:lnTo>
                      <a:lnTo>
                        <a:pt x="198" y="362"/>
                      </a:lnTo>
                      <a:lnTo>
                        <a:pt x="176" y="357"/>
                      </a:lnTo>
                      <a:lnTo>
                        <a:pt x="147" y="360"/>
                      </a:lnTo>
                      <a:lnTo>
                        <a:pt x="149" y="345"/>
                      </a:lnTo>
                      <a:lnTo>
                        <a:pt x="146" y="332"/>
                      </a:lnTo>
                      <a:lnTo>
                        <a:pt x="138" y="320"/>
                      </a:lnTo>
                      <a:lnTo>
                        <a:pt x="127" y="312"/>
                      </a:lnTo>
                      <a:lnTo>
                        <a:pt x="112" y="305"/>
                      </a:lnTo>
                      <a:lnTo>
                        <a:pt x="94" y="303"/>
                      </a:lnTo>
                      <a:lnTo>
                        <a:pt x="72" y="304"/>
                      </a:lnTo>
                      <a:lnTo>
                        <a:pt x="48" y="310"/>
                      </a:lnTo>
                      <a:lnTo>
                        <a:pt x="67" y="302"/>
                      </a:lnTo>
                      <a:lnTo>
                        <a:pt x="79" y="291"/>
                      </a:lnTo>
                      <a:lnTo>
                        <a:pt x="84" y="281"/>
                      </a:lnTo>
                      <a:lnTo>
                        <a:pt x="82" y="269"/>
                      </a:lnTo>
                      <a:lnTo>
                        <a:pt x="74" y="259"/>
                      </a:lnTo>
                      <a:lnTo>
                        <a:pt x="62" y="252"/>
                      </a:lnTo>
                      <a:lnTo>
                        <a:pt x="44" y="247"/>
                      </a:lnTo>
                      <a:lnTo>
                        <a:pt x="23" y="248"/>
                      </a:lnTo>
                      <a:lnTo>
                        <a:pt x="67" y="240"/>
                      </a:lnTo>
                      <a:lnTo>
                        <a:pt x="89" y="259"/>
                      </a:lnTo>
                      <a:lnTo>
                        <a:pt x="120" y="271"/>
                      </a:lnTo>
                      <a:lnTo>
                        <a:pt x="135" y="272"/>
                      </a:lnTo>
                      <a:lnTo>
                        <a:pt x="149" y="268"/>
                      </a:lnTo>
                      <a:lnTo>
                        <a:pt x="160" y="259"/>
                      </a:lnTo>
                      <a:lnTo>
                        <a:pt x="168" y="244"/>
                      </a:lnTo>
                      <a:lnTo>
                        <a:pt x="188" y="251"/>
                      </a:lnTo>
                      <a:lnTo>
                        <a:pt x="203" y="251"/>
                      </a:lnTo>
                      <a:lnTo>
                        <a:pt x="213" y="246"/>
                      </a:lnTo>
                      <a:lnTo>
                        <a:pt x="218" y="237"/>
                      </a:lnTo>
                      <a:lnTo>
                        <a:pt x="218" y="225"/>
                      </a:lnTo>
                      <a:lnTo>
                        <a:pt x="211" y="211"/>
                      </a:lnTo>
                      <a:lnTo>
                        <a:pt x="199" y="196"/>
                      </a:lnTo>
                      <a:lnTo>
                        <a:pt x="180" y="181"/>
                      </a:lnTo>
                      <a:lnTo>
                        <a:pt x="204" y="171"/>
                      </a:lnTo>
                      <a:lnTo>
                        <a:pt x="217" y="159"/>
                      </a:lnTo>
                      <a:lnTo>
                        <a:pt x="220" y="144"/>
                      </a:lnTo>
                      <a:lnTo>
                        <a:pt x="216" y="130"/>
                      </a:lnTo>
                      <a:lnTo>
                        <a:pt x="204" y="117"/>
                      </a:lnTo>
                      <a:lnTo>
                        <a:pt x="188" y="108"/>
                      </a:lnTo>
                      <a:lnTo>
                        <a:pt x="166" y="104"/>
                      </a:lnTo>
                      <a:lnTo>
                        <a:pt x="142" y="107"/>
                      </a:lnTo>
                      <a:lnTo>
                        <a:pt x="147" y="93"/>
                      </a:lnTo>
                      <a:lnTo>
                        <a:pt x="141" y="81"/>
                      </a:lnTo>
                      <a:lnTo>
                        <a:pt x="130" y="71"/>
                      </a:lnTo>
                      <a:lnTo>
                        <a:pt x="114" y="64"/>
                      </a:lnTo>
                      <a:lnTo>
                        <a:pt x="79" y="55"/>
                      </a:lnTo>
                      <a:lnTo>
                        <a:pt x="52" y="55"/>
                      </a:lnTo>
                      <a:lnTo>
                        <a:pt x="64" y="45"/>
                      </a:lnTo>
                      <a:lnTo>
                        <a:pt x="70" y="34"/>
                      </a:lnTo>
                      <a:lnTo>
                        <a:pt x="70" y="22"/>
                      </a:lnTo>
                      <a:lnTo>
                        <a:pt x="65" y="12"/>
                      </a:lnTo>
                      <a:lnTo>
                        <a:pt x="54" y="4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5" name="Freeform 292">
                  <a:extLst>
                    <a:ext uri="{FF2B5EF4-FFF2-40B4-BE49-F238E27FC236}">
                      <a16:creationId xmlns:a16="http://schemas.microsoft.com/office/drawing/2014/main" id="{48A07A5D-4D75-4AEF-9484-49EB7F372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5738" y="3033713"/>
                  <a:ext cx="30163" cy="22225"/>
                </a:xfrm>
                <a:custGeom>
                  <a:avLst/>
                  <a:gdLst>
                    <a:gd name="T0" fmla="*/ 30 w 128"/>
                    <a:gd name="T1" fmla="*/ 127 h 127"/>
                    <a:gd name="T2" fmla="*/ 15 w 128"/>
                    <a:gd name="T3" fmla="*/ 118 h 127"/>
                    <a:gd name="T4" fmla="*/ 4 w 128"/>
                    <a:gd name="T5" fmla="*/ 104 h 127"/>
                    <a:gd name="T6" fmla="*/ 0 w 128"/>
                    <a:gd name="T7" fmla="*/ 87 h 127"/>
                    <a:gd name="T8" fmla="*/ 1 w 128"/>
                    <a:gd name="T9" fmla="*/ 71 h 127"/>
                    <a:gd name="T10" fmla="*/ 7 w 128"/>
                    <a:gd name="T11" fmla="*/ 56 h 127"/>
                    <a:gd name="T12" fmla="*/ 21 w 128"/>
                    <a:gd name="T13" fmla="*/ 48 h 127"/>
                    <a:gd name="T14" fmla="*/ 41 w 128"/>
                    <a:gd name="T15" fmla="*/ 48 h 127"/>
                    <a:gd name="T16" fmla="*/ 68 w 128"/>
                    <a:gd name="T17" fmla="*/ 60 h 127"/>
                    <a:gd name="T18" fmla="*/ 66 w 128"/>
                    <a:gd name="T19" fmla="*/ 45 h 127"/>
                    <a:gd name="T20" fmla="*/ 70 w 128"/>
                    <a:gd name="T21" fmla="*/ 34 h 127"/>
                    <a:gd name="T22" fmla="*/ 76 w 128"/>
                    <a:gd name="T23" fmla="*/ 27 h 127"/>
                    <a:gd name="T24" fmla="*/ 84 w 128"/>
                    <a:gd name="T25" fmla="*/ 24 h 127"/>
                    <a:gd name="T26" fmla="*/ 103 w 128"/>
                    <a:gd name="T27" fmla="*/ 27 h 127"/>
                    <a:gd name="T28" fmla="*/ 120 w 128"/>
                    <a:gd name="T29" fmla="*/ 46 h 127"/>
                    <a:gd name="T30" fmla="*/ 117 w 128"/>
                    <a:gd name="T31" fmla="*/ 32 h 127"/>
                    <a:gd name="T32" fmla="*/ 118 w 128"/>
                    <a:gd name="T33" fmla="*/ 20 h 127"/>
                    <a:gd name="T34" fmla="*/ 128 w 128"/>
                    <a:gd name="T3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8" h="127">
                      <a:moveTo>
                        <a:pt x="30" y="127"/>
                      </a:moveTo>
                      <a:lnTo>
                        <a:pt x="15" y="118"/>
                      </a:lnTo>
                      <a:lnTo>
                        <a:pt x="4" y="104"/>
                      </a:lnTo>
                      <a:lnTo>
                        <a:pt x="0" y="87"/>
                      </a:lnTo>
                      <a:lnTo>
                        <a:pt x="1" y="71"/>
                      </a:lnTo>
                      <a:lnTo>
                        <a:pt x="7" y="56"/>
                      </a:lnTo>
                      <a:lnTo>
                        <a:pt x="21" y="48"/>
                      </a:lnTo>
                      <a:lnTo>
                        <a:pt x="41" y="48"/>
                      </a:lnTo>
                      <a:lnTo>
                        <a:pt x="68" y="60"/>
                      </a:lnTo>
                      <a:lnTo>
                        <a:pt x="66" y="45"/>
                      </a:lnTo>
                      <a:lnTo>
                        <a:pt x="70" y="34"/>
                      </a:lnTo>
                      <a:lnTo>
                        <a:pt x="76" y="27"/>
                      </a:lnTo>
                      <a:lnTo>
                        <a:pt x="84" y="24"/>
                      </a:lnTo>
                      <a:lnTo>
                        <a:pt x="103" y="27"/>
                      </a:lnTo>
                      <a:lnTo>
                        <a:pt x="120" y="46"/>
                      </a:lnTo>
                      <a:lnTo>
                        <a:pt x="117" y="32"/>
                      </a:lnTo>
                      <a:lnTo>
                        <a:pt x="118" y="20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6" name="Freeform 293">
                  <a:extLst>
                    <a:ext uri="{FF2B5EF4-FFF2-40B4-BE49-F238E27FC236}">
                      <a16:creationId xmlns:a16="http://schemas.microsoft.com/office/drawing/2014/main" id="{08CB65CB-0981-4664-A1F2-C01AD764E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4313" y="3013075"/>
                  <a:ext cx="63500" cy="55563"/>
                </a:xfrm>
                <a:custGeom>
                  <a:avLst/>
                  <a:gdLst>
                    <a:gd name="T0" fmla="*/ 18 w 280"/>
                    <a:gd name="T1" fmla="*/ 139 h 313"/>
                    <a:gd name="T2" fmla="*/ 7 w 280"/>
                    <a:gd name="T3" fmla="*/ 127 h 313"/>
                    <a:gd name="T4" fmla="*/ 1 w 280"/>
                    <a:gd name="T5" fmla="*/ 111 h 313"/>
                    <a:gd name="T6" fmla="*/ 0 w 280"/>
                    <a:gd name="T7" fmla="*/ 95 h 313"/>
                    <a:gd name="T8" fmla="*/ 2 w 280"/>
                    <a:gd name="T9" fmla="*/ 78 h 313"/>
                    <a:gd name="T10" fmla="*/ 8 w 280"/>
                    <a:gd name="T11" fmla="*/ 64 h 313"/>
                    <a:gd name="T12" fmla="*/ 19 w 280"/>
                    <a:gd name="T13" fmla="*/ 53 h 313"/>
                    <a:gd name="T14" fmla="*/ 33 w 280"/>
                    <a:gd name="T15" fmla="*/ 48 h 313"/>
                    <a:gd name="T16" fmla="*/ 51 w 280"/>
                    <a:gd name="T17" fmla="*/ 49 h 313"/>
                    <a:gd name="T18" fmla="*/ 68 w 280"/>
                    <a:gd name="T19" fmla="*/ 17 h 313"/>
                    <a:gd name="T20" fmla="*/ 76 w 280"/>
                    <a:gd name="T21" fmla="*/ 7 h 313"/>
                    <a:gd name="T22" fmla="*/ 85 w 280"/>
                    <a:gd name="T23" fmla="*/ 2 h 313"/>
                    <a:gd name="T24" fmla="*/ 94 w 280"/>
                    <a:gd name="T25" fmla="*/ 0 h 313"/>
                    <a:gd name="T26" fmla="*/ 103 w 280"/>
                    <a:gd name="T27" fmla="*/ 2 h 313"/>
                    <a:gd name="T28" fmla="*/ 118 w 280"/>
                    <a:gd name="T29" fmla="*/ 13 h 313"/>
                    <a:gd name="T30" fmla="*/ 129 w 280"/>
                    <a:gd name="T31" fmla="*/ 33 h 313"/>
                    <a:gd name="T32" fmla="*/ 133 w 280"/>
                    <a:gd name="T33" fmla="*/ 59 h 313"/>
                    <a:gd name="T34" fmla="*/ 128 w 280"/>
                    <a:gd name="T35" fmla="*/ 89 h 313"/>
                    <a:gd name="T36" fmla="*/ 112 w 280"/>
                    <a:gd name="T37" fmla="*/ 120 h 313"/>
                    <a:gd name="T38" fmla="*/ 147 w 280"/>
                    <a:gd name="T39" fmla="*/ 111 h 313"/>
                    <a:gd name="T40" fmla="*/ 162 w 280"/>
                    <a:gd name="T41" fmla="*/ 112 h 313"/>
                    <a:gd name="T42" fmla="*/ 173 w 280"/>
                    <a:gd name="T43" fmla="*/ 118 h 313"/>
                    <a:gd name="T44" fmla="*/ 181 w 280"/>
                    <a:gd name="T45" fmla="*/ 125 h 313"/>
                    <a:gd name="T46" fmla="*/ 183 w 280"/>
                    <a:gd name="T47" fmla="*/ 138 h 313"/>
                    <a:gd name="T48" fmla="*/ 181 w 280"/>
                    <a:gd name="T49" fmla="*/ 153 h 313"/>
                    <a:gd name="T50" fmla="*/ 172 w 280"/>
                    <a:gd name="T51" fmla="*/ 172 h 313"/>
                    <a:gd name="T52" fmla="*/ 189 w 280"/>
                    <a:gd name="T53" fmla="*/ 161 h 313"/>
                    <a:gd name="T54" fmla="*/ 203 w 280"/>
                    <a:gd name="T55" fmla="*/ 157 h 313"/>
                    <a:gd name="T56" fmla="*/ 215 w 280"/>
                    <a:gd name="T57" fmla="*/ 158 h 313"/>
                    <a:gd name="T58" fmla="*/ 224 w 280"/>
                    <a:gd name="T59" fmla="*/ 166 h 313"/>
                    <a:gd name="T60" fmla="*/ 228 w 280"/>
                    <a:gd name="T61" fmla="*/ 176 h 313"/>
                    <a:gd name="T62" fmla="*/ 228 w 280"/>
                    <a:gd name="T63" fmla="*/ 189 h 313"/>
                    <a:gd name="T64" fmla="*/ 217 w 280"/>
                    <a:gd name="T65" fmla="*/ 221 h 313"/>
                    <a:gd name="T66" fmla="*/ 230 w 280"/>
                    <a:gd name="T67" fmla="*/ 212 h 313"/>
                    <a:gd name="T68" fmla="*/ 241 w 280"/>
                    <a:gd name="T69" fmla="*/ 205 h 313"/>
                    <a:gd name="T70" fmla="*/ 259 w 280"/>
                    <a:gd name="T71" fmla="*/ 202 h 313"/>
                    <a:gd name="T72" fmla="*/ 272 w 280"/>
                    <a:gd name="T73" fmla="*/ 209 h 313"/>
                    <a:gd name="T74" fmla="*/ 280 w 280"/>
                    <a:gd name="T75" fmla="*/ 224 h 313"/>
                    <a:gd name="T76" fmla="*/ 280 w 280"/>
                    <a:gd name="T77" fmla="*/ 245 h 313"/>
                    <a:gd name="T78" fmla="*/ 272 w 280"/>
                    <a:gd name="T79" fmla="*/ 268 h 313"/>
                    <a:gd name="T80" fmla="*/ 258 w 280"/>
                    <a:gd name="T81" fmla="*/ 292 h 313"/>
                    <a:gd name="T82" fmla="*/ 236 w 280"/>
                    <a:gd name="T8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0" h="313">
                      <a:moveTo>
                        <a:pt x="18" y="139"/>
                      </a:moveTo>
                      <a:lnTo>
                        <a:pt x="7" y="127"/>
                      </a:lnTo>
                      <a:lnTo>
                        <a:pt x="1" y="111"/>
                      </a:lnTo>
                      <a:lnTo>
                        <a:pt x="0" y="95"/>
                      </a:lnTo>
                      <a:lnTo>
                        <a:pt x="2" y="78"/>
                      </a:lnTo>
                      <a:lnTo>
                        <a:pt x="8" y="64"/>
                      </a:lnTo>
                      <a:lnTo>
                        <a:pt x="19" y="53"/>
                      </a:lnTo>
                      <a:lnTo>
                        <a:pt x="33" y="48"/>
                      </a:lnTo>
                      <a:lnTo>
                        <a:pt x="51" y="49"/>
                      </a:lnTo>
                      <a:lnTo>
                        <a:pt x="68" y="17"/>
                      </a:lnTo>
                      <a:lnTo>
                        <a:pt x="76" y="7"/>
                      </a:lnTo>
                      <a:lnTo>
                        <a:pt x="85" y="2"/>
                      </a:lnTo>
                      <a:lnTo>
                        <a:pt x="94" y="0"/>
                      </a:lnTo>
                      <a:lnTo>
                        <a:pt x="103" y="2"/>
                      </a:lnTo>
                      <a:lnTo>
                        <a:pt x="118" y="13"/>
                      </a:lnTo>
                      <a:lnTo>
                        <a:pt x="129" y="33"/>
                      </a:lnTo>
                      <a:lnTo>
                        <a:pt x="133" y="59"/>
                      </a:lnTo>
                      <a:lnTo>
                        <a:pt x="128" y="89"/>
                      </a:lnTo>
                      <a:lnTo>
                        <a:pt x="112" y="120"/>
                      </a:lnTo>
                      <a:lnTo>
                        <a:pt x="147" y="111"/>
                      </a:lnTo>
                      <a:lnTo>
                        <a:pt x="162" y="112"/>
                      </a:lnTo>
                      <a:lnTo>
                        <a:pt x="173" y="118"/>
                      </a:lnTo>
                      <a:lnTo>
                        <a:pt x="181" y="125"/>
                      </a:lnTo>
                      <a:lnTo>
                        <a:pt x="183" y="138"/>
                      </a:lnTo>
                      <a:lnTo>
                        <a:pt x="181" y="153"/>
                      </a:lnTo>
                      <a:lnTo>
                        <a:pt x="172" y="172"/>
                      </a:lnTo>
                      <a:lnTo>
                        <a:pt x="189" y="161"/>
                      </a:lnTo>
                      <a:lnTo>
                        <a:pt x="203" y="157"/>
                      </a:lnTo>
                      <a:lnTo>
                        <a:pt x="215" y="158"/>
                      </a:lnTo>
                      <a:lnTo>
                        <a:pt x="224" y="166"/>
                      </a:lnTo>
                      <a:lnTo>
                        <a:pt x="228" y="176"/>
                      </a:lnTo>
                      <a:lnTo>
                        <a:pt x="228" y="189"/>
                      </a:lnTo>
                      <a:lnTo>
                        <a:pt x="217" y="221"/>
                      </a:lnTo>
                      <a:lnTo>
                        <a:pt x="230" y="212"/>
                      </a:lnTo>
                      <a:lnTo>
                        <a:pt x="241" y="205"/>
                      </a:lnTo>
                      <a:lnTo>
                        <a:pt x="259" y="202"/>
                      </a:lnTo>
                      <a:lnTo>
                        <a:pt x="272" y="209"/>
                      </a:lnTo>
                      <a:lnTo>
                        <a:pt x="280" y="224"/>
                      </a:lnTo>
                      <a:lnTo>
                        <a:pt x="280" y="245"/>
                      </a:lnTo>
                      <a:lnTo>
                        <a:pt x="272" y="268"/>
                      </a:lnTo>
                      <a:lnTo>
                        <a:pt x="258" y="292"/>
                      </a:lnTo>
                      <a:lnTo>
                        <a:pt x="236" y="3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7" name="Freeform 294">
                  <a:extLst>
                    <a:ext uri="{FF2B5EF4-FFF2-40B4-BE49-F238E27FC236}">
                      <a16:creationId xmlns:a16="http://schemas.microsoft.com/office/drawing/2014/main" id="{B54A97B1-850A-412D-AF04-B2D148635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5388" y="2763838"/>
                  <a:ext cx="127000" cy="82550"/>
                </a:xfrm>
                <a:custGeom>
                  <a:avLst/>
                  <a:gdLst>
                    <a:gd name="T0" fmla="*/ 3 w 556"/>
                    <a:gd name="T1" fmla="*/ 432 h 464"/>
                    <a:gd name="T2" fmla="*/ 2 w 556"/>
                    <a:gd name="T3" fmla="*/ 383 h 464"/>
                    <a:gd name="T4" fmla="*/ 19 w 556"/>
                    <a:gd name="T5" fmla="*/ 358 h 464"/>
                    <a:gd name="T6" fmla="*/ 45 w 556"/>
                    <a:gd name="T7" fmla="*/ 367 h 464"/>
                    <a:gd name="T8" fmla="*/ 69 w 556"/>
                    <a:gd name="T9" fmla="*/ 367 h 464"/>
                    <a:gd name="T10" fmla="*/ 103 w 556"/>
                    <a:gd name="T11" fmla="*/ 349 h 464"/>
                    <a:gd name="T12" fmla="*/ 107 w 556"/>
                    <a:gd name="T13" fmla="*/ 311 h 464"/>
                    <a:gd name="T14" fmla="*/ 105 w 556"/>
                    <a:gd name="T15" fmla="*/ 272 h 464"/>
                    <a:gd name="T16" fmla="*/ 122 w 556"/>
                    <a:gd name="T17" fmla="*/ 239 h 464"/>
                    <a:gd name="T18" fmla="*/ 165 w 556"/>
                    <a:gd name="T19" fmla="*/ 221 h 464"/>
                    <a:gd name="T20" fmla="*/ 155 w 556"/>
                    <a:gd name="T21" fmla="*/ 169 h 464"/>
                    <a:gd name="T22" fmla="*/ 167 w 556"/>
                    <a:gd name="T23" fmla="*/ 130 h 464"/>
                    <a:gd name="T24" fmla="*/ 201 w 556"/>
                    <a:gd name="T25" fmla="*/ 110 h 464"/>
                    <a:gd name="T26" fmla="*/ 256 w 556"/>
                    <a:gd name="T27" fmla="*/ 119 h 464"/>
                    <a:gd name="T28" fmla="*/ 255 w 556"/>
                    <a:gd name="T29" fmla="*/ 74 h 464"/>
                    <a:gd name="T30" fmla="*/ 275 w 556"/>
                    <a:gd name="T31" fmla="*/ 24 h 464"/>
                    <a:gd name="T32" fmla="*/ 297 w 556"/>
                    <a:gd name="T33" fmla="*/ 6 h 464"/>
                    <a:gd name="T34" fmla="*/ 319 w 556"/>
                    <a:gd name="T35" fmla="*/ 0 h 464"/>
                    <a:gd name="T36" fmla="*/ 340 w 556"/>
                    <a:gd name="T37" fmla="*/ 11 h 464"/>
                    <a:gd name="T38" fmla="*/ 352 w 556"/>
                    <a:gd name="T39" fmla="*/ 38 h 464"/>
                    <a:gd name="T40" fmla="*/ 352 w 556"/>
                    <a:gd name="T41" fmla="*/ 81 h 464"/>
                    <a:gd name="T42" fmla="*/ 373 w 556"/>
                    <a:gd name="T43" fmla="*/ 113 h 464"/>
                    <a:gd name="T44" fmla="*/ 412 w 556"/>
                    <a:gd name="T45" fmla="*/ 140 h 464"/>
                    <a:gd name="T46" fmla="*/ 424 w 556"/>
                    <a:gd name="T47" fmla="*/ 182 h 464"/>
                    <a:gd name="T48" fmla="*/ 403 w 556"/>
                    <a:gd name="T49" fmla="*/ 225 h 464"/>
                    <a:gd name="T50" fmla="*/ 401 w 556"/>
                    <a:gd name="T51" fmla="*/ 240 h 464"/>
                    <a:gd name="T52" fmla="*/ 430 w 556"/>
                    <a:gd name="T53" fmla="*/ 249 h 464"/>
                    <a:gd name="T54" fmla="*/ 441 w 556"/>
                    <a:gd name="T55" fmla="*/ 280 h 464"/>
                    <a:gd name="T56" fmla="*/ 451 w 556"/>
                    <a:gd name="T57" fmla="*/ 307 h 464"/>
                    <a:gd name="T58" fmla="*/ 483 w 556"/>
                    <a:gd name="T59" fmla="*/ 324 h 464"/>
                    <a:gd name="T60" fmla="*/ 521 w 556"/>
                    <a:gd name="T61" fmla="*/ 342 h 464"/>
                    <a:gd name="T62" fmla="*/ 552 w 556"/>
                    <a:gd name="T63" fmla="*/ 363 h 464"/>
                    <a:gd name="T64" fmla="*/ 552 w 556"/>
                    <a:gd name="T65" fmla="*/ 396 h 464"/>
                    <a:gd name="T66" fmla="*/ 524 w 556"/>
                    <a:gd name="T67" fmla="*/ 43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6" h="464">
                      <a:moveTo>
                        <a:pt x="13" y="464"/>
                      </a:moveTo>
                      <a:lnTo>
                        <a:pt x="3" y="432"/>
                      </a:lnTo>
                      <a:lnTo>
                        <a:pt x="0" y="404"/>
                      </a:lnTo>
                      <a:lnTo>
                        <a:pt x="2" y="383"/>
                      </a:lnTo>
                      <a:lnTo>
                        <a:pt x="9" y="367"/>
                      </a:lnTo>
                      <a:lnTo>
                        <a:pt x="19" y="358"/>
                      </a:lnTo>
                      <a:lnTo>
                        <a:pt x="30" y="357"/>
                      </a:lnTo>
                      <a:lnTo>
                        <a:pt x="45" y="367"/>
                      </a:lnTo>
                      <a:lnTo>
                        <a:pt x="62" y="386"/>
                      </a:lnTo>
                      <a:lnTo>
                        <a:pt x="69" y="367"/>
                      </a:lnTo>
                      <a:lnTo>
                        <a:pt x="84" y="355"/>
                      </a:lnTo>
                      <a:lnTo>
                        <a:pt x="103" y="349"/>
                      </a:lnTo>
                      <a:lnTo>
                        <a:pt x="122" y="350"/>
                      </a:lnTo>
                      <a:lnTo>
                        <a:pt x="107" y="311"/>
                      </a:lnTo>
                      <a:lnTo>
                        <a:pt x="104" y="291"/>
                      </a:lnTo>
                      <a:lnTo>
                        <a:pt x="105" y="272"/>
                      </a:lnTo>
                      <a:lnTo>
                        <a:pt x="110" y="253"/>
                      </a:lnTo>
                      <a:lnTo>
                        <a:pt x="122" y="239"/>
                      </a:lnTo>
                      <a:lnTo>
                        <a:pt x="140" y="228"/>
                      </a:lnTo>
                      <a:lnTo>
                        <a:pt x="165" y="221"/>
                      </a:lnTo>
                      <a:lnTo>
                        <a:pt x="158" y="195"/>
                      </a:lnTo>
                      <a:lnTo>
                        <a:pt x="155" y="169"/>
                      </a:lnTo>
                      <a:lnTo>
                        <a:pt x="159" y="148"/>
                      </a:lnTo>
                      <a:lnTo>
                        <a:pt x="167" y="130"/>
                      </a:lnTo>
                      <a:lnTo>
                        <a:pt x="181" y="117"/>
                      </a:lnTo>
                      <a:lnTo>
                        <a:pt x="201" y="110"/>
                      </a:lnTo>
                      <a:lnTo>
                        <a:pt x="226" y="110"/>
                      </a:lnTo>
                      <a:lnTo>
                        <a:pt x="256" y="119"/>
                      </a:lnTo>
                      <a:lnTo>
                        <a:pt x="254" y="95"/>
                      </a:lnTo>
                      <a:lnTo>
                        <a:pt x="255" y="74"/>
                      </a:lnTo>
                      <a:lnTo>
                        <a:pt x="265" y="38"/>
                      </a:lnTo>
                      <a:lnTo>
                        <a:pt x="275" y="24"/>
                      </a:lnTo>
                      <a:lnTo>
                        <a:pt x="285" y="13"/>
                      </a:lnTo>
                      <a:lnTo>
                        <a:pt x="297" y="6"/>
                      </a:lnTo>
                      <a:lnTo>
                        <a:pt x="309" y="1"/>
                      </a:lnTo>
                      <a:lnTo>
                        <a:pt x="319" y="0"/>
                      </a:lnTo>
                      <a:lnTo>
                        <a:pt x="330" y="3"/>
                      </a:lnTo>
                      <a:lnTo>
                        <a:pt x="340" y="11"/>
                      </a:lnTo>
                      <a:lnTo>
                        <a:pt x="347" y="22"/>
                      </a:lnTo>
                      <a:lnTo>
                        <a:pt x="352" y="38"/>
                      </a:lnTo>
                      <a:lnTo>
                        <a:pt x="354" y="57"/>
                      </a:lnTo>
                      <a:lnTo>
                        <a:pt x="352" y="81"/>
                      </a:lnTo>
                      <a:lnTo>
                        <a:pt x="346" y="111"/>
                      </a:lnTo>
                      <a:lnTo>
                        <a:pt x="373" y="113"/>
                      </a:lnTo>
                      <a:lnTo>
                        <a:pt x="396" y="124"/>
                      </a:lnTo>
                      <a:lnTo>
                        <a:pt x="412" y="140"/>
                      </a:lnTo>
                      <a:lnTo>
                        <a:pt x="422" y="161"/>
                      </a:lnTo>
                      <a:lnTo>
                        <a:pt x="424" y="182"/>
                      </a:lnTo>
                      <a:lnTo>
                        <a:pt x="419" y="204"/>
                      </a:lnTo>
                      <a:lnTo>
                        <a:pt x="403" y="225"/>
                      </a:lnTo>
                      <a:lnTo>
                        <a:pt x="380" y="241"/>
                      </a:lnTo>
                      <a:lnTo>
                        <a:pt x="401" y="240"/>
                      </a:lnTo>
                      <a:lnTo>
                        <a:pt x="419" y="243"/>
                      </a:lnTo>
                      <a:lnTo>
                        <a:pt x="430" y="249"/>
                      </a:lnTo>
                      <a:lnTo>
                        <a:pt x="439" y="258"/>
                      </a:lnTo>
                      <a:lnTo>
                        <a:pt x="441" y="280"/>
                      </a:lnTo>
                      <a:lnTo>
                        <a:pt x="429" y="305"/>
                      </a:lnTo>
                      <a:lnTo>
                        <a:pt x="451" y="307"/>
                      </a:lnTo>
                      <a:lnTo>
                        <a:pt x="468" y="313"/>
                      </a:lnTo>
                      <a:lnTo>
                        <a:pt x="483" y="324"/>
                      </a:lnTo>
                      <a:lnTo>
                        <a:pt x="493" y="340"/>
                      </a:lnTo>
                      <a:lnTo>
                        <a:pt x="521" y="342"/>
                      </a:lnTo>
                      <a:lnTo>
                        <a:pt x="540" y="350"/>
                      </a:lnTo>
                      <a:lnTo>
                        <a:pt x="552" y="363"/>
                      </a:lnTo>
                      <a:lnTo>
                        <a:pt x="556" y="379"/>
                      </a:lnTo>
                      <a:lnTo>
                        <a:pt x="552" y="396"/>
                      </a:lnTo>
                      <a:lnTo>
                        <a:pt x="542" y="413"/>
                      </a:lnTo>
                      <a:lnTo>
                        <a:pt x="524" y="430"/>
                      </a:lnTo>
                      <a:lnTo>
                        <a:pt x="501" y="44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8" name="Freeform 295">
                  <a:extLst>
                    <a:ext uri="{FF2B5EF4-FFF2-40B4-BE49-F238E27FC236}">
                      <a16:creationId xmlns:a16="http://schemas.microsoft.com/office/drawing/2014/main" id="{B39DF924-FED1-4B92-8B36-5D43350E3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1713" y="2843213"/>
                  <a:ext cx="71438" cy="33338"/>
                </a:xfrm>
                <a:custGeom>
                  <a:avLst/>
                  <a:gdLst>
                    <a:gd name="T0" fmla="*/ 316 w 316"/>
                    <a:gd name="T1" fmla="*/ 123 h 188"/>
                    <a:gd name="T2" fmla="*/ 305 w 316"/>
                    <a:gd name="T3" fmla="*/ 140 h 188"/>
                    <a:gd name="T4" fmla="*/ 284 w 316"/>
                    <a:gd name="T5" fmla="*/ 159 h 188"/>
                    <a:gd name="T6" fmla="*/ 257 w 316"/>
                    <a:gd name="T7" fmla="*/ 174 h 188"/>
                    <a:gd name="T8" fmla="*/ 229 w 316"/>
                    <a:gd name="T9" fmla="*/ 185 h 188"/>
                    <a:gd name="T10" fmla="*/ 203 w 316"/>
                    <a:gd name="T11" fmla="*/ 188 h 188"/>
                    <a:gd name="T12" fmla="*/ 193 w 316"/>
                    <a:gd name="T13" fmla="*/ 187 h 188"/>
                    <a:gd name="T14" fmla="*/ 185 w 316"/>
                    <a:gd name="T15" fmla="*/ 183 h 188"/>
                    <a:gd name="T16" fmla="*/ 181 w 316"/>
                    <a:gd name="T17" fmla="*/ 176 h 188"/>
                    <a:gd name="T18" fmla="*/ 180 w 316"/>
                    <a:gd name="T19" fmla="*/ 164 h 188"/>
                    <a:gd name="T20" fmla="*/ 183 w 316"/>
                    <a:gd name="T21" fmla="*/ 150 h 188"/>
                    <a:gd name="T22" fmla="*/ 192 w 316"/>
                    <a:gd name="T23" fmla="*/ 131 h 188"/>
                    <a:gd name="T24" fmla="*/ 175 w 316"/>
                    <a:gd name="T25" fmla="*/ 149 h 188"/>
                    <a:gd name="T26" fmla="*/ 156 w 316"/>
                    <a:gd name="T27" fmla="*/ 160 h 188"/>
                    <a:gd name="T28" fmla="*/ 138 w 316"/>
                    <a:gd name="T29" fmla="*/ 165 h 188"/>
                    <a:gd name="T30" fmla="*/ 121 w 316"/>
                    <a:gd name="T31" fmla="*/ 163 h 188"/>
                    <a:gd name="T32" fmla="*/ 107 w 316"/>
                    <a:gd name="T33" fmla="*/ 155 h 188"/>
                    <a:gd name="T34" fmla="*/ 97 w 316"/>
                    <a:gd name="T35" fmla="*/ 141 h 188"/>
                    <a:gd name="T36" fmla="*/ 94 w 316"/>
                    <a:gd name="T37" fmla="*/ 121 h 188"/>
                    <a:gd name="T38" fmla="*/ 99 w 316"/>
                    <a:gd name="T39" fmla="*/ 94 h 188"/>
                    <a:gd name="T40" fmla="*/ 56 w 316"/>
                    <a:gd name="T41" fmla="*/ 97 h 188"/>
                    <a:gd name="T42" fmla="*/ 26 w 316"/>
                    <a:gd name="T43" fmla="*/ 88 h 188"/>
                    <a:gd name="T44" fmla="*/ 7 w 316"/>
                    <a:gd name="T45" fmla="*/ 72 h 188"/>
                    <a:gd name="T46" fmla="*/ 0 w 316"/>
                    <a:gd name="T47" fmla="*/ 53 h 188"/>
                    <a:gd name="T48" fmla="*/ 2 w 316"/>
                    <a:gd name="T49" fmla="*/ 32 h 188"/>
                    <a:gd name="T50" fmla="*/ 14 w 316"/>
                    <a:gd name="T51" fmla="*/ 15 h 188"/>
                    <a:gd name="T52" fmla="*/ 33 w 316"/>
                    <a:gd name="T53" fmla="*/ 4 h 188"/>
                    <a:gd name="T54" fmla="*/ 61 w 316"/>
                    <a:gd name="T55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88">
                      <a:moveTo>
                        <a:pt x="316" y="123"/>
                      </a:moveTo>
                      <a:lnTo>
                        <a:pt x="305" y="140"/>
                      </a:lnTo>
                      <a:lnTo>
                        <a:pt x="284" y="159"/>
                      </a:lnTo>
                      <a:lnTo>
                        <a:pt x="257" y="174"/>
                      </a:lnTo>
                      <a:lnTo>
                        <a:pt x="229" y="185"/>
                      </a:lnTo>
                      <a:lnTo>
                        <a:pt x="203" y="188"/>
                      </a:lnTo>
                      <a:lnTo>
                        <a:pt x="193" y="187"/>
                      </a:lnTo>
                      <a:lnTo>
                        <a:pt x="185" y="183"/>
                      </a:lnTo>
                      <a:lnTo>
                        <a:pt x="181" y="176"/>
                      </a:lnTo>
                      <a:lnTo>
                        <a:pt x="180" y="164"/>
                      </a:lnTo>
                      <a:lnTo>
                        <a:pt x="183" y="150"/>
                      </a:lnTo>
                      <a:lnTo>
                        <a:pt x="192" y="131"/>
                      </a:lnTo>
                      <a:lnTo>
                        <a:pt x="175" y="149"/>
                      </a:lnTo>
                      <a:lnTo>
                        <a:pt x="156" y="160"/>
                      </a:lnTo>
                      <a:lnTo>
                        <a:pt x="138" y="165"/>
                      </a:lnTo>
                      <a:lnTo>
                        <a:pt x="121" y="163"/>
                      </a:lnTo>
                      <a:lnTo>
                        <a:pt x="107" y="155"/>
                      </a:lnTo>
                      <a:lnTo>
                        <a:pt x="97" y="141"/>
                      </a:lnTo>
                      <a:lnTo>
                        <a:pt x="94" y="121"/>
                      </a:lnTo>
                      <a:lnTo>
                        <a:pt x="99" y="94"/>
                      </a:lnTo>
                      <a:lnTo>
                        <a:pt x="56" y="97"/>
                      </a:lnTo>
                      <a:lnTo>
                        <a:pt x="26" y="88"/>
                      </a:lnTo>
                      <a:lnTo>
                        <a:pt x="7" y="72"/>
                      </a:lnTo>
                      <a:lnTo>
                        <a:pt x="0" y="53"/>
                      </a:lnTo>
                      <a:lnTo>
                        <a:pt x="2" y="32"/>
                      </a:lnTo>
                      <a:lnTo>
                        <a:pt x="14" y="15"/>
                      </a:lnTo>
                      <a:lnTo>
                        <a:pt x="33" y="4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9" name="Line 296">
                  <a:extLst>
                    <a:ext uri="{FF2B5EF4-FFF2-40B4-BE49-F238E27FC236}">
                      <a16:creationId xmlns:a16="http://schemas.microsoft.com/office/drawing/2014/main" id="{2FC575E1-B54F-4ACD-A4B9-D1CEFDE68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4563" y="33845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0" name="Line 297">
                  <a:extLst>
                    <a:ext uri="{FF2B5EF4-FFF2-40B4-BE49-F238E27FC236}">
                      <a16:creationId xmlns:a16="http://schemas.microsoft.com/office/drawing/2014/main" id="{C16889B5-21E2-4436-B2B7-DD8440E27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26301" y="33956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1" name="Freeform 298">
                  <a:extLst>
                    <a:ext uri="{FF2B5EF4-FFF2-40B4-BE49-F238E27FC236}">
                      <a16:creationId xmlns:a16="http://schemas.microsoft.com/office/drawing/2014/main" id="{F6733CE1-C680-47DE-9EE6-C4D10409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0263" y="3382963"/>
                  <a:ext cx="6350" cy="3175"/>
                </a:xfrm>
                <a:custGeom>
                  <a:avLst/>
                  <a:gdLst>
                    <a:gd name="T0" fmla="*/ 0 w 31"/>
                    <a:gd name="T1" fmla="*/ 19 h 19"/>
                    <a:gd name="T2" fmla="*/ 15 w 31"/>
                    <a:gd name="T3" fmla="*/ 9 h 19"/>
                    <a:gd name="T4" fmla="*/ 31 w 31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19">
                      <a:moveTo>
                        <a:pt x="0" y="19"/>
                      </a:moveTo>
                      <a:lnTo>
                        <a:pt x="15" y="9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2" name="Line 299">
                  <a:extLst>
                    <a:ext uri="{FF2B5EF4-FFF2-40B4-BE49-F238E27FC236}">
                      <a16:creationId xmlns:a16="http://schemas.microsoft.com/office/drawing/2014/main" id="{CC50B212-A6DB-4F97-B2E1-B60D2EE24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77076" y="3400425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3" name="Line 300">
                  <a:extLst>
                    <a:ext uri="{FF2B5EF4-FFF2-40B4-BE49-F238E27FC236}">
                      <a16:creationId xmlns:a16="http://schemas.microsoft.com/office/drawing/2014/main" id="{C909A195-06FC-42C4-B5E8-3CE92156E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51663" y="34353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4" name="Freeform 301">
                  <a:extLst>
                    <a:ext uri="{FF2B5EF4-FFF2-40B4-BE49-F238E27FC236}">
                      <a16:creationId xmlns:a16="http://schemas.microsoft.com/office/drawing/2014/main" id="{1CE17AC2-F153-4E86-8CFD-60F2FCE37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6901" y="3397250"/>
                  <a:ext cx="11113" cy="3175"/>
                </a:xfrm>
                <a:custGeom>
                  <a:avLst/>
                  <a:gdLst>
                    <a:gd name="T0" fmla="*/ 0 w 52"/>
                    <a:gd name="T1" fmla="*/ 0 h 13"/>
                    <a:gd name="T2" fmla="*/ 23 w 52"/>
                    <a:gd name="T3" fmla="*/ 4 h 13"/>
                    <a:gd name="T4" fmla="*/ 52 w 5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2" h="13">
                      <a:moveTo>
                        <a:pt x="0" y="0"/>
                      </a:moveTo>
                      <a:lnTo>
                        <a:pt x="23" y="4"/>
                      </a:lnTo>
                      <a:lnTo>
                        <a:pt x="52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5" name="Line 302">
                  <a:extLst>
                    <a:ext uri="{FF2B5EF4-FFF2-40B4-BE49-F238E27FC236}">
                      <a16:creationId xmlns:a16="http://schemas.microsoft.com/office/drawing/2014/main" id="{CE1ECD56-30F5-4BB3-A011-793C17696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985001" y="3359150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6" name="Line 303">
                  <a:extLst>
                    <a:ext uri="{FF2B5EF4-FFF2-40B4-BE49-F238E27FC236}">
                      <a16:creationId xmlns:a16="http://schemas.microsoft.com/office/drawing/2014/main" id="{F16AB861-975D-49B8-BFDC-3A2B51611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97701" y="33512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7" name="Line 304">
                  <a:extLst>
                    <a:ext uri="{FF2B5EF4-FFF2-40B4-BE49-F238E27FC236}">
                      <a16:creationId xmlns:a16="http://schemas.microsoft.com/office/drawing/2014/main" id="{E1E76F77-1CB5-47BA-8892-6DCD57FA6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7551" y="332105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8" name="Line 305">
                  <a:extLst>
                    <a:ext uri="{FF2B5EF4-FFF2-40B4-BE49-F238E27FC236}">
                      <a16:creationId xmlns:a16="http://schemas.microsoft.com/office/drawing/2014/main" id="{E3D57DFA-C1A1-45C7-AFCB-7F52526DC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73901" y="3314700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9" name="Freeform 306">
                  <a:extLst>
                    <a:ext uri="{FF2B5EF4-FFF2-40B4-BE49-F238E27FC236}">
                      <a16:creationId xmlns:a16="http://schemas.microsoft.com/office/drawing/2014/main" id="{B2EA0263-3F59-4302-8BD4-B4B92E66A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3076" y="3276600"/>
                  <a:ext cx="4763" cy="6350"/>
                </a:xfrm>
                <a:custGeom>
                  <a:avLst/>
                  <a:gdLst>
                    <a:gd name="T0" fmla="*/ 20 w 20"/>
                    <a:gd name="T1" fmla="*/ 0 h 32"/>
                    <a:gd name="T2" fmla="*/ 13 w 20"/>
                    <a:gd name="T3" fmla="*/ 16 h 32"/>
                    <a:gd name="T4" fmla="*/ 0 w 20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2">
                      <a:moveTo>
                        <a:pt x="20" y="0"/>
                      </a:moveTo>
                      <a:lnTo>
                        <a:pt x="13" y="16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0" name="Freeform 307">
                  <a:extLst>
                    <a:ext uri="{FF2B5EF4-FFF2-40B4-BE49-F238E27FC236}">
                      <a16:creationId xmlns:a16="http://schemas.microsoft.com/office/drawing/2014/main" id="{30BAAA7A-DE97-4C85-9D72-4F7F72266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9101" y="3246438"/>
                  <a:ext cx="3175" cy="4763"/>
                </a:xfrm>
                <a:custGeom>
                  <a:avLst/>
                  <a:gdLst>
                    <a:gd name="T0" fmla="*/ 0 w 18"/>
                    <a:gd name="T1" fmla="*/ 0 h 28"/>
                    <a:gd name="T2" fmla="*/ 10 w 18"/>
                    <a:gd name="T3" fmla="*/ 12 h 28"/>
                    <a:gd name="T4" fmla="*/ 18 w 18"/>
                    <a:gd name="T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8">
                      <a:moveTo>
                        <a:pt x="0" y="0"/>
                      </a:moveTo>
                      <a:lnTo>
                        <a:pt x="10" y="12"/>
                      </a:lnTo>
                      <a:lnTo>
                        <a:pt x="18" y="2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1" name="Line 308">
                  <a:extLst>
                    <a:ext uri="{FF2B5EF4-FFF2-40B4-BE49-F238E27FC236}">
                      <a16:creationId xmlns:a16="http://schemas.microsoft.com/office/drawing/2014/main" id="{DAAE8CA8-13EF-4742-AC6C-2988D7730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83388" y="3230563"/>
                  <a:ext cx="6350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2" name="Freeform 309">
                  <a:extLst>
                    <a:ext uri="{FF2B5EF4-FFF2-40B4-BE49-F238E27FC236}">
                      <a16:creationId xmlns:a16="http://schemas.microsoft.com/office/drawing/2014/main" id="{D08A7C90-6B48-4762-828F-4347F5324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626" y="3219450"/>
                  <a:ext cx="4763" cy="1588"/>
                </a:xfrm>
                <a:custGeom>
                  <a:avLst/>
                  <a:gdLst>
                    <a:gd name="T0" fmla="*/ 0 w 24"/>
                    <a:gd name="T1" fmla="*/ 15 h 15"/>
                    <a:gd name="T2" fmla="*/ 11 w 24"/>
                    <a:gd name="T3" fmla="*/ 7 h 15"/>
                    <a:gd name="T4" fmla="*/ 24 w 2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lnTo>
                        <a:pt x="11" y="7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3" name="Line 310">
                  <a:extLst>
                    <a:ext uri="{FF2B5EF4-FFF2-40B4-BE49-F238E27FC236}">
                      <a16:creationId xmlns:a16="http://schemas.microsoft.com/office/drawing/2014/main" id="{35C2719E-53AC-4B25-AC81-CE04173A9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7513" y="32131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4" name="Freeform 311">
                  <a:extLst>
                    <a:ext uri="{FF2B5EF4-FFF2-40B4-BE49-F238E27FC236}">
                      <a16:creationId xmlns:a16="http://schemas.microsoft.com/office/drawing/2014/main" id="{E9A9CF64-40E0-4921-AC29-330AA0FAE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9726" y="3208338"/>
                  <a:ext cx="3175" cy="6350"/>
                </a:xfrm>
                <a:custGeom>
                  <a:avLst/>
                  <a:gdLst>
                    <a:gd name="T0" fmla="*/ 13 w 13"/>
                    <a:gd name="T1" fmla="*/ 28 h 28"/>
                    <a:gd name="T2" fmla="*/ 3 w 13"/>
                    <a:gd name="T3" fmla="*/ 16 h 28"/>
                    <a:gd name="T4" fmla="*/ 0 w 1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28">
                      <a:moveTo>
                        <a:pt x="13" y="28"/>
                      </a:move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5" name="Line 312">
                  <a:extLst>
                    <a:ext uri="{FF2B5EF4-FFF2-40B4-BE49-F238E27FC236}">
                      <a16:creationId xmlns:a16="http://schemas.microsoft.com/office/drawing/2014/main" id="{C410EF7F-4911-469A-9BDF-587231C9F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70676" y="32019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6" name="Freeform 313">
                  <a:extLst>
                    <a:ext uri="{FF2B5EF4-FFF2-40B4-BE49-F238E27FC236}">
                      <a16:creationId xmlns:a16="http://schemas.microsoft.com/office/drawing/2014/main" id="{AC269955-AB54-4FCE-85E5-DCA950472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2901" y="3132138"/>
                  <a:ext cx="6350" cy="6350"/>
                </a:xfrm>
                <a:custGeom>
                  <a:avLst/>
                  <a:gdLst>
                    <a:gd name="T0" fmla="*/ 0 w 28"/>
                    <a:gd name="T1" fmla="*/ 0 h 32"/>
                    <a:gd name="T2" fmla="*/ 19 w 28"/>
                    <a:gd name="T3" fmla="*/ 12 h 32"/>
                    <a:gd name="T4" fmla="*/ 28 w 28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28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7" name="Line 314">
                  <a:extLst>
                    <a:ext uri="{FF2B5EF4-FFF2-40B4-BE49-F238E27FC236}">
                      <a16:creationId xmlns:a16="http://schemas.microsoft.com/office/drawing/2014/main" id="{C70B9533-F000-4B03-B6CD-A96CA824A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6101" y="30654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8" name="Line 315">
                  <a:extLst>
                    <a:ext uri="{FF2B5EF4-FFF2-40B4-BE49-F238E27FC236}">
                      <a16:creationId xmlns:a16="http://schemas.microsoft.com/office/drawing/2014/main" id="{0307809B-4C2C-4482-8325-C1DC246AE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48476" y="2930525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9" name="Line 316">
                  <a:extLst>
                    <a:ext uri="{FF2B5EF4-FFF2-40B4-BE49-F238E27FC236}">
                      <a16:creationId xmlns:a16="http://schemas.microsoft.com/office/drawing/2014/main" id="{7C82FF8D-1A2B-4DA5-9AF0-0DC2DFFD5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37363" y="2916238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0" name="Line 317">
                  <a:extLst>
                    <a:ext uri="{FF2B5EF4-FFF2-40B4-BE49-F238E27FC236}">
                      <a16:creationId xmlns:a16="http://schemas.microsoft.com/office/drawing/2014/main" id="{D21341CC-C55E-4352-B03D-E8C788061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48488" y="28892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1" name="Line 318">
                  <a:extLst>
                    <a:ext uri="{FF2B5EF4-FFF2-40B4-BE49-F238E27FC236}">
                      <a16:creationId xmlns:a16="http://schemas.microsoft.com/office/drawing/2014/main" id="{F6654C04-96D2-4AA1-B605-E5BA7C052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69126" y="288925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2" name="Line 319">
                  <a:extLst>
                    <a:ext uri="{FF2B5EF4-FFF2-40B4-BE49-F238E27FC236}">
                      <a16:creationId xmlns:a16="http://schemas.microsoft.com/office/drawing/2014/main" id="{5DF62419-FFFB-4DB3-9875-3D52902B6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45326" y="2887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3" name="Line 320">
                  <a:extLst>
                    <a:ext uri="{FF2B5EF4-FFF2-40B4-BE49-F238E27FC236}">
                      <a16:creationId xmlns:a16="http://schemas.microsoft.com/office/drawing/2014/main" id="{390AFD1F-B456-4D32-AFE1-64B3B37038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24688" y="2851150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4" name="Line 321">
                  <a:extLst>
                    <a:ext uri="{FF2B5EF4-FFF2-40B4-BE49-F238E27FC236}">
                      <a16:creationId xmlns:a16="http://schemas.microsoft.com/office/drawing/2014/main" id="{0C7A5F3F-9C96-4293-85FA-1F669CB87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77076" y="285273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5" name="Line 322">
                  <a:extLst>
                    <a:ext uri="{FF2B5EF4-FFF2-40B4-BE49-F238E27FC236}">
                      <a16:creationId xmlns:a16="http://schemas.microsoft.com/office/drawing/2014/main" id="{93701CB9-3042-416D-BE80-453634934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91363" y="2854325"/>
                  <a:ext cx="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6" name="Line 323">
                  <a:extLst>
                    <a:ext uri="{FF2B5EF4-FFF2-40B4-BE49-F238E27FC236}">
                      <a16:creationId xmlns:a16="http://schemas.microsoft.com/office/drawing/2014/main" id="{E8361A18-6DAD-4C24-8C7A-BC6E541D7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13588" y="288290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7" name="Line 324">
                  <a:extLst>
                    <a:ext uri="{FF2B5EF4-FFF2-40B4-BE49-F238E27FC236}">
                      <a16:creationId xmlns:a16="http://schemas.microsoft.com/office/drawing/2014/main" id="{8543FD4A-10EF-4411-B491-7ED8AF8F0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83451" y="2851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8" name="Freeform 325">
                  <a:extLst>
                    <a:ext uri="{FF2B5EF4-FFF2-40B4-BE49-F238E27FC236}">
                      <a16:creationId xmlns:a16="http://schemas.microsoft.com/office/drawing/2014/main" id="{7EFBC6B2-DA66-4DC5-A7B5-F713C0F7B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7576" y="2841625"/>
                  <a:ext cx="7938" cy="4763"/>
                </a:xfrm>
                <a:custGeom>
                  <a:avLst/>
                  <a:gdLst>
                    <a:gd name="T0" fmla="*/ 35 w 35"/>
                    <a:gd name="T1" fmla="*/ 0 h 27"/>
                    <a:gd name="T2" fmla="*/ 20 w 35"/>
                    <a:gd name="T3" fmla="*/ 15 h 27"/>
                    <a:gd name="T4" fmla="*/ 0 w 35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" h="27">
                      <a:moveTo>
                        <a:pt x="35" y="0"/>
                      </a:moveTo>
                      <a:lnTo>
                        <a:pt x="20" y="1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9" name="Line 326">
                  <a:extLst>
                    <a:ext uri="{FF2B5EF4-FFF2-40B4-BE49-F238E27FC236}">
                      <a16:creationId xmlns:a16="http://schemas.microsoft.com/office/drawing/2014/main" id="{F20BE09A-C4CA-48B7-95DA-D1D07A455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12013" y="2786063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0" name="Line 327">
                  <a:extLst>
                    <a:ext uri="{FF2B5EF4-FFF2-40B4-BE49-F238E27FC236}">
                      <a16:creationId xmlns:a16="http://schemas.microsoft.com/office/drawing/2014/main" id="{0008C19C-C765-4FE0-9AF7-FA072C120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08838" y="277495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1" name="Line 328">
                  <a:extLst>
                    <a:ext uri="{FF2B5EF4-FFF2-40B4-BE49-F238E27FC236}">
                      <a16:creationId xmlns:a16="http://schemas.microsoft.com/office/drawing/2014/main" id="{837A9F60-CCE5-4EE5-BF5A-625334D84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6138" y="27654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2" name="Line 329">
                  <a:extLst>
                    <a:ext uri="{FF2B5EF4-FFF2-40B4-BE49-F238E27FC236}">
                      <a16:creationId xmlns:a16="http://schemas.microsoft.com/office/drawing/2014/main" id="{44FA2207-B2CC-4472-A396-21FAD3223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81851" y="2760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3" name="Line 330">
                  <a:extLst>
                    <a:ext uri="{FF2B5EF4-FFF2-40B4-BE49-F238E27FC236}">
                      <a16:creationId xmlns:a16="http://schemas.microsoft.com/office/drawing/2014/main" id="{EE2D2599-3FEB-4112-9EC7-14433A940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19951" y="274320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4" name="Line 331">
                  <a:extLst>
                    <a:ext uri="{FF2B5EF4-FFF2-40B4-BE49-F238E27FC236}">
                      <a16:creationId xmlns:a16="http://schemas.microsoft.com/office/drawing/2014/main" id="{E918D4DD-6282-4CDB-B31F-4AB6C408F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88213" y="277812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5" name="Line 332">
                  <a:extLst>
                    <a:ext uri="{FF2B5EF4-FFF2-40B4-BE49-F238E27FC236}">
                      <a16:creationId xmlns:a16="http://schemas.microsoft.com/office/drawing/2014/main" id="{E1038A89-5168-4D47-AF93-710EF3E41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12026" y="27749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6" name="Line 333">
                  <a:extLst>
                    <a:ext uri="{FF2B5EF4-FFF2-40B4-BE49-F238E27FC236}">
                      <a16:creationId xmlns:a16="http://schemas.microsoft.com/office/drawing/2014/main" id="{29ADC988-5BF9-4705-925C-1642C03BC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21551" y="2762250"/>
                  <a:ext cx="793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7" name="Line 334">
                  <a:extLst>
                    <a:ext uri="{FF2B5EF4-FFF2-40B4-BE49-F238E27FC236}">
                      <a16:creationId xmlns:a16="http://schemas.microsoft.com/office/drawing/2014/main" id="{C19E3A28-1BD3-42E0-B629-F92AC0F08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7438" y="2624138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8" name="Line 335">
                  <a:extLst>
                    <a:ext uri="{FF2B5EF4-FFF2-40B4-BE49-F238E27FC236}">
                      <a16:creationId xmlns:a16="http://schemas.microsoft.com/office/drawing/2014/main" id="{A2620A92-3898-4941-9E6D-20F98B962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58076" y="2589213"/>
                  <a:ext cx="3175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9" name="Line 336">
                  <a:extLst>
                    <a:ext uri="{FF2B5EF4-FFF2-40B4-BE49-F238E27FC236}">
                      <a16:creationId xmlns:a16="http://schemas.microsoft.com/office/drawing/2014/main" id="{A0E06FAE-67BC-48AA-AC10-D1F638E8C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08876" y="26289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0" name="Line 337">
                  <a:extLst>
                    <a:ext uri="{FF2B5EF4-FFF2-40B4-BE49-F238E27FC236}">
                      <a16:creationId xmlns:a16="http://schemas.microsoft.com/office/drawing/2014/main" id="{1DF2DC45-D11D-498A-A0AE-10F295464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35863" y="26558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1" name="Freeform 338">
                  <a:extLst>
                    <a:ext uri="{FF2B5EF4-FFF2-40B4-BE49-F238E27FC236}">
                      <a16:creationId xmlns:a16="http://schemas.microsoft.com/office/drawing/2014/main" id="{D70A12D7-7AA2-4933-A69E-F6C1A28DE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7463" y="2684463"/>
                  <a:ext cx="4763" cy="4763"/>
                </a:xfrm>
                <a:custGeom>
                  <a:avLst/>
                  <a:gdLst>
                    <a:gd name="T0" fmla="*/ 0 w 22"/>
                    <a:gd name="T1" fmla="*/ 24 h 24"/>
                    <a:gd name="T2" fmla="*/ 10 w 22"/>
                    <a:gd name="T3" fmla="*/ 11 h 24"/>
                    <a:gd name="T4" fmla="*/ 22 w 22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4">
                      <a:moveTo>
                        <a:pt x="0" y="24"/>
                      </a:moveTo>
                      <a:lnTo>
                        <a:pt x="10" y="1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2" name="Line 339">
                  <a:extLst>
                    <a:ext uri="{FF2B5EF4-FFF2-40B4-BE49-F238E27FC236}">
                      <a16:creationId xmlns:a16="http://schemas.microsoft.com/office/drawing/2014/main" id="{049B7C11-464C-49EC-96A5-DFBCDB65D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53351" y="2728913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3" name="Line 340">
                  <a:extLst>
                    <a:ext uri="{FF2B5EF4-FFF2-40B4-BE49-F238E27FC236}">
                      <a16:creationId xmlns:a16="http://schemas.microsoft.com/office/drawing/2014/main" id="{F8BA6001-361B-42D4-8BCF-00003E51D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761288" y="2719388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4" name="Line 341">
                  <a:extLst>
                    <a:ext uri="{FF2B5EF4-FFF2-40B4-BE49-F238E27FC236}">
                      <a16:creationId xmlns:a16="http://schemas.microsoft.com/office/drawing/2014/main" id="{4B959587-C6CB-4B3D-84CC-1BF80FB7E0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15263" y="269557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5" name="Line 342">
                  <a:extLst>
                    <a:ext uri="{FF2B5EF4-FFF2-40B4-BE49-F238E27FC236}">
                      <a16:creationId xmlns:a16="http://schemas.microsoft.com/office/drawing/2014/main" id="{FE28C681-489F-455A-8013-1F8BF85C6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829551" y="26924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6" name="Line 343">
                  <a:extLst>
                    <a:ext uri="{FF2B5EF4-FFF2-40B4-BE49-F238E27FC236}">
                      <a16:creationId xmlns:a16="http://schemas.microsoft.com/office/drawing/2014/main" id="{A04BEF07-6D0C-49C7-A6AB-7CB19273D0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02576" y="2665413"/>
                  <a:ext cx="476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7" name="Line 344">
                  <a:extLst>
                    <a:ext uri="{FF2B5EF4-FFF2-40B4-BE49-F238E27FC236}">
                      <a16:creationId xmlns:a16="http://schemas.microsoft.com/office/drawing/2014/main" id="{6FA0D198-CEB2-47A6-A956-0DDCDB086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267017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8" name="Line 346">
                  <a:extLst>
                    <a:ext uri="{FF2B5EF4-FFF2-40B4-BE49-F238E27FC236}">
                      <a16:creationId xmlns:a16="http://schemas.microsoft.com/office/drawing/2014/main" id="{29BBA29E-8C67-47C1-8124-213AEDC98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7026" y="2789238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9" name="Line 347">
                  <a:extLst>
                    <a:ext uri="{FF2B5EF4-FFF2-40B4-BE49-F238E27FC236}">
                      <a16:creationId xmlns:a16="http://schemas.microsoft.com/office/drawing/2014/main" id="{B9CA9BA3-AA0F-4E67-8A32-B9E60BB62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88313" y="3006725"/>
                  <a:ext cx="635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0" name="Line 348">
                  <a:extLst>
                    <a:ext uri="{FF2B5EF4-FFF2-40B4-BE49-F238E27FC236}">
                      <a16:creationId xmlns:a16="http://schemas.microsoft.com/office/drawing/2014/main" id="{4F589E09-DEFF-470D-A0E3-F1BD2931C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2763" y="3060700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1" name="Freeform 349">
                  <a:extLst>
                    <a:ext uri="{FF2B5EF4-FFF2-40B4-BE49-F238E27FC236}">
                      <a16:creationId xmlns:a16="http://schemas.microsoft.com/office/drawing/2014/main" id="{32ED6873-227A-4565-9C83-9B673C4F1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6" y="3106738"/>
                  <a:ext cx="7938" cy="3175"/>
                </a:xfrm>
                <a:custGeom>
                  <a:avLst/>
                  <a:gdLst>
                    <a:gd name="T0" fmla="*/ 33 w 33"/>
                    <a:gd name="T1" fmla="*/ 0 h 19"/>
                    <a:gd name="T2" fmla="*/ 18 w 33"/>
                    <a:gd name="T3" fmla="*/ 11 h 19"/>
                    <a:gd name="T4" fmla="*/ 0 w 33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33" y="0"/>
                      </a:moveTo>
                      <a:lnTo>
                        <a:pt x="18" y="1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2" name="Line 350">
                  <a:extLst>
                    <a:ext uri="{FF2B5EF4-FFF2-40B4-BE49-F238E27FC236}">
                      <a16:creationId xmlns:a16="http://schemas.microsoft.com/office/drawing/2014/main" id="{3A30CC80-DDB3-4945-8CB1-5BE4D2BF6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35938" y="315912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3" name="Line 351">
                  <a:extLst>
                    <a:ext uri="{FF2B5EF4-FFF2-40B4-BE49-F238E27FC236}">
                      <a16:creationId xmlns:a16="http://schemas.microsoft.com/office/drawing/2014/main" id="{56CA5E7D-0017-4201-880B-8382D686C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9276" y="3241675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4" name="Freeform 352">
                  <a:extLst>
                    <a:ext uri="{FF2B5EF4-FFF2-40B4-BE49-F238E27FC236}">
                      <a16:creationId xmlns:a16="http://schemas.microsoft.com/office/drawing/2014/main" id="{B5ADC849-45E6-4867-9F84-E97427D59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8788" y="3203575"/>
                  <a:ext cx="1588" cy="4763"/>
                </a:xfrm>
                <a:custGeom>
                  <a:avLst/>
                  <a:gdLst>
                    <a:gd name="T0" fmla="*/ 8 w 8"/>
                    <a:gd name="T1" fmla="*/ 23 h 23"/>
                    <a:gd name="T2" fmla="*/ 2 w 8"/>
                    <a:gd name="T3" fmla="*/ 13 h 23"/>
                    <a:gd name="T4" fmla="*/ 0 w 8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3">
                      <a:moveTo>
                        <a:pt x="8" y="23"/>
                      </a:moveTo>
                      <a:lnTo>
                        <a:pt x="2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5" name="Line 353">
                  <a:extLst>
                    <a:ext uri="{FF2B5EF4-FFF2-40B4-BE49-F238E27FC236}">
                      <a16:creationId xmlns:a16="http://schemas.microsoft.com/office/drawing/2014/main" id="{4939715B-A26B-49E1-A883-1685B55E2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58151" y="324008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6" name="Line 354">
                  <a:extLst>
                    <a:ext uri="{FF2B5EF4-FFF2-40B4-BE49-F238E27FC236}">
                      <a16:creationId xmlns:a16="http://schemas.microsoft.com/office/drawing/2014/main" id="{A7FD2837-BC20-475F-982C-E1D5716A3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038" y="32385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7" name="Line 355">
                  <a:extLst>
                    <a:ext uri="{FF2B5EF4-FFF2-40B4-BE49-F238E27FC236}">
                      <a16:creationId xmlns:a16="http://schemas.microsoft.com/office/drawing/2014/main" id="{D369988F-9AEE-4A77-9539-0599DDA07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93063" y="32369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8" name="Line 356">
                  <a:extLst>
                    <a:ext uri="{FF2B5EF4-FFF2-40B4-BE49-F238E27FC236}">
                      <a16:creationId xmlns:a16="http://schemas.microsoft.com/office/drawing/2014/main" id="{016A453B-3FE2-4C85-8018-1295A02D1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62888" y="33147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9" name="Line 357">
                  <a:extLst>
                    <a:ext uri="{FF2B5EF4-FFF2-40B4-BE49-F238E27FC236}">
                      <a16:creationId xmlns:a16="http://schemas.microsoft.com/office/drawing/2014/main" id="{E43ED8A2-8A61-4397-AFE5-BF3BFBB46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4001" y="3319463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0" name="Line 358">
                  <a:extLst>
                    <a:ext uri="{FF2B5EF4-FFF2-40B4-BE49-F238E27FC236}">
                      <a16:creationId xmlns:a16="http://schemas.microsoft.com/office/drawing/2014/main" id="{C8CE3375-6AAB-4427-9E19-EE824F419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12101" y="3351213"/>
                  <a:ext cx="635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1" name="Line 359">
                  <a:extLst>
                    <a:ext uri="{FF2B5EF4-FFF2-40B4-BE49-F238E27FC236}">
                      <a16:creationId xmlns:a16="http://schemas.microsoft.com/office/drawing/2014/main" id="{3F35B760-1806-464F-8B59-C4A959874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3359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2" name="Freeform 360">
                  <a:extLst>
                    <a:ext uri="{FF2B5EF4-FFF2-40B4-BE49-F238E27FC236}">
                      <a16:creationId xmlns:a16="http://schemas.microsoft.com/office/drawing/2014/main" id="{EE6CEBEA-0EB6-435B-A285-C31EA2C61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88" y="3357563"/>
                  <a:ext cx="3175" cy="3175"/>
                </a:xfrm>
                <a:custGeom>
                  <a:avLst/>
                  <a:gdLst>
                    <a:gd name="T0" fmla="*/ 14 w 14"/>
                    <a:gd name="T1" fmla="*/ 0 h 23"/>
                    <a:gd name="T2" fmla="*/ 8 w 14"/>
                    <a:gd name="T3" fmla="*/ 11 h 23"/>
                    <a:gd name="T4" fmla="*/ 0 w 14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3">
                      <a:moveTo>
                        <a:pt x="14" y="0"/>
                      </a:moveTo>
                      <a:lnTo>
                        <a:pt x="8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3" name="Line 361">
                  <a:extLst>
                    <a:ext uri="{FF2B5EF4-FFF2-40B4-BE49-F238E27FC236}">
                      <a16:creationId xmlns:a16="http://schemas.microsoft.com/office/drawing/2014/main" id="{952A73E2-80FF-407A-A637-F620558BF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27988" y="3354388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4" name="Line 362">
                  <a:extLst>
                    <a:ext uri="{FF2B5EF4-FFF2-40B4-BE49-F238E27FC236}">
                      <a16:creationId xmlns:a16="http://schemas.microsoft.com/office/drawing/2014/main" id="{0ACC13C0-C0A8-42BF-B40C-F64CBCE60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96213" y="3441700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5" name="Line 363">
                  <a:extLst>
                    <a:ext uri="{FF2B5EF4-FFF2-40B4-BE49-F238E27FC236}">
                      <a16:creationId xmlns:a16="http://schemas.microsoft.com/office/drawing/2014/main" id="{E31DD607-6F6B-4DFE-9A4E-DFBC02F13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97788" y="34734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6" name="Freeform 364">
                  <a:extLst>
                    <a:ext uri="{FF2B5EF4-FFF2-40B4-BE49-F238E27FC236}">
                      <a16:creationId xmlns:a16="http://schemas.microsoft.com/office/drawing/2014/main" id="{C6589666-BE7B-4728-AD70-69A91386C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3467100"/>
                  <a:ext cx="3175" cy="4763"/>
                </a:xfrm>
                <a:custGeom>
                  <a:avLst/>
                  <a:gdLst>
                    <a:gd name="T0" fmla="*/ 9 w 9"/>
                    <a:gd name="T1" fmla="*/ 30 h 30"/>
                    <a:gd name="T2" fmla="*/ 2 w 9"/>
                    <a:gd name="T3" fmla="*/ 16 h 30"/>
                    <a:gd name="T4" fmla="*/ 0 w 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0">
                      <a:moveTo>
                        <a:pt x="9" y="30"/>
                      </a:move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7" name="Freeform 365">
                  <a:extLst>
                    <a:ext uri="{FF2B5EF4-FFF2-40B4-BE49-F238E27FC236}">
                      <a16:creationId xmlns:a16="http://schemas.microsoft.com/office/drawing/2014/main" id="{38556181-3F70-4A9E-B946-2E9E24A46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0638" y="3463925"/>
                  <a:ext cx="3175" cy="4763"/>
                </a:xfrm>
                <a:custGeom>
                  <a:avLst/>
                  <a:gdLst>
                    <a:gd name="T0" fmla="*/ 0 w 10"/>
                    <a:gd name="T1" fmla="*/ 25 h 25"/>
                    <a:gd name="T2" fmla="*/ 3 w 10"/>
                    <a:gd name="T3" fmla="*/ 15 h 25"/>
                    <a:gd name="T4" fmla="*/ 10 w 10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5">
                      <a:moveTo>
                        <a:pt x="0" y="25"/>
                      </a:moveTo>
                      <a:lnTo>
                        <a:pt x="3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8" name="Line 366">
                  <a:extLst>
                    <a:ext uri="{FF2B5EF4-FFF2-40B4-BE49-F238E27FC236}">
                      <a16:creationId xmlns:a16="http://schemas.microsoft.com/office/drawing/2014/main" id="{92DE9940-F364-4694-9B8D-B44BA0154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58151" y="34639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9" name="Line 367">
                  <a:extLst>
                    <a:ext uri="{FF2B5EF4-FFF2-40B4-BE49-F238E27FC236}">
                      <a16:creationId xmlns:a16="http://schemas.microsoft.com/office/drawing/2014/main" id="{677B04CB-9ED5-457B-A6E2-A6A6CA9737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69263" y="3462338"/>
                  <a:ext cx="1588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0132244-5086-4838-AC54-C5835D2192A5}"/>
                  </a:ext>
                </a:extLst>
              </p:cNvPr>
              <p:cNvGrpSpPr/>
              <p:nvPr userDrawn="1"/>
            </p:nvGrpSpPr>
            <p:grpSpPr>
              <a:xfrm>
                <a:off x="11634520" y="2643870"/>
                <a:ext cx="800715" cy="515704"/>
                <a:chOff x="6592888" y="2581275"/>
                <a:chExt cx="1698625" cy="1370013"/>
              </a:xfrm>
            </p:grpSpPr>
            <p:sp>
              <p:nvSpPr>
                <p:cNvPr id="436" name="Freeform 145">
                  <a:extLst>
                    <a:ext uri="{FF2B5EF4-FFF2-40B4-BE49-F238E27FC236}">
                      <a16:creationId xmlns:a16="http://schemas.microsoft.com/office/drawing/2014/main" id="{DCC6334E-94BE-4976-983C-127F83F5C3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92888" y="2581275"/>
                  <a:ext cx="1697038" cy="1335088"/>
                </a:xfrm>
                <a:custGeom>
                  <a:avLst/>
                  <a:gdLst>
                    <a:gd name="T0" fmla="*/ 3303 w 7481"/>
                    <a:gd name="T1" fmla="*/ 7513 h 7563"/>
                    <a:gd name="T2" fmla="*/ 3481 w 7481"/>
                    <a:gd name="T3" fmla="*/ 4755 h 7563"/>
                    <a:gd name="T4" fmla="*/ 3150 w 7481"/>
                    <a:gd name="T5" fmla="*/ 4523 h 7563"/>
                    <a:gd name="T6" fmla="*/ 2861 w 7481"/>
                    <a:gd name="T7" fmla="*/ 4764 h 7563"/>
                    <a:gd name="T8" fmla="*/ 2551 w 7481"/>
                    <a:gd name="T9" fmla="*/ 4576 h 7563"/>
                    <a:gd name="T10" fmla="*/ 2134 w 7481"/>
                    <a:gd name="T11" fmla="*/ 4653 h 7563"/>
                    <a:gd name="T12" fmla="*/ 1459 w 7481"/>
                    <a:gd name="T13" fmla="*/ 4883 h 7563"/>
                    <a:gd name="T14" fmla="*/ 1800 w 7481"/>
                    <a:gd name="T15" fmla="*/ 4514 h 7563"/>
                    <a:gd name="T16" fmla="*/ 1927 w 7481"/>
                    <a:gd name="T17" fmla="*/ 4170 h 7563"/>
                    <a:gd name="T18" fmla="*/ 1905 w 7481"/>
                    <a:gd name="T19" fmla="*/ 3990 h 7563"/>
                    <a:gd name="T20" fmla="*/ 1320 w 7481"/>
                    <a:gd name="T21" fmla="*/ 4123 h 7563"/>
                    <a:gd name="T22" fmla="*/ 664 w 7481"/>
                    <a:gd name="T23" fmla="*/ 3963 h 7563"/>
                    <a:gd name="T24" fmla="*/ 799 w 7481"/>
                    <a:gd name="T25" fmla="*/ 3652 h 7563"/>
                    <a:gd name="T26" fmla="*/ 221 w 7481"/>
                    <a:gd name="T27" fmla="*/ 3454 h 7563"/>
                    <a:gd name="T28" fmla="*/ 355 w 7481"/>
                    <a:gd name="T29" fmla="*/ 3145 h 7563"/>
                    <a:gd name="T30" fmla="*/ 902 w 7481"/>
                    <a:gd name="T31" fmla="*/ 3083 h 7563"/>
                    <a:gd name="T32" fmla="*/ 1048 w 7481"/>
                    <a:gd name="T33" fmla="*/ 2783 h 7563"/>
                    <a:gd name="T34" fmla="*/ 1380 w 7481"/>
                    <a:gd name="T35" fmla="*/ 2354 h 7563"/>
                    <a:gd name="T36" fmla="*/ 1071 w 7481"/>
                    <a:gd name="T37" fmla="*/ 1934 h 7563"/>
                    <a:gd name="T38" fmla="*/ 1297 w 7481"/>
                    <a:gd name="T39" fmla="*/ 1667 h 7563"/>
                    <a:gd name="T40" fmla="*/ 1912 w 7481"/>
                    <a:gd name="T41" fmla="*/ 1862 h 7563"/>
                    <a:gd name="T42" fmla="*/ 2098 w 7481"/>
                    <a:gd name="T43" fmla="*/ 1478 h 7563"/>
                    <a:gd name="T44" fmla="*/ 2654 w 7481"/>
                    <a:gd name="T45" fmla="*/ 1739 h 7563"/>
                    <a:gd name="T46" fmla="*/ 2876 w 7481"/>
                    <a:gd name="T47" fmla="*/ 1469 h 7563"/>
                    <a:gd name="T48" fmla="*/ 2562 w 7481"/>
                    <a:gd name="T49" fmla="*/ 1004 h 7563"/>
                    <a:gd name="T50" fmla="*/ 3095 w 7481"/>
                    <a:gd name="T51" fmla="*/ 1097 h 7563"/>
                    <a:gd name="T52" fmla="*/ 3437 w 7481"/>
                    <a:gd name="T53" fmla="*/ 640 h 7563"/>
                    <a:gd name="T54" fmla="*/ 3707 w 7481"/>
                    <a:gd name="T55" fmla="*/ 151 h 7563"/>
                    <a:gd name="T56" fmla="*/ 4189 w 7481"/>
                    <a:gd name="T57" fmla="*/ 377 h 7563"/>
                    <a:gd name="T58" fmla="*/ 4619 w 7481"/>
                    <a:gd name="T59" fmla="*/ 444 h 7563"/>
                    <a:gd name="T60" fmla="*/ 4956 w 7481"/>
                    <a:gd name="T61" fmla="*/ 767 h 7563"/>
                    <a:gd name="T62" fmla="*/ 5096 w 7481"/>
                    <a:gd name="T63" fmla="*/ 840 h 7563"/>
                    <a:gd name="T64" fmla="*/ 5493 w 7481"/>
                    <a:gd name="T65" fmla="*/ 378 h 7563"/>
                    <a:gd name="T66" fmla="*/ 5902 w 7481"/>
                    <a:gd name="T67" fmla="*/ 607 h 7563"/>
                    <a:gd name="T68" fmla="*/ 5862 w 7481"/>
                    <a:gd name="T69" fmla="*/ 1098 h 7563"/>
                    <a:gd name="T70" fmla="*/ 5874 w 7481"/>
                    <a:gd name="T71" fmla="*/ 1616 h 7563"/>
                    <a:gd name="T72" fmla="*/ 5749 w 7481"/>
                    <a:gd name="T73" fmla="*/ 2118 h 7563"/>
                    <a:gd name="T74" fmla="*/ 6208 w 7481"/>
                    <a:gd name="T75" fmla="*/ 2150 h 7563"/>
                    <a:gd name="T76" fmla="*/ 6224 w 7481"/>
                    <a:gd name="T77" fmla="*/ 2449 h 7563"/>
                    <a:gd name="T78" fmla="*/ 6647 w 7481"/>
                    <a:gd name="T79" fmla="*/ 2385 h 7563"/>
                    <a:gd name="T80" fmla="*/ 6953 w 7481"/>
                    <a:gd name="T81" fmla="*/ 2719 h 7563"/>
                    <a:gd name="T82" fmla="*/ 7270 w 7481"/>
                    <a:gd name="T83" fmla="*/ 3026 h 7563"/>
                    <a:gd name="T84" fmla="*/ 6841 w 7481"/>
                    <a:gd name="T85" fmla="*/ 3246 h 7563"/>
                    <a:gd name="T86" fmla="*/ 7116 w 7481"/>
                    <a:gd name="T87" fmla="*/ 3669 h 7563"/>
                    <a:gd name="T88" fmla="*/ 6733 w 7481"/>
                    <a:gd name="T89" fmla="*/ 3652 h 7563"/>
                    <a:gd name="T90" fmla="*/ 6358 w 7481"/>
                    <a:gd name="T91" fmla="*/ 3776 h 7563"/>
                    <a:gd name="T92" fmla="*/ 6017 w 7481"/>
                    <a:gd name="T93" fmla="*/ 3829 h 7563"/>
                    <a:gd name="T94" fmla="*/ 5646 w 7481"/>
                    <a:gd name="T95" fmla="*/ 4087 h 7563"/>
                    <a:gd name="T96" fmla="*/ 5919 w 7481"/>
                    <a:gd name="T97" fmla="*/ 4458 h 7563"/>
                    <a:gd name="T98" fmla="*/ 6447 w 7481"/>
                    <a:gd name="T99" fmla="*/ 4341 h 7563"/>
                    <a:gd name="T100" fmla="*/ 6373 w 7481"/>
                    <a:gd name="T101" fmla="*/ 4854 h 7563"/>
                    <a:gd name="T102" fmla="*/ 6101 w 7481"/>
                    <a:gd name="T103" fmla="*/ 5132 h 7563"/>
                    <a:gd name="T104" fmla="*/ 5588 w 7481"/>
                    <a:gd name="T105" fmla="*/ 4985 h 7563"/>
                    <a:gd name="T106" fmla="*/ 5220 w 7481"/>
                    <a:gd name="T107" fmla="*/ 4891 h 7563"/>
                    <a:gd name="T108" fmla="*/ 5016 w 7481"/>
                    <a:gd name="T109" fmla="*/ 4854 h 7563"/>
                    <a:gd name="T110" fmla="*/ 4888 w 7481"/>
                    <a:gd name="T111" fmla="*/ 5177 h 7563"/>
                    <a:gd name="T112" fmla="*/ 4364 w 7481"/>
                    <a:gd name="T113" fmla="*/ 4985 h 7563"/>
                    <a:gd name="T114" fmla="*/ 3806 w 7481"/>
                    <a:gd name="T115" fmla="*/ 4725 h 7563"/>
                    <a:gd name="T116" fmla="*/ 6099 w 7481"/>
                    <a:gd name="T117" fmla="*/ 1428 h 7563"/>
                    <a:gd name="T118" fmla="*/ 7345 w 7481"/>
                    <a:gd name="T119" fmla="*/ 3317 h 7563"/>
                    <a:gd name="T120" fmla="*/ 6718 w 7481"/>
                    <a:gd name="T121" fmla="*/ 4933 h 7563"/>
                    <a:gd name="T122" fmla="*/ 6375 w 7481"/>
                    <a:gd name="T123" fmla="*/ 5413 h 7563"/>
                    <a:gd name="T124" fmla="*/ 6619 w 7481"/>
                    <a:gd name="T125" fmla="*/ 5243 h 7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481" h="7563">
                      <a:moveTo>
                        <a:pt x="3243" y="7563"/>
                      </a:moveTo>
                      <a:lnTo>
                        <a:pt x="3217" y="7529"/>
                      </a:lnTo>
                      <a:lnTo>
                        <a:pt x="3259" y="7519"/>
                      </a:lnTo>
                      <a:lnTo>
                        <a:pt x="3236" y="7492"/>
                      </a:lnTo>
                      <a:lnTo>
                        <a:pt x="3288" y="7492"/>
                      </a:lnTo>
                      <a:lnTo>
                        <a:pt x="3273" y="7461"/>
                      </a:lnTo>
                      <a:lnTo>
                        <a:pt x="3247" y="7433"/>
                      </a:lnTo>
                      <a:lnTo>
                        <a:pt x="3296" y="7444"/>
                      </a:lnTo>
                      <a:lnTo>
                        <a:pt x="3293" y="7412"/>
                      </a:lnTo>
                      <a:lnTo>
                        <a:pt x="3285" y="7379"/>
                      </a:lnTo>
                      <a:lnTo>
                        <a:pt x="3270" y="7345"/>
                      </a:lnTo>
                      <a:lnTo>
                        <a:pt x="3250" y="7310"/>
                      </a:lnTo>
                      <a:lnTo>
                        <a:pt x="3280" y="7332"/>
                      </a:lnTo>
                      <a:lnTo>
                        <a:pt x="3304" y="7357"/>
                      </a:lnTo>
                      <a:lnTo>
                        <a:pt x="3321" y="7386"/>
                      </a:lnTo>
                      <a:lnTo>
                        <a:pt x="3333" y="7418"/>
                      </a:lnTo>
                      <a:lnTo>
                        <a:pt x="3345" y="7383"/>
                      </a:lnTo>
                      <a:lnTo>
                        <a:pt x="3352" y="7344"/>
                      </a:lnTo>
                      <a:lnTo>
                        <a:pt x="3353" y="7302"/>
                      </a:lnTo>
                      <a:lnTo>
                        <a:pt x="3348" y="7259"/>
                      </a:lnTo>
                      <a:lnTo>
                        <a:pt x="3371" y="7322"/>
                      </a:lnTo>
                      <a:lnTo>
                        <a:pt x="3382" y="7242"/>
                      </a:lnTo>
                      <a:lnTo>
                        <a:pt x="3382" y="7136"/>
                      </a:lnTo>
                      <a:lnTo>
                        <a:pt x="3400" y="7184"/>
                      </a:lnTo>
                      <a:lnTo>
                        <a:pt x="3414" y="7241"/>
                      </a:lnTo>
                      <a:lnTo>
                        <a:pt x="3423" y="7304"/>
                      </a:lnTo>
                      <a:lnTo>
                        <a:pt x="3424" y="7370"/>
                      </a:lnTo>
                      <a:lnTo>
                        <a:pt x="3439" y="7314"/>
                      </a:lnTo>
                      <a:lnTo>
                        <a:pt x="3453" y="7248"/>
                      </a:lnTo>
                      <a:lnTo>
                        <a:pt x="3465" y="7176"/>
                      </a:lnTo>
                      <a:lnTo>
                        <a:pt x="3472" y="7096"/>
                      </a:lnTo>
                      <a:lnTo>
                        <a:pt x="3484" y="7178"/>
                      </a:lnTo>
                      <a:lnTo>
                        <a:pt x="3485" y="7259"/>
                      </a:lnTo>
                      <a:lnTo>
                        <a:pt x="3478" y="7339"/>
                      </a:lnTo>
                      <a:lnTo>
                        <a:pt x="3462" y="7418"/>
                      </a:lnTo>
                      <a:lnTo>
                        <a:pt x="3480" y="7407"/>
                      </a:lnTo>
                      <a:lnTo>
                        <a:pt x="3499" y="7388"/>
                      </a:lnTo>
                      <a:lnTo>
                        <a:pt x="3517" y="7366"/>
                      </a:lnTo>
                      <a:lnTo>
                        <a:pt x="3532" y="7340"/>
                      </a:lnTo>
                      <a:lnTo>
                        <a:pt x="3524" y="7378"/>
                      </a:lnTo>
                      <a:lnTo>
                        <a:pt x="3509" y="7417"/>
                      </a:lnTo>
                      <a:lnTo>
                        <a:pt x="3487" y="7456"/>
                      </a:lnTo>
                      <a:lnTo>
                        <a:pt x="3463" y="7490"/>
                      </a:lnTo>
                      <a:lnTo>
                        <a:pt x="3376" y="7509"/>
                      </a:lnTo>
                      <a:lnTo>
                        <a:pt x="3339" y="7515"/>
                      </a:lnTo>
                      <a:lnTo>
                        <a:pt x="3327" y="7516"/>
                      </a:lnTo>
                      <a:lnTo>
                        <a:pt x="3315" y="7515"/>
                      </a:lnTo>
                      <a:lnTo>
                        <a:pt x="3303" y="7513"/>
                      </a:lnTo>
                      <a:lnTo>
                        <a:pt x="3293" y="7516"/>
                      </a:lnTo>
                      <a:lnTo>
                        <a:pt x="3276" y="7526"/>
                      </a:lnTo>
                      <a:lnTo>
                        <a:pt x="3243" y="7563"/>
                      </a:lnTo>
                      <a:close/>
                      <a:moveTo>
                        <a:pt x="4333" y="7422"/>
                      </a:moveTo>
                      <a:lnTo>
                        <a:pt x="4292" y="7386"/>
                      </a:lnTo>
                      <a:lnTo>
                        <a:pt x="4311" y="7335"/>
                      </a:lnTo>
                      <a:lnTo>
                        <a:pt x="4335" y="7286"/>
                      </a:lnTo>
                      <a:lnTo>
                        <a:pt x="4364" y="7242"/>
                      </a:lnTo>
                      <a:lnTo>
                        <a:pt x="4380" y="7224"/>
                      </a:lnTo>
                      <a:lnTo>
                        <a:pt x="4398" y="7207"/>
                      </a:lnTo>
                      <a:lnTo>
                        <a:pt x="4377" y="7239"/>
                      </a:lnTo>
                      <a:lnTo>
                        <a:pt x="4361" y="7272"/>
                      </a:lnTo>
                      <a:lnTo>
                        <a:pt x="4349" y="7307"/>
                      </a:lnTo>
                      <a:lnTo>
                        <a:pt x="4345" y="7340"/>
                      </a:lnTo>
                      <a:lnTo>
                        <a:pt x="4381" y="7288"/>
                      </a:lnTo>
                      <a:lnTo>
                        <a:pt x="4423" y="7240"/>
                      </a:lnTo>
                      <a:lnTo>
                        <a:pt x="4472" y="7196"/>
                      </a:lnTo>
                      <a:lnTo>
                        <a:pt x="4525" y="7158"/>
                      </a:lnTo>
                      <a:lnTo>
                        <a:pt x="4457" y="7224"/>
                      </a:lnTo>
                      <a:lnTo>
                        <a:pt x="4426" y="7261"/>
                      </a:lnTo>
                      <a:lnTo>
                        <a:pt x="4398" y="7303"/>
                      </a:lnTo>
                      <a:lnTo>
                        <a:pt x="4435" y="7285"/>
                      </a:lnTo>
                      <a:lnTo>
                        <a:pt x="4457" y="7278"/>
                      </a:lnTo>
                      <a:lnTo>
                        <a:pt x="4481" y="7274"/>
                      </a:lnTo>
                      <a:lnTo>
                        <a:pt x="4457" y="7285"/>
                      </a:lnTo>
                      <a:lnTo>
                        <a:pt x="4433" y="7299"/>
                      </a:lnTo>
                      <a:lnTo>
                        <a:pt x="4390" y="7335"/>
                      </a:lnTo>
                      <a:lnTo>
                        <a:pt x="4355" y="7378"/>
                      </a:lnTo>
                      <a:lnTo>
                        <a:pt x="4343" y="7399"/>
                      </a:lnTo>
                      <a:lnTo>
                        <a:pt x="4333" y="7422"/>
                      </a:lnTo>
                      <a:close/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  <a:moveTo>
                        <a:pt x="788" y="1834"/>
                      </a:moveTo>
                      <a:lnTo>
                        <a:pt x="788" y="1820"/>
                      </a:lnTo>
                      <a:lnTo>
                        <a:pt x="799" y="1805"/>
                      </a:lnTo>
                      <a:lnTo>
                        <a:pt x="816" y="1791"/>
                      </a:lnTo>
                      <a:lnTo>
                        <a:pt x="838" y="1779"/>
                      </a:lnTo>
                      <a:lnTo>
                        <a:pt x="862" y="1771"/>
                      </a:lnTo>
                      <a:lnTo>
                        <a:pt x="884" y="1766"/>
                      </a:lnTo>
                      <a:lnTo>
                        <a:pt x="902" y="1769"/>
                      </a:lnTo>
                      <a:lnTo>
                        <a:pt x="908" y="1773"/>
                      </a:lnTo>
                      <a:lnTo>
                        <a:pt x="912" y="1778"/>
                      </a:lnTo>
                      <a:lnTo>
                        <a:pt x="912" y="1792"/>
                      </a:lnTo>
                      <a:lnTo>
                        <a:pt x="902" y="1807"/>
                      </a:lnTo>
                      <a:lnTo>
                        <a:pt x="884" y="1822"/>
                      </a:lnTo>
                      <a:lnTo>
                        <a:pt x="863" y="1834"/>
                      </a:lnTo>
                      <a:lnTo>
                        <a:pt x="839" y="1842"/>
                      </a:lnTo>
                      <a:lnTo>
                        <a:pt x="816" y="1846"/>
                      </a:lnTo>
                      <a:lnTo>
                        <a:pt x="799" y="1843"/>
                      </a:lnTo>
                      <a:lnTo>
                        <a:pt x="788" y="1834"/>
                      </a:lnTo>
                      <a:close/>
                      <a:moveTo>
                        <a:pt x="848" y="1769"/>
                      </a:moveTo>
                      <a:lnTo>
                        <a:pt x="841" y="1778"/>
                      </a:lnTo>
                      <a:lnTo>
                        <a:pt x="826" y="1784"/>
                      </a:lnTo>
                      <a:lnTo>
                        <a:pt x="782" y="1784"/>
                      </a:lnTo>
                      <a:lnTo>
                        <a:pt x="740" y="1772"/>
                      </a:lnTo>
                      <a:lnTo>
                        <a:pt x="727" y="1762"/>
                      </a:lnTo>
                      <a:lnTo>
                        <a:pt x="723" y="1759"/>
                      </a:lnTo>
                      <a:lnTo>
                        <a:pt x="723" y="1751"/>
                      </a:lnTo>
                      <a:lnTo>
                        <a:pt x="729" y="1742"/>
                      </a:lnTo>
                      <a:lnTo>
                        <a:pt x="744" y="1737"/>
                      </a:lnTo>
                      <a:lnTo>
                        <a:pt x="788" y="1737"/>
                      </a:lnTo>
                      <a:lnTo>
                        <a:pt x="831" y="1748"/>
                      </a:lnTo>
                      <a:lnTo>
                        <a:pt x="843" y="1758"/>
                      </a:lnTo>
                      <a:lnTo>
                        <a:pt x="847" y="1761"/>
                      </a:lnTo>
                      <a:lnTo>
                        <a:pt x="848" y="1769"/>
                      </a:lnTo>
                      <a:close/>
                      <a:moveTo>
                        <a:pt x="5979" y="1433"/>
                      </a:moveTo>
                      <a:lnTo>
                        <a:pt x="5986" y="1421"/>
                      </a:lnTo>
                      <a:lnTo>
                        <a:pt x="6000" y="1413"/>
                      </a:lnTo>
                      <a:lnTo>
                        <a:pt x="6020" y="1409"/>
                      </a:lnTo>
                      <a:lnTo>
                        <a:pt x="6043" y="1408"/>
                      </a:lnTo>
                      <a:lnTo>
                        <a:pt x="6066" y="1412"/>
                      </a:lnTo>
                      <a:lnTo>
                        <a:pt x="6085" y="1418"/>
                      </a:lnTo>
                      <a:lnTo>
                        <a:pt x="6099" y="1428"/>
                      </a:lnTo>
                      <a:lnTo>
                        <a:pt x="6103" y="1440"/>
                      </a:lnTo>
                      <a:lnTo>
                        <a:pt x="6097" y="1452"/>
                      </a:lnTo>
                      <a:lnTo>
                        <a:pt x="6083" y="1460"/>
                      </a:lnTo>
                      <a:lnTo>
                        <a:pt x="6062" y="1464"/>
                      </a:lnTo>
                      <a:lnTo>
                        <a:pt x="6040" y="1464"/>
                      </a:lnTo>
                      <a:lnTo>
                        <a:pt x="6017" y="1462"/>
                      </a:lnTo>
                      <a:lnTo>
                        <a:pt x="5998" y="1455"/>
                      </a:lnTo>
                      <a:lnTo>
                        <a:pt x="5984" y="1446"/>
                      </a:lnTo>
                      <a:lnTo>
                        <a:pt x="5980" y="1439"/>
                      </a:lnTo>
                      <a:lnTo>
                        <a:pt x="5979" y="1433"/>
                      </a:lnTo>
                      <a:close/>
                      <a:moveTo>
                        <a:pt x="7333" y="3202"/>
                      </a:moveTo>
                      <a:lnTo>
                        <a:pt x="7345" y="3202"/>
                      </a:lnTo>
                      <a:lnTo>
                        <a:pt x="7356" y="3207"/>
                      </a:lnTo>
                      <a:lnTo>
                        <a:pt x="7381" y="3230"/>
                      </a:lnTo>
                      <a:lnTo>
                        <a:pt x="7391" y="3245"/>
                      </a:lnTo>
                      <a:lnTo>
                        <a:pt x="7397" y="3260"/>
                      </a:lnTo>
                      <a:lnTo>
                        <a:pt x="7398" y="3272"/>
                      </a:lnTo>
                      <a:lnTo>
                        <a:pt x="7395" y="3283"/>
                      </a:lnTo>
                      <a:lnTo>
                        <a:pt x="7381" y="3280"/>
                      </a:lnTo>
                      <a:lnTo>
                        <a:pt x="7371" y="3270"/>
                      </a:lnTo>
                      <a:lnTo>
                        <a:pt x="7364" y="3255"/>
                      </a:lnTo>
                      <a:lnTo>
                        <a:pt x="7360" y="3239"/>
                      </a:lnTo>
                      <a:lnTo>
                        <a:pt x="7349" y="3209"/>
                      </a:lnTo>
                      <a:lnTo>
                        <a:pt x="7342" y="3202"/>
                      </a:lnTo>
                      <a:lnTo>
                        <a:pt x="7339" y="3200"/>
                      </a:lnTo>
                      <a:lnTo>
                        <a:pt x="7333" y="3202"/>
                      </a:lnTo>
                      <a:close/>
                      <a:moveTo>
                        <a:pt x="7404" y="3321"/>
                      </a:moveTo>
                      <a:lnTo>
                        <a:pt x="7410" y="3318"/>
                      </a:lnTo>
                      <a:lnTo>
                        <a:pt x="7418" y="3319"/>
                      </a:lnTo>
                      <a:lnTo>
                        <a:pt x="7434" y="3329"/>
                      </a:lnTo>
                      <a:lnTo>
                        <a:pt x="7450" y="3346"/>
                      </a:lnTo>
                      <a:lnTo>
                        <a:pt x="7464" y="3368"/>
                      </a:lnTo>
                      <a:lnTo>
                        <a:pt x="7475" y="3390"/>
                      </a:lnTo>
                      <a:lnTo>
                        <a:pt x="7481" y="3412"/>
                      </a:lnTo>
                      <a:lnTo>
                        <a:pt x="7480" y="3432"/>
                      </a:lnTo>
                      <a:lnTo>
                        <a:pt x="7471" y="3443"/>
                      </a:lnTo>
                      <a:lnTo>
                        <a:pt x="7456" y="3444"/>
                      </a:lnTo>
                      <a:lnTo>
                        <a:pt x="7439" y="3435"/>
                      </a:lnTo>
                      <a:lnTo>
                        <a:pt x="7423" y="3418"/>
                      </a:lnTo>
                      <a:lnTo>
                        <a:pt x="7410" y="3396"/>
                      </a:lnTo>
                      <a:lnTo>
                        <a:pt x="7400" y="3373"/>
                      </a:lnTo>
                      <a:lnTo>
                        <a:pt x="7394" y="3350"/>
                      </a:lnTo>
                      <a:lnTo>
                        <a:pt x="7395" y="3332"/>
                      </a:lnTo>
                      <a:lnTo>
                        <a:pt x="7398" y="3325"/>
                      </a:lnTo>
                      <a:lnTo>
                        <a:pt x="7404" y="3321"/>
                      </a:lnTo>
                      <a:close/>
                      <a:moveTo>
                        <a:pt x="7298" y="3265"/>
                      </a:moveTo>
                      <a:lnTo>
                        <a:pt x="7323" y="3288"/>
                      </a:lnTo>
                      <a:lnTo>
                        <a:pt x="7345" y="3317"/>
                      </a:lnTo>
                      <a:lnTo>
                        <a:pt x="7357" y="3349"/>
                      </a:lnTo>
                      <a:lnTo>
                        <a:pt x="7360" y="3366"/>
                      </a:lnTo>
                      <a:lnTo>
                        <a:pt x="7359" y="3384"/>
                      </a:lnTo>
                      <a:lnTo>
                        <a:pt x="7345" y="3374"/>
                      </a:lnTo>
                      <a:lnTo>
                        <a:pt x="7333" y="3362"/>
                      </a:lnTo>
                      <a:lnTo>
                        <a:pt x="7314" y="3332"/>
                      </a:lnTo>
                      <a:lnTo>
                        <a:pt x="7302" y="3298"/>
                      </a:lnTo>
                      <a:lnTo>
                        <a:pt x="7298" y="3265"/>
                      </a:lnTo>
                      <a:close/>
                      <a:moveTo>
                        <a:pt x="7298" y="3922"/>
                      </a:moveTo>
                      <a:lnTo>
                        <a:pt x="7316" y="3945"/>
                      </a:lnTo>
                      <a:lnTo>
                        <a:pt x="7323" y="3966"/>
                      </a:lnTo>
                      <a:lnTo>
                        <a:pt x="7320" y="3983"/>
                      </a:lnTo>
                      <a:lnTo>
                        <a:pt x="7310" y="3996"/>
                      </a:lnTo>
                      <a:lnTo>
                        <a:pt x="7296" y="3999"/>
                      </a:lnTo>
                      <a:lnTo>
                        <a:pt x="7282" y="3993"/>
                      </a:lnTo>
                      <a:lnTo>
                        <a:pt x="7271" y="3975"/>
                      </a:lnTo>
                      <a:lnTo>
                        <a:pt x="7265" y="3940"/>
                      </a:lnTo>
                      <a:lnTo>
                        <a:pt x="7265" y="3918"/>
                      </a:lnTo>
                      <a:lnTo>
                        <a:pt x="7270" y="3907"/>
                      </a:lnTo>
                      <a:lnTo>
                        <a:pt x="7280" y="3909"/>
                      </a:lnTo>
                      <a:lnTo>
                        <a:pt x="7298" y="3922"/>
                      </a:lnTo>
                      <a:close/>
                      <a:moveTo>
                        <a:pt x="7213" y="3862"/>
                      </a:moveTo>
                      <a:lnTo>
                        <a:pt x="7214" y="3904"/>
                      </a:lnTo>
                      <a:lnTo>
                        <a:pt x="7205" y="3932"/>
                      </a:lnTo>
                      <a:lnTo>
                        <a:pt x="7191" y="3948"/>
                      </a:lnTo>
                      <a:lnTo>
                        <a:pt x="7175" y="3952"/>
                      </a:lnTo>
                      <a:lnTo>
                        <a:pt x="7160" y="3945"/>
                      </a:lnTo>
                      <a:lnTo>
                        <a:pt x="7151" y="3927"/>
                      </a:lnTo>
                      <a:lnTo>
                        <a:pt x="7153" y="3898"/>
                      </a:lnTo>
                      <a:lnTo>
                        <a:pt x="7167" y="3859"/>
                      </a:lnTo>
                      <a:lnTo>
                        <a:pt x="7181" y="3841"/>
                      </a:lnTo>
                      <a:lnTo>
                        <a:pt x="7187" y="3836"/>
                      </a:lnTo>
                      <a:lnTo>
                        <a:pt x="7194" y="3835"/>
                      </a:lnTo>
                      <a:lnTo>
                        <a:pt x="7205" y="3842"/>
                      </a:lnTo>
                      <a:lnTo>
                        <a:pt x="7213" y="3862"/>
                      </a:lnTo>
                      <a:close/>
                      <a:moveTo>
                        <a:pt x="6718" y="4933"/>
                      </a:moveTo>
                      <a:lnTo>
                        <a:pt x="6737" y="4957"/>
                      </a:lnTo>
                      <a:lnTo>
                        <a:pt x="6747" y="4985"/>
                      </a:lnTo>
                      <a:lnTo>
                        <a:pt x="6745" y="5017"/>
                      </a:lnTo>
                      <a:lnTo>
                        <a:pt x="6733" y="5048"/>
                      </a:lnTo>
                      <a:lnTo>
                        <a:pt x="6712" y="5053"/>
                      </a:lnTo>
                      <a:lnTo>
                        <a:pt x="6696" y="5046"/>
                      </a:lnTo>
                      <a:lnTo>
                        <a:pt x="6688" y="5028"/>
                      </a:lnTo>
                      <a:lnTo>
                        <a:pt x="6686" y="5005"/>
                      </a:lnTo>
                      <a:lnTo>
                        <a:pt x="6688" y="4979"/>
                      </a:lnTo>
                      <a:lnTo>
                        <a:pt x="6694" y="4957"/>
                      </a:lnTo>
                      <a:lnTo>
                        <a:pt x="6704" y="4940"/>
                      </a:lnTo>
                      <a:lnTo>
                        <a:pt x="6718" y="4933"/>
                      </a:lnTo>
                      <a:close/>
                      <a:moveTo>
                        <a:pt x="6661" y="5223"/>
                      </a:moveTo>
                      <a:lnTo>
                        <a:pt x="6685" y="5242"/>
                      </a:lnTo>
                      <a:lnTo>
                        <a:pt x="6705" y="5265"/>
                      </a:lnTo>
                      <a:lnTo>
                        <a:pt x="6720" y="5289"/>
                      </a:lnTo>
                      <a:lnTo>
                        <a:pt x="6729" y="5316"/>
                      </a:lnTo>
                      <a:lnTo>
                        <a:pt x="6706" y="5300"/>
                      </a:lnTo>
                      <a:lnTo>
                        <a:pt x="6687" y="5280"/>
                      </a:lnTo>
                      <a:lnTo>
                        <a:pt x="6672" y="5254"/>
                      </a:lnTo>
                      <a:lnTo>
                        <a:pt x="6661" y="5223"/>
                      </a:lnTo>
                      <a:close/>
                      <a:moveTo>
                        <a:pt x="6691" y="5349"/>
                      </a:moveTo>
                      <a:lnTo>
                        <a:pt x="6708" y="5363"/>
                      </a:lnTo>
                      <a:lnTo>
                        <a:pt x="6724" y="5387"/>
                      </a:lnTo>
                      <a:lnTo>
                        <a:pt x="6735" y="5415"/>
                      </a:lnTo>
                      <a:lnTo>
                        <a:pt x="6741" y="5445"/>
                      </a:lnTo>
                      <a:lnTo>
                        <a:pt x="6739" y="5456"/>
                      </a:lnTo>
                      <a:lnTo>
                        <a:pt x="6732" y="5461"/>
                      </a:lnTo>
                      <a:lnTo>
                        <a:pt x="6721" y="5460"/>
                      </a:lnTo>
                      <a:lnTo>
                        <a:pt x="6707" y="5453"/>
                      </a:lnTo>
                      <a:lnTo>
                        <a:pt x="6690" y="5432"/>
                      </a:lnTo>
                      <a:lnTo>
                        <a:pt x="6679" y="5404"/>
                      </a:lnTo>
                      <a:lnTo>
                        <a:pt x="6679" y="5374"/>
                      </a:lnTo>
                      <a:lnTo>
                        <a:pt x="6684" y="5360"/>
                      </a:lnTo>
                      <a:lnTo>
                        <a:pt x="6691" y="5349"/>
                      </a:lnTo>
                      <a:close/>
                      <a:moveTo>
                        <a:pt x="6474" y="5427"/>
                      </a:moveTo>
                      <a:lnTo>
                        <a:pt x="6479" y="5454"/>
                      </a:lnTo>
                      <a:lnTo>
                        <a:pt x="6478" y="5481"/>
                      </a:lnTo>
                      <a:lnTo>
                        <a:pt x="6471" y="5506"/>
                      </a:lnTo>
                      <a:lnTo>
                        <a:pt x="6459" y="5531"/>
                      </a:lnTo>
                      <a:lnTo>
                        <a:pt x="6444" y="5521"/>
                      </a:lnTo>
                      <a:lnTo>
                        <a:pt x="6433" y="5508"/>
                      </a:lnTo>
                      <a:lnTo>
                        <a:pt x="6419" y="5478"/>
                      </a:lnTo>
                      <a:lnTo>
                        <a:pt x="6417" y="5461"/>
                      </a:lnTo>
                      <a:lnTo>
                        <a:pt x="6418" y="5444"/>
                      </a:lnTo>
                      <a:lnTo>
                        <a:pt x="6423" y="5428"/>
                      </a:lnTo>
                      <a:lnTo>
                        <a:pt x="6429" y="5412"/>
                      </a:lnTo>
                      <a:lnTo>
                        <a:pt x="6442" y="5395"/>
                      </a:lnTo>
                      <a:lnTo>
                        <a:pt x="6448" y="5393"/>
                      </a:lnTo>
                      <a:lnTo>
                        <a:pt x="6455" y="5394"/>
                      </a:lnTo>
                      <a:lnTo>
                        <a:pt x="6466" y="5405"/>
                      </a:lnTo>
                      <a:lnTo>
                        <a:pt x="6474" y="5427"/>
                      </a:lnTo>
                      <a:close/>
                      <a:moveTo>
                        <a:pt x="6328" y="5415"/>
                      </a:moveTo>
                      <a:lnTo>
                        <a:pt x="6331" y="5390"/>
                      </a:lnTo>
                      <a:lnTo>
                        <a:pt x="6342" y="5364"/>
                      </a:lnTo>
                      <a:lnTo>
                        <a:pt x="6358" y="5343"/>
                      </a:lnTo>
                      <a:lnTo>
                        <a:pt x="6381" y="5330"/>
                      </a:lnTo>
                      <a:lnTo>
                        <a:pt x="6391" y="5359"/>
                      </a:lnTo>
                      <a:lnTo>
                        <a:pt x="6387" y="5388"/>
                      </a:lnTo>
                      <a:lnTo>
                        <a:pt x="6375" y="5413"/>
                      </a:lnTo>
                      <a:lnTo>
                        <a:pt x="6358" y="5435"/>
                      </a:lnTo>
                      <a:lnTo>
                        <a:pt x="6347" y="5441"/>
                      </a:lnTo>
                      <a:lnTo>
                        <a:pt x="6338" y="5441"/>
                      </a:lnTo>
                      <a:lnTo>
                        <a:pt x="6331" y="5432"/>
                      </a:lnTo>
                      <a:lnTo>
                        <a:pt x="6328" y="5415"/>
                      </a:lnTo>
                      <a:close/>
                      <a:moveTo>
                        <a:pt x="6381" y="5010"/>
                      </a:moveTo>
                      <a:lnTo>
                        <a:pt x="6386" y="4995"/>
                      </a:lnTo>
                      <a:lnTo>
                        <a:pt x="6395" y="4986"/>
                      </a:lnTo>
                      <a:lnTo>
                        <a:pt x="6418" y="4976"/>
                      </a:lnTo>
                      <a:lnTo>
                        <a:pt x="6442" y="4981"/>
                      </a:lnTo>
                      <a:lnTo>
                        <a:pt x="6452" y="4990"/>
                      </a:lnTo>
                      <a:lnTo>
                        <a:pt x="6458" y="5002"/>
                      </a:lnTo>
                      <a:lnTo>
                        <a:pt x="6471" y="4992"/>
                      </a:lnTo>
                      <a:lnTo>
                        <a:pt x="6485" y="4987"/>
                      </a:lnTo>
                      <a:lnTo>
                        <a:pt x="6500" y="4986"/>
                      </a:lnTo>
                      <a:lnTo>
                        <a:pt x="6515" y="4989"/>
                      </a:lnTo>
                      <a:lnTo>
                        <a:pt x="6523" y="4979"/>
                      </a:lnTo>
                      <a:lnTo>
                        <a:pt x="6534" y="4972"/>
                      </a:lnTo>
                      <a:lnTo>
                        <a:pt x="6557" y="4970"/>
                      </a:lnTo>
                      <a:lnTo>
                        <a:pt x="6568" y="4973"/>
                      </a:lnTo>
                      <a:lnTo>
                        <a:pt x="6578" y="4979"/>
                      </a:lnTo>
                      <a:lnTo>
                        <a:pt x="6585" y="4990"/>
                      </a:lnTo>
                      <a:lnTo>
                        <a:pt x="6590" y="5004"/>
                      </a:lnTo>
                      <a:lnTo>
                        <a:pt x="6612" y="5001"/>
                      </a:lnTo>
                      <a:lnTo>
                        <a:pt x="6630" y="5003"/>
                      </a:lnTo>
                      <a:lnTo>
                        <a:pt x="6643" y="5009"/>
                      </a:lnTo>
                      <a:lnTo>
                        <a:pt x="6649" y="5020"/>
                      </a:lnTo>
                      <a:lnTo>
                        <a:pt x="6651" y="5032"/>
                      </a:lnTo>
                      <a:lnTo>
                        <a:pt x="6649" y="5043"/>
                      </a:lnTo>
                      <a:lnTo>
                        <a:pt x="6640" y="5056"/>
                      </a:lnTo>
                      <a:lnTo>
                        <a:pt x="6627" y="5067"/>
                      </a:lnTo>
                      <a:lnTo>
                        <a:pt x="6647" y="5068"/>
                      </a:lnTo>
                      <a:lnTo>
                        <a:pt x="6663" y="5077"/>
                      </a:lnTo>
                      <a:lnTo>
                        <a:pt x="6676" y="5089"/>
                      </a:lnTo>
                      <a:lnTo>
                        <a:pt x="6684" y="5104"/>
                      </a:lnTo>
                      <a:lnTo>
                        <a:pt x="6686" y="5119"/>
                      </a:lnTo>
                      <a:lnTo>
                        <a:pt x="6679" y="5131"/>
                      </a:lnTo>
                      <a:lnTo>
                        <a:pt x="6664" y="5139"/>
                      </a:lnTo>
                      <a:lnTo>
                        <a:pt x="6638" y="5137"/>
                      </a:lnTo>
                      <a:lnTo>
                        <a:pt x="6646" y="5150"/>
                      </a:lnTo>
                      <a:lnTo>
                        <a:pt x="6646" y="5162"/>
                      </a:lnTo>
                      <a:lnTo>
                        <a:pt x="6641" y="5173"/>
                      </a:lnTo>
                      <a:lnTo>
                        <a:pt x="6633" y="5181"/>
                      </a:lnTo>
                      <a:lnTo>
                        <a:pt x="6609" y="5190"/>
                      </a:lnTo>
                      <a:lnTo>
                        <a:pt x="6597" y="5188"/>
                      </a:lnTo>
                      <a:lnTo>
                        <a:pt x="6586" y="5181"/>
                      </a:lnTo>
                      <a:lnTo>
                        <a:pt x="6611" y="5221"/>
                      </a:lnTo>
                      <a:lnTo>
                        <a:pt x="6619" y="5243"/>
                      </a:lnTo>
                      <a:lnTo>
                        <a:pt x="6623" y="5265"/>
                      </a:lnTo>
                      <a:lnTo>
                        <a:pt x="6622" y="5282"/>
                      </a:lnTo>
                      <a:lnTo>
                        <a:pt x="6615" y="5292"/>
                      </a:lnTo>
                      <a:lnTo>
                        <a:pt x="6599" y="5295"/>
                      </a:lnTo>
                      <a:lnTo>
                        <a:pt x="6576" y="5286"/>
                      </a:lnTo>
                      <a:lnTo>
                        <a:pt x="6568" y="5323"/>
                      </a:lnTo>
                      <a:lnTo>
                        <a:pt x="6552" y="5347"/>
                      </a:lnTo>
                      <a:lnTo>
                        <a:pt x="6533" y="5358"/>
                      </a:lnTo>
                      <a:lnTo>
                        <a:pt x="6510" y="5358"/>
                      </a:lnTo>
                      <a:lnTo>
                        <a:pt x="6489" y="5348"/>
                      </a:lnTo>
                      <a:lnTo>
                        <a:pt x="6472" y="5330"/>
                      </a:lnTo>
                      <a:lnTo>
                        <a:pt x="6467" y="5318"/>
                      </a:lnTo>
                      <a:lnTo>
                        <a:pt x="6462" y="5304"/>
                      </a:lnTo>
                      <a:lnTo>
                        <a:pt x="6462" y="5274"/>
                      </a:lnTo>
                      <a:lnTo>
                        <a:pt x="6440" y="5280"/>
                      </a:lnTo>
                      <a:lnTo>
                        <a:pt x="6420" y="5281"/>
                      </a:lnTo>
                      <a:lnTo>
                        <a:pt x="6403" y="5278"/>
                      </a:lnTo>
                      <a:lnTo>
                        <a:pt x="6391" y="5270"/>
                      </a:lnTo>
                      <a:lnTo>
                        <a:pt x="6384" y="5259"/>
                      </a:lnTo>
                      <a:lnTo>
                        <a:pt x="6382" y="5244"/>
                      </a:lnTo>
                      <a:lnTo>
                        <a:pt x="6386" y="5227"/>
                      </a:lnTo>
                      <a:lnTo>
                        <a:pt x="6399" y="5208"/>
                      </a:lnTo>
                      <a:lnTo>
                        <a:pt x="6375" y="5222"/>
                      </a:lnTo>
                      <a:lnTo>
                        <a:pt x="6354" y="5230"/>
                      </a:lnTo>
                      <a:lnTo>
                        <a:pt x="6335" y="5234"/>
                      </a:lnTo>
                      <a:lnTo>
                        <a:pt x="6320" y="5233"/>
                      </a:lnTo>
                      <a:lnTo>
                        <a:pt x="6299" y="5222"/>
                      </a:lnTo>
                      <a:lnTo>
                        <a:pt x="6292" y="5213"/>
                      </a:lnTo>
                      <a:lnTo>
                        <a:pt x="6289" y="5203"/>
                      </a:lnTo>
                      <a:lnTo>
                        <a:pt x="6292" y="5180"/>
                      </a:lnTo>
                      <a:lnTo>
                        <a:pt x="6308" y="5160"/>
                      </a:lnTo>
                      <a:lnTo>
                        <a:pt x="6321" y="5152"/>
                      </a:lnTo>
                      <a:lnTo>
                        <a:pt x="6337" y="5147"/>
                      </a:lnTo>
                      <a:lnTo>
                        <a:pt x="6358" y="5146"/>
                      </a:lnTo>
                      <a:lnTo>
                        <a:pt x="6381" y="5148"/>
                      </a:lnTo>
                      <a:lnTo>
                        <a:pt x="6370" y="5133"/>
                      </a:lnTo>
                      <a:lnTo>
                        <a:pt x="6370" y="5118"/>
                      </a:lnTo>
                      <a:lnTo>
                        <a:pt x="6379" y="5108"/>
                      </a:lnTo>
                      <a:lnTo>
                        <a:pt x="6396" y="5103"/>
                      </a:lnTo>
                      <a:lnTo>
                        <a:pt x="6378" y="5099"/>
                      </a:lnTo>
                      <a:lnTo>
                        <a:pt x="6364" y="5089"/>
                      </a:lnTo>
                      <a:lnTo>
                        <a:pt x="6355" y="5075"/>
                      </a:lnTo>
                      <a:lnTo>
                        <a:pt x="6350" y="5059"/>
                      </a:lnTo>
                      <a:lnTo>
                        <a:pt x="6350" y="5043"/>
                      </a:lnTo>
                      <a:lnTo>
                        <a:pt x="6356" y="5028"/>
                      </a:lnTo>
                      <a:lnTo>
                        <a:pt x="6365" y="5017"/>
                      </a:lnTo>
                      <a:lnTo>
                        <a:pt x="6381" y="501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7" name="Freeform 146">
                  <a:extLst>
                    <a:ext uri="{FF2B5EF4-FFF2-40B4-BE49-F238E27FC236}">
                      <a16:creationId xmlns:a16="http://schemas.microsoft.com/office/drawing/2014/main" id="{6742F7BC-A84E-4E96-A68F-22C0D7BA0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3138" y="3833813"/>
                  <a:ext cx="71438" cy="82550"/>
                </a:xfrm>
                <a:custGeom>
                  <a:avLst/>
                  <a:gdLst>
                    <a:gd name="T0" fmla="*/ 26 w 315"/>
                    <a:gd name="T1" fmla="*/ 467 h 467"/>
                    <a:gd name="T2" fmla="*/ 0 w 315"/>
                    <a:gd name="T3" fmla="*/ 433 h 467"/>
                    <a:gd name="T4" fmla="*/ 42 w 315"/>
                    <a:gd name="T5" fmla="*/ 423 h 467"/>
                    <a:gd name="T6" fmla="*/ 19 w 315"/>
                    <a:gd name="T7" fmla="*/ 396 h 467"/>
                    <a:gd name="T8" fmla="*/ 71 w 315"/>
                    <a:gd name="T9" fmla="*/ 396 h 467"/>
                    <a:gd name="T10" fmla="*/ 56 w 315"/>
                    <a:gd name="T11" fmla="*/ 365 h 467"/>
                    <a:gd name="T12" fmla="*/ 30 w 315"/>
                    <a:gd name="T13" fmla="*/ 337 h 467"/>
                    <a:gd name="T14" fmla="*/ 79 w 315"/>
                    <a:gd name="T15" fmla="*/ 348 h 467"/>
                    <a:gd name="T16" fmla="*/ 76 w 315"/>
                    <a:gd name="T17" fmla="*/ 316 h 467"/>
                    <a:gd name="T18" fmla="*/ 68 w 315"/>
                    <a:gd name="T19" fmla="*/ 283 h 467"/>
                    <a:gd name="T20" fmla="*/ 53 w 315"/>
                    <a:gd name="T21" fmla="*/ 249 h 467"/>
                    <a:gd name="T22" fmla="*/ 33 w 315"/>
                    <a:gd name="T23" fmla="*/ 214 h 467"/>
                    <a:gd name="T24" fmla="*/ 63 w 315"/>
                    <a:gd name="T25" fmla="*/ 236 h 467"/>
                    <a:gd name="T26" fmla="*/ 87 w 315"/>
                    <a:gd name="T27" fmla="*/ 261 h 467"/>
                    <a:gd name="T28" fmla="*/ 104 w 315"/>
                    <a:gd name="T29" fmla="*/ 290 h 467"/>
                    <a:gd name="T30" fmla="*/ 116 w 315"/>
                    <a:gd name="T31" fmla="*/ 322 h 467"/>
                    <a:gd name="T32" fmla="*/ 128 w 315"/>
                    <a:gd name="T33" fmla="*/ 287 h 467"/>
                    <a:gd name="T34" fmla="*/ 135 w 315"/>
                    <a:gd name="T35" fmla="*/ 248 h 467"/>
                    <a:gd name="T36" fmla="*/ 136 w 315"/>
                    <a:gd name="T37" fmla="*/ 206 h 467"/>
                    <a:gd name="T38" fmla="*/ 131 w 315"/>
                    <a:gd name="T39" fmla="*/ 163 h 467"/>
                    <a:gd name="T40" fmla="*/ 154 w 315"/>
                    <a:gd name="T41" fmla="*/ 226 h 467"/>
                    <a:gd name="T42" fmla="*/ 165 w 315"/>
                    <a:gd name="T43" fmla="*/ 146 h 467"/>
                    <a:gd name="T44" fmla="*/ 165 w 315"/>
                    <a:gd name="T45" fmla="*/ 40 h 467"/>
                    <a:gd name="T46" fmla="*/ 183 w 315"/>
                    <a:gd name="T47" fmla="*/ 88 h 467"/>
                    <a:gd name="T48" fmla="*/ 197 w 315"/>
                    <a:gd name="T49" fmla="*/ 145 h 467"/>
                    <a:gd name="T50" fmla="*/ 206 w 315"/>
                    <a:gd name="T51" fmla="*/ 208 h 467"/>
                    <a:gd name="T52" fmla="*/ 207 w 315"/>
                    <a:gd name="T53" fmla="*/ 274 h 467"/>
                    <a:gd name="T54" fmla="*/ 222 w 315"/>
                    <a:gd name="T55" fmla="*/ 218 h 467"/>
                    <a:gd name="T56" fmla="*/ 236 w 315"/>
                    <a:gd name="T57" fmla="*/ 152 h 467"/>
                    <a:gd name="T58" fmla="*/ 248 w 315"/>
                    <a:gd name="T59" fmla="*/ 80 h 467"/>
                    <a:gd name="T60" fmla="*/ 255 w 315"/>
                    <a:gd name="T61" fmla="*/ 0 h 467"/>
                    <a:gd name="T62" fmla="*/ 267 w 315"/>
                    <a:gd name="T63" fmla="*/ 82 h 467"/>
                    <a:gd name="T64" fmla="*/ 268 w 315"/>
                    <a:gd name="T65" fmla="*/ 163 h 467"/>
                    <a:gd name="T66" fmla="*/ 261 w 315"/>
                    <a:gd name="T67" fmla="*/ 243 h 467"/>
                    <a:gd name="T68" fmla="*/ 245 w 315"/>
                    <a:gd name="T69" fmla="*/ 322 h 467"/>
                    <a:gd name="T70" fmla="*/ 263 w 315"/>
                    <a:gd name="T71" fmla="*/ 311 h 467"/>
                    <a:gd name="T72" fmla="*/ 282 w 315"/>
                    <a:gd name="T73" fmla="*/ 292 h 467"/>
                    <a:gd name="T74" fmla="*/ 300 w 315"/>
                    <a:gd name="T75" fmla="*/ 270 h 467"/>
                    <a:gd name="T76" fmla="*/ 315 w 315"/>
                    <a:gd name="T77" fmla="*/ 244 h 467"/>
                    <a:gd name="T78" fmla="*/ 307 w 315"/>
                    <a:gd name="T79" fmla="*/ 282 h 467"/>
                    <a:gd name="T80" fmla="*/ 292 w 315"/>
                    <a:gd name="T81" fmla="*/ 321 h 467"/>
                    <a:gd name="T82" fmla="*/ 270 w 315"/>
                    <a:gd name="T83" fmla="*/ 360 h 467"/>
                    <a:gd name="T84" fmla="*/ 246 w 315"/>
                    <a:gd name="T85" fmla="*/ 394 h 467"/>
                    <a:gd name="T86" fmla="*/ 159 w 315"/>
                    <a:gd name="T87" fmla="*/ 413 h 467"/>
                    <a:gd name="T88" fmla="*/ 122 w 315"/>
                    <a:gd name="T89" fmla="*/ 419 h 467"/>
                    <a:gd name="T90" fmla="*/ 110 w 315"/>
                    <a:gd name="T91" fmla="*/ 420 h 467"/>
                    <a:gd name="T92" fmla="*/ 98 w 315"/>
                    <a:gd name="T93" fmla="*/ 419 h 467"/>
                    <a:gd name="T94" fmla="*/ 86 w 315"/>
                    <a:gd name="T95" fmla="*/ 417 h 467"/>
                    <a:gd name="T96" fmla="*/ 76 w 315"/>
                    <a:gd name="T97" fmla="*/ 420 h 467"/>
                    <a:gd name="T98" fmla="*/ 59 w 315"/>
                    <a:gd name="T99" fmla="*/ 430 h 467"/>
                    <a:gd name="T100" fmla="*/ 26 w 315"/>
                    <a:gd name="T101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5" h="467">
                      <a:moveTo>
                        <a:pt x="26" y="467"/>
                      </a:moveTo>
                      <a:lnTo>
                        <a:pt x="0" y="433"/>
                      </a:lnTo>
                      <a:lnTo>
                        <a:pt x="42" y="423"/>
                      </a:lnTo>
                      <a:lnTo>
                        <a:pt x="19" y="396"/>
                      </a:lnTo>
                      <a:lnTo>
                        <a:pt x="71" y="396"/>
                      </a:lnTo>
                      <a:lnTo>
                        <a:pt x="56" y="365"/>
                      </a:lnTo>
                      <a:lnTo>
                        <a:pt x="30" y="337"/>
                      </a:lnTo>
                      <a:lnTo>
                        <a:pt x="79" y="348"/>
                      </a:lnTo>
                      <a:lnTo>
                        <a:pt x="76" y="316"/>
                      </a:lnTo>
                      <a:lnTo>
                        <a:pt x="68" y="283"/>
                      </a:lnTo>
                      <a:lnTo>
                        <a:pt x="53" y="249"/>
                      </a:lnTo>
                      <a:lnTo>
                        <a:pt x="33" y="214"/>
                      </a:lnTo>
                      <a:lnTo>
                        <a:pt x="63" y="236"/>
                      </a:lnTo>
                      <a:lnTo>
                        <a:pt x="87" y="261"/>
                      </a:lnTo>
                      <a:lnTo>
                        <a:pt x="104" y="290"/>
                      </a:lnTo>
                      <a:lnTo>
                        <a:pt x="116" y="322"/>
                      </a:lnTo>
                      <a:lnTo>
                        <a:pt x="128" y="287"/>
                      </a:lnTo>
                      <a:lnTo>
                        <a:pt x="135" y="248"/>
                      </a:lnTo>
                      <a:lnTo>
                        <a:pt x="136" y="206"/>
                      </a:lnTo>
                      <a:lnTo>
                        <a:pt x="131" y="163"/>
                      </a:lnTo>
                      <a:lnTo>
                        <a:pt x="154" y="226"/>
                      </a:lnTo>
                      <a:lnTo>
                        <a:pt x="165" y="146"/>
                      </a:lnTo>
                      <a:lnTo>
                        <a:pt x="165" y="40"/>
                      </a:lnTo>
                      <a:lnTo>
                        <a:pt x="183" y="88"/>
                      </a:lnTo>
                      <a:lnTo>
                        <a:pt x="197" y="145"/>
                      </a:lnTo>
                      <a:lnTo>
                        <a:pt x="206" y="208"/>
                      </a:lnTo>
                      <a:lnTo>
                        <a:pt x="207" y="274"/>
                      </a:lnTo>
                      <a:lnTo>
                        <a:pt x="222" y="218"/>
                      </a:lnTo>
                      <a:lnTo>
                        <a:pt x="236" y="152"/>
                      </a:lnTo>
                      <a:lnTo>
                        <a:pt x="248" y="80"/>
                      </a:lnTo>
                      <a:lnTo>
                        <a:pt x="255" y="0"/>
                      </a:lnTo>
                      <a:lnTo>
                        <a:pt x="267" y="82"/>
                      </a:lnTo>
                      <a:lnTo>
                        <a:pt x="268" y="163"/>
                      </a:lnTo>
                      <a:lnTo>
                        <a:pt x="261" y="243"/>
                      </a:lnTo>
                      <a:lnTo>
                        <a:pt x="245" y="322"/>
                      </a:lnTo>
                      <a:lnTo>
                        <a:pt x="263" y="311"/>
                      </a:lnTo>
                      <a:lnTo>
                        <a:pt x="282" y="292"/>
                      </a:lnTo>
                      <a:lnTo>
                        <a:pt x="300" y="270"/>
                      </a:lnTo>
                      <a:lnTo>
                        <a:pt x="315" y="244"/>
                      </a:lnTo>
                      <a:lnTo>
                        <a:pt x="307" y="282"/>
                      </a:lnTo>
                      <a:lnTo>
                        <a:pt x="292" y="321"/>
                      </a:lnTo>
                      <a:lnTo>
                        <a:pt x="270" y="360"/>
                      </a:lnTo>
                      <a:lnTo>
                        <a:pt x="246" y="394"/>
                      </a:lnTo>
                      <a:lnTo>
                        <a:pt x="159" y="413"/>
                      </a:lnTo>
                      <a:lnTo>
                        <a:pt x="122" y="419"/>
                      </a:lnTo>
                      <a:lnTo>
                        <a:pt x="110" y="420"/>
                      </a:lnTo>
                      <a:lnTo>
                        <a:pt x="98" y="419"/>
                      </a:lnTo>
                      <a:lnTo>
                        <a:pt x="86" y="417"/>
                      </a:lnTo>
                      <a:lnTo>
                        <a:pt x="76" y="420"/>
                      </a:lnTo>
                      <a:lnTo>
                        <a:pt x="59" y="430"/>
                      </a:lnTo>
                      <a:lnTo>
                        <a:pt x="26" y="46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8" name="Freeform 147">
                  <a:extLst>
                    <a:ext uri="{FF2B5EF4-FFF2-40B4-BE49-F238E27FC236}">
                      <a16:creationId xmlns:a16="http://schemas.microsoft.com/office/drawing/2014/main" id="{AEED11D9-99CE-486B-A607-DEC87DD11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3844925"/>
                  <a:ext cx="53975" cy="46038"/>
                </a:xfrm>
                <a:custGeom>
                  <a:avLst/>
                  <a:gdLst>
                    <a:gd name="T0" fmla="*/ 41 w 233"/>
                    <a:gd name="T1" fmla="*/ 264 h 264"/>
                    <a:gd name="T2" fmla="*/ 0 w 233"/>
                    <a:gd name="T3" fmla="*/ 228 h 264"/>
                    <a:gd name="T4" fmla="*/ 19 w 233"/>
                    <a:gd name="T5" fmla="*/ 177 h 264"/>
                    <a:gd name="T6" fmla="*/ 43 w 233"/>
                    <a:gd name="T7" fmla="*/ 128 h 264"/>
                    <a:gd name="T8" fmla="*/ 72 w 233"/>
                    <a:gd name="T9" fmla="*/ 84 h 264"/>
                    <a:gd name="T10" fmla="*/ 88 w 233"/>
                    <a:gd name="T11" fmla="*/ 66 h 264"/>
                    <a:gd name="T12" fmla="*/ 106 w 233"/>
                    <a:gd name="T13" fmla="*/ 49 h 264"/>
                    <a:gd name="T14" fmla="*/ 85 w 233"/>
                    <a:gd name="T15" fmla="*/ 81 h 264"/>
                    <a:gd name="T16" fmla="*/ 69 w 233"/>
                    <a:gd name="T17" fmla="*/ 114 h 264"/>
                    <a:gd name="T18" fmla="*/ 57 w 233"/>
                    <a:gd name="T19" fmla="*/ 149 h 264"/>
                    <a:gd name="T20" fmla="*/ 53 w 233"/>
                    <a:gd name="T21" fmla="*/ 182 h 264"/>
                    <a:gd name="T22" fmla="*/ 89 w 233"/>
                    <a:gd name="T23" fmla="*/ 130 h 264"/>
                    <a:gd name="T24" fmla="*/ 131 w 233"/>
                    <a:gd name="T25" fmla="*/ 82 h 264"/>
                    <a:gd name="T26" fmla="*/ 180 w 233"/>
                    <a:gd name="T27" fmla="*/ 38 h 264"/>
                    <a:gd name="T28" fmla="*/ 233 w 233"/>
                    <a:gd name="T29" fmla="*/ 0 h 264"/>
                    <a:gd name="T30" fmla="*/ 165 w 233"/>
                    <a:gd name="T31" fmla="*/ 66 h 264"/>
                    <a:gd name="T32" fmla="*/ 134 w 233"/>
                    <a:gd name="T33" fmla="*/ 103 h 264"/>
                    <a:gd name="T34" fmla="*/ 106 w 233"/>
                    <a:gd name="T35" fmla="*/ 145 h 264"/>
                    <a:gd name="T36" fmla="*/ 143 w 233"/>
                    <a:gd name="T37" fmla="*/ 127 h 264"/>
                    <a:gd name="T38" fmla="*/ 165 w 233"/>
                    <a:gd name="T39" fmla="*/ 120 h 264"/>
                    <a:gd name="T40" fmla="*/ 189 w 233"/>
                    <a:gd name="T41" fmla="*/ 116 h 264"/>
                    <a:gd name="T42" fmla="*/ 165 w 233"/>
                    <a:gd name="T43" fmla="*/ 127 h 264"/>
                    <a:gd name="T44" fmla="*/ 141 w 233"/>
                    <a:gd name="T45" fmla="*/ 141 h 264"/>
                    <a:gd name="T46" fmla="*/ 98 w 233"/>
                    <a:gd name="T47" fmla="*/ 177 h 264"/>
                    <a:gd name="T48" fmla="*/ 63 w 233"/>
                    <a:gd name="T49" fmla="*/ 220 h 264"/>
                    <a:gd name="T50" fmla="*/ 51 w 233"/>
                    <a:gd name="T51" fmla="*/ 241 h 264"/>
                    <a:gd name="T52" fmla="*/ 41 w 233"/>
                    <a:gd name="T53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3" h="264">
                      <a:moveTo>
                        <a:pt x="41" y="264"/>
                      </a:moveTo>
                      <a:lnTo>
                        <a:pt x="0" y="228"/>
                      </a:lnTo>
                      <a:lnTo>
                        <a:pt x="19" y="177"/>
                      </a:lnTo>
                      <a:lnTo>
                        <a:pt x="43" y="128"/>
                      </a:lnTo>
                      <a:lnTo>
                        <a:pt x="72" y="84"/>
                      </a:lnTo>
                      <a:lnTo>
                        <a:pt x="88" y="66"/>
                      </a:lnTo>
                      <a:lnTo>
                        <a:pt x="106" y="49"/>
                      </a:lnTo>
                      <a:lnTo>
                        <a:pt x="85" y="81"/>
                      </a:lnTo>
                      <a:lnTo>
                        <a:pt x="69" y="114"/>
                      </a:lnTo>
                      <a:lnTo>
                        <a:pt x="57" y="149"/>
                      </a:lnTo>
                      <a:lnTo>
                        <a:pt x="53" y="182"/>
                      </a:lnTo>
                      <a:lnTo>
                        <a:pt x="89" y="130"/>
                      </a:lnTo>
                      <a:lnTo>
                        <a:pt x="131" y="82"/>
                      </a:lnTo>
                      <a:lnTo>
                        <a:pt x="180" y="38"/>
                      </a:lnTo>
                      <a:lnTo>
                        <a:pt x="233" y="0"/>
                      </a:lnTo>
                      <a:lnTo>
                        <a:pt x="165" y="66"/>
                      </a:lnTo>
                      <a:lnTo>
                        <a:pt x="134" y="103"/>
                      </a:lnTo>
                      <a:lnTo>
                        <a:pt x="106" y="145"/>
                      </a:lnTo>
                      <a:lnTo>
                        <a:pt x="143" y="127"/>
                      </a:lnTo>
                      <a:lnTo>
                        <a:pt x="165" y="120"/>
                      </a:lnTo>
                      <a:lnTo>
                        <a:pt x="189" y="116"/>
                      </a:lnTo>
                      <a:lnTo>
                        <a:pt x="165" y="127"/>
                      </a:lnTo>
                      <a:lnTo>
                        <a:pt x="141" y="141"/>
                      </a:lnTo>
                      <a:lnTo>
                        <a:pt x="98" y="177"/>
                      </a:lnTo>
                      <a:lnTo>
                        <a:pt x="63" y="220"/>
                      </a:lnTo>
                      <a:lnTo>
                        <a:pt x="51" y="241"/>
                      </a:lnTo>
                      <a:lnTo>
                        <a:pt x="41" y="26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9" name="Freeform 148">
                  <a:extLst>
                    <a:ext uri="{FF2B5EF4-FFF2-40B4-BE49-F238E27FC236}">
                      <a16:creationId xmlns:a16="http://schemas.microsoft.com/office/drawing/2014/main" id="{D6D3A3A6-FD29-4B76-8CC5-0F2572FB0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2888" y="2581275"/>
                  <a:ext cx="1657350" cy="935038"/>
                </a:xfrm>
                <a:custGeom>
                  <a:avLst/>
                  <a:gdLst>
                    <a:gd name="T0" fmla="*/ 3297 w 7305"/>
                    <a:gd name="T1" fmla="*/ 4556 h 5296"/>
                    <a:gd name="T2" fmla="*/ 3154 w 7305"/>
                    <a:gd name="T3" fmla="*/ 4769 h 5296"/>
                    <a:gd name="T4" fmla="*/ 2776 w 7305"/>
                    <a:gd name="T5" fmla="*/ 4651 h 5296"/>
                    <a:gd name="T6" fmla="*/ 2454 w 7305"/>
                    <a:gd name="T7" fmla="*/ 4562 h 5296"/>
                    <a:gd name="T8" fmla="*/ 2045 w 7305"/>
                    <a:gd name="T9" fmla="*/ 4628 h 5296"/>
                    <a:gd name="T10" fmla="*/ 1459 w 7305"/>
                    <a:gd name="T11" fmla="*/ 4883 h 5296"/>
                    <a:gd name="T12" fmla="*/ 1766 w 7305"/>
                    <a:gd name="T13" fmla="*/ 4521 h 5296"/>
                    <a:gd name="T14" fmla="*/ 1742 w 7305"/>
                    <a:gd name="T15" fmla="*/ 4169 h 5296"/>
                    <a:gd name="T16" fmla="*/ 2039 w 7305"/>
                    <a:gd name="T17" fmla="*/ 4037 h 5296"/>
                    <a:gd name="T18" fmla="*/ 1612 w 7305"/>
                    <a:gd name="T19" fmla="*/ 3979 h 5296"/>
                    <a:gd name="T20" fmla="*/ 1011 w 7305"/>
                    <a:gd name="T21" fmla="*/ 3972 h 5296"/>
                    <a:gd name="T22" fmla="*/ 684 w 7305"/>
                    <a:gd name="T23" fmla="*/ 3777 h 5296"/>
                    <a:gd name="T24" fmla="*/ 684 w 7305"/>
                    <a:gd name="T25" fmla="*/ 3577 h 5296"/>
                    <a:gd name="T26" fmla="*/ 75 w 7305"/>
                    <a:gd name="T27" fmla="*/ 3423 h 5296"/>
                    <a:gd name="T28" fmla="*/ 383 w 7305"/>
                    <a:gd name="T29" fmla="*/ 3116 h 5296"/>
                    <a:gd name="T30" fmla="*/ 865 w 7305"/>
                    <a:gd name="T31" fmla="*/ 3071 h 5296"/>
                    <a:gd name="T32" fmla="*/ 1003 w 7305"/>
                    <a:gd name="T33" fmla="*/ 2882 h 5296"/>
                    <a:gd name="T34" fmla="*/ 1407 w 7305"/>
                    <a:gd name="T35" fmla="*/ 2518 h 5296"/>
                    <a:gd name="T36" fmla="*/ 1279 w 7305"/>
                    <a:gd name="T37" fmla="*/ 2097 h 5296"/>
                    <a:gd name="T38" fmla="*/ 993 w 7305"/>
                    <a:gd name="T39" fmla="*/ 1725 h 5296"/>
                    <a:gd name="T40" fmla="*/ 1571 w 7305"/>
                    <a:gd name="T41" fmla="*/ 1677 h 5296"/>
                    <a:gd name="T42" fmla="*/ 1889 w 7305"/>
                    <a:gd name="T43" fmla="*/ 1688 h 5296"/>
                    <a:gd name="T44" fmla="*/ 2231 w 7305"/>
                    <a:gd name="T45" fmla="*/ 1485 h 5296"/>
                    <a:gd name="T46" fmla="*/ 2804 w 7305"/>
                    <a:gd name="T47" fmla="*/ 1738 h 5296"/>
                    <a:gd name="T48" fmla="*/ 2876 w 7305"/>
                    <a:gd name="T49" fmla="*/ 1448 h 5296"/>
                    <a:gd name="T50" fmla="*/ 2606 w 7305"/>
                    <a:gd name="T51" fmla="*/ 1054 h 5296"/>
                    <a:gd name="T52" fmla="*/ 2985 w 7305"/>
                    <a:gd name="T53" fmla="*/ 1046 h 5296"/>
                    <a:gd name="T54" fmla="*/ 3208 w 7305"/>
                    <a:gd name="T55" fmla="*/ 637 h 5296"/>
                    <a:gd name="T56" fmla="*/ 3513 w 7305"/>
                    <a:gd name="T57" fmla="*/ 330 h 5296"/>
                    <a:gd name="T58" fmla="*/ 3990 w 7305"/>
                    <a:gd name="T59" fmla="*/ 108 h 5296"/>
                    <a:gd name="T60" fmla="*/ 4365 w 7305"/>
                    <a:gd name="T61" fmla="*/ 370 h 5296"/>
                    <a:gd name="T62" fmla="*/ 4660 w 7305"/>
                    <a:gd name="T63" fmla="*/ 574 h 5296"/>
                    <a:gd name="T64" fmla="*/ 4895 w 7305"/>
                    <a:gd name="T65" fmla="*/ 890 h 5296"/>
                    <a:gd name="T66" fmla="*/ 5138 w 7305"/>
                    <a:gd name="T67" fmla="*/ 785 h 5296"/>
                    <a:gd name="T68" fmla="*/ 5494 w 7305"/>
                    <a:gd name="T69" fmla="*/ 399 h 5296"/>
                    <a:gd name="T70" fmla="*/ 5921 w 7305"/>
                    <a:gd name="T71" fmla="*/ 506 h 5296"/>
                    <a:gd name="T72" fmla="*/ 5807 w 7305"/>
                    <a:gd name="T73" fmla="*/ 1048 h 5296"/>
                    <a:gd name="T74" fmla="*/ 5876 w 7305"/>
                    <a:gd name="T75" fmla="*/ 1460 h 5296"/>
                    <a:gd name="T76" fmla="*/ 5638 w 7305"/>
                    <a:gd name="T77" fmla="*/ 1878 h 5296"/>
                    <a:gd name="T78" fmla="*/ 6066 w 7305"/>
                    <a:gd name="T79" fmla="*/ 2045 h 5296"/>
                    <a:gd name="T80" fmla="*/ 6202 w 7305"/>
                    <a:gd name="T81" fmla="*/ 2332 h 5296"/>
                    <a:gd name="T82" fmla="*/ 6340 w 7305"/>
                    <a:gd name="T83" fmla="*/ 2318 h 5296"/>
                    <a:gd name="T84" fmla="*/ 6636 w 7305"/>
                    <a:gd name="T85" fmla="*/ 2483 h 5296"/>
                    <a:gd name="T86" fmla="*/ 6973 w 7305"/>
                    <a:gd name="T87" fmla="*/ 2690 h 5296"/>
                    <a:gd name="T88" fmla="*/ 7263 w 7305"/>
                    <a:gd name="T89" fmla="*/ 2975 h 5296"/>
                    <a:gd name="T90" fmla="*/ 6933 w 7305"/>
                    <a:gd name="T91" fmla="*/ 3200 h 5296"/>
                    <a:gd name="T92" fmla="*/ 7148 w 7305"/>
                    <a:gd name="T93" fmla="*/ 3501 h 5296"/>
                    <a:gd name="T94" fmla="*/ 6932 w 7305"/>
                    <a:gd name="T95" fmla="*/ 3760 h 5296"/>
                    <a:gd name="T96" fmla="*/ 6579 w 7305"/>
                    <a:gd name="T97" fmla="*/ 3625 h 5296"/>
                    <a:gd name="T98" fmla="*/ 6153 w 7305"/>
                    <a:gd name="T99" fmla="*/ 3717 h 5296"/>
                    <a:gd name="T100" fmla="*/ 5994 w 7305"/>
                    <a:gd name="T101" fmla="*/ 4001 h 5296"/>
                    <a:gd name="T102" fmla="*/ 5676 w 7305"/>
                    <a:gd name="T103" fmla="*/ 4173 h 5296"/>
                    <a:gd name="T104" fmla="*/ 5982 w 7305"/>
                    <a:gd name="T105" fmla="*/ 4429 h 5296"/>
                    <a:gd name="T106" fmla="*/ 6447 w 7305"/>
                    <a:gd name="T107" fmla="*/ 4341 h 5296"/>
                    <a:gd name="T108" fmla="*/ 6452 w 7305"/>
                    <a:gd name="T109" fmla="*/ 4915 h 5296"/>
                    <a:gd name="T110" fmla="*/ 6235 w 7305"/>
                    <a:gd name="T111" fmla="*/ 5119 h 5296"/>
                    <a:gd name="T112" fmla="*/ 5739 w 7305"/>
                    <a:gd name="T113" fmla="*/ 5074 h 5296"/>
                    <a:gd name="T114" fmla="*/ 5395 w 7305"/>
                    <a:gd name="T115" fmla="*/ 4961 h 5296"/>
                    <a:gd name="T116" fmla="*/ 5093 w 7305"/>
                    <a:gd name="T117" fmla="*/ 4692 h 5296"/>
                    <a:gd name="T118" fmla="*/ 5142 w 7305"/>
                    <a:gd name="T119" fmla="*/ 5126 h 5296"/>
                    <a:gd name="T120" fmla="*/ 4802 w 7305"/>
                    <a:gd name="T121" fmla="*/ 5054 h 5296"/>
                    <a:gd name="T122" fmla="*/ 4197 w 7305"/>
                    <a:gd name="T123" fmla="*/ 4932 h 5296"/>
                    <a:gd name="T124" fmla="*/ 3774 w 7305"/>
                    <a:gd name="T125" fmla="*/ 4758 h 5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305" h="5296"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0" name="Freeform 149">
                  <a:extLst>
                    <a:ext uri="{FF2B5EF4-FFF2-40B4-BE49-F238E27FC236}">
                      <a16:creationId xmlns:a16="http://schemas.microsoft.com/office/drawing/2014/main" id="{EFE87A6C-1598-49C0-8211-DD119B45A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2276" y="2894013"/>
                  <a:ext cx="28575" cy="14288"/>
                </a:xfrm>
                <a:custGeom>
                  <a:avLst/>
                  <a:gdLst>
                    <a:gd name="T0" fmla="*/ 0 w 124"/>
                    <a:gd name="T1" fmla="*/ 68 h 80"/>
                    <a:gd name="T2" fmla="*/ 0 w 124"/>
                    <a:gd name="T3" fmla="*/ 54 h 80"/>
                    <a:gd name="T4" fmla="*/ 11 w 124"/>
                    <a:gd name="T5" fmla="*/ 39 h 80"/>
                    <a:gd name="T6" fmla="*/ 28 w 124"/>
                    <a:gd name="T7" fmla="*/ 25 h 80"/>
                    <a:gd name="T8" fmla="*/ 50 w 124"/>
                    <a:gd name="T9" fmla="*/ 13 h 80"/>
                    <a:gd name="T10" fmla="*/ 74 w 124"/>
                    <a:gd name="T11" fmla="*/ 5 h 80"/>
                    <a:gd name="T12" fmla="*/ 96 w 124"/>
                    <a:gd name="T13" fmla="*/ 0 h 80"/>
                    <a:gd name="T14" fmla="*/ 114 w 124"/>
                    <a:gd name="T15" fmla="*/ 3 h 80"/>
                    <a:gd name="T16" fmla="*/ 120 w 124"/>
                    <a:gd name="T17" fmla="*/ 7 h 80"/>
                    <a:gd name="T18" fmla="*/ 124 w 124"/>
                    <a:gd name="T19" fmla="*/ 12 h 80"/>
                    <a:gd name="T20" fmla="*/ 124 w 124"/>
                    <a:gd name="T21" fmla="*/ 26 h 80"/>
                    <a:gd name="T22" fmla="*/ 114 w 124"/>
                    <a:gd name="T23" fmla="*/ 41 h 80"/>
                    <a:gd name="T24" fmla="*/ 96 w 124"/>
                    <a:gd name="T25" fmla="*/ 56 h 80"/>
                    <a:gd name="T26" fmla="*/ 75 w 124"/>
                    <a:gd name="T27" fmla="*/ 68 h 80"/>
                    <a:gd name="T28" fmla="*/ 51 w 124"/>
                    <a:gd name="T29" fmla="*/ 76 h 80"/>
                    <a:gd name="T30" fmla="*/ 28 w 124"/>
                    <a:gd name="T31" fmla="*/ 80 h 80"/>
                    <a:gd name="T32" fmla="*/ 11 w 124"/>
                    <a:gd name="T33" fmla="*/ 77 h 80"/>
                    <a:gd name="T34" fmla="*/ 0 w 124"/>
                    <a:gd name="T35" fmla="*/ 6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80">
                      <a:moveTo>
                        <a:pt x="0" y="68"/>
                      </a:moveTo>
                      <a:lnTo>
                        <a:pt x="0" y="54"/>
                      </a:lnTo>
                      <a:lnTo>
                        <a:pt x="11" y="39"/>
                      </a:lnTo>
                      <a:lnTo>
                        <a:pt x="28" y="25"/>
                      </a:lnTo>
                      <a:lnTo>
                        <a:pt x="50" y="13"/>
                      </a:lnTo>
                      <a:lnTo>
                        <a:pt x="74" y="5"/>
                      </a:lnTo>
                      <a:lnTo>
                        <a:pt x="96" y="0"/>
                      </a:lnTo>
                      <a:lnTo>
                        <a:pt x="114" y="3"/>
                      </a:lnTo>
                      <a:lnTo>
                        <a:pt x="120" y="7"/>
                      </a:lnTo>
                      <a:lnTo>
                        <a:pt x="124" y="12"/>
                      </a:lnTo>
                      <a:lnTo>
                        <a:pt x="124" y="26"/>
                      </a:lnTo>
                      <a:lnTo>
                        <a:pt x="114" y="41"/>
                      </a:lnTo>
                      <a:lnTo>
                        <a:pt x="96" y="56"/>
                      </a:lnTo>
                      <a:lnTo>
                        <a:pt x="75" y="68"/>
                      </a:lnTo>
                      <a:lnTo>
                        <a:pt x="51" y="76"/>
                      </a:lnTo>
                      <a:lnTo>
                        <a:pt x="28" y="80"/>
                      </a:lnTo>
                      <a:lnTo>
                        <a:pt x="11" y="77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1" name="Freeform 150">
                  <a:extLst>
                    <a:ext uri="{FF2B5EF4-FFF2-40B4-BE49-F238E27FC236}">
                      <a16:creationId xmlns:a16="http://schemas.microsoft.com/office/drawing/2014/main" id="{600430F1-A094-454A-97F8-75C490F5C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7988" y="2887663"/>
                  <a:ext cx="26988" cy="9525"/>
                </a:xfrm>
                <a:custGeom>
                  <a:avLst/>
                  <a:gdLst>
                    <a:gd name="T0" fmla="*/ 125 w 125"/>
                    <a:gd name="T1" fmla="*/ 32 h 47"/>
                    <a:gd name="T2" fmla="*/ 118 w 125"/>
                    <a:gd name="T3" fmla="*/ 41 h 47"/>
                    <a:gd name="T4" fmla="*/ 103 w 125"/>
                    <a:gd name="T5" fmla="*/ 47 h 47"/>
                    <a:gd name="T6" fmla="*/ 59 w 125"/>
                    <a:gd name="T7" fmla="*/ 47 h 47"/>
                    <a:gd name="T8" fmla="*/ 17 w 125"/>
                    <a:gd name="T9" fmla="*/ 35 h 47"/>
                    <a:gd name="T10" fmla="*/ 4 w 125"/>
                    <a:gd name="T11" fmla="*/ 25 h 47"/>
                    <a:gd name="T12" fmla="*/ 0 w 125"/>
                    <a:gd name="T13" fmla="*/ 22 h 47"/>
                    <a:gd name="T14" fmla="*/ 0 w 125"/>
                    <a:gd name="T15" fmla="*/ 14 h 47"/>
                    <a:gd name="T16" fmla="*/ 6 w 125"/>
                    <a:gd name="T17" fmla="*/ 5 h 47"/>
                    <a:gd name="T18" fmla="*/ 21 w 125"/>
                    <a:gd name="T19" fmla="*/ 0 h 47"/>
                    <a:gd name="T20" fmla="*/ 65 w 125"/>
                    <a:gd name="T21" fmla="*/ 0 h 47"/>
                    <a:gd name="T22" fmla="*/ 108 w 125"/>
                    <a:gd name="T23" fmla="*/ 11 h 47"/>
                    <a:gd name="T24" fmla="*/ 120 w 125"/>
                    <a:gd name="T25" fmla="*/ 21 h 47"/>
                    <a:gd name="T26" fmla="*/ 124 w 125"/>
                    <a:gd name="T27" fmla="*/ 24 h 47"/>
                    <a:gd name="T28" fmla="*/ 125 w 125"/>
                    <a:gd name="T29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47">
                      <a:moveTo>
                        <a:pt x="125" y="32"/>
                      </a:moveTo>
                      <a:lnTo>
                        <a:pt x="118" y="41"/>
                      </a:lnTo>
                      <a:lnTo>
                        <a:pt x="103" y="47"/>
                      </a:lnTo>
                      <a:lnTo>
                        <a:pt x="59" y="47"/>
                      </a:lnTo>
                      <a:lnTo>
                        <a:pt x="17" y="35"/>
                      </a:lnTo>
                      <a:lnTo>
                        <a:pt x="4" y="25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6" y="5"/>
                      </a:lnTo>
                      <a:lnTo>
                        <a:pt x="21" y="0"/>
                      </a:lnTo>
                      <a:lnTo>
                        <a:pt x="65" y="0"/>
                      </a:lnTo>
                      <a:lnTo>
                        <a:pt x="108" y="11"/>
                      </a:lnTo>
                      <a:lnTo>
                        <a:pt x="120" y="21"/>
                      </a:lnTo>
                      <a:lnTo>
                        <a:pt x="124" y="24"/>
                      </a:lnTo>
                      <a:lnTo>
                        <a:pt x="125" y="3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2" name="Freeform 151">
                  <a:extLst>
                    <a:ext uri="{FF2B5EF4-FFF2-40B4-BE49-F238E27FC236}">
                      <a16:creationId xmlns:a16="http://schemas.microsoft.com/office/drawing/2014/main" id="{2EAC9D55-EB5B-457F-8A26-2D65EBBC6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8613" y="2830513"/>
                  <a:ext cx="28575" cy="9525"/>
                </a:xfrm>
                <a:custGeom>
                  <a:avLst/>
                  <a:gdLst>
                    <a:gd name="T0" fmla="*/ 0 w 124"/>
                    <a:gd name="T1" fmla="*/ 25 h 56"/>
                    <a:gd name="T2" fmla="*/ 7 w 124"/>
                    <a:gd name="T3" fmla="*/ 13 h 56"/>
                    <a:gd name="T4" fmla="*/ 21 w 124"/>
                    <a:gd name="T5" fmla="*/ 5 h 56"/>
                    <a:gd name="T6" fmla="*/ 41 w 124"/>
                    <a:gd name="T7" fmla="*/ 1 h 56"/>
                    <a:gd name="T8" fmla="*/ 64 w 124"/>
                    <a:gd name="T9" fmla="*/ 0 h 56"/>
                    <a:gd name="T10" fmla="*/ 87 w 124"/>
                    <a:gd name="T11" fmla="*/ 4 h 56"/>
                    <a:gd name="T12" fmla="*/ 106 w 124"/>
                    <a:gd name="T13" fmla="*/ 10 h 56"/>
                    <a:gd name="T14" fmla="*/ 120 w 124"/>
                    <a:gd name="T15" fmla="*/ 20 h 56"/>
                    <a:gd name="T16" fmla="*/ 124 w 124"/>
                    <a:gd name="T17" fmla="*/ 32 h 56"/>
                    <a:gd name="T18" fmla="*/ 118 w 124"/>
                    <a:gd name="T19" fmla="*/ 44 h 56"/>
                    <a:gd name="T20" fmla="*/ 104 w 124"/>
                    <a:gd name="T21" fmla="*/ 52 h 56"/>
                    <a:gd name="T22" fmla="*/ 83 w 124"/>
                    <a:gd name="T23" fmla="*/ 56 h 56"/>
                    <a:gd name="T24" fmla="*/ 61 w 124"/>
                    <a:gd name="T25" fmla="*/ 56 h 56"/>
                    <a:gd name="T26" fmla="*/ 38 w 124"/>
                    <a:gd name="T27" fmla="*/ 54 h 56"/>
                    <a:gd name="T28" fmla="*/ 19 w 124"/>
                    <a:gd name="T29" fmla="*/ 47 h 56"/>
                    <a:gd name="T30" fmla="*/ 5 w 124"/>
                    <a:gd name="T31" fmla="*/ 38 h 56"/>
                    <a:gd name="T32" fmla="*/ 1 w 124"/>
                    <a:gd name="T33" fmla="*/ 31 h 56"/>
                    <a:gd name="T34" fmla="*/ 0 w 124"/>
                    <a:gd name="T35" fmla="*/ 2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56">
                      <a:moveTo>
                        <a:pt x="0" y="25"/>
                      </a:moveTo>
                      <a:lnTo>
                        <a:pt x="7" y="13"/>
                      </a:lnTo>
                      <a:lnTo>
                        <a:pt x="21" y="5"/>
                      </a:lnTo>
                      <a:lnTo>
                        <a:pt x="41" y="1"/>
                      </a:lnTo>
                      <a:lnTo>
                        <a:pt x="64" y="0"/>
                      </a:lnTo>
                      <a:lnTo>
                        <a:pt x="87" y="4"/>
                      </a:lnTo>
                      <a:lnTo>
                        <a:pt x="106" y="10"/>
                      </a:lnTo>
                      <a:lnTo>
                        <a:pt x="120" y="20"/>
                      </a:lnTo>
                      <a:lnTo>
                        <a:pt x="124" y="32"/>
                      </a:lnTo>
                      <a:lnTo>
                        <a:pt x="118" y="44"/>
                      </a:lnTo>
                      <a:lnTo>
                        <a:pt x="104" y="52"/>
                      </a:lnTo>
                      <a:lnTo>
                        <a:pt x="83" y="56"/>
                      </a:lnTo>
                      <a:lnTo>
                        <a:pt x="61" y="56"/>
                      </a:lnTo>
                      <a:lnTo>
                        <a:pt x="38" y="54"/>
                      </a:lnTo>
                      <a:lnTo>
                        <a:pt x="19" y="47"/>
                      </a:lnTo>
                      <a:lnTo>
                        <a:pt x="5" y="38"/>
                      </a:lnTo>
                      <a:lnTo>
                        <a:pt x="1" y="3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3" name="Freeform 152">
                  <a:extLst>
                    <a:ext uri="{FF2B5EF4-FFF2-40B4-BE49-F238E27FC236}">
                      <a16:creationId xmlns:a16="http://schemas.microsoft.com/office/drawing/2014/main" id="{0532FF08-32C8-4414-95F3-C58A0E34B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6588" y="3146425"/>
                  <a:ext cx="14288" cy="14288"/>
                </a:xfrm>
                <a:custGeom>
                  <a:avLst/>
                  <a:gdLst>
                    <a:gd name="T0" fmla="*/ 0 w 65"/>
                    <a:gd name="T1" fmla="*/ 2 h 83"/>
                    <a:gd name="T2" fmla="*/ 12 w 65"/>
                    <a:gd name="T3" fmla="*/ 2 h 83"/>
                    <a:gd name="T4" fmla="*/ 23 w 65"/>
                    <a:gd name="T5" fmla="*/ 7 h 83"/>
                    <a:gd name="T6" fmla="*/ 48 w 65"/>
                    <a:gd name="T7" fmla="*/ 30 h 83"/>
                    <a:gd name="T8" fmla="*/ 58 w 65"/>
                    <a:gd name="T9" fmla="*/ 45 h 83"/>
                    <a:gd name="T10" fmla="*/ 64 w 65"/>
                    <a:gd name="T11" fmla="*/ 60 h 83"/>
                    <a:gd name="T12" fmla="*/ 65 w 65"/>
                    <a:gd name="T13" fmla="*/ 72 h 83"/>
                    <a:gd name="T14" fmla="*/ 62 w 65"/>
                    <a:gd name="T15" fmla="*/ 83 h 83"/>
                    <a:gd name="T16" fmla="*/ 48 w 65"/>
                    <a:gd name="T17" fmla="*/ 80 h 83"/>
                    <a:gd name="T18" fmla="*/ 38 w 65"/>
                    <a:gd name="T19" fmla="*/ 70 h 83"/>
                    <a:gd name="T20" fmla="*/ 31 w 65"/>
                    <a:gd name="T21" fmla="*/ 55 h 83"/>
                    <a:gd name="T22" fmla="*/ 27 w 65"/>
                    <a:gd name="T23" fmla="*/ 39 h 83"/>
                    <a:gd name="T24" fmla="*/ 16 w 65"/>
                    <a:gd name="T25" fmla="*/ 9 h 83"/>
                    <a:gd name="T26" fmla="*/ 9 w 65"/>
                    <a:gd name="T27" fmla="*/ 2 h 83"/>
                    <a:gd name="T28" fmla="*/ 6 w 65"/>
                    <a:gd name="T29" fmla="*/ 0 h 83"/>
                    <a:gd name="T30" fmla="*/ 0 w 65"/>
                    <a:gd name="T31" fmla="*/ 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83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23" y="7"/>
                      </a:lnTo>
                      <a:lnTo>
                        <a:pt x="48" y="30"/>
                      </a:lnTo>
                      <a:lnTo>
                        <a:pt x="58" y="45"/>
                      </a:lnTo>
                      <a:lnTo>
                        <a:pt x="64" y="60"/>
                      </a:lnTo>
                      <a:lnTo>
                        <a:pt x="65" y="72"/>
                      </a:lnTo>
                      <a:lnTo>
                        <a:pt x="62" y="83"/>
                      </a:lnTo>
                      <a:lnTo>
                        <a:pt x="48" y="80"/>
                      </a:lnTo>
                      <a:lnTo>
                        <a:pt x="38" y="70"/>
                      </a:lnTo>
                      <a:lnTo>
                        <a:pt x="31" y="55"/>
                      </a:lnTo>
                      <a:lnTo>
                        <a:pt x="27" y="39"/>
                      </a:lnTo>
                      <a:lnTo>
                        <a:pt x="16" y="9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4" name="Freeform 153">
                  <a:extLst>
                    <a:ext uri="{FF2B5EF4-FFF2-40B4-BE49-F238E27FC236}">
                      <a16:creationId xmlns:a16="http://schemas.microsoft.com/office/drawing/2014/main" id="{C20BAFA9-3AB2-4212-BC0C-AF4E6D280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0876" y="3167063"/>
                  <a:ext cx="19050" cy="22225"/>
                </a:xfrm>
                <a:custGeom>
                  <a:avLst/>
                  <a:gdLst>
                    <a:gd name="T0" fmla="*/ 10 w 87"/>
                    <a:gd name="T1" fmla="*/ 3 h 126"/>
                    <a:gd name="T2" fmla="*/ 16 w 87"/>
                    <a:gd name="T3" fmla="*/ 0 h 126"/>
                    <a:gd name="T4" fmla="*/ 24 w 87"/>
                    <a:gd name="T5" fmla="*/ 1 h 126"/>
                    <a:gd name="T6" fmla="*/ 40 w 87"/>
                    <a:gd name="T7" fmla="*/ 11 h 126"/>
                    <a:gd name="T8" fmla="*/ 56 w 87"/>
                    <a:gd name="T9" fmla="*/ 28 h 126"/>
                    <a:gd name="T10" fmla="*/ 70 w 87"/>
                    <a:gd name="T11" fmla="*/ 50 h 126"/>
                    <a:gd name="T12" fmla="*/ 81 w 87"/>
                    <a:gd name="T13" fmla="*/ 72 h 126"/>
                    <a:gd name="T14" fmla="*/ 87 w 87"/>
                    <a:gd name="T15" fmla="*/ 94 h 126"/>
                    <a:gd name="T16" fmla="*/ 86 w 87"/>
                    <a:gd name="T17" fmla="*/ 114 h 126"/>
                    <a:gd name="T18" fmla="*/ 77 w 87"/>
                    <a:gd name="T19" fmla="*/ 125 h 126"/>
                    <a:gd name="T20" fmla="*/ 62 w 87"/>
                    <a:gd name="T21" fmla="*/ 126 h 126"/>
                    <a:gd name="T22" fmla="*/ 45 w 87"/>
                    <a:gd name="T23" fmla="*/ 117 h 126"/>
                    <a:gd name="T24" fmla="*/ 29 w 87"/>
                    <a:gd name="T25" fmla="*/ 100 h 126"/>
                    <a:gd name="T26" fmla="*/ 16 w 87"/>
                    <a:gd name="T27" fmla="*/ 78 h 126"/>
                    <a:gd name="T28" fmla="*/ 6 w 87"/>
                    <a:gd name="T29" fmla="*/ 55 h 126"/>
                    <a:gd name="T30" fmla="*/ 0 w 87"/>
                    <a:gd name="T31" fmla="*/ 32 h 126"/>
                    <a:gd name="T32" fmla="*/ 1 w 87"/>
                    <a:gd name="T33" fmla="*/ 14 h 126"/>
                    <a:gd name="T34" fmla="*/ 4 w 87"/>
                    <a:gd name="T35" fmla="*/ 7 h 126"/>
                    <a:gd name="T36" fmla="*/ 10 w 87"/>
                    <a:gd name="T37" fmla="*/ 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7" h="126">
                      <a:moveTo>
                        <a:pt x="10" y="3"/>
                      </a:moveTo>
                      <a:lnTo>
                        <a:pt x="16" y="0"/>
                      </a:lnTo>
                      <a:lnTo>
                        <a:pt x="24" y="1"/>
                      </a:lnTo>
                      <a:lnTo>
                        <a:pt x="40" y="11"/>
                      </a:lnTo>
                      <a:lnTo>
                        <a:pt x="56" y="28"/>
                      </a:lnTo>
                      <a:lnTo>
                        <a:pt x="70" y="50"/>
                      </a:lnTo>
                      <a:lnTo>
                        <a:pt x="81" y="72"/>
                      </a:lnTo>
                      <a:lnTo>
                        <a:pt x="87" y="94"/>
                      </a:lnTo>
                      <a:lnTo>
                        <a:pt x="86" y="114"/>
                      </a:lnTo>
                      <a:lnTo>
                        <a:pt x="77" y="125"/>
                      </a:lnTo>
                      <a:lnTo>
                        <a:pt x="62" y="126"/>
                      </a:lnTo>
                      <a:lnTo>
                        <a:pt x="45" y="117"/>
                      </a:lnTo>
                      <a:lnTo>
                        <a:pt x="29" y="100"/>
                      </a:lnTo>
                      <a:lnTo>
                        <a:pt x="16" y="78"/>
                      </a:lnTo>
                      <a:lnTo>
                        <a:pt x="6" y="55"/>
                      </a:lnTo>
                      <a:lnTo>
                        <a:pt x="0" y="32"/>
                      </a:lnTo>
                      <a:lnTo>
                        <a:pt x="1" y="14"/>
                      </a:lnTo>
                      <a:lnTo>
                        <a:pt x="4" y="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5" name="Freeform 154">
                  <a:extLst>
                    <a:ext uri="{FF2B5EF4-FFF2-40B4-BE49-F238E27FC236}">
                      <a16:creationId xmlns:a16="http://schemas.microsoft.com/office/drawing/2014/main" id="{6AB88461-F7F9-4737-BA6E-59F3ED19A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157538"/>
                  <a:ext cx="14288" cy="20638"/>
                </a:xfrm>
                <a:custGeom>
                  <a:avLst/>
                  <a:gdLst>
                    <a:gd name="T0" fmla="*/ 0 w 62"/>
                    <a:gd name="T1" fmla="*/ 0 h 119"/>
                    <a:gd name="T2" fmla="*/ 25 w 62"/>
                    <a:gd name="T3" fmla="*/ 23 h 119"/>
                    <a:gd name="T4" fmla="*/ 47 w 62"/>
                    <a:gd name="T5" fmla="*/ 52 h 119"/>
                    <a:gd name="T6" fmla="*/ 59 w 62"/>
                    <a:gd name="T7" fmla="*/ 84 h 119"/>
                    <a:gd name="T8" fmla="*/ 62 w 62"/>
                    <a:gd name="T9" fmla="*/ 101 h 119"/>
                    <a:gd name="T10" fmla="*/ 61 w 62"/>
                    <a:gd name="T11" fmla="*/ 119 h 119"/>
                    <a:gd name="T12" fmla="*/ 47 w 62"/>
                    <a:gd name="T13" fmla="*/ 109 h 119"/>
                    <a:gd name="T14" fmla="*/ 35 w 62"/>
                    <a:gd name="T15" fmla="*/ 97 h 119"/>
                    <a:gd name="T16" fmla="*/ 16 w 62"/>
                    <a:gd name="T17" fmla="*/ 67 h 119"/>
                    <a:gd name="T18" fmla="*/ 4 w 62"/>
                    <a:gd name="T19" fmla="*/ 33 h 119"/>
                    <a:gd name="T20" fmla="*/ 0 w 62"/>
                    <a:gd name="T2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19">
                      <a:moveTo>
                        <a:pt x="0" y="0"/>
                      </a:moveTo>
                      <a:lnTo>
                        <a:pt x="25" y="23"/>
                      </a:lnTo>
                      <a:lnTo>
                        <a:pt x="47" y="52"/>
                      </a:lnTo>
                      <a:lnTo>
                        <a:pt x="59" y="84"/>
                      </a:lnTo>
                      <a:lnTo>
                        <a:pt x="62" y="101"/>
                      </a:lnTo>
                      <a:lnTo>
                        <a:pt x="61" y="119"/>
                      </a:lnTo>
                      <a:lnTo>
                        <a:pt x="47" y="109"/>
                      </a:lnTo>
                      <a:lnTo>
                        <a:pt x="35" y="97"/>
                      </a:lnTo>
                      <a:lnTo>
                        <a:pt x="16" y="67"/>
                      </a:lnTo>
                      <a:lnTo>
                        <a:pt x="4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6" name="Freeform 155">
                  <a:extLst>
                    <a:ext uri="{FF2B5EF4-FFF2-40B4-BE49-F238E27FC236}">
                      <a16:creationId xmlns:a16="http://schemas.microsoft.com/office/drawing/2014/main" id="{C6289C0F-7DE2-4915-84A7-9BB68173F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0713" y="3271838"/>
                  <a:ext cx="12700" cy="15875"/>
                </a:xfrm>
                <a:custGeom>
                  <a:avLst/>
                  <a:gdLst>
                    <a:gd name="T0" fmla="*/ 33 w 58"/>
                    <a:gd name="T1" fmla="*/ 15 h 92"/>
                    <a:gd name="T2" fmla="*/ 51 w 58"/>
                    <a:gd name="T3" fmla="*/ 38 h 92"/>
                    <a:gd name="T4" fmla="*/ 58 w 58"/>
                    <a:gd name="T5" fmla="*/ 59 h 92"/>
                    <a:gd name="T6" fmla="*/ 55 w 58"/>
                    <a:gd name="T7" fmla="*/ 76 h 92"/>
                    <a:gd name="T8" fmla="*/ 45 w 58"/>
                    <a:gd name="T9" fmla="*/ 89 h 92"/>
                    <a:gd name="T10" fmla="*/ 31 w 58"/>
                    <a:gd name="T11" fmla="*/ 92 h 92"/>
                    <a:gd name="T12" fmla="*/ 17 w 58"/>
                    <a:gd name="T13" fmla="*/ 86 h 92"/>
                    <a:gd name="T14" fmla="*/ 6 w 58"/>
                    <a:gd name="T15" fmla="*/ 68 h 92"/>
                    <a:gd name="T16" fmla="*/ 0 w 58"/>
                    <a:gd name="T17" fmla="*/ 33 h 92"/>
                    <a:gd name="T18" fmla="*/ 0 w 58"/>
                    <a:gd name="T19" fmla="*/ 11 h 92"/>
                    <a:gd name="T20" fmla="*/ 5 w 58"/>
                    <a:gd name="T21" fmla="*/ 0 h 92"/>
                    <a:gd name="T22" fmla="*/ 15 w 58"/>
                    <a:gd name="T23" fmla="*/ 2 h 92"/>
                    <a:gd name="T24" fmla="*/ 33 w 58"/>
                    <a:gd name="T25" fmla="*/ 1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8" h="92">
                      <a:moveTo>
                        <a:pt x="33" y="15"/>
                      </a:moveTo>
                      <a:lnTo>
                        <a:pt x="51" y="38"/>
                      </a:lnTo>
                      <a:lnTo>
                        <a:pt x="58" y="59"/>
                      </a:lnTo>
                      <a:lnTo>
                        <a:pt x="55" y="76"/>
                      </a:lnTo>
                      <a:lnTo>
                        <a:pt x="45" y="89"/>
                      </a:lnTo>
                      <a:lnTo>
                        <a:pt x="31" y="92"/>
                      </a:lnTo>
                      <a:lnTo>
                        <a:pt x="17" y="86"/>
                      </a:lnTo>
                      <a:lnTo>
                        <a:pt x="6" y="68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5" y="2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7" name="Freeform 156">
                  <a:extLst>
                    <a:ext uri="{FF2B5EF4-FFF2-40B4-BE49-F238E27FC236}">
                      <a16:creationId xmlns:a16="http://schemas.microsoft.com/office/drawing/2014/main" id="{133AFDD8-D1E2-4C2C-9B55-36DADCD11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5313" y="3259138"/>
                  <a:ext cx="14288" cy="20638"/>
                </a:xfrm>
                <a:custGeom>
                  <a:avLst/>
                  <a:gdLst>
                    <a:gd name="T0" fmla="*/ 62 w 63"/>
                    <a:gd name="T1" fmla="*/ 27 h 117"/>
                    <a:gd name="T2" fmla="*/ 63 w 63"/>
                    <a:gd name="T3" fmla="*/ 69 h 117"/>
                    <a:gd name="T4" fmla="*/ 54 w 63"/>
                    <a:gd name="T5" fmla="*/ 97 h 117"/>
                    <a:gd name="T6" fmla="*/ 40 w 63"/>
                    <a:gd name="T7" fmla="*/ 113 h 117"/>
                    <a:gd name="T8" fmla="*/ 24 w 63"/>
                    <a:gd name="T9" fmla="*/ 117 h 117"/>
                    <a:gd name="T10" fmla="*/ 9 w 63"/>
                    <a:gd name="T11" fmla="*/ 110 h 117"/>
                    <a:gd name="T12" fmla="*/ 0 w 63"/>
                    <a:gd name="T13" fmla="*/ 92 h 117"/>
                    <a:gd name="T14" fmla="*/ 2 w 63"/>
                    <a:gd name="T15" fmla="*/ 63 h 117"/>
                    <a:gd name="T16" fmla="*/ 16 w 63"/>
                    <a:gd name="T17" fmla="*/ 24 h 117"/>
                    <a:gd name="T18" fmla="*/ 30 w 63"/>
                    <a:gd name="T19" fmla="*/ 6 h 117"/>
                    <a:gd name="T20" fmla="*/ 36 w 63"/>
                    <a:gd name="T21" fmla="*/ 1 h 117"/>
                    <a:gd name="T22" fmla="*/ 43 w 63"/>
                    <a:gd name="T23" fmla="*/ 0 h 117"/>
                    <a:gd name="T24" fmla="*/ 54 w 63"/>
                    <a:gd name="T25" fmla="*/ 7 h 117"/>
                    <a:gd name="T26" fmla="*/ 62 w 63"/>
                    <a:gd name="T27" fmla="*/ 2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17">
                      <a:moveTo>
                        <a:pt x="62" y="27"/>
                      </a:moveTo>
                      <a:lnTo>
                        <a:pt x="63" y="69"/>
                      </a:lnTo>
                      <a:lnTo>
                        <a:pt x="54" y="97"/>
                      </a:lnTo>
                      <a:lnTo>
                        <a:pt x="40" y="113"/>
                      </a:lnTo>
                      <a:lnTo>
                        <a:pt x="24" y="117"/>
                      </a:lnTo>
                      <a:lnTo>
                        <a:pt x="9" y="110"/>
                      </a:lnTo>
                      <a:lnTo>
                        <a:pt x="0" y="92"/>
                      </a:lnTo>
                      <a:lnTo>
                        <a:pt x="2" y="63"/>
                      </a:lnTo>
                      <a:lnTo>
                        <a:pt x="16" y="24"/>
                      </a:lnTo>
                      <a:lnTo>
                        <a:pt x="30" y="6"/>
                      </a:lnTo>
                      <a:lnTo>
                        <a:pt x="36" y="1"/>
                      </a:lnTo>
                      <a:lnTo>
                        <a:pt x="43" y="0"/>
                      </a:lnTo>
                      <a:lnTo>
                        <a:pt x="54" y="7"/>
                      </a:lnTo>
                      <a:lnTo>
                        <a:pt x="62" y="2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8" name="Freeform 157">
                  <a:extLst>
                    <a:ext uri="{FF2B5EF4-FFF2-40B4-BE49-F238E27FC236}">
                      <a16:creationId xmlns:a16="http://schemas.microsoft.com/office/drawing/2014/main" id="{74E3D1C3-E7AC-460B-B12B-21010CA36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8951" y="3452813"/>
                  <a:ext cx="14288" cy="20638"/>
                </a:xfrm>
                <a:custGeom>
                  <a:avLst/>
                  <a:gdLst>
                    <a:gd name="T0" fmla="*/ 32 w 61"/>
                    <a:gd name="T1" fmla="*/ 0 h 120"/>
                    <a:gd name="T2" fmla="*/ 51 w 61"/>
                    <a:gd name="T3" fmla="*/ 24 h 120"/>
                    <a:gd name="T4" fmla="*/ 61 w 61"/>
                    <a:gd name="T5" fmla="*/ 52 h 120"/>
                    <a:gd name="T6" fmla="*/ 59 w 61"/>
                    <a:gd name="T7" fmla="*/ 84 h 120"/>
                    <a:gd name="T8" fmla="*/ 47 w 61"/>
                    <a:gd name="T9" fmla="*/ 115 h 120"/>
                    <a:gd name="T10" fmla="*/ 26 w 61"/>
                    <a:gd name="T11" fmla="*/ 120 h 120"/>
                    <a:gd name="T12" fmla="*/ 10 w 61"/>
                    <a:gd name="T13" fmla="*/ 113 h 120"/>
                    <a:gd name="T14" fmla="*/ 2 w 61"/>
                    <a:gd name="T15" fmla="*/ 95 h 120"/>
                    <a:gd name="T16" fmla="*/ 0 w 61"/>
                    <a:gd name="T17" fmla="*/ 72 h 120"/>
                    <a:gd name="T18" fmla="*/ 2 w 61"/>
                    <a:gd name="T19" fmla="*/ 46 h 120"/>
                    <a:gd name="T20" fmla="*/ 8 w 61"/>
                    <a:gd name="T21" fmla="*/ 24 h 120"/>
                    <a:gd name="T22" fmla="*/ 18 w 61"/>
                    <a:gd name="T23" fmla="*/ 7 h 120"/>
                    <a:gd name="T24" fmla="*/ 32 w 61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" h="120">
                      <a:moveTo>
                        <a:pt x="32" y="0"/>
                      </a:moveTo>
                      <a:lnTo>
                        <a:pt x="51" y="24"/>
                      </a:lnTo>
                      <a:lnTo>
                        <a:pt x="61" y="52"/>
                      </a:lnTo>
                      <a:lnTo>
                        <a:pt x="59" y="84"/>
                      </a:lnTo>
                      <a:lnTo>
                        <a:pt x="47" y="115"/>
                      </a:lnTo>
                      <a:lnTo>
                        <a:pt x="26" y="120"/>
                      </a:lnTo>
                      <a:lnTo>
                        <a:pt x="10" y="113"/>
                      </a:lnTo>
                      <a:lnTo>
                        <a:pt x="2" y="95"/>
                      </a:lnTo>
                      <a:lnTo>
                        <a:pt x="0" y="72"/>
                      </a:lnTo>
                      <a:lnTo>
                        <a:pt x="2" y="46"/>
                      </a:lnTo>
                      <a:lnTo>
                        <a:pt x="8" y="24"/>
                      </a:lnTo>
                      <a:lnTo>
                        <a:pt x="18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9" name="Freeform 158">
                  <a:extLst>
                    <a:ext uri="{FF2B5EF4-FFF2-40B4-BE49-F238E27FC236}">
                      <a16:creationId xmlns:a16="http://schemas.microsoft.com/office/drawing/2014/main" id="{850FD7F8-3304-4794-84B9-C839F1CB1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4188" y="3503613"/>
                  <a:ext cx="15875" cy="15875"/>
                </a:xfrm>
                <a:custGeom>
                  <a:avLst/>
                  <a:gdLst>
                    <a:gd name="T0" fmla="*/ 0 w 68"/>
                    <a:gd name="T1" fmla="*/ 0 h 93"/>
                    <a:gd name="T2" fmla="*/ 24 w 68"/>
                    <a:gd name="T3" fmla="*/ 19 h 93"/>
                    <a:gd name="T4" fmla="*/ 44 w 68"/>
                    <a:gd name="T5" fmla="*/ 42 h 93"/>
                    <a:gd name="T6" fmla="*/ 59 w 68"/>
                    <a:gd name="T7" fmla="*/ 66 h 93"/>
                    <a:gd name="T8" fmla="*/ 68 w 68"/>
                    <a:gd name="T9" fmla="*/ 93 h 93"/>
                    <a:gd name="T10" fmla="*/ 45 w 68"/>
                    <a:gd name="T11" fmla="*/ 77 h 93"/>
                    <a:gd name="T12" fmla="*/ 26 w 68"/>
                    <a:gd name="T13" fmla="*/ 57 h 93"/>
                    <a:gd name="T14" fmla="*/ 11 w 68"/>
                    <a:gd name="T15" fmla="*/ 31 h 93"/>
                    <a:gd name="T16" fmla="*/ 0 w 68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93">
                      <a:moveTo>
                        <a:pt x="0" y="0"/>
                      </a:moveTo>
                      <a:lnTo>
                        <a:pt x="24" y="19"/>
                      </a:lnTo>
                      <a:lnTo>
                        <a:pt x="44" y="42"/>
                      </a:lnTo>
                      <a:lnTo>
                        <a:pt x="59" y="66"/>
                      </a:lnTo>
                      <a:lnTo>
                        <a:pt x="68" y="93"/>
                      </a:lnTo>
                      <a:lnTo>
                        <a:pt x="45" y="77"/>
                      </a:lnTo>
                      <a:lnTo>
                        <a:pt x="26" y="57"/>
                      </a:lnTo>
                      <a:lnTo>
                        <a:pt x="11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0" name="Freeform 159">
                  <a:extLst>
                    <a:ext uri="{FF2B5EF4-FFF2-40B4-BE49-F238E27FC236}">
                      <a16:creationId xmlns:a16="http://schemas.microsoft.com/office/drawing/2014/main" id="{6FC4E8F4-91DC-4B59-90FA-E108B5442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7363" y="3525838"/>
                  <a:ext cx="14288" cy="19050"/>
                </a:xfrm>
                <a:custGeom>
                  <a:avLst/>
                  <a:gdLst>
                    <a:gd name="T0" fmla="*/ 12 w 62"/>
                    <a:gd name="T1" fmla="*/ 0 h 112"/>
                    <a:gd name="T2" fmla="*/ 29 w 62"/>
                    <a:gd name="T3" fmla="*/ 14 h 112"/>
                    <a:gd name="T4" fmla="*/ 45 w 62"/>
                    <a:gd name="T5" fmla="*/ 38 h 112"/>
                    <a:gd name="T6" fmla="*/ 56 w 62"/>
                    <a:gd name="T7" fmla="*/ 66 h 112"/>
                    <a:gd name="T8" fmla="*/ 62 w 62"/>
                    <a:gd name="T9" fmla="*/ 96 h 112"/>
                    <a:gd name="T10" fmla="*/ 60 w 62"/>
                    <a:gd name="T11" fmla="*/ 107 h 112"/>
                    <a:gd name="T12" fmla="*/ 53 w 62"/>
                    <a:gd name="T13" fmla="*/ 112 h 112"/>
                    <a:gd name="T14" fmla="*/ 42 w 62"/>
                    <a:gd name="T15" fmla="*/ 111 h 112"/>
                    <a:gd name="T16" fmla="*/ 28 w 62"/>
                    <a:gd name="T17" fmla="*/ 104 h 112"/>
                    <a:gd name="T18" fmla="*/ 11 w 62"/>
                    <a:gd name="T19" fmla="*/ 83 h 112"/>
                    <a:gd name="T20" fmla="*/ 0 w 62"/>
                    <a:gd name="T21" fmla="*/ 55 h 112"/>
                    <a:gd name="T22" fmla="*/ 0 w 62"/>
                    <a:gd name="T23" fmla="*/ 25 h 112"/>
                    <a:gd name="T24" fmla="*/ 5 w 62"/>
                    <a:gd name="T25" fmla="*/ 11 h 112"/>
                    <a:gd name="T26" fmla="*/ 12 w 62"/>
                    <a:gd name="T2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12">
                      <a:moveTo>
                        <a:pt x="12" y="0"/>
                      </a:moveTo>
                      <a:lnTo>
                        <a:pt x="29" y="14"/>
                      </a:lnTo>
                      <a:lnTo>
                        <a:pt x="45" y="38"/>
                      </a:lnTo>
                      <a:lnTo>
                        <a:pt x="56" y="66"/>
                      </a:lnTo>
                      <a:lnTo>
                        <a:pt x="62" y="96"/>
                      </a:lnTo>
                      <a:lnTo>
                        <a:pt x="60" y="107"/>
                      </a:lnTo>
                      <a:lnTo>
                        <a:pt x="53" y="112"/>
                      </a:lnTo>
                      <a:lnTo>
                        <a:pt x="42" y="111"/>
                      </a:lnTo>
                      <a:lnTo>
                        <a:pt x="28" y="104"/>
                      </a:lnTo>
                      <a:lnTo>
                        <a:pt x="11" y="83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5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1" name="Freeform 160">
                  <a:extLst>
                    <a:ext uri="{FF2B5EF4-FFF2-40B4-BE49-F238E27FC236}">
                      <a16:creationId xmlns:a16="http://schemas.microsoft.com/office/drawing/2014/main" id="{CA00C1A0-8C3D-4E4F-A5AF-06AEF8930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8626" y="3533775"/>
                  <a:ext cx="14288" cy="23813"/>
                </a:xfrm>
                <a:custGeom>
                  <a:avLst/>
                  <a:gdLst>
                    <a:gd name="T0" fmla="*/ 57 w 62"/>
                    <a:gd name="T1" fmla="*/ 34 h 138"/>
                    <a:gd name="T2" fmla="*/ 62 w 62"/>
                    <a:gd name="T3" fmla="*/ 61 h 138"/>
                    <a:gd name="T4" fmla="*/ 61 w 62"/>
                    <a:gd name="T5" fmla="*/ 88 h 138"/>
                    <a:gd name="T6" fmla="*/ 54 w 62"/>
                    <a:gd name="T7" fmla="*/ 113 h 138"/>
                    <a:gd name="T8" fmla="*/ 42 w 62"/>
                    <a:gd name="T9" fmla="*/ 138 h 138"/>
                    <a:gd name="T10" fmla="*/ 27 w 62"/>
                    <a:gd name="T11" fmla="*/ 128 h 138"/>
                    <a:gd name="T12" fmla="*/ 16 w 62"/>
                    <a:gd name="T13" fmla="*/ 115 h 138"/>
                    <a:gd name="T14" fmla="*/ 2 w 62"/>
                    <a:gd name="T15" fmla="*/ 85 h 138"/>
                    <a:gd name="T16" fmla="*/ 0 w 62"/>
                    <a:gd name="T17" fmla="*/ 68 h 138"/>
                    <a:gd name="T18" fmla="*/ 1 w 62"/>
                    <a:gd name="T19" fmla="*/ 51 h 138"/>
                    <a:gd name="T20" fmla="*/ 6 w 62"/>
                    <a:gd name="T21" fmla="*/ 35 h 138"/>
                    <a:gd name="T22" fmla="*/ 12 w 62"/>
                    <a:gd name="T23" fmla="*/ 19 h 138"/>
                    <a:gd name="T24" fmla="*/ 25 w 62"/>
                    <a:gd name="T25" fmla="*/ 2 h 138"/>
                    <a:gd name="T26" fmla="*/ 31 w 62"/>
                    <a:gd name="T27" fmla="*/ 0 h 138"/>
                    <a:gd name="T28" fmla="*/ 38 w 62"/>
                    <a:gd name="T29" fmla="*/ 1 h 138"/>
                    <a:gd name="T30" fmla="*/ 49 w 62"/>
                    <a:gd name="T31" fmla="*/ 12 h 138"/>
                    <a:gd name="T32" fmla="*/ 57 w 62"/>
                    <a:gd name="T33" fmla="*/ 3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38">
                      <a:moveTo>
                        <a:pt x="57" y="34"/>
                      </a:moveTo>
                      <a:lnTo>
                        <a:pt x="62" y="61"/>
                      </a:lnTo>
                      <a:lnTo>
                        <a:pt x="61" y="88"/>
                      </a:lnTo>
                      <a:lnTo>
                        <a:pt x="54" y="113"/>
                      </a:lnTo>
                      <a:lnTo>
                        <a:pt x="42" y="138"/>
                      </a:lnTo>
                      <a:lnTo>
                        <a:pt x="27" y="128"/>
                      </a:lnTo>
                      <a:lnTo>
                        <a:pt x="16" y="115"/>
                      </a:lnTo>
                      <a:lnTo>
                        <a:pt x="2" y="85"/>
                      </a:lnTo>
                      <a:lnTo>
                        <a:pt x="0" y="68"/>
                      </a:lnTo>
                      <a:lnTo>
                        <a:pt x="1" y="51"/>
                      </a:lnTo>
                      <a:lnTo>
                        <a:pt x="6" y="35"/>
                      </a:lnTo>
                      <a:lnTo>
                        <a:pt x="12" y="19"/>
                      </a:lnTo>
                      <a:lnTo>
                        <a:pt x="25" y="2"/>
                      </a:lnTo>
                      <a:lnTo>
                        <a:pt x="31" y="0"/>
                      </a:lnTo>
                      <a:lnTo>
                        <a:pt x="38" y="1"/>
                      </a:lnTo>
                      <a:lnTo>
                        <a:pt x="49" y="12"/>
                      </a:lnTo>
                      <a:lnTo>
                        <a:pt x="57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2" name="Freeform 161">
                  <a:extLst>
                    <a:ext uri="{FF2B5EF4-FFF2-40B4-BE49-F238E27FC236}">
                      <a16:creationId xmlns:a16="http://schemas.microsoft.com/office/drawing/2014/main" id="{471690DD-507D-4BD1-BA52-D59ACCCC6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7988" y="3522663"/>
                  <a:ext cx="14288" cy="19050"/>
                </a:xfrm>
                <a:custGeom>
                  <a:avLst/>
                  <a:gdLst>
                    <a:gd name="T0" fmla="*/ 0 w 63"/>
                    <a:gd name="T1" fmla="*/ 85 h 111"/>
                    <a:gd name="T2" fmla="*/ 3 w 63"/>
                    <a:gd name="T3" fmla="*/ 60 h 111"/>
                    <a:gd name="T4" fmla="*/ 14 w 63"/>
                    <a:gd name="T5" fmla="*/ 34 h 111"/>
                    <a:gd name="T6" fmla="*/ 30 w 63"/>
                    <a:gd name="T7" fmla="*/ 13 h 111"/>
                    <a:gd name="T8" fmla="*/ 53 w 63"/>
                    <a:gd name="T9" fmla="*/ 0 h 111"/>
                    <a:gd name="T10" fmla="*/ 63 w 63"/>
                    <a:gd name="T11" fmla="*/ 29 h 111"/>
                    <a:gd name="T12" fmla="*/ 59 w 63"/>
                    <a:gd name="T13" fmla="*/ 58 h 111"/>
                    <a:gd name="T14" fmla="*/ 47 w 63"/>
                    <a:gd name="T15" fmla="*/ 83 h 111"/>
                    <a:gd name="T16" fmla="*/ 30 w 63"/>
                    <a:gd name="T17" fmla="*/ 105 h 111"/>
                    <a:gd name="T18" fmla="*/ 19 w 63"/>
                    <a:gd name="T19" fmla="*/ 111 h 111"/>
                    <a:gd name="T20" fmla="*/ 10 w 63"/>
                    <a:gd name="T21" fmla="*/ 111 h 111"/>
                    <a:gd name="T22" fmla="*/ 3 w 63"/>
                    <a:gd name="T23" fmla="*/ 102 h 111"/>
                    <a:gd name="T24" fmla="*/ 0 w 63"/>
                    <a:gd name="T25" fmla="*/ 8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3" h="111">
                      <a:moveTo>
                        <a:pt x="0" y="85"/>
                      </a:moveTo>
                      <a:lnTo>
                        <a:pt x="3" y="60"/>
                      </a:lnTo>
                      <a:lnTo>
                        <a:pt x="14" y="34"/>
                      </a:lnTo>
                      <a:lnTo>
                        <a:pt x="30" y="13"/>
                      </a:lnTo>
                      <a:lnTo>
                        <a:pt x="53" y="0"/>
                      </a:lnTo>
                      <a:lnTo>
                        <a:pt x="63" y="29"/>
                      </a:lnTo>
                      <a:lnTo>
                        <a:pt x="59" y="58"/>
                      </a:lnTo>
                      <a:lnTo>
                        <a:pt x="47" y="83"/>
                      </a:lnTo>
                      <a:lnTo>
                        <a:pt x="30" y="105"/>
                      </a:lnTo>
                      <a:lnTo>
                        <a:pt x="19" y="111"/>
                      </a:lnTo>
                      <a:lnTo>
                        <a:pt x="10" y="111"/>
                      </a:lnTo>
                      <a:lnTo>
                        <a:pt x="3" y="102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3" name="Freeform 162">
                  <a:extLst>
                    <a:ext uri="{FF2B5EF4-FFF2-40B4-BE49-F238E27FC236}">
                      <a16:creationId xmlns:a16="http://schemas.microsoft.com/office/drawing/2014/main" id="{67861B2A-6217-4992-8E3C-87FC22C27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0051" y="3459163"/>
                  <a:ext cx="88900" cy="68263"/>
                </a:xfrm>
                <a:custGeom>
                  <a:avLst/>
                  <a:gdLst>
                    <a:gd name="T0" fmla="*/ 97 w 397"/>
                    <a:gd name="T1" fmla="*/ 25 h 388"/>
                    <a:gd name="T2" fmla="*/ 129 w 397"/>
                    <a:gd name="T3" fmla="*/ 6 h 388"/>
                    <a:gd name="T4" fmla="*/ 163 w 397"/>
                    <a:gd name="T5" fmla="*/ 20 h 388"/>
                    <a:gd name="T6" fmla="*/ 182 w 397"/>
                    <a:gd name="T7" fmla="*/ 22 h 388"/>
                    <a:gd name="T8" fmla="*/ 211 w 397"/>
                    <a:gd name="T9" fmla="*/ 16 h 388"/>
                    <a:gd name="T10" fmla="*/ 234 w 397"/>
                    <a:gd name="T11" fmla="*/ 9 h 388"/>
                    <a:gd name="T12" fmla="*/ 268 w 397"/>
                    <a:gd name="T13" fmla="*/ 0 h 388"/>
                    <a:gd name="T14" fmla="*/ 289 w 397"/>
                    <a:gd name="T15" fmla="*/ 9 h 388"/>
                    <a:gd name="T16" fmla="*/ 301 w 397"/>
                    <a:gd name="T17" fmla="*/ 34 h 388"/>
                    <a:gd name="T18" fmla="*/ 341 w 397"/>
                    <a:gd name="T19" fmla="*/ 33 h 388"/>
                    <a:gd name="T20" fmla="*/ 360 w 397"/>
                    <a:gd name="T21" fmla="*/ 50 h 388"/>
                    <a:gd name="T22" fmla="*/ 360 w 397"/>
                    <a:gd name="T23" fmla="*/ 73 h 388"/>
                    <a:gd name="T24" fmla="*/ 338 w 397"/>
                    <a:gd name="T25" fmla="*/ 97 h 388"/>
                    <a:gd name="T26" fmla="*/ 374 w 397"/>
                    <a:gd name="T27" fmla="*/ 107 h 388"/>
                    <a:gd name="T28" fmla="*/ 395 w 397"/>
                    <a:gd name="T29" fmla="*/ 134 h 388"/>
                    <a:gd name="T30" fmla="*/ 390 w 397"/>
                    <a:gd name="T31" fmla="*/ 161 h 388"/>
                    <a:gd name="T32" fmla="*/ 349 w 397"/>
                    <a:gd name="T33" fmla="*/ 167 h 388"/>
                    <a:gd name="T34" fmla="*/ 357 w 397"/>
                    <a:gd name="T35" fmla="*/ 192 h 388"/>
                    <a:gd name="T36" fmla="*/ 344 w 397"/>
                    <a:gd name="T37" fmla="*/ 211 h 388"/>
                    <a:gd name="T38" fmla="*/ 308 w 397"/>
                    <a:gd name="T39" fmla="*/ 218 h 388"/>
                    <a:gd name="T40" fmla="*/ 322 w 397"/>
                    <a:gd name="T41" fmla="*/ 251 h 388"/>
                    <a:gd name="T42" fmla="*/ 334 w 397"/>
                    <a:gd name="T43" fmla="*/ 295 h 388"/>
                    <a:gd name="T44" fmla="*/ 326 w 397"/>
                    <a:gd name="T45" fmla="*/ 322 h 388"/>
                    <a:gd name="T46" fmla="*/ 287 w 397"/>
                    <a:gd name="T47" fmla="*/ 316 h 388"/>
                    <a:gd name="T48" fmla="*/ 263 w 397"/>
                    <a:gd name="T49" fmla="*/ 377 h 388"/>
                    <a:gd name="T50" fmla="*/ 221 w 397"/>
                    <a:gd name="T51" fmla="*/ 388 h 388"/>
                    <a:gd name="T52" fmla="*/ 183 w 397"/>
                    <a:gd name="T53" fmla="*/ 360 h 388"/>
                    <a:gd name="T54" fmla="*/ 173 w 397"/>
                    <a:gd name="T55" fmla="*/ 334 h 388"/>
                    <a:gd name="T56" fmla="*/ 151 w 397"/>
                    <a:gd name="T57" fmla="*/ 310 h 388"/>
                    <a:gd name="T58" fmla="*/ 114 w 397"/>
                    <a:gd name="T59" fmla="*/ 308 h 388"/>
                    <a:gd name="T60" fmla="*/ 95 w 397"/>
                    <a:gd name="T61" fmla="*/ 289 h 388"/>
                    <a:gd name="T62" fmla="*/ 97 w 397"/>
                    <a:gd name="T63" fmla="*/ 257 h 388"/>
                    <a:gd name="T64" fmla="*/ 86 w 397"/>
                    <a:gd name="T65" fmla="*/ 252 h 388"/>
                    <a:gd name="T66" fmla="*/ 46 w 397"/>
                    <a:gd name="T67" fmla="*/ 264 h 388"/>
                    <a:gd name="T68" fmla="*/ 10 w 397"/>
                    <a:gd name="T69" fmla="*/ 252 h 388"/>
                    <a:gd name="T70" fmla="*/ 0 w 397"/>
                    <a:gd name="T71" fmla="*/ 233 h 388"/>
                    <a:gd name="T72" fmla="*/ 19 w 397"/>
                    <a:gd name="T73" fmla="*/ 190 h 388"/>
                    <a:gd name="T74" fmla="*/ 48 w 397"/>
                    <a:gd name="T75" fmla="*/ 177 h 388"/>
                    <a:gd name="T76" fmla="*/ 92 w 397"/>
                    <a:gd name="T77" fmla="*/ 178 h 388"/>
                    <a:gd name="T78" fmla="*/ 81 w 397"/>
                    <a:gd name="T79" fmla="*/ 148 h 388"/>
                    <a:gd name="T80" fmla="*/ 107 w 397"/>
                    <a:gd name="T81" fmla="*/ 133 h 388"/>
                    <a:gd name="T82" fmla="*/ 75 w 397"/>
                    <a:gd name="T83" fmla="*/ 119 h 388"/>
                    <a:gd name="T84" fmla="*/ 61 w 397"/>
                    <a:gd name="T85" fmla="*/ 89 h 388"/>
                    <a:gd name="T86" fmla="*/ 67 w 397"/>
                    <a:gd name="T87" fmla="*/ 58 h 388"/>
                    <a:gd name="T88" fmla="*/ 92 w 397"/>
                    <a:gd name="T89" fmla="*/ 4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97" h="388">
                      <a:moveTo>
                        <a:pt x="92" y="40"/>
                      </a:moveTo>
                      <a:lnTo>
                        <a:pt x="97" y="25"/>
                      </a:lnTo>
                      <a:lnTo>
                        <a:pt x="106" y="16"/>
                      </a:lnTo>
                      <a:lnTo>
                        <a:pt x="129" y="6"/>
                      </a:lnTo>
                      <a:lnTo>
                        <a:pt x="153" y="11"/>
                      </a:lnTo>
                      <a:lnTo>
                        <a:pt x="163" y="20"/>
                      </a:lnTo>
                      <a:lnTo>
                        <a:pt x="169" y="32"/>
                      </a:lnTo>
                      <a:lnTo>
                        <a:pt x="182" y="22"/>
                      </a:lnTo>
                      <a:lnTo>
                        <a:pt x="196" y="17"/>
                      </a:lnTo>
                      <a:lnTo>
                        <a:pt x="211" y="16"/>
                      </a:lnTo>
                      <a:lnTo>
                        <a:pt x="226" y="19"/>
                      </a:lnTo>
                      <a:lnTo>
                        <a:pt x="234" y="9"/>
                      </a:lnTo>
                      <a:lnTo>
                        <a:pt x="245" y="2"/>
                      </a:lnTo>
                      <a:lnTo>
                        <a:pt x="268" y="0"/>
                      </a:lnTo>
                      <a:lnTo>
                        <a:pt x="279" y="3"/>
                      </a:lnTo>
                      <a:lnTo>
                        <a:pt x="289" y="9"/>
                      </a:lnTo>
                      <a:lnTo>
                        <a:pt x="296" y="20"/>
                      </a:lnTo>
                      <a:lnTo>
                        <a:pt x="301" y="34"/>
                      </a:lnTo>
                      <a:lnTo>
                        <a:pt x="323" y="31"/>
                      </a:lnTo>
                      <a:lnTo>
                        <a:pt x="341" y="33"/>
                      </a:lnTo>
                      <a:lnTo>
                        <a:pt x="354" y="39"/>
                      </a:lnTo>
                      <a:lnTo>
                        <a:pt x="360" y="50"/>
                      </a:lnTo>
                      <a:lnTo>
                        <a:pt x="362" y="62"/>
                      </a:lnTo>
                      <a:lnTo>
                        <a:pt x="360" y="73"/>
                      </a:lnTo>
                      <a:lnTo>
                        <a:pt x="351" y="86"/>
                      </a:lnTo>
                      <a:lnTo>
                        <a:pt x="338" y="97"/>
                      </a:lnTo>
                      <a:lnTo>
                        <a:pt x="358" y="98"/>
                      </a:lnTo>
                      <a:lnTo>
                        <a:pt x="374" y="107"/>
                      </a:lnTo>
                      <a:lnTo>
                        <a:pt x="387" y="119"/>
                      </a:lnTo>
                      <a:lnTo>
                        <a:pt x="395" y="134"/>
                      </a:lnTo>
                      <a:lnTo>
                        <a:pt x="397" y="149"/>
                      </a:lnTo>
                      <a:lnTo>
                        <a:pt x="390" y="161"/>
                      </a:lnTo>
                      <a:lnTo>
                        <a:pt x="375" y="169"/>
                      </a:lnTo>
                      <a:lnTo>
                        <a:pt x="349" y="167"/>
                      </a:lnTo>
                      <a:lnTo>
                        <a:pt x="357" y="180"/>
                      </a:lnTo>
                      <a:lnTo>
                        <a:pt x="357" y="192"/>
                      </a:lnTo>
                      <a:lnTo>
                        <a:pt x="352" y="203"/>
                      </a:lnTo>
                      <a:lnTo>
                        <a:pt x="344" y="211"/>
                      </a:lnTo>
                      <a:lnTo>
                        <a:pt x="320" y="220"/>
                      </a:lnTo>
                      <a:lnTo>
                        <a:pt x="308" y="218"/>
                      </a:lnTo>
                      <a:lnTo>
                        <a:pt x="297" y="211"/>
                      </a:lnTo>
                      <a:lnTo>
                        <a:pt x="322" y="251"/>
                      </a:lnTo>
                      <a:lnTo>
                        <a:pt x="330" y="273"/>
                      </a:lnTo>
                      <a:lnTo>
                        <a:pt x="334" y="295"/>
                      </a:lnTo>
                      <a:lnTo>
                        <a:pt x="333" y="312"/>
                      </a:lnTo>
                      <a:lnTo>
                        <a:pt x="326" y="322"/>
                      </a:lnTo>
                      <a:lnTo>
                        <a:pt x="310" y="325"/>
                      </a:lnTo>
                      <a:lnTo>
                        <a:pt x="287" y="316"/>
                      </a:lnTo>
                      <a:lnTo>
                        <a:pt x="279" y="353"/>
                      </a:lnTo>
                      <a:lnTo>
                        <a:pt x="263" y="377"/>
                      </a:lnTo>
                      <a:lnTo>
                        <a:pt x="244" y="388"/>
                      </a:lnTo>
                      <a:lnTo>
                        <a:pt x="221" y="388"/>
                      </a:lnTo>
                      <a:lnTo>
                        <a:pt x="200" y="378"/>
                      </a:lnTo>
                      <a:lnTo>
                        <a:pt x="183" y="360"/>
                      </a:lnTo>
                      <a:lnTo>
                        <a:pt x="178" y="348"/>
                      </a:lnTo>
                      <a:lnTo>
                        <a:pt x="173" y="334"/>
                      </a:lnTo>
                      <a:lnTo>
                        <a:pt x="173" y="304"/>
                      </a:lnTo>
                      <a:lnTo>
                        <a:pt x="151" y="310"/>
                      </a:lnTo>
                      <a:lnTo>
                        <a:pt x="131" y="311"/>
                      </a:lnTo>
                      <a:lnTo>
                        <a:pt x="114" y="308"/>
                      </a:lnTo>
                      <a:lnTo>
                        <a:pt x="102" y="300"/>
                      </a:lnTo>
                      <a:lnTo>
                        <a:pt x="95" y="289"/>
                      </a:lnTo>
                      <a:lnTo>
                        <a:pt x="93" y="274"/>
                      </a:lnTo>
                      <a:lnTo>
                        <a:pt x="97" y="257"/>
                      </a:lnTo>
                      <a:lnTo>
                        <a:pt x="110" y="238"/>
                      </a:lnTo>
                      <a:lnTo>
                        <a:pt x="86" y="252"/>
                      </a:lnTo>
                      <a:lnTo>
                        <a:pt x="65" y="260"/>
                      </a:lnTo>
                      <a:lnTo>
                        <a:pt x="46" y="264"/>
                      </a:lnTo>
                      <a:lnTo>
                        <a:pt x="31" y="263"/>
                      </a:lnTo>
                      <a:lnTo>
                        <a:pt x="10" y="252"/>
                      </a:lnTo>
                      <a:lnTo>
                        <a:pt x="3" y="243"/>
                      </a:lnTo>
                      <a:lnTo>
                        <a:pt x="0" y="233"/>
                      </a:lnTo>
                      <a:lnTo>
                        <a:pt x="3" y="210"/>
                      </a:lnTo>
                      <a:lnTo>
                        <a:pt x="19" y="190"/>
                      </a:lnTo>
                      <a:lnTo>
                        <a:pt x="32" y="182"/>
                      </a:lnTo>
                      <a:lnTo>
                        <a:pt x="48" y="177"/>
                      </a:lnTo>
                      <a:lnTo>
                        <a:pt x="69" y="176"/>
                      </a:lnTo>
                      <a:lnTo>
                        <a:pt x="92" y="178"/>
                      </a:lnTo>
                      <a:lnTo>
                        <a:pt x="81" y="163"/>
                      </a:lnTo>
                      <a:lnTo>
                        <a:pt x="81" y="148"/>
                      </a:lnTo>
                      <a:lnTo>
                        <a:pt x="90" y="138"/>
                      </a:lnTo>
                      <a:lnTo>
                        <a:pt x="107" y="133"/>
                      </a:lnTo>
                      <a:lnTo>
                        <a:pt x="89" y="129"/>
                      </a:lnTo>
                      <a:lnTo>
                        <a:pt x="75" y="119"/>
                      </a:lnTo>
                      <a:lnTo>
                        <a:pt x="66" y="105"/>
                      </a:lnTo>
                      <a:lnTo>
                        <a:pt x="61" y="89"/>
                      </a:lnTo>
                      <a:lnTo>
                        <a:pt x="61" y="73"/>
                      </a:lnTo>
                      <a:lnTo>
                        <a:pt x="67" y="58"/>
                      </a:lnTo>
                      <a:lnTo>
                        <a:pt x="76" y="47"/>
                      </a:lnTo>
                      <a:lnTo>
                        <a:pt x="92" y="4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4" name="Freeform 163">
                  <a:extLst>
                    <a:ext uri="{FF2B5EF4-FFF2-40B4-BE49-F238E27FC236}">
                      <a16:creationId xmlns:a16="http://schemas.microsoft.com/office/drawing/2014/main" id="{111FC7F7-21FC-4B24-9792-0FB09612C4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40513" y="2720975"/>
                  <a:ext cx="1458913" cy="1230313"/>
                </a:xfrm>
                <a:custGeom>
                  <a:avLst/>
                  <a:gdLst>
                    <a:gd name="T0" fmla="*/ 3109 w 6438"/>
                    <a:gd name="T1" fmla="*/ 6711 h 6970"/>
                    <a:gd name="T2" fmla="*/ 3562 w 6438"/>
                    <a:gd name="T3" fmla="*/ 6310 h 6970"/>
                    <a:gd name="T4" fmla="*/ 3528 w 6438"/>
                    <a:gd name="T5" fmla="*/ 5447 h 6970"/>
                    <a:gd name="T6" fmla="*/ 3271 w 6438"/>
                    <a:gd name="T7" fmla="*/ 5041 h 6970"/>
                    <a:gd name="T8" fmla="*/ 3247 w 6438"/>
                    <a:gd name="T9" fmla="*/ 4986 h 6970"/>
                    <a:gd name="T10" fmla="*/ 2818 w 6438"/>
                    <a:gd name="T11" fmla="*/ 4737 h 6970"/>
                    <a:gd name="T12" fmla="*/ 3248 w 6438"/>
                    <a:gd name="T13" fmla="*/ 4933 h 6970"/>
                    <a:gd name="T14" fmla="*/ 3572 w 6438"/>
                    <a:gd name="T15" fmla="*/ 5001 h 6970"/>
                    <a:gd name="T16" fmla="*/ 3497 w 6438"/>
                    <a:gd name="T17" fmla="*/ 4117 h 6970"/>
                    <a:gd name="T18" fmla="*/ 3092 w 6438"/>
                    <a:gd name="T19" fmla="*/ 3158 h 6970"/>
                    <a:gd name="T20" fmla="*/ 3658 w 6438"/>
                    <a:gd name="T21" fmla="*/ 4178 h 6970"/>
                    <a:gd name="T22" fmla="*/ 4027 w 6438"/>
                    <a:gd name="T23" fmla="*/ 4061 h 6970"/>
                    <a:gd name="T24" fmla="*/ 4054 w 6438"/>
                    <a:gd name="T25" fmla="*/ 3445 h 6970"/>
                    <a:gd name="T26" fmla="*/ 4187 w 6438"/>
                    <a:gd name="T27" fmla="*/ 2876 h 6970"/>
                    <a:gd name="T28" fmla="*/ 3854 w 6438"/>
                    <a:gd name="T29" fmla="*/ 2118 h 6970"/>
                    <a:gd name="T30" fmla="*/ 3895 w 6438"/>
                    <a:gd name="T31" fmla="*/ 2112 h 6970"/>
                    <a:gd name="T32" fmla="*/ 4014 w 6438"/>
                    <a:gd name="T33" fmla="*/ 2292 h 6970"/>
                    <a:gd name="T34" fmla="*/ 4251 w 6438"/>
                    <a:gd name="T35" fmla="*/ 2436 h 6970"/>
                    <a:gd name="T36" fmla="*/ 4348 w 6438"/>
                    <a:gd name="T37" fmla="*/ 2793 h 6970"/>
                    <a:gd name="T38" fmla="*/ 4795 w 6438"/>
                    <a:gd name="T39" fmla="*/ 2475 h 6970"/>
                    <a:gd name="T40" fmla="*/ 4836 w 6438"/>
                    <a:gd name="T41" fmla="*/ 2372 h 6970"/>
                    <a:gd name="T42" fmla="*/ 4882 w 6438"/>
                    <a:gd name="T43" fmla="*/ 2472 h 6970"/>
                    <a:gd name="T44" fmla="*/ 4387 w 6438"/>
                    <a:gd name="T45" fmla="*/ 2881 h 6970"/>
                    <a:gd name="T46" fmla="*/ 4372 w 6438"/>
                    <a:gd name="T47" fmla="*/ 3734 h 6970"/>
                    <a:gd name="T48" fmla="*/ 5007 w 6438"/>
                    <a:gd name="T49" fmla="*/ 3326 h 6970"/>
                    <a:gd name="T50" fmla="*/ 4964 w 6438"/>
                    <a:gd name="T51" fmla="*/ 3414 h 6970"/>
                    <a:gd name="T52" fmla="*/ 5309 w 6438"/>
                    <a:gd name="T53" fmla="*/ 3522 h 6970"/>
                    <a:gd name="T54" fmla="*/ 5030 w 6438"/>
                    <a:gd name="T55" fmla="*/ 3422 h 6970"/>
                    <a:gd name="T56" fmla="*/ 4413 w 6438"/>
                    <a:gd name="T57" fmla="*/ 3778 h 6970"/>
                    <a:gd name="T58" fmla="*/ 3883 w 6438"/>
                    <a:gd name="T59" fmla="*/ 5030 h 6970"/>
                    <a:gd name="T60" fmla="*/ 3859 w 6438"/>
                    <a:gd name="T61" fmla="*/ 5813 h 6970"/>
                    <a:gd name="T62" fmla="*/ 4397 w 6438"/>
                    <a:gd name="T63" fmla="*/ 6834 h 6970"/>
                    <a:gd name="T64" fmla="*/ 4051 w 6438"/>
                    <a:gd name="T65" fmla="*/ 6684 h 6970"/>
                    <a:gd name="T66" fmla="*/ 3741 w 6438"/>
                    <a:gd name="T67" fmla="*/ 6707 h 6970"/>
                    <a:gd name="T68" fmla="*/ 3411 w 6438"/>
                    <a:gd name="T69" fmla="*/ 6849 h 6970"/>
                    <a:gd name="T70" fmla="*/ 2821 w 6438"/>
                    <a:gd name="T71" fmla="*/ 6855 h 6970"/>
                    <a:gd name="T72" fmla="*/ 3113 w 6438"/>
                    <a:gd name="T73" fmla="*/ 3950 h 6970"/>
                    <a:gd name="T74" fmla="*/ 815 w 6438"/>
                    <a:gd name="T75" fmla="*/ 3391 h 6970"/>
                    <a:gd name="T76" fmla="*/ 584 w 6438"/>
                    <a:gd name="T77" fmla="*/ 3477 h 6970"/>
                    <a:gd name="T78" fmla="*/ 274 w 6438"/>
                    <a:gd name="T79" fmla="*/ 3239 h 6970"/>
                    <a:gd name="T80" fmla="*/ 559 w 6438"/>
                    <a:gd name="T81" fmla="*/ 3347 h 6970"/>
                    <a:gd name="T82" fmla="*/ 1099 w 6438"/>
                    <a:gd name="T83" fmla="*/ 3314 h 6970"/>
                    <a:gd name="T84" fmla="*/ 6062 w 6438"/>
                    <a:gd name="T85" fmla="*/ 4195 h 6970"/>
                    <a:gd name="T86" fmla="*/ 6396 w 6438"/>
                    <a:gd name="T87" fmla="*/ 4583 h 6970"/>
                    <a:gd name="T88" fmla="*/ 2367 w 6438"/>
                    <a:gd name="T89" fmla="*/ 2190 h 6970"/>
                    <a:gd name="T90" fmla="*/ 3444 w 6438"/>
                    <a:gd name="T91" fmla="*/ 2860 h 6970"/>
                    <a:gd name="T92" fmla="*/ 3205 w 6438"/>
                    <a:gd name="T93" fmla="*/ 2402 h 6970"/>
                    <a:gd name="T94" fmla="*/ 3344 w 6438"/>
                    <a:gd name="T95" fmla="*/ 2625 h 6970"/>
                    <a:gd name="T96" fmla="*/ 3280 w 6438"/>
                    <a:gd name="T97" fmla="*/ 1820 h 6970"/>
                    <a:gd name="T98" fmla="*/ 3520 w 6438"/>
                    <a:gd name="T99" fmla="*/ 2208 h 6970"/>
                    <a:gd name="T100" fmla="*/ 3414 w 6438"/>
                    <a:gd name="T101" fmla="*/ 2765 h 6970"/>
                    <a:gd name="T102" fmla="*/ 3581 w 6438"/>
                    <a:gd name="T103" fmla="*/ 3053 h 6970"/>
                    <a:gd name="T104" fmla="*/ 3849 w 6438"/>
                    <a:gd name="T105" fmla="*/ 721 h 6970"/>
                    <a:gd name="T106" fmla="*/ 3546 w 6438"/>
                    <a:gd name="T107" fmla="*/ 293 h 6970"/>
                    <a:gd name="T108" fmla="*/ 3633 w 6438"/>
                    <a:gd name="T109" fmla="*/ 140 h 6970"/>
                    <a:gd name="T110" fmla="*/ 3864 w 6438"/>
                    <a:gd name="T111" fmla="*/ 671 h 6970"/>
                    <a:gd name="T112" fmla="*/ 3934 w 6438"/>
                    <a:gd name="T113" fmla="*/ 963 h 6970"/>
                    <a:gd name="T114" fmla="*/ 4658 w 6438"/>
                    <a:gd name="T115" fmla="*/ 924 h 6970"/>
                    <a:gd name="T116" fmla="*/ 4977 w 6438"/>
                    <a:gd name="T117" fmla="*/ 625 h 6970"/>
                    <a:gd name="T118" fmla="*/ 5271 w 6438"/>
                    <a:gd name="T119" fmla="*/ 455 h 6970"/>
                    <a:gd name="T120" fmla="*/ 5154 w 6438"/>
                    <a:gd name="T121" fmla="*/ 709 h 6970"/>
                    <a:gd name="T122" fmla="*/ 4576 w 6438"/>
                    <a:gd name="T123" fmla="*/ 1080 h 6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38" h="6970">
                      <a:moveTo>
                        <a:pt x="2776" y="6840"/>
                      </a:moveTo>
                      <a:lnTo>
                        <a:pt x="2796" y="6827"/>
                      </a:lnTo>
                      <a:lnTo>
                        <a:pt x="2818" y="6821"/>
                      </a:lnTo>
                      <a:lnTo>
                        <a:pt x="2859" y="6816"/>
                      </a:lnTo>
                      <a:lnTo>
                        <a:pt x="2901" y="6819"/>
                      </a:lnTo>
                      <a:lnTo>
                        <a:pt x="2944" y="6814"/>
                      </a:lnTo>
                      <a:lnTo>
                        <a:pt x="2978" y="6803"/>
                      </a:lnTo>
                      <a:lnTo>
                        <a:pt x="3005" y="6787"/>
                      </a:lnTo>
                      <a:lnTo>
                        <a:pt x="3043" y="6749"/>
                      </a:lnTo>
                      <a:lnTo>
                        <a:pt x="3073" y="6719"/>
                      </a:lnTo>
                      <a:lnTo>
                        <a:pt x="3090" y="6711"/>
                      </a:lnTo>
                      <a:lnTo>
                        <a:pt x="3096" y="6710"/>
                      </a:lnTo>
                      <a:lnTo>
                        <a:pt x="3109" y="6711"/>
                      </a:lnTo>
                      <a:lnTo>
                        <a:pt x="3141" y="6710"/>
                      </a:lnTo>
                      <a:lnTo>
                        <a:pt x="3191" y="6701"/>
                      </a:lnTo>
                      <a:lnTo>
                        <a:pt x="3292" y="6677"/>
                      </a:lnTo>
                      <a:lnTo>
                        <a:pt x="3349" y="6658"/>
                      </a:lnTo>
                      <a:lnTo>
                        <a:pt x="3391" y="6635"/>
                      </a:lnTo>
                      <a:lnTo>
                        <a:pt x="3423" y="6608"/>
                      </a:lnTo>
                      <a:lnTo>
                        <a:pt x="3445" y="6577"/>
                      </a:lnTo>
                      <a:lnTo>
                        <a:pt x="3464" y="6543"/>
                      </a:lnTo>
                      <a:lnTo>
                        <a:pt x="3481" y="6505"/>
                      </a:lnTo>
                      <a:lnTo>
                        <a:pt x="3499" y="6465"/>
                      </a:lnTo>
                      <a:lnTo>
                        <a:pt x="3523" y="6421"/>
                      </a:lnTo>
                      <a:lnTo>
                        <a:pt x="3548" y="6368"/>
                      </a:lnTo>
                      <a:lnTo>
                        <a:pt x="3562" y="6310"/>
                      </a:lnTo>
                      <a:lnTo>
                        <a:pt x="3568" y="6251"/>
                      </a:lnTo>
                      <a:lnTo>
                        <a:pt x="3570" y="6189"/>
                      </a:lnTo>
                      <a:lnTo>
                        <a:pt x="3568" y="6064"/>
                      </a:lnTo>
                      <a:lnTo>
                        <a:pt x="3569" y="6002"/>
                      </a:lnTo>
                      <a:lnTo>
                        <a:pt x="3576" y="5942"/>
                      </a:lnTo>
                      <a:lnTo>
                        <a:pt x="3567" y="5928"/>
                      </a:lnTo>
                      <a:lnTo>
                        <a:pt x="3564" y="5913"/>
                      </a:lnTo>
                      <a:lnTo>
                        <a:pt x="3566" y="5882"/>
                      </a:lnTo>
                      <a:lnTo>
                        <a:pt x="3574" y="5851"/>
                      </a:lnTo>
                      <a:lnTo>
                        <a:pt x="3576" y="5820"/>
                      </a:lnTo>
                      <a:lnTo>
                        <a:pt x="3563" y="5685"/>
                      </a:lnTo>
                      <a:lnTo>
                        <a:pt x="3547" y="5560"/>
                      </a:lnTo>
                      <a:lnTo>
                        <a:pt x="3528" y="5447"/>
                      </a:lnTo>
                      <a:lnTo>
                        <a:pt x="3508" y="5350"/>
                      </a:lnTo>
                      <a:lnTo>
                        <a:pt x="3484" y="5270"/>
                      </a:lnTo>
                      <a:lnTo>
                        <a:pt x="3458" y="5208"/>
                      </a:lnTo>
                      <a:lnTo>
                        <a:pt x="3430" y="5165"/>
                      </a:lnTo>
                      <a:lnTo>
                        <a:pt x="3415" y="5153"/>
                      </a:lnTo>
                      <a:lnTo>
                        <a:pt x="3400" y="5146"/>
                      </a:lnTo>
                      <a:lnTo>
                        <a:pt x="3384" y="5132"/>
                      </a:lnTo>
                      <a:lnTo>
                        <a:pt x="3366" y="5121"/>
                      </a:lnTo>
                      <a:lnTo>
                        <a:pt x="3325" y="5102"/>
                      </a:lnTo>
                      <a:lnTo>
                        <a:pt x="3305" y="5092"/>
                      </a:lnTo>
                      <a:lnTo>
                        <a:pt x="3289" y="5080"/>
                      </a:lnTo>
                      <a:lnTo>
                        <a:pt x="3277" y="5063"/>
                      </a:lnTo>
                      <a:lnTo>
                        <a:pt x="3271" y="5041"/>
                      </a:lnTo>
                      <a:lnTo>
                        <a:pt x="3262" y="5012"/>
                      </a:lnTo>
                      <a:lnTo>
                        <a:pt x="3219" y="5004"/>
                      </a:lnTo>
                      <a:lnTo>
                        <a:pt x="3175" y="5005"/>
                      </a:lnTo>
                      <a:lnTo>
                        <a:pt x="3132" y="5014"/>
                      </a:lnTo>
                      <a:lnTo>
                        <a:pt x="3112" y="5023"/>
                      </a:lnTo>
                      <a:lnTo>
                        <a:pt x="3094" y="5035"/>
                      </a:lnTo>
                      <a:lnTo>
                        <a:pt x="3056" y="5050"/>
                      </a:lnTo>
                      <a:lnTo>
                        <a:pt x="3075" y="5030"/>
                      </a:lnTo>
                      <a:lnTo>
                        <a:pt x="3097" y="5015"/>
                      </a:lnTo>
                      <a:lnTo>
                        <a:pt x="3120" y="5004"/>
                      </a:lnTo>
                      <a:lnTo>
                        <a:pt x="3143" y="4995"/>
                      </a:lnTo>
                      <a:lnTo>
                        <a:pt x="3194" y="4987"/>
                      </a:lnTo>
                      <a:lnTo>
                        <a:pt x="3247" y="4986"/>
                      </a:lnTo>
                      <a:lnTo>
                        <a:pt x="3225" y="4960"/>
                      </a:lnTo>
                      <a:lnTo>
                        <a:pt x="3198" y="4935"/>
                      </a:lnTo>
                      <a:lnTo>
                        <a:pt x="3168" y="4912"/>
                      </a:lnTo>
                      <a:lnTo>
                        <a:pt x="3135" y="4892"/>
                      </a:lnTo>
                      <a:lnTo>
                        <a:pt x="3066" y="4859"/>
                      </a:lnTo>
                      <a:lnTo>
                        <a:pt x="3031" y="4849"/>
                      </a:lnTo>
                      <a:lnTo>
                        <a:pt x="3000" y="4841"/>
                      </a:lnTo>
                      <a:lnTo>
                        <a:pt x="2962" y="4830"/>
                      </a:lnTo>
                      <a:lnTo>
                        <a:pt x="2945" y="4819"/>
                      </a:lnTo>
                      <a:lnTo>
                        <a:pt x="2930" y="4804"/>
                      </a:lnTo>
                      <a:lnTo>
                        <a:pt x="2887" y="4788"/>
                      </a:lnTo>
                      <a:lnTo>
                        <a:pt x="2849" y="4765"/>
                      </a:lnTo>
                      <a:lnTo>
                        <a:pt x="2818" y="4737"/>
                      </a:lnTo>
                      <a:lnTo>
                        <a:pt x="2794" y="4701"/>
                      </a:lnTo>
                      <a:lnTo>
                        <a:pt x="2791" y="4686"/>
                      </a:lnTo>
                      <a:lnTo>
                        <a:pt x="2798" y="4680"/>
                      </a:lnTo>
                      <a:lnTo>
                        <a:pt x="2810" y="4682"/>
                      </a:lnTo>
                      <a:lnTo>
                        <a:pt x="2824" y="4693"/>
                      </a:lnTo>
                      <a:lnTo>
                        <a:pt x="2856" y="4723"/>
                      </a:lnTo>
                      <a:lnTo>
                        <a:pt x="2891" y="4750"/>
                      </a:lnTo>
                      <a:lnTo>
                        <a:pt x="2973" y="4795"/>
                      </a:lnTo>
                      <a:lnTo>
                        <a:pt x="3061" y="4831"/>
                      </a:lnTo>
                      <a:lnTo>
                        <a:pt x="3149" y="4856"/>
                      </a:lnTo>
                      <a:lnTo>
                        <a:pt x="3180" y="4868"/>
                      </a:lnTo>
                      <a:lnTo>
                        <a:pt x="3206" y="4886"/>
                      </a:lnTo>
                      <a:lnTo>
                        <a:pt x="3248" y="4933"/>
                      </a:lnTo>
                      <a:lnTo>
                        <a:pt x="3285" y="4979"/>
                      </a:lnTo>
                      <a:lnTo>
                        <a:pt x="3304" y="4996"/>
                      </a:lnTo>
                      <a:lnTo>
                        <a:pt x="3312" y="5003"/>
                      </a:lnTo>
                      <a:lnTo>
                        <a:pt x="3326" y="5008"/>
                      </a:lnTo>
                      <a:lnTo>
                        <a:pt x="3353" y="5021"/>
                      </a:lnTo>
                      <a:lnTo>
                        <a:pt x="3375" y="5037"/>
                      </a:lnTo>
                      <a:lnTo>
                        <a:pt x="3416" y="5072"/>
                      </a:lnTo>
                      <a:lnTo>
                        <a:pt x="3437" y="5088"/>
                      </a:lnTo>
                      <a:lnTo>
                        <a:pt x="3459" y="5101"/>
                      </a:lnTo>
                      <a:lnTo>
                        <a:pt x="3485" y="5110"/>
                      </a:lnTo>
                      <a:lnTo>
                        <a:pt x="3517" y="5113"/>
                      </a:lnTo>
                      <a:lnTo>
                        <a:pt x="3546" y="5057"/>
                      </a:lnTo>
                      <a:lnTo>
                        <a:pt x="3572" y="5001"/>
                      </a:lnTo>
                      <a:lnTo>
                        <a:pt x="3594" y="4942"/>
                      </a:lnTo>
                      <a:lnTo>
                        <a:pt x="3612" y="4882"/>
                      </a:lnTo>
                      <a:lnTo>
                        <a:pt x="3638" y="4760"/>
                      </a:lnTo>
                      <a:lnTo>
                        <a:pt x="3646" y="4698"/>
                      </a:lnTo>
                      <a:lnTo>
                        <a:pt x="3649" y="4636"/>
                      </a:lnTo>
                      <a:lnTo>
                        <a:pt x="3643" y="4512"/>
                      </a:lnTo>
                      <a:lnTo>
                        <a:pt x="3634" y="4450"/>
                      </a:lnTo>
                      <a:lnTo>
                        <a:pt x="3620" y="4390"/>
                      </a:lnTo>
                      <a:lnTo>
                        <a:pt x="3602" y="4330"/>
                      </a:lnTo>
                      <a:lnTo>
                        <a:pt x="3579" y="4272"/>
                      </a:lnTo>
                      <a:lnTo>
                        <a:pt x="3552" y="4215"/>
                      </a:lnTo>
                      <a:lnTo>
                        <a:pt x="3520" y="4159"/>
                      </a:lnTo>
                      <a:lnTo>
                        <a:pt x="3497" y="4117"/>
                      </a:lnTo>
                      <a:lnTo>
                        <a:pt x="3481" y="4075"/>
                      </a:lnTo>
                      <a:lnTo>
                        <a:pt x="3464" y="4033"/>
                      </a:lnTo>
                      <a:lnTo>
                        <a:pt x="3438" y="3993"/>
                      </a:lnTo>
                      <a:lnTo>
                        <a:pt x="3410" y="3954"/>
                      </a:lnTo>
                      <a:lnTo>
                        <a:pt x="3386" y="3914"/>
                      </a:lnTo>
                      <a:lnTo>
                        <a:pt x="3345" y="3829"/>
                      </a:lnTo>
                      <a:lnTo>
                        <a:pt x="3305" y="3743"/>
                      </a:lnTo>
                      <a:lnTo>
                        <a:pt x="3284" y="3701"/>
                      </a:lnTo>
                      <a:lnTo>
                        <a:pt x="3258" y="3659"/>
                      </a:lnTo>
                      <a:lnTo>
                        <a:pt x="3223" y="3601"/>
                      </a:lnTo>
                      <a:lnTo>
                        <a:pt x="3196" y="3541"/>
                      </a:lnTo>
                      <a:lnTo>
                        <a:pt x="3154" y="3415"/>
                      </a:lnTo>
                      <a:lnTo>
                        <a:pt x="3092" y="3158"/>
                      </a:lnTo>
                      <a:lnTo>
                        <a:pt x="3122" y="3157"/>
                      </a:lnTo>
                      <a:lnTo>
                        <a:pt x="3148" y="3146"/>
                      </a:lnTo>
                      <a:lnTo>
                        <a:pt x="3160" y="3222"/>
                      </a:lnTo>
                      <a:lnTo>
                        <a:pt x="3176" y="3297"/>
                      </a:lnTo>
                      <a:lnTo>
                        <a:pt x="3191" y="3372"/>
                      </a:lnTo>
                      <a:lnTo>
                        <a:pt x="3202" y="3448"/>
                      </a:lnTo>
                      <a:lnTo>
                        <a:pt x="3243" y="3526"/>
                      </a:lnTo>
                      <a:lnTo>
                        <a:pt x="3287" y="3600"/>
                      </a:lnTo>
                      <a:lnTo>
                        <a:pt x="3385" y="3748"/>
                      </a:lnTo>
                      <a:lnTo>
                        <a:pt x="3453" y="3854"/>
                      </a:lnTo>
                      <a:lnTo>
                        <a:pt x="3517" y="3962"/>
                      </a:lnTo>
                      <a:lnTo>
                        <a:pt x="3582" y="4070"/>
                      </a:lnTo>
                      <a:lnTo>
                        <a:pt x="3658" y="4178"/>
                      </a:lnTo>
                      <a:lnTo>
                        <a:pt x="3681" y="4212"/>
                      </a:lnTo>
                      <a:lnTo>
                        <a:pt x="3703" y="4248"/>
                      </a:lnTo>
                      <a:lnTo>
                        <a:pt x="3740" y="4324"/>
                      </a:lnTo>
                      <a:lnTo>
                        <a:pt x="3776" y="4399"/>
                      </a:lnTo>
                      <a:lnTo>
                        <a:pt x="3798" y="4434"/>
                      </a:lnTo>
                      <a:lnTo>
                        <a:pt x="3823" y="4467"/>
                      </a:lnTo>
                      <a:lnTo>
                        <a:pt x="3853" y="4467"/>
                      </a:lnTo>
                      <a:lnTo>
                        <a:pt x="3880" y="4427"/>
                      </a:lnTo>
                      <a:lnTo>
                        <a:pt x="3903" y="4384"/>
                      </a:lnTo>
                      <a:lnTo>
                        <a:pt x="3938" y="4296"/>
                      </a:lnTo>
                      <a:lnTo>
                        <a:pt x="3970" y="4205"/>
                      </a:lnTo>
                      <a:lnTo>
                        <a:pt x="4006" y="4116"/>
                      </a:lnTo>
                      <a:lnTo>
                        <a:pt x="4027" y="4061"/>
                      </a:lnTo>
                      <a:lnTo>
                        <a:pt x="4039" y="4004"/>
                      </a:lnTo>
                      <a:lnTo>
                        <a:pt x="4047" y="3948"/>
                      </a:lnTo>
                      <a:lnTo>
                        <a:pt x="4050" y="3891"/>
                      </a:lnTo>
                      <a:lnTo>
                        <a:pt x="4048" y="3775"/>
                      </a:lnTo>
                      <a:lnTo>
                        <a:pt x="4043" y="3659"/>
                      </a:lnTo>
                      <a:lnTo>
                        <a:pt x="3989" y="3559"/>
                      </a:lnTo>
                      <a:lnTo>
                        <a:pt x="4010" y="3531"/>
                      </a:lnTo>
                      <a:lnTo>
                        <a:pt x="4024" y="3497"/>
                      </a:lnTo>
                      <a:lnTo>
                        <a:pt x="4028" y="3459"/>
                      </a:lnTo>
                      <a:lnTo>
                        <a:pt x="4021" y="3421"/>
                      </a:lnTo>
                      <a:lnTo>
                        <a:pt x="4031" y="3433"/>
                      </a:lnTo>
                      <a:lnTo>
                        <a:pt x="4042" y="3441"/>
                      </a:lnTo>
                      <a:lnTo>
                        <a:pt x="4054" y="3445"/>
                      </a:lnTo>
                      <a:lnTo>
                        <a:pt x="4065" y="3444"/>
                      </a:lnTo>
                      <a:lnTo>
                        <a:pt x="4075" y="3441"/>
                      </a:lnTo>
                      <a:lnTo>
                        <a:pt x="4084" y="3433"/>
                      </a:lnTo>
                      <a:lnTo>
                        <a:pt x="4089" y="3422"/>
                      </a:lnTo>
                      <a:lnTo>
                        <a:pt x="4092" y="3407"/>
                      </a:lnTo>
                      <a:lnTo>
                        <a:pt x="4101" y="3328"/>
                      </a:lnTo>
                      <a:lnTo>
                        <a:pt x="4117" y="3248"/>
                      </a:lnTo>
                      <a:lnTo>
                        <a:pt x="4139" y="3169"/>
                      </a:lnTo>
                      <a:lnTo>
                        <a:pt x="4163" y="3092"/>
                      </a:lnTo>
                      <a:lnTo>
                        <a:pt x="4181" y="3024"/>
                      </a:lnTo>
                      <a:lnTo>
                        <a:pt x="4189" y="2952"/>
                      </a:lnTo>
                      <a:lnTo>
                        <a:pt x="4189" y="2914"/>
                      </a:lnTo>
                      <a:lnTo>
                        <a:pt x="4187" y="2876"/>
                      </a:lnTo>
                      <a:lnTo>
                        <a:pt x="4183" y="2836"/>
                      </a:lnTo>
                      <a:lnTo>
                        <a:pt x="4175" y="2796"/>
                      </a:lnTo>
                      <a:lnTo>
                        <a:pt x="4153" y="2711"/>
                      </a:lnTo>
                      <a:lnTo>
                        <a:pt x="4120" y="2625"/>
                      </a:lnTo>
                      <a:lnTo>
                        <a:pt x="4076" y="2535"/>
                      </a:lnTo>
                      <a:lnTo>
                        <a:pt x="4021" y="2443"/>
                      </a:lnTo>
                      <a:lnTo>
                        <a:pt x="3965" y="2243"/>
                      </a:lnTo>
                      <a:lnTo>
                        <a:pt x="3944" y="2231"/>
                      </a:lnTo>
                      <a:lnTo>
                        <a:pt x="3930" y="2214"/>
                      </a:lnTo>
                      <a:lnTo>
                        <a:pt x="3922" y="2195"/>
                      </a:lnTo>
                      <a:lnTo>
                        <a:pt x="3920" y="2172"/>
                      </a:lnTo>
                      <a:lnTo>
                        <a:pt x="3890" y="2143"/>
                      </a:lnTo>
                      <a:lnTo>
                        <a:pt x="3854" y="2118"/>
                      </a:lnTo>
                      <a:lnTo>
                        <a:pt x="3773" y="2073"/>
                      </a:lnTo>
                      <a:lnTo>
                        <a:pt x="3734" y="2048"/>
                      </a:lnTo>
                      <a:lnTo>
                        <a:pt x="3701" y="2019"/>
                      </a:lnTo>
                      <a:lnTo>
                        <a:pt x="3686" y="2001"/>
                      </a:lnTo>
                      <a:lnTo>
                        <a:pt x="3674" y="1981"/>
                      </a:lnTo>
                      <a:lnTo>
                        <a:pt x="3664" y="1960"/>
                      </a:lnTo>
                      <a:lnTo>
                        <a:pt x="3658" y="1934"/>
                      </a:lnTo>
                      <a:lnTo>
                        <a:pt x="3688" y="1981"/>
                      </a:lnTo>
                      <a:lnTo>
                        <a:pt x="3727" y="2020"/>
                      </a:lnTo>
                      <a:lnTo>
                        <a:pt x="3773" y="2050"/>
                      </a:lnTo>
                      <a:lnTo>
                        <a:pt x="3826" y="2072"/>
                      </a:lnTo>
                      <a:lnTo>
                        <a:pt x="3870" y="2091"/>
                      </a:lnTo>
                      <a:lnTo>
                        <a:pt x="3895" y="2112"/>
                      </a:lnTo>
                      <a:lnTo>
                        <a:pt x="3914" y="2131"/>
                      </a:lnTo>
                      <a:lnTo>
                        <a:pt x="3942" y="2149"/>
                      </a:lnTo>
                      <a:lnTo>
                        <a:pt x="3983" y="2060"/>
                      </a:lnTo>
                      <a:lnTo>
                        <a:pt x="4017" y="1938"/>
                      </a:lnTo>
                      <a:lnTo>
                        <a:pt x="4062" y="1868"/>
                      </a:lnTo>
                      <a:lnTo>
                        <a:pt x="4080" y="1793"/>
                      </a:lnTo>
                      <a:lnTo>
                        <a:pt x="4090" y="1853"/>
                      </a:lnTo>
                      <a:lnTo>
                        <a:pt x="4058" y="1921"/>
                      </a:lnTo>
                      <a:lnTo>
                        <a:pt x="4032" y="1993"/>
                      </a:lnTo>
                      <a:lnTo>
                        <a:pt x="4015" y="2067"/>
                      </a:lnTo>
                      <a:lnTo>
                        <a:pt x="4005" y="2143"/>
                      </a:lnTo>
                      <a:lnTo>
                        <a:pt x="4005" y="2217"/>
                      </a:lnTo>
                      <a:lnTo>
                        <a:pt x="4014" y="2292"/>
                      </a:lnTo>
                      <a:lnTo>
                        <a:pt x="4034" y="2366"/>
                      </a:lnTo>
                      <a:lnTo>
                        <a:pt x="4065" y="2435"/>
                      </a:lnTo>
                      <a:lnTo>
                        <a:pt x="4100" y="2480"/>
                      </a:lnTo>
                      <a:lnTo>
                        <a:pt x="4131" y="2528"/>
                      </a:lnTo>
                      <a:lnTo>
                        <a:pt x="4159" y="2579"/>
                      </a:lnTo>
                      <a:lnTo>
                        <a:pt x="4186" y="2631"/>
                      </a:lnTo>
                      <a:lnTo>
                        <a:pt x="4189" y="2529"/>
                      </a:lnTo>
                      <a:lnTo>
                        <a:pt x="4200" y="2429"/>
                      </a:lnTo>
                      <a:lnTo>
                        <a:pt x="4235" y="2228"/>
                      </a:lnTo>
                      <a:lnTo>
                        <a:pt x="4253" y="2239"/>
                      </a:lnTo>
                      <a:lnTo>
                        <a:pt x="4273" y="2243"/>
                      </a:lnTo>
                      <a:lnTo>
                        <a:pt x="4253" y="2398"/>
                      </a:lnTo>
                      <a:lnTo>
                        <a:pt x="4251" y="2436"/>
                      </a:lnTo>
                      <a:lnTo>
                        <a:pt x="4252" y="2475"/>
                      </a:lnTo>
                      <a:lnTo>
                        <a:pt x="4259" y="2553"/>
                      </a:lnTo>
                      <a:lnTo>
                        <a:pt x="4263" y="2632"/>
                      </a:lnTo>
                      <a:lnTo>
                        <a:pt x="4258" y="2672"/>
                      </a:lnTo>
                      <a:lnTo>
                        <a:pt x="4249" y="2713"/>
                      </a:lnTo>
                      <a:lnTo>
                        <a:pt x="4259" y="2729"/>
                      </a:lnTo>
                      <a:lnTo>
                        <a:pt x="4266" y="2746"/>
                      </a:lnTo>
                      <a:lnTo>
                        <a:pt x="4268" y="2784"/>
                      </a:lnTo>
                      <a:lnTo>
                        <a:pt x="4281" y="2807"/>
                      </a:lnTo>
                      <a:lnTo>
                        <a:pt x="4284" y="2835"/>
                      </a:lnTo>
                      <a:lnTo>
                        <a:pt x="4311" y="2826"/>
                      </a:lnTo>
                      <a:lnTo>
                        <a:pt x="4332" y="2812"/>
                      </a:lnTo>
                      <a:lnTo>
                        <a:pt x="4348" y="2793"/>
                      </a:lnTo>
                      <a:lnTo>
                        <a:pt x="4362" y="2773"/>
                      </a:lnTo>
                      <a:lnTo>
                        <a:pt x="4390" y="2733"/>
                      </a:lnTo>
                      <a:lnTo>
                        <a:pt x="4407" y="2713"/>
                      </a:lnTo>
                      <a:lnTo>
                        <a:pt x="4429" y="2698"/>
                      </a:lnTo>
                      <a:lnTo>
                        <a:pt x="4537" y="2634"/>
                      </a:lnTo>
                      <a:lnTo>
                        <a:pt x="4642" y="2569"/>
                      </a:lnTo>
                      <a:lnTo>
                        <a:pt x="4676" y="2556"/>
                      </a:lnTo>
                      <a:lnTo>
                        <a:pt x="4710" y="2549"/>
                      </a:lnTo>
                      <a:lnTo>
                        <a:pt x="4744" y="2537"/>
                      </a:lnTo>
                      <a:lnTo>
                        <a:pt x="4761" y="2525"/>
                      </a:lnTo>
                      <a:lnTo>
                        <a:pt x="4777" y="2509"/>
                      </a:lnTo>
                      <a:lnTo>
                        <a:pt x="4788" y="2493"/>
                      </a:lnTo>
                      <a:lnTo>
                        <a:pt x="4795" y="2475"/>
                      </a:lnTo>
                      <a:lnTo>
                        <a:pt x="4804" y="2429"/>
                      </a:lnTo>
                      <a:lnTo>
                        <a:pt x="4807" y="2376"/>
                      </a:lnTo>
                      <a:lnTo>
                        <a:pt x="4805" y="2316"/>
                      </a:lnTo>
                      <a:lnTo>
                        <a:pt x="4802" y="2194"/>
                      </a:lnTo>
                      <a:lnTo>
                        <a:pt x="4804" y="2137"/>
                      </a:lnTo>
                      <a:lnTo>
                        <a:pt x="4806" y="2117"/>
                      </a:lnTo>
                      <a:lnTo>
                        <a:pt x="4814" y="2087"/>
                      </a:lnTo>
                      <a:lnTo>
                        <a:pt x="4795" y="2050"/>
                      </a:lnTo>
                      <a:lnTo>
                        <a:pt x="4829" y="2083"/>
                      </a:lnTo>
                      <a:lnTo>
                        <a:pt x="4823" y="2118"/>
                      </a:lnTo>
                      <a:lnTo>
                        <a:pt x="4822" y="2154"/>
                      </a:lnTo>
                      <a:lnTo>
                        <a:pt x="4824" y="2228"/>
                      </a:lnTo>
                      <a:lnTo>
                        <a:pt x="4836" y="2372"/>
                      </a:lnTo>
                      <a:lnTo>
                        <a:pt x="4829" y="2454"/>
                      </a:lnTo>
                      <a:lnTo>
                        <a:pt x="4875" y="2410"/>
                      </a:lnTo>
                      <a:lnTo>
                        <a:pt x="4926" y="2369"/>
                      </a:lnTo>
                      <a:lnTo>
                        <a:pt x="4974" y="2329"/>
                      </a:lnTo>
                      <a:lnTo>
                        <a:pt x="5019" y="2281"/>
                      </a:lnTo>
                      <a:lnTo>
                        <a:pt x="5024" y="2301"/>
                      </a:lnTo>
                      <a:lnTo>
                        <a:pt x="5036" y="2317"/>
                      </a:lnTo>
                      <a:lnTo>
                        <a:pt x="5010" y="2347"/>
                      </a:lnTo>
                      <a:lnTo>
                        <a:pt x="4985" y="2370"/>
                      </a:lnTo>
                      <a:lnTo>
                        <a:pt x="4939" y="2408"/>
                      </a:lnTo>
                      <a:lnTo>
                        <a:pt x="4917" y="2425"/>
                      </a:lnTo>
                      <a:lnTo>
                        <a:pt x="4899" y="2446"/>
                      </a:lnTo>
                      <a:lnTo>
                        <a:pt x="4882" y="2472"/>
                      </a:lnTo>
                      <a:lnTo>
                        <a:pt x="4867" y="2506"/>
                      </a:lnTo>
                      <a:lnTo>
                        <a:pt x="4777" y="2580"/>
                      </a:lnTo>
                      <a:lnTo>
                        <a:pt x="4755" y="2595"/>
                      </a:lnTo>
                      <a:lnTo>
                        <a:pt x="4733" y="2604"/>
                      </a:lnTo>
                      <a:lnTo>
                        <a:pt x="4686" y="2616"/>
                      </a:lnTo>
                      <a:lnTo>
                        <a:pt x="4663" y="2621"/>
                      </a:lnTo>
                      <a:lnTo>
                        <a:pt x="4639" y="2630"/>
                      </a:lnTo>
                      <a:lnTo>
                        <a:pt x="4614" y="2643"/>
                      </a:lnTo>
                      <a:lnTo>
                        <a:pt x="4589" y="2662"/>
                      </a:lnTo>
                      <a:lnTo>
                        <a:pt x="4451" y="2787"/>
                      </a:lnTo>
                      <a:lnTo>
                        <a:pt x="4436" y="2784"/>
                      </a:lnTo>
                      <a:lnTo>
                        <a:pt x="4426" y="2832"/>
                      </a:lnTo>
                      <a:lnTo>
                        <a:pt x="4387" y="2881"/>
                      </a:lnTo>
                      <a:lnTo>
                        <a:pt x="4355" y="2933"/>
                      </a:lnTo>
                      <a:lnTo>
                        <a:pt x="4334" y="2990"/>
                      </a:lnTo>
                      <a:lnTo>
                        <a:pt x="4320" y="3050"/>
                      </a:lnTo>
                      <a:lnTo>
                        <a:pt x="4305" y="3139"/>
                      </a:lnTo>
                      <a:lnTo>
                        <a:pt x="4284" y="3228"/>
                      </a:lnTo>
                      <a:lnTo>
                        <a:pt x="4243" y="3406"/>
                      </a:lnTo>
                      <a:lnTo>
                        <a:pt x="4229" y="3495"/>
                      </a:lnTo>
                      <a:lnTo>
                        <a:pt x="4223" y="3583"/>
                      </a:lnTo>
                      <a:lnTo>
                        <a:pt x="4228" y="3673"/>
                      </a:lnTo>
                      <a:lnTo>
                        <a:pt x="4237" y="3718"/>
                      </a:lnTo>
                      <a:lnTo>
                        <a:pt x="4249" y="3763"/>
                      </a:lnTo>
                      <a:lnTo>
                        <a:pt x="4321" y="3749"/>
                      </a:lnTo>
                      <a:lnTo>
                        <a:pt x="4372" y="3734"/>
                      </a:lnTo>
                      <a:lnTo>
                        <a:pt x="4424" y="3708"/>
                      </a:lnTo>
                      <a:lnTo>
                        <a:pt x="4503" y="3662"/>
                      </a:lnTo>
                      <a:lnTo>
                        <a:pt x="4557" y="3624"/>
                      </a:lnTo>
                      <a:lnTo>
                        <a:pt x="4607" y="3584"/>
                      </a:lnTo>
                      <a:lnTo>
                        <a:pt x="4660" y="3548"/>
                      </a:lnTo>
                      <a:lnTo>
                        <a:pt x="4692" y="3533"/>
                      </a:lnTo>
                      <a:lnTo>
                        <a:pt x="4729" y="3521"/>
                      </a:lnTo>
                      <a:lnTo>
                        <a:pt x="4777" y="3504"/>
                      </a:lnTo>
                      <a:lnTo>
                        <a:pt x="4820" y="3480"/>
                      </a:lnTo>
                      <a:lnTo>
                        <a:pt x="4859" y="3451"/>
                      </a:lnTo>
                      <a:lnTo>
                        <a:pt x="4896" y="3419"/>
                      </a:lnTo>
                      <a:lnTo>
                        <a:pt x="4968" y="3353"/>
                      </a:lnTo>
                      <a:lnTo>
                        <a:pt x="5007" y="3326"/>
                      </a:lnTo>
                      <a:lnTo>
                        <a:pt x="5022" y="3316"/>
                      </a:lnTo>
                      <a:lnTo>
                        <a:pt x="5050" y="3302"/>
                      </a:lnTo>
                      <a:lnTo>
                        <a:pt x="5097" y="3279"/>
                      </a:lnTo>
                      <a:lnTo>
                        <a:pt x="5140" y="3252"/>
                      </a:lnTo>
                      <a:lnTo>
                        <a:pt x="5229" y="3195"/>
                      </a:lnTo>
                      <a:lnTo>
                        <a:pt x="5202" y="3230"/>
                      </a:lnTo>
                      <a:lnTo>
                        <a:pt x="5171" y="3258"/>
                      </a:lnTo>
                      <a:lnTo>
                        <a:pt x="5135" y="3283"/>
                      </a:lnTo>
                      <a:lnTo>
                        <a:pt x="5098" y="3306"/>
                      </a:lnTo>
                      <a:lnTo>
                        <a:pt x="5026" y="3353"/>
                      </a:lnTo>
                      <a:lnTo>
                        <a:pt x="4993" y="3381"/>
                      </a:lnTo>
                      <a:lnTo>
                        <a:pt x="4981" y="3393"/>
                      </a:lnTo>
                      <a:lnTo>
                        <a:pt x="4964" y="3414"/>
                      </a:lnTo>
                      <a:lnTo>
                        <a:pt x="5014" y="3394"/>
                      </a:lnTo>
                      <a:lnTo>
                        <a:pt x="5050" y="3388"/>
                      </a:lnTo>
                      <a:lnTo>
                        <a:pt x="5076" y="3392"/>
                      </a:lnTo>
                      <a:lnTo>
                        <a:pt x="5096" y="3403"/>
                      </a:lnTo>
                      <a:lnTo>
                        <a:pt x="5115" y="3417"/>
                      </a:lnTo>
                      <a:lnTo>
                        <a:pt x="5135" y="3430"/>
                      </a:lnTo>
                      <a:lnTo>
                        <a:pt x="5162" y="3439"/>
                      </a:lnTo>
                      <a:lnTo>
                        <a:pt x="5200" y="3440"/>
                      </a:lnTo>
                      <a:lnTo>
                        <a:pt x="5222" y="3441"/>
                      </a:lnTo>
                      <a:lnTo>
                        <a:pt x="5240" y="3449"/>
                      </a:lnTo>
                      <a:lnTo>
                        <a:pt x="5269" y="3476"/>
                      </a:lnTo>
                      <a:lnTo>
                        <a:pt x="5294" y="3508"/>
                      </a:lnTo>
                      <a:lnTo>
                        <a:pt x="5309" y="3522"/>
                      </a:lnTo>
                      <a:lnTo>
                        <a:pt x="5326" y="3532"/>
                      </a:lnTo>
                      <a:lnTo>
                        <a:pt x="5302" y="3529"/>
                      </a:lnTo>
                      <a:lnTo>
                        <a:pt x="5284" y="3518"/>
                      </a:lnTo>
                      <a:lnTo>
                        <a:pt x="5253" y="3485"/>
                      </a:lnTo>
                      <a:lnTo>
                        <a:pt x="5237" y="3469"/>
                      </a:lnTo>
                      <a:lnTo>
                        <a:pt x="5220" y="3458"/>
                      </a:lnTo>
                      <a:lnTo>
                        <a:pt x="5200" y="3455"/>
                      </a:lnTo>
                      <a:lnTo>
                        <a:pt x="5174" y="3463"/>
                      </a:lnTo>
                      <a:lnTo>
                        <a:pt x="5150" y="3469"/>
                      </a:lnTo>
                      <a:lnTo>
                        <a:pt x="5131" y="3464"/>
                      </a:lnTo>
                      <a:lnTo>
                        <a:pt x="5092" y="3438"/>
                      </a:lnTo>
                      <a:lnTo>
                        <a:pt x="5065" y="3427"/>
                      </a:lnTo>
                      <a:lnTo>
                        <a:pt x="5030" y="3422"/>
                      </a:lnTo>
                      <a:lnTo>
                        <a:pt x="4983" y="3428"/>
                      </a:lnTo>
                      <a:lnTo>
                        <a:pt x="4919" y="3451"/>
                      </a:lnTo>
                      <a:lnTo>
                        <a:pt x="4883" y="3487"/>
                      </a:lnTo>
                      <a:lnTo>
                        <a:pt x="4841" y="3517"/>
                      </a:lnTo>
                      <a:lnTo>
                        <a:pt x="4749" y="3565"/>
                      </a:lnTo>
                      <a:lnTo>
                        <a:pt x="4703" y="3589"/>
                      </a:lnTo>
                      <a:lnTo>
                        <a:pt x="4657" y="3614"/>
                      </a:lnTo>
                      <a:lnTo>
                        <a:pt x="4615" y="3644"/>
                      </a:lnTo>
                      <a:lnTo>
                        <a:pt x="4579" y="3682"/>
                      </a:lnTo>
                      <a:lnTo>
                        <a:pt x="4555" y="3705"/>
                      </a:lnTo>
                      <a:lnTo>
                        <a:pt x="4529" y="3723"/>
                      </a:lnTo>
                      <a:lnTo>
                        <a:pt x="4472" y="3752"/>
                      </a:lnTo>
                      <a:lnTo>
                        <a:pt x="4413" y="3778"/>
                      </a:lnTo>
                      <a:lnTo>
                        <a:pt x="4385" y="3793"/>
                      </a:lnTo>
                      <a:lnTo>
                        <a:pt x="4358" y="3811"/>
                      </a:lnTo>
                      <a:lnTo>
                        <a:pt x="4338" y="3827"/>
                      </a:lnTo>
                      <a:lnTo>
                        <a:pt x="4321" y="3846"/>
                      </a:lnTo>
                      <a:lnTo>
                        <a:pt x="4290" y="3890"/>
                      </a:lnTo>
                      <a:lnTo>
                        <a:pt x="4263" y="3940"/>
                      </a:lnTo>
                      <a:lnTo>
                        <a:pt x="4240" y="3995"/>
                      </a:lnTo>
                      <a:lnTo>
                        <a:pt x="4201" y="4104"/>
                      </a:lnTo>
                      <a:lnTo>
                        <a:pt x="4167" y="4200"/>
                      </a:lnTo>
                      <a:lnTo>
                        <a:pt x="4086" y="4404"/>
                      </a:lnTo>
                      <a:lnTo>
                        <a:pt x="4010" y="4610"/>
                      </a:lnTo>
                      <a:lnTo>
                        <a:pt x="3944" y="4819"/>
                      </a:lnTo>
                      <a:lnTo>
                        <a:pt x="3883" y="5030"/>
                      </a:lnTo>
                      <a:lnTo>
                        <a:pt x="3867" y="5090"/>
                      </a:lnTo>
                      <a:lnTo>
                        <a:pt x="3854" y="5152"/>
                      </a:lnTo>
                      <a:lnTo>
                        <a:pt x="3851" y="5214"/>
                      </a:lnTo>
                      <a:lnTo>
                        <a:pt x="3853" y="5244"/>
                      </a:lnTo>
                      <a:lnTo>
                        <a:pt x="3860" y="5275"/>
                      </a:lnTo>
                      <a:lnTo>
                        <a:pt x="3869" y="5284"/>
                      </a:lnTo>
                      <a:lnTo>
                        <a:pt x="3873" y="5293"/>
                      </a:lnTo>
                      <a:lnTo>
                        <a:pt x="3870" y="5314"/>
                      </a:lnTo>
                      <a:lnTo>
                        <a:pt x="3863" y="5335"/>
                      </a:lnTo>
                      <a:lnTo>
                        <a:pt x="3857" y="5361"/>
                      </a:lnTo>
                      <a:lnTo>
                        <a:pt x="3853" y="5520"/>
                      </a:lnTo>
                      <a:lnTo>
                        <a:pt x="3854" y="5671"/>
                      </a:lnTo>
                      <a:lnTo>
                        <a:pt x="3859" y="5813"/>
                      </a:lnTo>
                      <a:lnTo>
                        <a:pt x="3871" y="5948"/>
                      </a:lnTo>
                      <a:lnTo>
                        <a:pt x="3889" y="6075"/>
                      </a:lnTo>
                      <a:lnTo>
                        <a:pt x="3911" y="6194"/>
                      </a:lnTo>
                      <a:lnTo>
                        <a:pt x="3939" y="6307"/>
                      </a:lnTo>
                      <a:lnTo>
                        <a:pt x="3973" y="6414"/>
                      </a:lnTo>
                      <a:lnTo>
                        <a:pt x="3990" y="6454"/>
                      </a:lnTo>
                      <a:lnTo>
                        <a:pt x="4010" y="6492"/>
                      </a:lnTo>
                      <a:lnTo>
                        <a:pt x="4060" y="6557"/>
                      </a:lnTo>
                      <a:lnTo>
                        <a:pt x="4118" y="6612"/>
                      </a:lnTo>
                      <a:lnTo>
                        <a:pt x="4183" y="6663"/>
                      </a:lnTo>
                      <a:lnTo>
                        <a:pt x="4314" y="6759"/>
                      </a:lnTo>
                      <a:lnTo>
                        <a:pt x="4375" y="6812"/>
                      </a:lnTo>
                      <a:lnTo>
                        <a:pt x="4397" y="6834"/>
                      </a:lnTo>
                      <a:lnTo>
                        <a:pt x="4429" y="6874"/>
                      </a:lnTo>
                      <a:lnTo>
                        <a:pt x="4444" y="6929"/>
                      </a:lnTo>
                      <a:lnTo>
                        <a:pt x="4444" y="6970"/>
                      </a:lnTo>
                      <a:lnTo>
                        <a:pt x="4417" y="6966"/>
                      </a:lnTo>
                      <a:lnTo>
                        <a:pt x="4410" y="6914"/>
                      </a:lnTo>
                      <a:lnTo>
                        <a:pt x="4391" y="6888"/>
                      </a:lnTo>
                      <a:lnTo>
                        <a:pt x="4328" y="6840"/>
                      </a:lnTo>
                      <a:lnTo>
                        <a:pt x="4262" y="6796"/>
                      </a:lnTo>
                      <a:lnTo>
                        <a:pt x="4190" y="6761"/>
                      </a:lnTo>
                      <a:lnTo>
                        <a:pt x="4153" y="6748"/>
                      </a:lnTo>
                      <a:lnTo>
                        <a:pt x="4114" y="6738"/>
                      </a:lnTo>
                      <a:lnTo>
                        <a:pt x="4083" y="6711"/>
                      </a:lnTo>
                      <a:lnTo>
                        <a:pt x="4051" y="6684"/>
                      </a:lnTo>
                      <a:lnTo>
                        <a:pt x="4035" y="6674"/>
                      </a:lnTo>
                      <a:lnTo>
                        <a:pt x="4018" y="6668"/>
                      </a:lnTo>
                      <a:lnTo>
                        <a:pt x="4000" y="6667"/>
                      </a:lnTo>
                      <a:lnTo>
                        <a:pt x="3980" y="6670"/>
                      </a:lnTo>
                      <a:lnTo>
                        <a:pt x="3947" y="6673"/>
                      </a:lnTo>
                      <a:lnTo>
                        <a:pt x="3913" y="6670"/>
                      </a:lnTo>
                      <a:lnTo>
                        <a:pt x="3849" y="6656"/>
                      </a:lnTo>
                      <a:lnTo>
                        <a:pt x="3818" y="6654"/>
                      </a:lnTo>
                      <a:lnTo>
                        <a:pt x="3789" y="6658"/>
                      </a:lnTo>
                      <a:lnTo>
                        <a:pt x="3776" y="6666"/>
                      </a:lnTo>
                      <a:lnTo>
                        <a:pt x="3763" y="6675"/>
                      </a:lnTo>
                      <a:lnTo>
                        <a:pt x="3752" y="6689"/>
                      </a:lnTo>
                      <a:lnTo>
                        <a:pt x="3741" y="6707"/>
                      </a:lnTo>
                      <a:lnTo>
                        <a:pt x="3678" y="6721"/>
                      </a:lnTo>
                      <a:lnTo>
                        <a:pt x="3617" y="6741"/>
                      </a:lnTo>
                      <a:lnTo>
                        <a:pt x="3556" y="6767"/>
                      </a:lnTo>
                      <a:lnTo>
                        <a:pt x="3501" y="6799"/>
                      </a:lnTo>
                      <a:lnTo>
                        <a:pt x="3483" y="6838"/>
                      </a:lnTo>
                      <a:lnTo>
                        <a:pt x="3456" y="6872"/>
                      </a:lnTo>
                      <a:lnTo>
                        <a:pt x="3423" y="6900"/>
                      </a:lnTo>
                      <a:lnTo>
                        <a:pt x="3385" y="6918"/>
                      </a:lnTo>
                      <a:lnTo>
                        <a:pt x="3359" y="6955"/>
                      </a:lnTo>
                      <a:lnTo>
                        <a:pt x="3318" y="6955"/>
                      </a:lnTo>
                      <a:lnTo>
                        <a:pt x="3338" y="6925"/>
                      </a:lnTo>
                      <a:lnTo>
                        <a:pt x="3360" y="6899"/>
                      </a:lnTo>
                      <a:lnTo>
                        <a:pt x="3411" y="6849"/>
                      </a:lnTo>
                      <a:lnTo>
                        <a:pt x="3435" y="6823"/>
                      </a:lnTo>
                      <a:lnTo>
                        <a:pt x="3455" y="6794"/>
                      </a:lnTo>
                      <a:lnTo>
                        <a:pt x="3472" y="6762"/>
                      </a:lnTo>
                      <a:lnTo>
                        <a:pt x="3483" y="6726"/>
                      </a:lnTo>
                      <a:lnTo>
                        <a:pt x="3415" y="6738"/>
                      </a:lnTo>
                      <a:lnTo>
                        <a:pt x="3346" y="6745"/>
                      </a:lnTo>
                      <a:lnTo>
                        <a:pt x="3278" y="6750"/>
                      </a:lnTo>
                      <a:lnTo>
                        <a:pt x="3214" y="6759"/>
                      </a:lnTo>
                      <a:lnTo>
                        <a:pt x="3159" y="6775"/>
                      </a:lnTo>
                      <a:lnTo>
                        <a:pt x="3108" y="6798"/>
                      </a:lnTo>
                      <a:lnTo>
                        <a:pt x="3012" y="6852"/>
                      </a:lnTo>
                      <a:lnTo>
                        <a:pt x="2873" y="6844"/>
                      </a:lnTo>
                      <a:lnTo>
                        <a:pt x="2821" y="6855"/>
                      </a:lnTo>
                      <a:lnTo>
                        <a:pt x="2776" y="6840"/>
                      </a:lnTo>
                      <a:close/>
                      <a:moveTo>
                        <a:pt x="3126" y="3957"/>
                      </a:moveTo>
                      <a:lnTo>
                        <a:pt x="3075" y="3985"/>
                      </a:lnTo>
                      <a:lnTo>
                        <a:pt x="3038" y="4044"/>
                      </a:lnTo>
                      <a:lnTo>
                        <a:pt x="2932" y="4081"/>
                      </a:lnTo>
                      <a:lnTo>
                        <a:pt x="2847" y="4182"/>
                      </a:lnTo>
                      <a:lnTo>
                        <a:pt x="2629" y="4185"/>
                      </a:lnTo>
                      <a:lnTo>
                        <a:pt x="2844" y="4167"/>
                      </a:lnTo>
                      <a:lnTo>
                        <a:pt x="2918" y="4067"/>
                      </a:lnTo>
                      <a:lnTo>
                        <a:pt x="3018" y="4026"/>
                      </a:lnTo>
                      <a:lnTo>
                        <a:pt x="3038" y="3978"/>
                      </a:lnTo>
                      <a:lnTo>
                        <a:pt x="3104" y="3938"/>
                      </a:lnTo>
                      <a:lnTo>
                        <a:pt x="3113" y="3950"/>
                      </a:lnTo>
                      <a:lnTo>
                        <a:pt x="3126" y="3957"/>
                      </a:lnTo>
                      <a:close/>
                      <a:moveTo>
                        <a:pt x="1218" y="3287"/>
                      </a:moveTo>
                      <a:lnTo>
                        <a:pt x="1195" y="3315"/>
                      </a:lnTo>
                      <a:lnTo>
                        <a:pt x="1169" y="3335"/>
                      </a:lnTo>
                      <a:lnTo>
                        <a:pt x="1141" y="3348"/>
                      </a:lnTo>
                      <a:lnTo>
                        <a:pt x="1112" y="3357"/>
                      </a:lnTo>
                      <a:lnTo>
                        <a:pt x="1049" y="3361"/>
                      </a:lnTo>
                      <a:lnTo>
                        <a:pt x="985" y="3358"/>
                      </a:lnTo>
                      <a:lnTo>
                        <a:pt x="922" y="3356"/>
                      </a:lnTo>
                      <a:lnTo>
                        <a:pt x="892" y="3358"/>
                      </a:lnTo>
                      <a:lnTo>
                        <a:pt x="864" y="3363"/>
                      </a:lnTo>
                      <a:lnTo>
                        <a:pt x="839" y="3375"/>
                      </a:lnTo>
                      <a:lnTo>
                        <a:pt x="815" y="3391"/>
                      </a:lnTo>
                      <a:lnTo>
                        <a:pt x="795" y="3415"/>
                      </a:lnTo>
                      <a:lnTo>
                        <a:pt x="779" y="3448"/>
                      </a:lnTo>
                      <a:lnTo>
                        <a:pt x="729" y="3451"/>
                      </a:lnTo>
                      <a:lnTo>
                        <a:pt x="681" y="3463"/>
                      </a:lnTo>
                      <a:lnTo>
                        <a:pt x="634" y="3479"/>
                      </a:lnTo>
                      <a:lnTo>
                        <a:pt x="589" y="3498"/>
                      </a:lnTo>
                      <a:lnTo>
                        <a:pt x="544" y="3518"/>
                      </a:lnTo>
                      <a:lnTo>
                        <a:pt x="497" y="3534"/>
                      </a:lnTo>
                      <a:lnTo>
                        <a:pt x="450" y="3547"/>
                      </a:lnTo>
                      <a:lnTo>
                        <a:pt x="400" y="3551"/>
                      </a:lnTo>
                      <a:lnTo>
                        <a:pt x="455" y="3539"/>
                      </a:lnTo>
                      <a:lnTo>
                        <a:pt x="503" y="3522"/>
                      </a:lnTo>
                      <a:lnTo>
                        <a:pt x="584" y="3477"/>
                      </a:lnTo>
                      <a:lnTo>
                        <a:pt x="621" y="3455"/>
                      </a:lnTo>
                      <a:lnTo>
                        <a:pt x="661" y="3438"/>
                      </a:lnTo>
                      <a:lnTo>
                        <a:pt x="703" y="3426"/>
                      </a:lnTo>
                      <a:lnTo>
                        <a:pt x="727" y="3424"/>
                      </a:lnTo>
                      <a:lnTo>
                        <a:pt x="752" y="3425"/>
                      </a:lnTo>
                      <a:lnTo>
                        <a:pt x="773" y="3388"/>
                      </a:lnTo>
                      <a:lnTo>
                        <a:pt x="568" y="3365"/>
                      </a:lnTo>
                      <a:lnTo>
                        <a:pt x="521" y="3355"/>
                      </a:lnTo>
                      <a:lnTo>
                        <a:pt x="478" y="3335"/>
                      </a:lnTo>
                      <a:lnTo>
                        <a:pt x="398" y="3287"/>
                      </a:lnTo>
                      <a:lnTo>
                        <a:pt x="359" y="3265"/>
                      </a:lnTo>
                      <a:lnTo>
                        <a:pt x="318" y="3248"/>
                      </a:lnTo>
                      <a:lnTo>
                        <a:pt x="274" y="3239"/>
                      </a:lnTo>
                      <a:lnTo>
                        <a:pt x="250" y="3239"/>
                      </a:lnTo>
                      <a:lnTo>
                        <a:pt x="226" y="3243"/>
                      </a:lnTo>
                      <a:lnTo>
                        <a:pt x="0" y="3162"/>
                      </a:lnTo>
                      <a:lnTo>
                        <a:pt x="221" y="3232"/>
                      </a:lnTo>
                      <a:lnTo>
                        <a:pt x="248" y="3225"/>
                      </a:lnTo>
                      <a:lnTo>
                        <a:pt x="274" y="3223"/>
                      </a:lnTo>
                      <a:lnTo>
                        <a:pt x="322" y="3230"/>
                      </a:lnTo>
                      <a:lnTo>
                        <a:pt x="366" y="3246"/>
                      </a:lnTo>
                      <a:lnTo>
                        <a:pt x="409" y="3269"/>
                      </a:lnTo>
                      <a:lnTo>
                        <a:pt x="493" y="3320"/>
                      </a:lnTo>
                      <a:lnTo>
                        <a:pt x="537" y="3340"/>
                      </a:lnTo>
                      <a:lnTo>
                        <a:pt x="553" y="3346"/>
                      </a:lnTo>
                      <a:lnTo>
                        <a:pt x="559" y="3347"/>
                      </a:lnTo>
                      <a:lnTo>
                        <a:pt x="584" y="3350"/>
                      </a:lnTo>
                      <a:lnTo>
                        <a:pt x="788" y="3367"/>
                      </a:lnTo>
                      <a:lnTo>
                        <a:pt x="805" y="3351"/>
                      </a:lnTo>
                      <a:lnTo>
                        <a:pt x="821" y="3340"/>
                      </a:lnTo>
                      <a:lnTo>
                        <a:pt x="838" y="3331"/>
                      </a:lnTo>
                      <a:lnTo>
                        <a:pt x="855" y="3326"/>
                      </a:lnTo>
                      <a:lnTo>
                        <a:pt x="891" y="3323"/>
                      </a:lnTo>
                      <a:lnTo>
                        <a:pt x="928" y="3324"/>
                      </a:lnTo>
                      <a:lnTo>
                        <a:pt x="965" y="3327"/>
                      </a:lnTo>
                      <a:lnTo>
                        <a:pt x="1005" y="3327"/>
                      </a:lnTo>
                      <a:lnTo>
                        <a:pt x="1045" y="3318"/>
                      </a:lnTo>
                      <a:lnTo>
                        <a:pt x="1087" y="3299"/>
                      </a:lnTo>
                      <a:lnTo>
                        <a:pt x="1099" y="3314"/>
                      </a:lnTo>
                      <a:lnTo>
                        <a:pt x="1114" y="3324"/>
                      </a:lnTo>
                      <a:lnTo>
                        <a:pt x="1131" y="3328"/>
                      </a:lnTo>
                      <a:lnTo>
                        <a:pt x="1147" y="3326"/>
                      </a:lnTo>
                      <a:lnTo>
                        <a:pt x="1164" y="3319"/>
                      </a:lnTo>
                      <a:lnTo>
                        <a:pt x="1179" y="3306"/>
                      </a:lnTo>
                      <a:lnTo>
                        <a:pt x="1190" y="3287"/>
                      </a:lnTo>
                      <a:lnTo>
                        <a:pt x="1197" y="3263"/>
                      </a:lnTo>
                      <a:lnTo>
                        <a:pt x="1218" y="3287"/>
                      </a:lnTo>
                      <a:close/>
                      <a:moveTo>
                        <a:pt x="6021" y="4120"/>
                      </a:moveTo>
                      <a:lnTo>
                        <a:pt x="6168" y="4212"/>
                      </a:lnTo>
                      <a:lnTo>
                        <a:pt x="6151" y="4219"/>
                      </a:lnTo>
                      <a:lnTo>
                        <a:pt x="6140" y="4234"/>
                      </a:lnTo>
                      <a:lnTo>
                        <a:pt x="6062" y="4195"/>
                      </a:lnTo>
                      <a:lnTo>
                        <a:pt x="6061" y="4175"/>
                      </a:lnTo>
                      <a:lnTo>
                        <a:pt x="6052" y="4158"/>
                      </a:lnTo>
                      <a:lnTo>
                        <a:pt x="6034" y="4147"/>
                      </a:lnTo>
                      <a:lnTo>
                        <a:pt x="6024" y="4144"/>
                      </a:lnTo>
                      <a:lnTo>
                        <a:pt x="6011" y="4144"/>
                      </a:lnTo>
                      <a:lnTo>
                        <a:pt x="6019" y="4133"/>
                      </a:lnTo>
                      <a:lnTo>
                        <a:pt x="6021" y="4120"/>
                      </a:lnTo>
                      <a:close/>
                      <a:moveTo>
                        <a:pt x="6361" y="4498"/>
                      </a:moveTo>
                      <a:lnTo>
                        <a:pt x="6415" y="4583"/>
                      </a:lnTo>
                      <a:lnTo>
                        <a:pt x="6407" y="4719"/>
                      </a:lnTo>
                      <a:lnTo>
                        <a:pt x="6438" y="4771"/>
                      </a:lnTo>
                      <a:lnTo>
                        <a:pt x="6392" y="4734"/>
                      </a:lnTo>
                      <a:lnTo>
                        <a:pt x="6396" y="4583"/>
                      </a:lnTo>
                      <a:lnTo>
                        <a:pt x="6354" y="4524"/>
                      </a:lnTo>
                      <a:lnTo>
                        <a:pt x="6361" y="4498"/>
                      </a:lnTo>
                      <a:close/>
                      <a:moveTo>
                        <a:pt x="2490" y="2358"/>
                      </a:moveTo>
                      <a:lnTo>
                        <a:pt x="2445" y="2321"/>
                      </a:lnTo>
                      <a:lnTo>
                        <a:pt x="2402" y="2279"/>
                      </a:lnTo>
                      <a:lnTo>
                        <a:pt x="2322" y="2192"/>
                      </a:lnTo>
                      <a:lnTo>
                        <a:pt x="2241" y="2104"/>
                      </a:lnTo>
                      <a:lnTo>
                        <a:pt x="2198" y="2063"/>
                      </a:lnTo>
                      <a:lnTo>
                        <a:pt x="2151" y="2027"/>
                      </a:lnTo>
                      <a:lnTo>
                        <a:pt x="2211" y="2039"/>
                      </a:lnTo>
                      <a:lnTo>
                        <a:pt x="2252" y="2073"/>
                      </a:lnTo>
                      <a:lnTo>
                        <a:pt x="2290" y="2110"/>
                      </a:lnTo>
                      <a:lnTo>
                        <a:pt x="2367" y="2190"/>
                      </a:lnTo>
                      <a:lnTo>
                        <a:pt x="2407" y="2229"/>
                      </a:lnTo>
                      <a:lnTo>
                        <a:pt x="2449" y="2268"/>
                      </a:lnTo>
                      <a:lnTo>
                        <a:pt x="2495" y="2303"/>
                      </a:lnTo>
                      <a:lnTo>
                        <a:pt x="2547" y="2335"/>
                      </a:lnTo>
                      <a:lnTo>
                        <a:pt x="2516" y="2341"/>
                      </a:lnTo>
                      <a:lnTo>
                        <a:pt x="2490" y="2358"/>
                      </a:lnTo>
                      <a:close/>
                      <a:moveTo>
                        <a:pt x="3583" y="3080"/>
                      </a:moveTo>
                      <a:lnTo>
                        <a:pt x="3556" y="3028"/>
                      </a:lnTo>
                      <a:lnTo>
                        <a:pt x="3534" y="2972"/>
                      </a:lnTo>
                      <a:lnTo>
                        <a:pt x="3510" y="2922"/>
                      </a:lnTo>
                      <a:lnTo>
                        <a:pt x="3495" y="2902"/>
                      </a:lnTo>
                      <a:lnTo>
                        <a:pt x="3479" y="2887"/>
                      </a:lnTo>
                      <a:lnTo>
                        <a:pt x="3444" y="2860"/>
                      </a:lnTo>
                      <a:lnTo>
                        <a:pt x="3417" y="2828"/>
                      </a:lnTo>
                      <a:lnTo>
                        <a:pt x="3396" y="2792"/>
                      </a:lnTo>
                      <a:lnTo>
                        <a:pt x="3377" y="2756"/>
                      </a:lnTo>
                      <a:lnTo>
                        <a:pt x="3342" y="2682"/>
                      </a:lnTo>
                      <a:lnTo>
                        <a:pt x="3319" y="2648"/>
                      </a:lnTo>
                      <a:lnTo>
                        <a:pt x="3311" y="2635"/>
                      </a:lnTo>
                      <a:lnTo>
                        <a:pt x="3307" y="2632"/>
                      </a:lnTo>
                      <a:lnTo>
                        <a:pt x="3292" y="2617"/>
                      </a:lnTo>
                      <a:lnTo>
                        <a:pt x="3262" y="2582"/>
                      </a:lnTo>
                      <a:lnTo>
                        <a:pt x="3242" y="2540"/>
                      </a:lnTo>
                      <a:lnTo>
                        <a:pt x="3228" y="2495"/>
                      </a:lnTo>
                      <a:lnTo>
                        <a:pt x="3216" y="2448"/>
                      </a:lnTo>
                      <a:lnTo>
                        <a:pt x="3205" y="2402"/>
                      </a:lnTo>
                      <a:lnTo>
                        <a:pt x="3191" y="2357"/>
                      </a:lnTo>
                      <a:lnTo>
                        <a:pt x="3170" y="2316"/>
                      </a:lnTo>
                      <a:lnTo>
                        <a:pt x="3142" y="2279"/>
                      </a:lnTo>
                      <a:lnTo>
                        <a:pt x="3162" y="2296"/>
                      </a:lnTo>
                      <a:lnTo>
                        <a:pt x="3178" y="2316"/>
                      </a:lnTo>
                      <a:lnTo>
                        <a:pt x="3204" y="2358"/>
                      </a:lnTo>
                      <a:lnTo>
                        <a:pt x="3222" y="2405"/>
                      </a:lnTo>
                      <a:lnTo>
                        <a:pt x="3238" y="2454"/>
                      </a:lnTo>
                      <a:lnTo>
                        <a:pt x="3256" y="2503"/>
                      </a:lnTo>
                      <a:lnTo>
                        <a:pt x="3276" y="2549"/>
                      </a:lnTo>
                      <a:lnTo>
                        <a:pt x="3304" y="2590"/>
                      </a:lnTo>
                      <a:lnTo>
                        <a:pt x="3322" y="2609"/>
                      </a:lnTo>
                      <a:lnTo>
                        <a:pt x="3344" y="2625"/>
                      </a:lnTo>
                      <a:lnTo>
                        <a:pt x="3350" y="2578"/>
                      </a:lnTo>
                      <a:lnTo>
                        <a:pt x="3360" y="2532"/>
                      </a:lnTo>
                      <a:lnTo>
                        <a:pt x="3387" y="2440"/>
                      </a:lnTo>
                      <a:lnTo>
                        <a:pt x="3412" y="2347"/>
                      </a:lnTo>
                      <a:lnTo>
                        <a:pt x="3421" y="2299"/>
                      </a:lnTo>
                      <a:lnTo>
                        <a:pt x="3423" y="2249"/>
                      </a:lnTo>
                      <a:lnTo>
                        <a:pt x="3419" y="2222"/>
                      </a:lnTo>
                      <a:lnTo>
                        <a:pt x="3412" y="2198"/>
                      </a:lnTo>
                      <a:lnTo>
                        <a:pt x="3389" y="2153"/>
                      </a:lnTo>
                      <a:lnTo>
                        <a:pt x="3354" y="2072"/>
                      </a:lnTo>
                      <a:lnTo>
                        <a:pt x="3329" y="1989"/>
                      </a:lnTo>
                      <a:lnTo>
                        <a:pt x="3306" y="1903"/>
                      </a:lnTo>
                      <a:lnTo>
                        <a:pt x="3280" y="1820"/>
                      </a:lnTo>
                      <a:lnTo>
                        <a:pt x="3315" y="1849"/>
                      </a:lnTo>
                      <a:lnTo>
                        <a:pt x="3335" y="1927"/>
                      </a:lnTo>
                      <a:lnTo>
                        <a:pt x="3361" y="2009"/>
                      </a:lnTo>
                      <a:lnTo>
                        <a:pt x="3395" y="2091"/>
                      </a:lnTo>
                      <a:lnTo>
                        <a:pt x="3435" y="2172"/>
                      </a:lnTo>
                      <a:lnTo>
                        <a:pt x="3464" y="2276"/>
                      </a:lnTo>
                      <a:lnTo>
                        <a:pt x="3500" y="2213"/>
                      </a:lnTo>
                      <a:lnTo>
                        <a:pt x="3528" y="2147"/>
                      </a:lnTo>
                      <a:lnTo>
                        <a:pt x="3551" y="2078"/>
                      </a:lnTo>
                      <a:lnTo>
                        <a:pt x="3569" y="2009"/>
                      </a:lnTo>
                      <a:lnTo>
                        <a:pt x="3555" y="2089"/>
                      </a:lnTo>
                      <a:lnTo>
                        <a:pt x="3535" y="2169"/>
                      </a:lnTo>
                      <a:lnTo>
                        <a:pt x="3520" y="2208"/>
                      </a:lnTo>
                      <a:lnTo>
                        <a:pt x="3504" y="2246"/>
                      </a:lnTo>
                      <a:lnTo>
                        <a:pt x="3483" y="2283"/>
                      </a:lnTo>
                      <a:lnTo>
                        <a:pt x="3460" y="2317"/>
                      </a:lnTo>
                      <a:lnTo>
                        <a:pt x="3446" y="2340"/>
                      </a:lnTo>
                      <a:lnTo>
                        <a:pt x="3432" y="2370"/>
                      </a:lnTo>
                      <a:lnTo>
                        <a:pt x="3408" y="2443"/>
                      </a:lnTo>
                      <a:lnTo>
                        <a:pt x="3388" y="2526"/>
                      </a:lnTo>
                      <a:lnTo>
                        <a:pt x="3374" y="2613"/>
                      </a:lnTo>
                      <a:lnTo>
                        <a:pt x="3376" y="2635"/>
                      </a:lnTo>
                      <a:lnTo>
                        <a:pt x="3386" y="2666"/>
                      </a:lnTo>
                      <a:lnTo>
                        <a:pt x="3398" y="2703"/>
                      </a:lnTo>
                      <a:lnTo>
                        <a:pt x="3408" y="2743"/>
                      </a:lnTo>
                      <a:lnTo>
                        <a:pt x="3414" y="2765"/>
                      </a:lnTo>
                      <a:lnTo>
                        <a:pt x="3423" y="2783"/>
                      </a:lnTo>
                      <a:lnTo>
                        <a:pt x="3448" y="2815"/>
                      </a:lnTo>
                      <a:lnTo>
                        <a:pt x="3478" y="2842"/>
                      </a:lnTo>
                      <a:lnTo>
                        <a:pt x="3512" y="2866"/>
                      </a:lnTo>
                      <a:lnTo>
                        <a:pt x="3547" y="2890"/>
                      </a:lnTo>
                      <a:lnTo>
                        <a:pt x="3578" y="2917"/>
                      </a:lnTo>
                      <a:lnTo>
                        <a:pt x="3591" y="2932"/>
                      </a:lnTo>
                      <a:lnTo>
                        <a:pt x="3603" y="2949"/>
                      </a:lnTo>
                      <a:lnTo>
                        <a:pt x="3611" y="2970"/>
                      </a:lnTo>
                      <a:lnTo>
                        <a:pt x="3618" y="2991"/>
                      </a:lnTo>
                      <a:lnTo>
                        <a:pt x="3601" y="3006"/>
                      </a:lnTo>
                      <a:lnTo>
                        <a:pt x="3588" y="3028"/>
                      </a:lnTo>
                      <a:lnTo>
                        <a:pt x="3581" y="3053"/>
                      </a:lnTo>
                      <a:lnTo>
                        <a:pt x="3583" y="3080"/>
                      </a:lnTo>
                      <a:close/>
                      <a:moveTo>
                        <a:pt x="3976" y="1290"/>
                      </a:moveTo>
                      <a:lnTo>
                        <a:pt x="3950" y="1104"/>
                      </a:lnTo>
                      <a:lnTo>
                        <a:pt x="3939" y="1062"/>
                      </a:lnTo>
                      <a:lnTo>
                        <a:pt x="3924" y="1029"/>
                      </a:lnTo>
                      <a:lnTo>
                        <a:pt x="3885" y="974"/>
                      </a:lnTo>
                      <a:lnTo>
                        <a:pt x="3868" y="947"/>
                      </a:lnTo>
                      <a:lnTo>
                        <a:pt x="3855" y="914"/>
                      </a:lnTo>
                      <a:lnTo>
                        <a:pt x="3850" y="873"/>
                      </a:lnTo>
                      <a:lnTo>
                        <a:pt x="3853" y="818"/>
                      </a:lnTo>
                      <a:lnTo>
                        <a:pt x="3856" y="782"/>
                      </a:lnTo>
                      <a:lnTo>
                        <a:pt x="3854" y="750"/>
                      </a:lnTo>
                      <a:lnTo>
                        <a:pt x="3849" y="721"/>
                      </a:lnTo>
                      <a:lnTo>
                        <a:pt x="3839" y="695"/>
                      </a:lnTo>
                      <a:lnTo>
                        <a:pt x="3811" y="649"/>
                      </a:lnTo>
                      <a:lnTo>
                        <a:pt x="3772" y="611"/>
                      </a:lnTo>
                      <a:lnTo>
                        <a:pt x="3726" y="576"/>
                      </a:lnTo>
                      <a:lnTo>
                        <a:pt x="3676" y="541"/>
                      </a:lnTo>
                      <a:lnTo>
                        <a:pt x="3626" y="503"/>
                      </a:lnTo>
                      <a:lnTo>
                        <a:pt x="3580" y="458"/>
                      </a:lnTo>
                      <a:lnTo>
                        <a:pt x="3563" y="436"/>
                      </a:lnTo>
                      <a:lnTo>
                        <a:pt x="3550" y="414"/>
                      </a:lnTo>
                      <a:lnTo>
                        <a:pt x="3540" y="394"/>
                      </a:lnTo>
                      <a:lnTo>
                        <a:pt x="3536" y="374"/>
                      </a:lnTo>
                      <a:lnTo>
                        <a:pt x="3536" y="333"/>
                      </a:lnTo>
                      <a:lnTo>
                        <a:pt x="3546" y="293"/>
                      </a:lnTo>
                      <a:lnTo>
                        <a:pt x="3581" y="212"/>
                      </a:lnTo>
                      <a:lnTo>
                        <a:pt x="3600" y="170"/>
                      </a:lnTo>
                      <a:lnTo>
                        <a:pt x="3606" y="153"/>
                      </a:lnTo>
                      <a:lnTo>
                        <a:pt x="3614" y="125"/>
                      </a:lnTo>
                      <a:lnTo>
                        <a:pt x="3614" y="89"/>
                      </a:lnTo>
                      <a:lnTo>
                        <a:pt x="3604" y="58"/>
                      </a:lnTo>
                      <a:lnTo>
                        <a:pt x="3592" y="29"/>
                      </a:lnTo>
                      <a:lnTo>
                        <a:pt x="3589" y="0"/>
                      </a:lnTo>
                      <a:lnTo>
                        <a:pt x="3629" y="54"/>
                      </a:lnTo>
                      <a:lnTo>
                        <a:pt x="3637" y="72"/>
                      </a:lnTo>
                      <a:lnTo>
                        <a:pt x="3641" y="93"/>
                      </a:lnTo>
                      <a:lnTo>
                        <a:pt x="3638" y="115"/>
                      </a:lnTo>
                      <a:lnTo>
                        <a:pt x="3633" y="140"/>
                      </a:lnTo>
                      <a:lnTo>
                        <a:pt x="3594" y="250"/>
                      </a:lnTo>
                      <a:lnTo>
                        <a:pt x="3577" y="307"/>
                      </a:lnTo>
                      <a:lnTo>
                        <a:pt x="3573" y="336"/>
                      </a:lnTo>
                      <a:lnTo>
                        <a:pt x="3573" y="364"/>
                      </a:lnTo>
                      <a:lnTo>
                        <a:pt x="3577" y="391"/>
                      </a:lnTo>
                      <a:lnTo>
                        <a:pt x="3587" y="416"/>
                      </a:lnTo>
                      <a:lnTo>
                        <a:pt x="3604" y="440"/>
                      </a:lnTo>
                      <a:lnTo>
                        <a:pt x="3629" y="462"/>
                      </a:lnTo>
                      <a:lnTo>
                        <a:pt x="3758" y="555"/>
                      </a:lnTo>
                      <a:lnTo>
                        <a:pt x="3788" y="581"/>
                      </a:lnTo>
                      <a:lnTo>
                        <a:pt x="3817" y="609"/>
                      </a:lnTo>
                      <a:lnTo>
                        <a:pt x="3838" y="630"/>
                      </a:lnTo>
                      <a:lnTo>
                        <a:pt x="3864" y="671"/>
                      </a:lnTo>
                      <a:lnTo>
                        <a:pt x="3887" y="646"/>
                      </a:lnTo>
                      <a:lnTo>
                        <a:pt x="3904" y="616"/>
                      </a:lnTo>
                      <a:lnTo>
                        <a:pt x="3917" y="585"/>
                      </a:lnTo>
                      <a:lnTo>
                        <a:pt x="3932" y="554"/>
                      </a:lnTo>
                      <a:lnTo>
                        <a:pt x="3919" y="617"/>
                      </a:lnTo>
                      <a:lnTo>
                        <a:pt x="3900" y="677"/>
                      </a:lnTo>
                      <a:lnTo>
                        <a:pt x="3886" y="738"/>
                      </a:lnTo>
                      <a:lnTo>
                        <a:pt x="3884" y="770"/>
                      </a:lnTo>
                      <a:lnTo>
                        <a:pt x="3886" y="803"/>
                      </a:lnTo>
                      <a:lnTo>
                        <a:pt x="3897" y="869"/>
                      </a:lnTo>
                      <a:lnTo>
                        <a:pt x="3909" y="912"/>
                      </a:lnTo>
                      <a:lnTo>
                        <a:pt x="3921" y="941"/>
                      </a:lnTo>
                      <a:lnTo>
                        <a:pt x="3934" y="963"/>
                      </a:lnTo>
                      <a:lnTo>
                        <a:pt x="3963" y="1002"/>
                      </a:lnTo>
                      <a:lnTo>
                        <a:pt x="3980" y="1034"/>
                      </a:lnTo>
                      <a:lnTo>
                        <a:pt x="3999" y="1081"/>
                      </a:lnTo>
                      <a:lnTo>
                        <a:pt x="4047" y="1248"/>
                      </a:lnTo>
                      <a:lnTo>
                        <a:pt x="4025" y="1248"/>
                      </a:lnTo>
                      <a:lnTo>
                        <a:pt x="4005" y="1256"/>
                      </a:lnTo>
                      <a:lnTo>
                        <a:pt x="3988" y="1270"/>
                      </a:lnTo>
                      <a:lnTo>
                        <a:pt x="3976" y="1290"/>
                      </a:lnTo>
                      <a:close/>
                      <a:moveTo>
                        <a:pt x="4489" y="1111"/>
                      </a:moveTo>
                      <a:lnTo>
                        <a:pt x="4526" y="1060"/>
                      </a:lnTo>
                      <a:lnTo>
                        <a:pt x="4567" y="1011"/>
                      </a:lnTo>
                      <a:lnTo>
                        <a:pt x="4611" y="966"/>
                      </a:lnTo>
                      <a:lnTo>
                        <a:pt x="4658" y="924"/>
                      </a:lnTo>
                      <a:lnTo>
                        <a:pt x="4759" y="848"/>
                      </a:lnTo>
                      <a:lnTo>
                        <a:pt x="4862" y="781"/>
                      </a:lnTo>
                      <a:lnTo>
                        <a:pt x="4875" y="727"/>
                      </a:lnTo>
                      <a:lnTo>
                        <a:pt x="4892" y="681"/>
                      </a:lnTo>
                      <a:lnTo>
                        <a:pt x="4919" y="639"/>
                      </a:lnTo>
                      <a:lnTo>
                        <a:pt x="4938" y="619"/>
                      </a:lnTo>
                      <a:lnTo>
                        <a:pt x="4959" y="600"/>
                      </a:lnTo>
                      <a:lnTo>
                        <a:pt x="4978" y="503"/>
                      </a:lnTo>
                      <a:lnTo>
                        <a:pt x="4989" y="455"/>
                      </a:lnTo>
                      <a:lnTo>
                        <a:pt x="5006" y="410"/>
                      </a:lnTo>
                      <a:lnTo>
                        <a:pt x="5016" y="410"/>
                      </a:lnTo>
                      <a:lnTo>
                        <a:pt x="4982" y="607"/>
                      </a:lnTo>
                      <a:lnTo>
                        <a:pt x="4977" y="625"/>
                      </a:lnTo>
                      <a:lnTo>
                        <a:pt x="4968" y="639"/>
                      </a:lnTo>
                      <a:lnTo>
                        <a:pt x="4945" y="662"/>
                      </a:lnTo>
                      <a:lnTo>
                        <a:pt x="4919" y="696"/>
                      </a:lnTo>
                      <a:lnTo>
                        <a:pt x="4908" y="722"/>
                      </a:lnTo>
                      <a:lnTo>
                        <a:pt x="4897" y="758"/>
                      </a:lnTo>
                      <a:lnTo>
                        <a:pt x="4911" y="770"/>
                      </a:lnTo>
                      <a:lnTo>
                        <a:pt x="4956" y="731"/>
                      </a:lnTo>
                      <a:lnTo>
                        <a:pt x="5003" y="694"/>
                      </a:lnTo>
                      <a:lnTo>
                        <a:pt x="5101" y="623"/>
                      </a:lnTo>
                      <a:lnTo>
                        <a:pt x="5148" y="586"/>
                      </a:lnTo>
                      <a:lnTo>
                        <a:pt x="5192" y="547"/>
                      </a:lnTo>
                      <a:lnTo>
                        <a:pt x="5234" y="503"/>
                      </a:lnTo>
                      <a:lnTo>
                        <a:pt x="5271" y="455"/>
                      </a:lnTo>
                      <a:lnTo>
                        <a:pt x="5250" y="490"/>
                      </a:lnTo>
                      <a:lnTo>
                        <a:pt x="5227" y="523"/>
                      </a:lnTo>
                      <a:lnTo>
                        <a:pt x="5174" y="583"/>
                      </a:lnTo>
                      <a:lnTo>
                        <a:pt x="5054" y="692"/>
                      </a:lnTo>
                      <a:lnTo>
                        <a:pt x="5077" y="685"/>
                      </a:lnTo>
                      <a:lnTo>
                        <a:pt x="5096" y="683"/>
                      </a:lnTo>
                      <a:lnTo>
                        <a:pt x="5115" y="686"/>
                      </a:lnTo>
                      <a:lnTo>
                        <a:pt x="5133" y="690"/>
                      </a:lnTo>
                      <a:lnTo>
                        <a:pt x="5171" y="699"/>
                      </a:lnTo>
                      <a:lnTo>
                        <a:pt x="5191" y="698"/>
                      </a:lnTo>
                      <a:lnTo>
                        <a:pt x="5214" y="692"/>
                      </a:lnTo>
                      <a:lnTo>
                        <a:pt x="5185" y="704"/>
                      </a:lnTo>
                      <a:lnTo>
                        <a:pt x="5154" y="709"/>
                      </a:lnTo>
                      <a:lnTo>
                        <a:pt x="5093" y="710"/>
                      </a:lnTo>
                      <a:lnTo>
                        <a:pt x="5061" y="711"/>
                      </a:lnTo>
                      <a:lnTo>
                        <a:pt x="5030" y="716"/>
                      </a:lnTo>
                      <a:lnTo>
                        <a:pt x="5000" y="727"/>
                      </a:lnTo>
                      <a:lnTo>
                        <a:pt x="4985" y="736"/>
                      </a:lnTo>
                      <a:lnTo>
                        <a:pt x="4971" y="748"/>
                      </a:lnTo>
                      <a:lnTo>
                        <a:pt x="4924" y="782"/>
                      </a:lnTo>
                      <a:lnTo>
                        <a:pt x="4872" y="813"/>
                      </a:lnTo>
                      <a:lnTo>
                        <a:pt x="4762" y="891"/>
                      </a:lnTo>
                      <a:lnTo>
                        <a:pt x="4710" y="933"/>
                      </a:lnTo>
                      <a:lnTo>
                        <a:pt x="4661" y="979"/>
                      </a:lnTo>
                      <a:lnTo>
                        <a:pt x="4616" y="1027"/>
                      </a:lnTo>
                      <a:lnTo>
                        <a:pt x="4576" y="1080"/>
                      </a:lnTo>
                      <a:lnTo>
                        <a:pt x="4544" y="1139"/>
                      </a:lnTo>
                      <a:lnTo>
                        <a:pt x="4518" y="1204"/>
                      </a:lnTo>
                      <a:lnTo>
                        <a:pt x="4524" y="1177"/>
                      </a:lnTo>
                      <a:lnTo>
                        <a:pt x="4519" y="1153"/>
                      </a:lnTo>
                      <a:lnTo>
                        <a:pt x="4507" y="1129"/>
                      </a:lnTo>
                      <a:lnTo>
                        <a:pt x="4489" y="1111"/>
                      </a:lnTo>
                      <a:close/>
                    </a:path>
                  </a:pathLst>
                </a:custGeom>
                <a:solidFill>
                  <a:srgbClr val="CC9954"/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5" name="Freeform 164">
                  <a:extLst>
                    <a:ext uri="{FF2B5EF4-FFF2-40B4-BE49-F238E27FC236}">
                      <a16:creationId xmlns:a16="http://schemas.microsoft.com/office/drawing/2014/main" id="{389D702B-53CA-4675-95D9-16ED67DD7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9163" y="3036888"/>
                  <a:ext cx="579438" cy="914400"/>
                </a:xfrm>
                <a:custGeom>
                  <a:avLst/>
                  <a:gdLst>
                    <a:gd name="T0" fmla="*/ 229 w 2550"/>
                    <a:gd name="T1" fmla="*/ 4994 h 5177"/>
                    <a:gd name="T2" fmla="*/ 516 w 2550"/>
                    <a:gd name="T3" fmla="*/ 4884 h 5177"/>
                    <a:gd name="T4" fmla="*/ 747 w 2550"/>
                    <a:gd name="T5" fmla="*/ 4628 h 5177"/>
                    <a:gd name="T6" fmla="*/ 791 w 2550"/>
                    <a:gd name="T7" fmla="*/ 4135 h 5177"/>
                    <a:gd name="T8" fmla="*/ 732 w 2550"/>
                    <a:gd name="T9" fmla="*/ 3557 h 5177"/>
                    <a:gd name="T10" fmla="*/ 549 w 2550"/>
                    <a:gd name="T11" fmla="*/ 3309 h 5177"/>
                    <a:gd name="T12" fmla="*/ 356 w 2550"/>
                    <a:gd name="T13" fmla="*/ 3221 h 5177"/>
                    <a:gd name="T14" fmla="*/ 418 w 2550"/>
                    <a:gd name="T15" fmla="*/ 3194 h 5177"/>
                    <a:gd name="T16" fmla="*/ 224 w 2550"/>
                    <a:gd name="T17" fmla="*/ 3048 h 5177"/>
                    <a:gd name="T18" fmla="*/ 15 w 2550"/>
                    <a:gd name="T19" fmla="*/ 2893 h 5177"/>
                    <a:gd name="T20" fmla="*/ 373 w 2550"/>
                    <a:gd name="T21" fmla="*/ 3063 h 5177"/>
                    <a:gd name="T22" fmla="*/ 577 w 2550"/>
                    <a:gd name="T23" fmla="*/ 3228 h 5177"/>
                    <a:gd name="T24" fmla="*/ 796 w 2550"/>
                    <a:gd name="T25" fmla="*/ 3208 h 5177"/>
                    <a:gd name="T26" fmla="*/ 844 w 2550"/>
                    <a:gd name="T27" fmla="*/ 2597 h 5177"/>
                    <a:gd name="T28" fmla="*/ 662 w 2550"/>
                    <a:gd name="T29" fmla="*/ 2200 h 5177"/>
                    <a:gd name="T30" fmla="*/ 420 w 2550"/>
                    <a:gd name="T31" fmla="*/ 1748 h 5177"/>
                    <a:gd name="T32" fmla="*/ 426 w 2550"/>
                    <a:gd name="T33" fmla="*/ 1655 h 5177"/>
                    <a:gd name="T34" fmla="*/ 905 w 2550"/>
                    <a:gd name="T35" fmla="*/ 2419 h 5177"/>
                    <a:gd name="T36" fmla="*/ 1127 w 2550"/>
                    <a:gd name="T37" fmla="*/ 2591 h 5177"/>
                    <a:gd name="T38" fmla="*/ 1272 w 2550"/>
                    <a:gd name="T39" fmla="*/ 1982 h 5177"/>
                    <a:gd name="T40" fmla="*/ 1266 w 2550"/>
                    <a:gd name="T41" fmla="*/ 1648 h 5177"/>
                    <a:gd name="T42" fmla="*/ 1341 w 2550"/>
                    <a:gd name="T43" fmla="*/ 1455 h 5177"/>
                    <a:gd name="T44" fmla="*/ 1399 w 2550"/>
                    <a:gd name="T45" fmla="*/ 1003 h 5177"/>
                    <a:gd name="T46" fmla="*/ 1146 w 2550"/>
                    <a:gd name="T47" fmla="*/ 402 h 5177"/>
                    <a:gd name="T48" fmla="*/ 898 w 2550"/>
                    <a:gd name="T49" fmla="*/ 188 h 5177"/>
                    <a:gd name="T50" fmla="*/ 1119 w 2550"/>
                    <a:gd name="T51" fmla="*/ 319 h 5177"/>
                    <a:gd name="T52" fmla="*/ 1282 w 2550"/>
                    <a:gd name="T53" fmla="*/ 128 h 5177"/>
                    <a:gd name="T54" fmla="*/ 1324 w 2550"/>
                    <a:gd name="T55" fmla="*/ 687 h 5177"/>
                    <a:gd name="T56" fmla="*/ 1497 w 2550"/>
                    <a:gd name="T57" fmla="*/ 450 h 5177"/>
                    <a:gd name="T58" fmla="*/ 1483 w 2550"/>
                    <a:gd name="T59" fmla="*/ 936 h 5177"/>
                    <a:gd name="T60" fmla="*/ 1586 w 2550"/>
                    <a:gd name="T61" fmla="*/ 980 h 5177"/>
                    <a:gd name="T62" fmla="*/ 1968 w 2550"/>
                    <a:gd name="T63" fmla="*/ 744 h 5177"/>
                    <a:gd name="T64" fmla="*/ 2026 w 2550"/>
                    <a:gd name="T65" fmla="*/ 401 h 5177"/>
                    <a:gd name="T66" fmla="*/ 2048 w 2550"/>
                    <a:gd name="T67" fmla="*/ 435 h 5177"/>
                    <a:gd name="T68" fmla="*/ 2260 w 2550"/>
                    <a:gd name="T69" fmla="*/ 524 h 5177"/>
                    <a:gd name="T70" fmla="*/ 2001 w 2550"/>
                    <a:gd name="T71" fmla="*/ 787 h 5177"/>
                    <a:gd name="T72" fmla="*/ 1675 w 2550"/>
                    <a:gd name="T73" fmla="*/ 994 h 5177"/>
                    <a:gd name="T74" fmla="*/ 1508 w 2550"/>
                    <a:gd name="T75" fmla="*/ 1435 h 5177"/>
                    <a:gd name="T76" fmla="*/ 1596 w 2550"/>
                    <a:gd name="T77" fmla="*/ 1941 h 5177"/>
                    <a:gd name="T78" fmla="*/ 2001 w 2550"/>
                    <a:gd name="T79" fmla="*/ 1711 h 5177"/>
                    <a:gd name="T80" fmla="*/ 2321 w 2550"/>
                    <a:gd name="T81" fmla="*/ 1486 h 5177"/>
                    <a:gd name="T82" fmla="*/ 2217 w 2550"/>
                    <a:gd name="T83" fmla="*/ 1588 h 5177"/>
                    <a:gd name="T84" fmla="*/ 2359 w 2550"/>
                    <a:gd name="T85" fmla="*/ 1637 h 5177"/>
                    <a:gd name="T86" fmla="*/ 2550 w 2550"/>
                    <a:gd name="T87" fmla="*/ 1739 h 5177"/>
                    <a:gd name="T88" fmla="*/ 2374 w 2550"/>
                    <a:gd name="T89" fmla="*/ 1676 h 5177"/>
                    <a:gd name="T90" fmla="*/ 2065 w 2550"/>
                    <a:gd name="T91" fmla="*/ 1724 h 5177"/>
                    <a:gd name="T92" fmla="*/ 1696 w 2550"/>
                    <a:gd name="T93" fmla="*/ 1959 h 5177"/>
                    <a:gd name="T94" fmla="*/ 1464 w 2550"/>
                    <a:gd name="T95" fmla="*/ 2202 h 5177"/>
                    <a:gd name="T96" fmla="*/ 1078 w 2550"/>
                    <a:gd name="T97" fmla="*/ 3359 h 5177"/>
                    <a:gd name="T98" fmla="*/ 1081 w 2550"/>
                    <a:gd name="T99" fmla="*/ 3568 h 5177"/>
                    <a:gd name="T100" fmla="*/ 1197 w 2550"/>
                    <a:gd name="T101" fmla="*/ 4621 h 5177"/>
                    <a:gd name="T102" fmla="*/ 1621 w 2550"/>
                    <a:gd name="T103" fmla="*/ 5041 h 5177"/>
                    <a:gd name="T104" fmla="*/ 1486 w 2550"/>
                    <a:gd name="T105" fmla="*/ 5003 h 5177"/>
                    <a:gd name="T106" fmla="*/ 1224 w 2550"/>
                    <a:gd name="T107" fmla="*/ 4874 h 5177"/>
                    <a:gd name="T108" fmla="*/ 987 w 2550"/>
                    <a:gd name="T109" fmla="*/ 4882 h 5177"/>
                    <a:gd name="T110" fmla="*/ 680 w 2550"/>
                    <a:gd name="T111" fmla="*/ 5079 h 5177"/>
                    <a:gd name="T112" fmla="*/ 659 w 2550"/>
                    <a:gd name="T113" fmla="*/ 5030 h 5177"/>
                    <a:gd name="T114" fmla="*/ 383 w 2550"/>
                    <a:gd name="T115" fmla="*/ 4982 h 5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550" h="5177">
                      <a:moveTo>
                        <a:pt x="0" y="5047"/>
                      </a:moveTo>
                      <a:lnTo>
                        <a:pt x="20" y="5034"/>
                      </a:lnTo>
                      <a:lnTo>
                        <a:pt x="42" y="5028"/>
                      </a:lnTo>
                      <a:lnTo>
                        <a:pt x="83" y="5023"/>
                      </a:lnTo>
                      <a:lnTo>
                        <a:pt x="125" y="5026"/>
                      </a:lnTo>
                      <a:lnTo>
                        <a:pt x="168" y="5021"/>
                      </a:lnTo>
                      <a:lnTo>
                        <a:pt x="202" y="5010"/>
                      </a:lnTo>
                      <a:lnTo>
                        <a:pt x="229" y="4994"/>
                      </a:lnTo>
                      <a:lnTo>
                        <a:pt x="267" y="4956"/>
                      </a:lnTo>
                      <a:lnTo>
                        <a:pt x="297" y="4926"/>
                      </a:lnTo>
                      <a:lnTo>
                        <a:pt x="314" y="4918"/>
                      </a:lnTo>
                      <a:lnTo>
                        <a:pt x="320" y="4917"/>
                      </a:lnTo>
                      <a:lnTo>
                        <a:pt x="333" y="4918"/>
                      </a:lnTo>
                      <a:lnTo>
                        <a:pt x="365" y="4917"/>
                      </a:lnTo>
                      <a:lnTo>
                        <a:pt x="415" y="4908"/>
                      </a:lnTo>
                      <a:lnTo>
                        <a:pt x="516" y="4884"/>
                      </a:lnTo>
                      <a:lnTo>
                        <a:pt x="573" y="4865"/>
                      </a:lnTo>
                      <a:lnTo>
                        <a:pt x="615" y="4842"/>
                      </a:lnTo>
                      <a:lnTo>
                        <a:pt x="647" y="4815"/>
                      </a:lnTo>
                      <a:lnTo>
                        <a:pt x="669" y="4784"/>
                      </a:lnTo>
                      <a:lnTo>
                        <a:pt x="688" y="4750"/>
                      </a:lnTo>
                      <a:lnTo>
                        <a:pt x="705" y="4712"/>
                      </a:lnTo>
                      <a:lnTo>
                        <a:pt x="723" y="4672"/>
                      </a:lnTo>
                      <a:lnTo>
                        <a:pt x="747" y="4628"/>
                      </a:lnTo>
                      <a:lnTo>
                        <a:pt x="772" y="4575"/>
                      </a:lnTo>
                      <a:lnTo>
                        <a:pt x="786" y="4517"/>
                      </a:lnTo>
                      <a:lnTo>
                        <a:pt x="792" y="4458"/>
                      </a:lnTo>
                      <a:lnTo>
                        <a:pt x="794" y="4396"/>
                      </a:lnTo>
                      <a:lnTo>
                        <a:pt x="792" y="4271"/>
                      </a:lnTo>
                      <a:lnTo>
                        <a:pt x="793" y="4209"/>
                      </a:lnTo>
                      <a:lnTo>
                        <a:pt x="800" y="4149"/>
                      </a:lnTo>
                      <a:lnTo>
                        <a:pt x="791" y="4135"/>
                      </a:lnTo>
                      <a:lnTo>
                        <a:pt x="788" y="4120"/>
                      </a:lnTo>
                      <a:lnTo>
                        <a:pt x="790" y="4089"/>
                      </a:lnTo>
                      <a:lnTo>
                        <a:pt x="798" y="4058"/>
                      </a:lnTo>
                      <a:lnTo>
                        <a:pt x="800" y="4027"/>
                      </a:lnTo>
                      <a:lnTo>
                        <a:pt x="787" y="3892"/>
                      </a:lnTo>
                      <a:lnTo>
                        <a:pt x="771" y="3767"/>
                      </a:lnTo>
                      <a:lnTo>
                        <a:pt x="752" y="3654"/>
                      </a:lnTo>
                      <a:lnTo>
                        <a:pt x="732" y="3557"/>
                      </a:lnTo>
                      <a:lnTo>
                        <a:pt x="708" y="3477"/>
                      </a:lnTo>
                      <a:lnTo>
                        <a:pt x="682" y="3415"/>
                      </a:lnTo>
                      <a:lnTo>
                        <a:pt x="654" y="3372"/>
                      </a:lnTo>
                      <a:lnTo>
                        <a:pt x="639" y="3360"/>
                      </a:lnTo>
                      <a:lnTo>
                        <a:pt x="624" y="3353"/>
                      </a:lnTo>
                      <a:lnTo>
                        <a:pt x="608" y="3339"/>
                      </a:lnTo>
                      <a:lnTo>
                        <a:pt x="590" y="3328"/>
                      </a:lnTo>
                      <a:lnTo>
                        <a:pt x="549" y="3309"/>
                      </a:lnTo>
                      <a:lnTo>
                        <a:pt x="529" y="3299"/>
                      </a:lnTo>
                      <a:lnTo>
                        <a:pt x="513" y="3287"/>
                      </a:lnTo>
                      <a:lnTo>
                        <a:pt x="501" y="3270"/>
                      </a:lnTo>
                      <a:lnTo>
                        <a:pt x="495" y="3248"/>
                      </a:lnTo>
                      <a:lnTo>
                        <a:pt x="486" y="3219"/>
                      </a:lnTo>
                      <a:lnTo>
                        <a:pt x="443" y="3211"/>
                      </a:lnTo>
                      <a:lnTo>
                        <a:pt x="399" y="3212"/>
                      </a:lnTo>
                      <a:lnTo>
                        <a:pt x="356" y="3221"/>
                      </a:lnTo>
                      <a:lnTo>
                        <a:pt x="336" y="3230"/>
                      </a:lnTo>
                      <a:lnTo>
                        <a:pt x="318" y="3242"/>
                      </a:lnTo>
                      <a:lnTo>
                        <a:pt x="280" y="3257"/>
                      </a:lnTo>
                      <a:lnTo>
                        <a:pt x="299" y="3237"/>
                      </a:lnTo>
                      <a:lnTo>
                        <a:pt x="321" y="3222"/>
                      </a:lnTo>
                      <a:lnTo>
                        <a:pt x="344" y="3211"/>
                      </a:lnTo>
                      <a:lnTo>
                        <a:pt x="367" y="3202"/>
                      </a:lnTo>
                      <a:lnTo>
                        <a:pt x="418" y="3194"/>
                      </a:lnTo>
                      <a:lnTo>
                        <a:pt x="471" y="3193"/>
                      </a:lnTo>
                      <a:lnTo>
                        <a:pt x="449" y="3167"/>
                      </a:lnTo>
                      <a:lnTo>
                        <a:pt x="422" y="3142"/>
                      </a:lnTo>
                      <a:lnTo>
                        <a:pt x="392" y="3119"/>
                      </a:lnTo>
                      <a:lnTo>
                        <a:pt x="359" y="3099"/>
                      </a:lnTo>
                      <a:lnTo>
                        <a:pt x="290" y="3066"/>
                      </a:lnTo>
                      <a:lnTo>
                        <a:pt x="255" y="3056"/>
                      </a:lnTo>
                      <a:lnTo>
                        <a:pt x="224" y="3048"/>
                      </a:lnTo>
                      <a:lnTo>
                        <a:pt x="186" y="3037"/>
                      </a:lnTo>
                      <a:lnTo>
                        <a:pt x="169" y="3026"/>
                      </a:lnTo>
                      <a:lnTo>
                        <a:pt x="154" y="3011"/>
                      </a:lnTo>
                      <a:lnTo>
                        <a:pt x="111" y="2995"/>
                      </a:lnTo>
                      <a:lnTo>
                        <a:pt x="73" y="2972"/>
                      </a:lnTo>
                      <a:lnTo>
                        <a:pt x="42" y="2944"/>
                      </a:lnTo>
                      <a:lnTo>
                        <a:pt x="18" y="2908"/>
                      </a:lnTo>
                      <a:lnTo>
                        <a:pt x="15" y="2893"/>
                      </a:lnTo>
                      <a:lnTo>
                        <a:pt x="22" y="2887"/>
                      </a:lnTo>
                      <a:lnTo>
                        <a:pt x="34" y="2889"/>
                      </a:lnTo>
                      <a:lnTo>
                        <a:pt x="48" y="2900"/>
                      </a:lnTo>
                      <a:lnTo>
                        <a:pt x="80" y="2930"/>
                      </a:lnTo>
                      <a:lnTo>
                        <a:pt x="115" y="2957"/>
                      </a:lnTo>
                      <a:lnTo>
                        <a:pt x="197" y="3002"/>
                      </a:lnTo>
                      <a:lnTo>
                        <a:pt x="285" y="3038"/>
                      </a:lnTo>
                      <a:lnTo>
                        <a:pt x="373" y="3063"/>
                      </a:lnTo>
                      <a:lnTo>
                        <a:pt x="404" y="3075"/>
                      </a:lnTo>
                      <a:lnTo>
                        <a:pt x="430" y="3093"/>
                      </a:lnTo>
                      <a:lnTo>
                        <a:pt x="472" y="3140"/>
                      </a:lnTo>
                      <a:lnTo>
                        <a:pt x="509" y="3186"/>
                      </a:lnTo>
                      <a:lnTo>
                        <a:pt x="528" y="3203"/>
                      </a:lnTo>
                      <a:lnTo>
                        <a:pt x="536" y="3210"/>
                      </a:lnTo>
                      <a:lnTo>
                        <a:pt x="550" y="3215"/>
                      </a:lnTo>
                      <a:lnTo>
                        <a:pt x="577" y="3228"/>
                      </a:lnTo>
                      <a:lnTo>
                        <a:pt x="599" y="3244"/>
                      </a:lnTo>
                      <a:lnTo>
                        <a:pt x="640" y="3279"/>
                      </a:lnTo>
                      <a:lnTo>
                        <a:pt x="661" y="3295"/>
                      </a:lnTo>
                      <a:lnTo>
                        <a:pt x="683" y="3308"/>
                      </a:lnTo>
                      <a:lnTo>
                        <a:pt x="709" y="3317"/>
                      </a:lnTo>
                      <a:lnTo>
                        <a:pt x="741" y="3320"/>
                      </a:lnTo>
                      <a:lnTo>
                        <a:pt x="770" y="3264"/>
                      </a:lnTo>
                      <a:lnTo>
                        <a:pt x="796" y="3208"/>
                      </a:lnTo>
                      <a:lnTo>
                        <a:pt x="818" y="3149"/>
                      </a:lnTo>
                      <a:lnTo>
                        <a:pt x="836" y="3089"/>
                      </a:lnTo>
                      <a:lnTo>
                        <a:pt x="862" y="2967"/>
                      </a:lnTo>
                      <a:lnTo>
                        <a:pt x="870" y="2905"/>
                      </a:lnTo>
                      <a:lnTo>
                        <a:pt x="873" y="2843"/>
                      </a:lnTo>
                      <a:lnTo>
                        <a:pt x="867" y="2719"/>
                      </a:lnTo>
                      <a:lnTo>
                        <a:pt x="858" y="2657"/>
                      </a:lnTo>
                      <a:lnTo>
                        <a:pt x="844" y="2597"/>
                      </a:lnTo>
                      <a:lnTo>
                        <a:pt x="826" y="2537"/>
                      </a:lnTo>
                      <a:lnTo>
                        <a:pt x="803" y="2479"/>
                      </a:lnTo>
                      <a:lnTo>
                        <a:pt x="776" y="2422"/>
                      </a:lnTo>
                      <a:lnTo>
                        <a:pt x="744" y="2366"/>
                      </a:lnTo>
                      <a:lnTo>
                        <a:pt x="721" y="2324"/>
                      </a:lnTo>
                      <a:lnTo>
                        <a:pt x="705" y="2282"/>
                      </a:lnTo>
                      <a:lnTo>
                        <a:pt x="688" y="2240"/>
                      </a:lnTo>
                      <a:lnTo>
                        <a:pt x="662" y="2200"/>
                      </a:lnTo>
                      <a:lnTo>
                        <a:pt x="634" y="2161"/>
                      </a:lnTo>
                      <a:lnTo>
                        <a:pt x="610" y="2121"/>
                      </a:lnTo>
                      <a:lnTo>
                        <a:pt x="569" y="2036"/>
                      </a:lnTo>
                      <a:lnTo>
                        <a:pt x="529" y="1950"/>
                      </a:lnTo>
                      <a:lnTo>
                        <a:pt x="508" y="1908"/>
                      </a:lnTo>
                      <a:lnTo>
                        <a:pt x="482" y="1866"/>
                      </a:lnTo>
                      <a:lnTo>
                        <a:pt x="447" y="1808"/>
                      </a:lnTo>
                      <a:lnTo>
                        <a:pt x="420" y="1748"/>
                      </a:lnTo>
                      <a:lnTo>
                        <a:pt x="378" y="1622"/>
                      </a:lnTo>
                      <a:lnTo>
                        <a:pt x="316" y="1365"/>
                      </a:lnTo>
                      <a:lnTo>
                        <a:pt x="346" y="1364"/>
                      </a:lnTo>
                      <a:lnTo>
                        <a:pt x="372" y="1353"/>
                      </a:lnTo>
                      <a:lnTo>
                        <a:pt x="384" y="1429"/>
                      </a:lnTo>
                      <a:lnTo>
                        <a:pt x="400" y="1504"/>
                      </a:lnTo>
                      <a:lnTo>
                        <a:pt x="415" y="1579"/>
                      </a:lnTo>
                      <a:lnTo>
                        <a:pt x="426" y="1655"/>
                      </a:lnTo>
                      <a:lnTo>
                        <a:pt x="467" y="1733"/>
                      </a:lnTo>
                      <a:lnTo>
                        <a:pt x="511" y="1807"/>
                      </a:lnTo>
                      <a:lnTo>
                        <a:pt x="609" y="1955"/>
                      </a:lnTo>
                      <a:lnTo>
                        <a:pt x="677" y="2061"/>
                      </a:lnTo>
                      <a:lnTo>
                        <a:pt x="741" y="2169"/>
                      </a:lnTo>
                      <a:lnTo>
                        <a:pt x="806" y="2277"/>
                      </a:lnTo>
                      <a:lnTo>
                        <a:pt x="882" y="2385"/>
                      </a:lnTo>
                      <a:lnTo>
                        <a:pt x="905" y="2419"/>
                      </a:lnTo>
                      <a:lnTo>
                        <a:pt x="927" y="2455"/>
                      </a:lnTo>
                      <a:lnTo>
                        <a:pt x="964" y="2531"/>
                      </a:lnTo>
                      <a:lnTo>
                        <a:pt x="1000" y="2606"/>
                      </a:lnTo>
                      <a:lnTo>
                        <a:pt x="1022" y="2641"/>
                      </a:lnTo>
                      <a:lnTo>
                        <a:pt x="1047" y="2674"/>
                      </a:lnTo>
                      <a:lnTo>
                        <a:pt x="1077" y="2674"/>
                      </a:lnTo>
                      <a:lnTo>
                        <a:pt x="1104" y="2634"/>
                      </a:lnTo>
                      <a:lnTo>
                        <a:pt x="1127" y="2591"/>
                      </a:lnTo>
                      <a:lnTo>
                        <a:pt x="1162" y="2503"/>
                      </a:lnTo>
                      <a:lnTo>
                        <a:pt x="1194" y="2412"/>
                      </a:lnTo>
                      <a:lnTo>
                        <a:pt x="1230" y="2323"/>
                      </a:lnTo>
                      <a:lnTo>
                        <a:pt x="1251" y="2268"/>
                      </a:lnTo>
                      <a:lnTo>
                        <a:pt x="1263" y="2211"/>
                      </a:lnTo>
                      <a:lnTo>
                        <a:pt x="1271" y="2155"/>
                      </a:lnTo>
                      <a:lnTo>
                        <a:pt x="1274" y="2098"/>
                      </a:lnTo>
                      <a:lnTo>
                        <a:pt x="1272" y="1982"/>
                      </a:lnTo>
                      <a:lnTo>
                        <a:pt x="1267" y="1866"/>
                      </a:lnTo>
                      <a:lnTo>
                        <a:pt x="1213" y="1766"/>
                      </a:lnTo>
                      <a:lnTo>
                        <a:pt x="1234" y="1738"/>
                      </a:lnTo>
                      <a:lnTo>
                        <a:pt x="1248" y="1704"/>
                      </a:lnTo>
                      <a:lnTo>
                        <a:pt x="1252" y="1666"/>
                      </a:lnTo>
                      <a:lnTo>
                        <a:pt x="1245" y="1628"/>
                      </a:lnTo>
                      <a:lnTo>
                        <a:pt x="1255" y="1640"/>
                      </a:lnTo>
                      <a:lnTo>
                        <a:pt x="1266" y="1648"/>
                      </a:lnTo>
                      <a:lnTo>
                        <a:pt x="1278" y="1652"/>
                      </a:lnTo>
                      <a:lnTo>
                        <a:pt x="1289" y="1651"/>
                      </a:lnTo>
                      <a:lnTo>
                        <a:pt x="1299" y="1648"/>
                      </a:lnTo>
                      <a:lnTo>
                        <a:pt x="1308" y="1640"/>
                      </a:lnTo>
                      <a:lnTo>
                        <a:pt x="1313" y="1629"/>
                      </a:lnTo>
                      <a:lnTo>
                        <a:pt x="1316" y="1614"/>
                      </a:lnTo>
                      <a:lnTo>
                        <a:pt x="1325" y="1535"/>
                      </a:lnTo>
                      <a:lnTo>
                        <a:pt x="1341" y="1455"/>
                      </a:lnTo>
                      <a:lnTo>
                        <a:pt x="1363" y="1376"/>
                      </a:lnTo>
                      <a:lnTo>
                        <a:pt x="1387" y="1299"/>
                      </a:lnTo>
                      <a:lnTo>
                        <a:pt x="1405" y="1231"/>
                      </a:lnTo>
                      <a:lnTo>
                        <a:pt x="1413" y="1159"/>
                      </a:lnTo>
                      <a:lnTo>
                        <a:pt x="1413" y="1121"/>
                      </a:lnTo>
                      <a:lnTo>
                        <a:pt x="1411" y="1083"/>
                      </a:lnTo>
                      <a:lnTo>
                        <a:pt x="1407" y="1043"/>
                      </a:lnTo>
                      <a:lnTo>
                        <a:pt x="1399" y="1003"/>
                      </a:lnTo>
                      <a:lnTo>
                        <a:pt x="1377" y="918"/>
                      </a:lnTo>
                      <a:lnTo>
                        <a:pt x="1344" y="832"/>
                      </a:lnTo>
                      <a:lnTo>
                        <a:pt x="1300" y="742"/>
                      </a:lnTo>
                      <a:lnTo>
                        <a:pt x="1245" y="650"/>
                      </a:lnTo>
                      <a:lnTo>
                        <a:pt x="1189" y="450"/>
                      </a:lnTo>
                      <a:lnTo>
                        <a:pt x="1168" y="438"/>
                      </a:lnTo>
                      <a:lnTo>
                        <a:pt x="1154" y="421"/>
                      </a:lnTo>
                      <a:lnTo>
                        <a:pt x="1146" y="402"/>
                      </a:lnTo>
                      <a:lnTo>
                        <a:pt x="1144" y="379"/>
                      </a:lnTo>
                      <a:lnTo>
                        <a:pt x="1114" y="350"/>
                      </a:lnTo>
                      <a:lnTo>
                        <a:pt x="1078" y="325"/>
                      </a:lnTo>
                      <a:lnTo>
                        <a:pt x="997" y="280"/>
                      </a:lnTo>
                      <a:lnTo>
                        <a:pt x="958" y="255"/>
                      </a:lnTo>
                      <a:lnTo>
                        <a:pt x="925" y="226"/>
                      </a:lnTo>
                      <a:lnTo>
                        <a:pt x="910" y="208"/>
                      </a:lnTo>
                      <a:lnTo>
                        <a:pt x="898" y="188"/>
                      </a:lnTo>
                      <a:lnTo>
                        <a:pt x="888" y="167"/>
                      </a:lnTo>
                      <a:lnTo>
                        <a:pt x="882" y="141"/>
                      </a:lnTo>
                      <a:lnTo>
                        <a:pt x="912" y="188"/>
                      </a:lnTo>
                      <a:lnTo>
                        <a:pt x="951" y="227"/>
                      </a:lnTo>
                      <a:lnTo>
                        <a:pt x="997" y="257"/>
                      </a:lnTo>
                      <a:lnTo>
                        <a:pt x="1050" y="279"/>
                      </a:lnTo>
                      <a:lnTo>
                        <a:pt x="1094" y="298"/>
                      </a:lnTo>
                      <a:lnTo>
                        <a:pt x="1119" y="319"/>
                      </a:lnTo>
                      <a:lnTo>
                        <a:pt x="1138" y="338"/>
                      </a:lnTo>
                      <a:lnTo>
                        <a:pt x="1166" y="356"/>
                      </a:lnTo>
                      <a:lnTo>
                        <a:pt x="1207" y="267"/>
                      </a:lnTo>
                      <a:lnTo>
                        <a:pt x="1241" y="145"/>
                      </a:lnTo>
                      <a:lnTo>
                        <a:pt x="1286" y="75"/>
                      </a:lnTo>
                      <a:lnTo>
                        <a:pt x="1304" y="0"/>
                      </a:lnTo>
                      <a:lnTo>
                        <a:pt x="1314" y="60"/>
                      </a:lnTo>
                      <a:lnTo>
                        <a:pt x="1282" y="128"/>
                      </a:lnTo>
                      <a:lnTo>
                        <a:pt x="1256" y="200"/>
                      </a:lnTo>
                      <a:lnTo>
                        <a:pt x="1239" y="274"/>
                      </a:lnTo>
                      <a:lnTo>
                        <a:pt x="1229" y="350"/>
                      </a:lnTo>
                      <a:lnTo>
                        <a:pt x="1229" y="424"/>
                      </a:lnTo>
                      <a:lnTo>
                        <a:pt x="1238" y="499"/>
                      </a:lnTo>
                      <a:lnTo>
                        <a:pt x="1258" y="573"/>
                      </a:lnTo>
                      <a:lnTo>
                        <a:pt x="1289" y="642"/>
                      </a:lnTo>
                      <a:lnTo>
                        <a:pt x="1324" y="687"/>
                      </a:lnTo>
                      <a:lnTo>
                        <a:pt x="1355" y="735"/>
                      </a:lnTo>
                      <a:lnTo>
                        <a:pt x="1383" y="786"/>
                      </a:lnTo>
                      <a:lnTo>
                        <a:pt x="1410" y="838"/>
                      </a:lnTo>
                      <a:lnTo>
                        <a:pt x="1413" y="736"/>
                      </a:lnTo>
                      <a:lnTo>
                        <a:pt x="1424" y="636"/>
                      </a:lnTo>
                      <a:lnTo>
                        <a:pt x="1459" y="435"/>
                      </a:lnTo>
                      <a:lnTo>
                        <a:pt x="1477" y="446"/>
                      </a:lnTo>
                      <a:lnTo>
                        <a:pt x="1497" y="450"/>
                      </a:lnTo>
                      <a:lnTo>
                        <a:pt x="1477" y="605"/>
                      </a:lnTo>
                      <a:lnTo>
                        <a:pt x="1475" y="643"/>
                      </a:lnTo>
                      <a:lnTo>
                        <a:pt x="1476" y="682"/>
                      </a:lnTo>
                      <a:lnTo>
                        <a:pt x="1483" y="760"/>
                      </a:lnTo>
                      <a:lnTo>
                        <a:pt x="1487" y="839"/>
                      </a:lnTo>
                      <a:lnTo>
                        <a:pt x="1482" y="879"/>
                      </a:lnTo>
                      <a:lnTo>
                        <a:pt x="1473" y="920"/>
                      </a:lnTo>
                      <a:lnTo>
                        <a:pt x="1483" y="936"/>
                      </a:lnTo>
                      <a:lnTo>
                        <a:pt x="1490" y="953"/>
                      </a:lnTo>
                      <a:lnTo>
                        <a:pt x="1492" y="991"/>
                      </a:lnTo>
                      <a:lnTo>
                        <a:pt x="1505" y="1014"/>
                      </a:lnTo>
                      <a:lnTo>
                        <a:pt x="1508" y="1042"/>
                      </a:lnTo>
                      <a:lnTo>
                        <a:pt x="1535" y="1033"/>
                      </a:lnTo>
                      <a:lnTo>
                        <a:pt x="1556" y="1019"/>
                      </a:lnTo>
                      <a:lnTo>
                        <a:pt x="1572" y="1000"/>
                      </a:lnTo>
                      <a:lnTo>
                        <a:pt x="1586" y="980"/>
                      </a:lnTo>
                      <a:lnTo>
                        <a:pt x="1614" y="940"/>
                      </a:lnTo>
                      <a:lnTo>
                        <a:pt x="1631" y="920"/>
                      </a:lnTo>
                      <a:lnTo>
                        <a:pt x="1653" y="905"/>
                      </a:lnTo>
                      <a:lnTo>
                        <a:pt x="1761" y="841"/>
                      </a:lnTo>
                      <a:lnTo>
                        <a:pt x="1866" y="776"/>
                      </a:lnTo>
                      <a:lnTo>
                        <a:pt x="1900" y="763"/>
                      </a:lnTo>
                      <a:lnTo>
                        <a:pt x="1934" y="756"/>
                      </a:lnTo>
                      <a:lnTo>
                        <a:pt x="1968" y="744"/>
                      </a:lnTo>
                      <a:lnTo>
                        <a:pt x="1985" y="732"/>
                      </a:lnTo>
                      <a:lnTo>
                        <a:pt x="2001" y="716"/>
                      </a:lnTo>
                      <a:lnTo>
                        <a:pt x="2012" y="700"/>
                      </a:lnTo>
                      <a:lnTo>
                        <a:pt x="2019" y="682"/>
                      </a:lnTo>
                      <a:lnTo>
                        <a:pt x="2028" y="636"/>
                      </a:lnTo>
                      <a:lnTo>
                        <a:pt x="2031" y="583"/>
                      </a:lnTo>
                      <a:lnTo>
                        <a:pt x="2029" y="523"/>
                      </a:lnTo>
                      <a:lnTo>
                        <a:pt x="2026" y="401"/>
                      </a:lnTo>
                      <a:lnTo>
                        <a:pt x="2028" y="344"/>
                      </a:lnTo>
                      <a:lnTo>
                        <a:pt x="2030" y="324"/>
                      </a:lnTo>
                      <a:lnTo>
                        <a:pt x="2038" y="294"/>
                      </a:lnTo>
                      <a:lnTo>
                        <a:pt x="2019" y="257"/>
                      </a:lnTo>
                      <a:lnTo>
                        <a:pt x="2053" y="290"/>
                      </a:lnTo>
                      <a:lnTo>
                        <a:pt x="2047" y="325"/>
                      </a:lnTo>
                      <a:lnTo>
                        <a:pt x="2046" y="361"/>
                      </a:lnTo>
                      <a:lnTo>
                        <a:pt x="2048" y="435"/>
                      </a:lnTo>
                      <a:lnTo>
                        <a:pt x="2060" y="579"/>
                      </a:lnTo>
                      <a:lnTo>
                        <a:pt x="2053" y="661"/>
                      </a:lnTo>
                      <a:lnTo>
                        <a:pt x="2099" y="617"/>
                      </a:lnTo>
                      <a:lnTo>
                        <a:pt x="2150" y="576"/>
                      </a:lnTo>
                      <a:lnTo>
                        <a:pt x="2198" y="536"/>
                      </a:lnTo>
                      <a:lnTo>
                        <a:pt x="2243" y="488"/>
                      </a:lnTo>
                      <a:lnTo>
                        <a:pt x="2248" y="508"/>
                      </a:lnTo>
                      <a:lnTo>
                        <a:pt x="2260" y="524"/>
                      </a:lnTo>
                      <a:lnTo>
                        <a:pt x="2234" y="554"/>
                      </a:lnTo>
                      <a:lnTo>
                        <a:pt x="2209" y="577"/>
                      </a:lnTo>
                      <a:lnTo>
                        <a:pt x="2163" y="615"/>
                      </a:lnTo>
                      <a:lnTo>
                        <a:pt x="2141" y="632"/>
                      </a:lnTo>
                      <a:lnTo>
                        <a:pt x="2123" y="653"/>
                      </a:lnTo>
                      <a:lnTo>
                        <a:pt x="2106" y="679"/>
                      </a:lnTo>
                      <a:lnTo>
                        <a:pt x="2091" y="713"/>
                      </a:lnTo>
                      <a:lnTo>
                        <a:pt x="2001" y="787"/>
                      </a:lnTo>
                      <a:lnTo>
                        <a:pt x="1979" y="802"/>
                      </a:lnTo>
                      <a:lnTo>
                        <a:pt x="1957" y="811"/>
                      </a:lnTo>
                      <a:lnTo>
                        <a:pt x="1910" y="823"/>
                      </a:lnTo>
                      <a:lnTo>
                        <a:pt x="1887" y="828"/>
                      </a:lnTo>
                      <a:lnTo>
                        <a:pt x="1863" y="837"/>
                      </a:lnTo>
                      <a:lnTo>
                        <a:pt x="1838" y="850"/>
                      </a:lnTo>
                      <a:lnTo>
                        <a:pt x="1813" y="869"/>
                      </a:lnTo>
                      <a:lnTo>
                        <a:pt x="1675" y="994"/>
                      </a:lnTo>
                      <a:lnTo>
                        <a:pt x="1660" y="991"/>
                      </a:lnTo>
                      <a:lnTo>
                        <a:pt x="1650" y="1039"/>
                      </a:lnTo>
                      <a:lnTo>
                        <a:pt x="1611" y="1088"/>
                      </a:lnTo>
                      <a:lnTo>
                        <a:pt x="1579" y="1140"/>
                      </a:lnTo>
                      <a:lnTo>
                        <a:pt x="1558" y="1197"/>
                      </a:lnTo>
                      <a:lnTo>
                        <a:pt x="1544" y="1257"/>
                      </a:lnTo>
                      <a:lnTo>
                        <a:pt x="1529" y="1346"/>
                      </a:lnTo>
                      <a:lnTo>
                        <a:pt x="1508" y="1435"/>
                      </a:lnTo>
                      <a:lnTo>
                        <a:pt x="1467" y="1613"/>
                      </a:lnTo>
                      <a:lnTo>
                        <a:pt x="1453" y="1702"/>
                      </a:lnTo>
                      <a:lnTo>
                        <a:pt x="1447" y="1790"/>
                      </a:lnTo>
                      <a:lnTo>
                        <a:pt x="1452" y="1880"/>
                      </a:lnTo>
                      <a:lnTo>
                        <a:pt x="1461" y="1925"/>
                      </a:lnTo>
                      <a:lnTo>
                        <a:pt x="1473" y="1970"/>
                      </a:lnTo>
                      <a:lnTo>
                        <a:pt x="1545" y="1956"/>
                      </a:lnTo>
                      <a:lnTo>
                        <a:pt x="1596" y="1941"/>
                      </a:lnTo>
                      <a:lnTo>
                        <a:pt x="1648" y="1915"/>
                      </a:lnTo>
                      <a:lnTo>
                        <a:pt x="1727" y="1869"/>
                      </a:lnTo>
                      <a:lnTo>
                        <a:pt x="1781" y="1831"/>
                      </a:lnTo>
                      <a:lnTo>
                        <a:pt x="1831" y="1791"/>
                      </a:lnTo>
                      <a:lnTo>
                        <a:pt x="1884" y="1755"/>
                      </a:lnTo>
                      <a:lnTo>
                        <a:pt x="1916" y="1740"/>
                      </a:lnTo>
                      <a:lnTo>
                        <a:pt x="1953" y="1728"/>
                      </a:lnTo>
                      <a:lnTo>
                        <a:pt x="2001" y="1711"/>
                      </a:lnTo>
                      <a:lnTo>
                        <a:pt x="2044" y="1687"/>
                      </a:lnTo>
                      <a:lnTo>
                        <a:pt x="2083" y="1658"/>
                      </a:lnTo>
                      <a:lnTo>
                        <a:pt x="2120" y="1626"/>
                      </a:lnTo>
                      <a:lnTo>
                        <a:pt x="2192" y="1560"/>
                      </a:lnTo>
                      <a:lnTo>
                        <a:pt x="2231" y="1533"/>
                      </a:lnTo>
                      <a:lnTo>
                        <a:pt x="2246" y="1523"/>
                      </a:lnTo>
                      <a:lnTo>
                        <a:pt x="2274" y="1509"/>
                      </a:lnTo>
                      <a:lnTo>
                        <a:pt x="2321" y="1486"/>
                      </a:lnTo>
                      <a:lnTo>
                        <a:pt x="2364" y="1459"/>
                      </a:lnTo>
                      <a:lnTo>
                        <a:pt x="2453" y="1402"/>
                      </a:lnTo>
                      <a:lnTo>
                        <a:pt x="2426" y="1437"/>
                      </a:lnTo>
                      <a:lnTo>
                        <a:pt x="2395" y="1465"/>
                      </a:lnTo>
                      <a:lnTo>
                        <a:pt x="2359" y="1490"/>
                      </a:lnTo>
                      <a:lnTo>
                        <a:pt x="2322" y="1513"/>
                      </a:lnTo>
                      <a:lnTo>
                        <a:pt x="2250" y="1560"/>
                      </a:lnTo>
                      <a:lnTo>
                        <a:pt x="2217" y="1588"/>
                      </a:lnTo>
                      <a:lnTo>
                        <a:pt x="2205" y="1600"/>
                      </a:lnTo>
                      <a:lnTo>
                        <a:pt x="2188" y="1621"/>
                      </a:lnTo>
                      <a:lnTo>
                        <a:pt x="2238" y="1601"/>
                      </a:lnTo>
                      <a:lnTo>
                        <a:pt x="2274" y="1595"/>
                      </a:lnTo>
                      <a:lnTo>
                        <a:pt x="2300" y="1599"/>
                      </a:lnTo>
                      <a:lnTo>
                        <a:pt x="2320" y="1610"/>
                      </a:lnTo>
                      <a:lnTo>
                        <a:pt x="2339" y="1624"/>
                      </a:lnTo>
                      <a:lnTo>
                        <a:pt x="2359" y="1637"/>
                      </a:lnTo>
                      <a:lnTo>
                        <a:pt x="2386" y="1646"/>
                      </a:lnTo>
                      <a:lnTo>
                        <a:pt x="2424" y="1647"/>
                      </a:lnTo>
                      <a:lnTo>
                        <a:pt x="2446" y="1648"/>
                      </a:lnTo>
                      <a:lnTo>
                        <a:pt x="2464" y="1656"/>
                      </a:lnTo>
                      <a:lnTo>
                        <a:pt x="2493" y="1683"/>
                      </a:lnTo>
                      <a:lnTo>
                        <a:pt x="2518" y="1715"/>
                      </a:lnTo>
                      <a:lnTo>
                        <a:pt x="2533" y="1729"/>
                      </a:lnTo>
                      <a:lnTo>
                        <a:pt x="2550" y="1739"/>
                      </a:lnTo>
                      <a:lnTo>
                        <a:pt x="2526" y="1736"/>
                      </a:lnTo>
                      <a:lnTo>
                        <a:pt x="2508" y="1725"/>
                      </a:lnTo>
                      <a:lnTo>
                        <a:pt x="2477" y="1692"/>
                      </a:lnTo>
                      <a:lnTo>
                        <a:pt x="2461" y="1676"/>
                      </a:lnTo>
                      <a:lnTo>
                        <a:pt x="2444" y="1665"/>
                      </a:lnTo>
                      <a:lnTo>
                        <a:pt x="2424" y="1662"/>
                      </a:lnTo>
                      <a:lnTo>
                        <a:pt x="2398" y="1670"/>
                      </a:lnTo>
                      <a:lnTo>
                        <a:pt x="2374" y="1676"/>
                      </a:lnTo>
                      <a:lnTo>
                        <a:pt x="2355" y="1671"/>
                      </a:lnTo>
                      <a:lnTo>
                        <a:pt x="2316" y="1645"/>
                      </a:lnTo>
                      <a:lnTo>
                        <a:pt x="2289" y="1634"/>
                      </a:lnTo>
                      <a:lnTo>
                        <a:pt x="2254" y="1629"/>
                      </a:lnTo>
                      <a:lnTo>
                        <a:pt x="2207" y="1635"/>
                      </a:lnTo>
                      <a:lnTo>
                        <a:pt x="2143" y="1658"/>
                      </a:lnTo>
                      <a:lnTo>
                        <a:pt x="2107" y="1694"/>
                      </a:lnTo>
                      <a:lnTo>
                        <a:pt x="2065" y="1724"/>
                      </a:lnTo>
                      <a:lnTo>
                        <a:pt x="1973" y="1772"/>
                      </a:lnTo>
                      <a:lnTo>
                        <a:pt x="1927" y="1796"/>
                      </a:lnTo>
                      <a:lnTo>
                        <a:pt x="1881" y="1821"/>
                      </a:lnTo>
                      <a:lnTo>
                        <a:pt x="1839" y="1851"/>
                      </a:lnTo>
                      <a:lnTo>
                        <a:pt x="1803" y="1889"/>
                      </a:lnTo>
                      <a:lnTo>
                        <a:pt x="1779" y="1912"/>
                      </a:lnTo>
                      <a:lnTo>
                        <a:pt x="1753" y="1930"/>
                      </a:lnTo>
                      <a:lnTo>
                        <a:pt x="1696" y="1959"/>
                      </a:lnTo>
                      <a:lnTo>
                        <a:pt x="1637" y="1985"/>
                      </a:lnTo>
                      <a:lnTo>
                        <a:pt x="1609" y="2000"/>
                      </a:lnTo>
                      <a:lnTo>
                        <a:pt x="1582" y="2018"/>
                      </a:lnTo>
                      <a:lnTo>
                        <a:pt x="1562" y="2034"/>
                      </a:lnTo>
                      <a:lnTo>
                        <a:pt x="1545" y="2053"/>
                      </a:lnTo>
                      <a:lnTo>
                        <a:pt x="1514" y="2097"/>
                      </a:lnTo>
                      <a:lnTo>
                        <a:pt x="1487" y="2147"/>
                      </a:lnTo>
                      <a:lnTo>
                        <a:pt x="1464" y="2202"/>
                      </a:lnTo>
                      <a:lnTo>
                        <a:pt x="1425" y="2311"/>
                      </a:lnTo>
                      <a:lnTo>
                        <a:pt x="1391" y="2407"/>
                      </a:lnTo>
                      <a:lnTo>
                        <a:pt x="1310" y="2611"/>
                      </a:lnTo>
                      <a:lnTo>
                        <a:pt x="1234" y="2817"/>
                      </a:lnTo>
                      <a:lnTo>
                        <a:pt x="1168" y="3026"/>
                      </a:lnTo>
                      <a:lnTo>
                        <a:pt x="1107" y="3237"/>
                      </a:lnTo>
                      <a:lnTo>
                        <a:pt x="1091" y="3297"/>
                      </a:lnTo>
                      <a:lnTo>
                        <a:pt x="1078" y="3359"/>
                      </a:lnTo>
                      <a:lnTo>
                        <a:pt x="1075" y="3421"/>
                      </a:lnTo>
                      <a:lnTo>
                        <a:pt x="1077" y="3451"/>
                      </a:lnTo>
                      <a:lnTo>
                        <a:pt x="1084" y="3482"/>
                      </a:lnTo>
                      <a:lnTo>
                        <a:pt x="1093" y="3491"/>
                      </a:lnTo>
                      <a:lnTo>
                        <a:pt x="1097" y="3500"/>
                      </a:lnTo>
                      <a:lnTo>
                        <a:pt x="1094" y="3521"/>
                      </a:lnTo>
                      <a:lnTo>
                        <a:pt x="1087" y="3542"/>
                      </a:lnTo>
                      <a:lnTo>
                        <a:pt x="1081" y="3568"/>
                      </a:lnTo>
                      <a:lnTo>
                        <a:pt x="1077" y="3727"/>
                      </a:lnTo>
                      <a:lnTo>
                        <a:pt x="1078" y="3878"/>
                      </a:lnTo>
                      <a:lnTo>
                        <a:pt x="1083" y="4020"/>
                      </a:lnTo>
                      <a:lnTo>
                        <a:pt x="1095" y="4155"/>
                      </a:lnTo>
                      <a:lnTo>
                        <a:pt x="1113" y="4282"/>
                      </a:lnTo>
                      <a:lnTo>
                        <a:pt x="1135" y="4401"/>
                      </a:lnTo>
                      <a:lnTo>
                        <a:pt x="1163" y="4514"/>
                      </a:lnTo>
                      <a:lnTo>
                        <a:pt x="1197" y="4621"/>
                      </a:lnTo>
                      <a:lnTo>
                        <a:pt x="1214" y="4661"/>
                      </a:lnTo>
                      <a:lnTo>
                        <a:pt x="1234" y="4699"/>
                      </a:lnTo>
                      <a:lnTo>
                        <a:pt x="1284" y="4764"/>
                      </a:lnTo>
                      <a:lnTo>
                        <a:pt x="1342" y="4819"/>
                      </a:lnTo>
                      <a:lnTo>
                        <a:pt x="1407" y="4870"/>
                      </a:lnTo>
                      <a:lnTo>
                        <a:pt x="1538" y="4966"/>
                      </a:lnTo>
                      <a:lnTo>
                        <a:pt x="1599" y="5019"/>
                      </a:lnTo>
                      <a:lnTo>
                        <a:pt x="1621" y="5041"/>
                      </a:lnTo>
                      <a:lnTo>
                        <a:pt x="1653" y="5081"/>
                      </a:lnTo>
                      <a:lnTo>
                        <a:pt x="1668" y="5136"/>
                      </a:lnTo>
                      <a:lnTo>
                        <a:pt x="1668" y="5177"/>
                      </a:lnTo>
                      <a:lnTo>
                        <a:pt x="1641" y="5173"/>
                      </a:lnTo>
                      <a:lnTo>
                        <a:pt x="1634" y="5121"/>
                      </a:lnTo>
                      <a:lnTo>
                        <a:pt x="1615" y="5095"/>
                      </a:lnTo>
                      <a:lnTo>
                        <a:pt x="1552" y="5047"/>
                      </a:lnTo>
                      <a:lnTo>
                        <a:pt x="1486" y="5003"/>
                      </a:lnTo>
                      <a:lnTo>
                        <a:pt x="1414" y="4968"/>
                      </a:lnTo>
                      <a:lnTo>
                        <a:pt x="1377" y="4955"/>
                      </a:lnTo>
                      <a:lnTo>
                        <a:pt x="1338" y="4945"/>
                      </a:lnTo>
                      <a:lnTo>
                        <a:pt x="1307" y="4918"/>
                      </a:lnTo>
                      <a:lnTo>
                        <a:pt x="1275" y="4891"/>
                      </a:lnTo>
                      <a:lnTo>
                        <a:pt x="1259" y="4881"/>
                      </a:lnTo>
                      <a:lnTo>
                        <a:pt x="1242" y="4875"/>
                      </a:lnTo>
                      <a:lnTo>
                        <a:pt x="1224" y="4874"/>
                      </a:lnTo>
                      <a:lnTo>
                        <a:pt x="1204" y="4877"/>
                      </a:lnTo>
                      <a:lnTo>
                        <a:pt x="1171" y="4880"/>
                      </a:lnTo>
                      <a:lnTo>
                        <a:pt x="1137" y="4877"/>
                      </a:lnTo>
                      <a:lnTo>
                        <a:pt x="1073" y="4863"/>
                      </a:lnTo>
                      <a:lnTo>
                        <a:pt x="1042" y="4861"/>
                      </a:lnTo>
                      <a:lnTo>
                        <a:pt x="1013" y="4865"/>
                      </a:lnTo>
                      <a:lnTo>
                        <a:pt x="1000" y="4873"/>
                      </a:lnTo>
                      <a:lnTo>
                        <a:pt x="987" y="4882"/>
                      </a:lnTo>
                      <a:lnTo>
                        <a:pt x="976" y="4896"/>
                      </a:lnTo>
                      <a:lnTo>
                        <a:pt x="965" y="4914"/>
                      </a:lnTo>
                      <a:lnTo>
                        <a:pt x="902" y="4928"/>
                      </a:lnTo>
                      <a:lnTo>
                        <a:pt x="841" y="4948"/>
                      </a:lnTo>
                      <a:lnTo>
                        <a:pt x="780" y="4974"/>
                      </a:lnTo>
                      <a:lnTo>
                        <a:pt x="725" y="5006"/>
                      </a:lnTo>
                      <a:lnTo>
                        <a:pt x="707" y="5045"/>
                      </a:lnTo>
                      <a:lnTo>
                        <a:pt x="680" y="5079"/>
                      </a:lnTo>
                      <a:lnTo>
                        <a:pt x="647" y="5107"/>
                      </a:lnTo>
                      <a:lnTo>
                        <a:pt x="609" y="5125"/>
                      </a:lnTo>
                      <a:lnTo>
                        <a:pt x="583" y="5162"/>
                      </a:lnTo>
                      <a:lnTo>
                        <a:pt x="542" y="5162"/>
                      </a:lnTo>
                      <a:lnTo>
                        <a:pt x="562" y="5132"/>
                      </a:lnTo>
                      <a:lnTo>
                        <a:pt x="584" y="5106"/>
                      </a:lnTo>
                      <a:lnTo>
                        <a:pt x="635" y="5056"/>
                      </a:lnTo>
                      <a:lnTo>
                        <a:pt x="659" y="5030"/>
                      </a:lnTo>
                      <a:lnTo>
                        <a:pt x="679" y="5001"/>
                      </a:lnTo>
                      <a:lnTo>
                        <a:pt x="696" y="4969"/>
                      </a:lnTo>
                      <a:lnTo>
                        <a:pt x="707" y="4933"/>
                      </a:lnTo>
                      <a:lnTo>
                        <a:pt x="639" y="4945"/>
                      </a:lnTo>
                      <a:lnTo>
                        <a:pt x="570" y="4952"/>
                      </a:lnTo>
                      <a:lnTo>
                        <a:pt x="502" y="4957"/>
                      </a:lnTo>
                      <a:lnTo>
                        <a:pt x="438" y="4966"/>
                      </a:lnTo>
                      <a:lnTo>
                        <a:pt x="383" y="4982"/>
                      </a:lnTo>
                      <a:lnTo>
                        <a:pt x="332" y="5005"/>
                      </a:lnTo>
                      <a:lnTo>
                        <a:pt x="236" y="5059"/>
                      </a:lnTo>
                      <a:lnTo>
                        <a:pt x="97" y="5051"/>
                      </a:lnTo>
                      <a:lnTo>
                        <a:pt x="45" y="5062"/>
                      </a:lnTo>
                      <a:lnTo>
                        <a:pt x="0" y="504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6" name="Freeform 165">
                  <a:extLst>
                    <a:ext uri="{FF2B5EF4-FFF2-40B4-BE49-F238E27FC236}">
                      <a16:creationId xmlns:a16="http://schemas.microsoft.com/office/drawing/2014/main" id="{AFC3B597-D307-4F88-BCFA-A2DD0FDC7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26" y="3416300"/>
                  <a:ext cx="112713" cy="42863"/>
                </a:xfrm>
                <a:custGeom>
                  <a:avLst/>
                  <a:gdLst>
                    <a:gd name="T0" fmla="*/ 497 w 497"/>
                    <a:gd name="T1" fmla="*/ 19 h 247"/>
                    <a:gd name="T2" fmla="*/ 446 w 497"/>
                    <a:gd name="T3" fmla="*/ 47 h 247"/>
                    <a:gd name="T4" fmla="*/ 409 w 497"/>
                    <a:gd name="T5" fmla="*/ 106 h 247"/>
                    <a:gd name="T6" fmla="*/ 303 w 497"/>
                    <a:gd name="T7" fmla="*/ 143 h 247"/>
                    <a:gd name="T8" fmla="*/ 218 w 497"/>
                    <a:gd name="T9" fmla="*/ 244 h 247"/>
                    <a:gd name="T10" fmla="*/ 0 w 497"/>
                    <a:gd name="T11" fmla="*/ 247 h 247"/>
                    <a:gd name="T12" fmla="*/ 215 w 497"/>
                    <a:gd name="T13" fmla="*/ 229 h 247"/>
                    <a:gd name="T14" fmla="*/ 289 w 497"/>
                    <a:gd name="T15" fmla="*/ 129 h 247"/>
                    <a:gd name="T16" fmla="*/ 389 w 497"/>
                    <a:gd name="T17" fmla="*/ 88 h 247"/>
                    <a:gd name="T18" fmla="*/ 409 w 497"/>
                    <a:gd name="T19" fmla="*/ 40 h 247"/>
                    <a:gd name="T20" fmla="*/ 475 w 497"/>
                    <a:gd name="T21" fmla="*/ 0 h 247"/>
                    <a:gd name="T22" fmla="*/ 484 w 497"/>
                    <a:gd name="T23" fmla="*/ 12 h 247"/>
                    <a:gd name="T24" fmla="*/ 497 w 497"/>
                    <a:gd name="T25" fmla="*/ 19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7" h="247">
                      <a:moveTo>
                        <a:pt x="497" y="19"/>
                      </a:moveTo>
                      <a:lnTo>
                        <a:pt x="446" y="47"/>
                      </a:lnTo>
                      <a:lnTo>
                        <a:pt x="409" y="106"/>
                      </a:lnTo>
                      <a:lnTo>
                        <a:pt x="303" y="143"/>
                      </a:lnTo>
                      <a:lnTo>
                        <a:pt x="218" y="244"/>
                      </a:lnTo>
                      <a:lnTo>
                        <a:pt x="0" y="247"/>
                      </a:lnTo>
                      <a:lnTo>
                        <a:pt x="215" y="229"/>
                      </a:lnTo>
                      <a:lnTo>
                        <a:pt x="289" y="129"/>
                      </a:lnTo>
                      <a:lnTo>
                        <a:pt x="389" y="88"/>
                      </a:lnTo>
                      <a:lnTo>
                        <a:pt x="409" y="40"/>
                      </a:lnTo>
                      <a:lnTo>
                        <a:pt x="475" y="0"/>
                      </a:lnTo>
                      <a:lnTo>
                        <a:pt x="484" y="12"/>
                      </a:lnTo>
                      <a:lnTo>
                        <a:pt x="497" y="1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7" name="Freeform 166">
                  <a:extLst>
                    <a:ext uri="{FF2B5EF4-FFF2-40B4-BE49-F238E27FC236}">
                      <a16:creationId xmlns:a16="http://schemas.microsoft.com/office/drawing/2014/main" id="{58257034-89DB-493F-B439-3CDF8CA3C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513" y="3279775"/>
                  <a:ext cx="276225" cy="68263"/>
                </a:xfrm>
                <a:custGeom>
                  <a:avLst/>
                  <a:gdLst>
                    <a:gd name="T0" fmla="*/ 1195 w 1218"/>
                    <a:gd name="T1" fmla="*/ 153 h 389"/>
                    <a:gd name="T2" fmla="*/ 1141 w 1218"/>
                    <a:gd name="T3" fmla="*/ 186 h 389"/>
                    <a:gd name="T4" fmla="*/ 1049 w 1218"/>
                    <a:gd name="T5" fmla="*/ 199 h 389"/>
                    <a:gd name="T6" fmla="*/ 922 w 1218"/>
                    <a:gd name="T7" fmla="*/ 194 h 389"/>
                    <a:gd name="T8" fmla="*/ 864 w 1218"/>
                    <a:gd name="T9" fmla="*/ 201 h 389"/>
                    <a:gd name="T10" fmla="*/ 815 w 1218"/>
                    <a:gd name="T11" fmla="*/ 229 h 389"/>
                    <a:gd name="T12" fmla="*/ 779 w 1218"/>
                    <a:gd name="T13" fmla="*/ 286 h 389"/>
                    <a:gd name="T14" fmla="*/ 681 w 1218"/>
                    <a:gd name="T15" fmla="*/ 301 h 389"/>
                    <a:gd name="T16" fmla="*/ 589 w 1218"/>
                    <a:gd name="T17" fmla="*/ 336 h 389"/>
                    <a:gd name="T18" fmla="*/ 497 w 1218"/>
                    <a:gd name="T19" fmla="*/ 372 h 389"/>
                    <a:gd name="T20" fmla="*/ 400 w 1218"/>
                    <a:gd name="T21" fmla="*/ 389 h 389"/>
                    <a:gd name="T22" fmla="*/ 503 w 1218"/>
                    <a:gd name="T23" fmla="*/ 360 h 389"/>
                    <a:gd name="T24" fmla="*/ 621 w 1218"/>
                    <a:gd name="T25" fmla="*/ 293 h 389"/>
                    <a:gd name="T26" fmla="*/ 703 w 1218"/>
                    <a:gd name="T27" fmla="*/ 264 h 389"/>
                    <a:gd name="T28" fmla="*/ 752 w 1218"/>
                    <a:gd name="T29" fmla="*/ 263 h 389"/>
                    <a:gd name="T30" fmla="*/ 568 w 1218"/>
                    <a:gd name="T31" fmla="*/ 203 h 389"/>
                    <a:gd name="T32" fmla="*/ 478 w 1218"/>
                    <a:gd name="T33" fmla="*/ 173 h 389"/>
                    <a:gd name="T34" fmla="*/ 359 w 1218"/>
                    <a:gd name="T35" fmla="*/ 103 h 389"/>
                    <a:gd name="T36" fmla="*/ 274 w 1218"/>
                    <a:gd name="T37" fmla="*/ 77 h 389"/>
                    <a:gd name="T38" fmla="*/ 226 w 1218"/>
                    <a:gd name="T39" fmla="*/ 81 h 389"/>
                    <a:gd name="T40" fmla="*/ 221 w 1218"/>
                    <a:gd name="T41" fmla="*/ 70 h 389"/>
                    <a:gd name="T42" fmla="*/ 274 w 1218"/>
                    <a:gd name="T43" fmla="*/ 61 h 389"/>
                    <a:gd name="T44" fmla="*/ 366 w 1218"/>
                    <a:gd name="T45" fmla="*/ 84 h 389"/>
                    <a:gd name="T46" fmla="*/ 493 w 1218"/>
                    <a:gd name="T47" fmla="*/ 158 h 389"/>
                    <a:gd name="T48" fmla="*/ 553 w 1218"/>
                    <a:gd name="T49" fmla="*/ 184 h 389"/>
                    <a:gd name="T50" fmla="*/ 584 w 1218"/>
                    <a:gd name="T51" fmla="*/ 188 h 389"/>
                    <a:gd name="T52" fmla="*/ 805 w 1218"/>
                    <a:gd name="T53" fmla="*/ 189 h 389"/>
                    <a:gd name="T54" fmla="*/ 838 w 1218"/>
                    <a:gd name="T55" fmla="*/ 169 h 389"/>
                    <a:gd name="T56" fmla="*/ 891 w 1218"/>
                    <a:gd name="T57" fmla="*/ 161 h 389"/>
                    <a:gd name="T58" fmla="*/ 965 w 1218"/>
                    <a:gd name="T59" fmla="*/ 165 h 389"/>
                    <a:gd name="T60" fmla="*/ 1045 w 1218"/>
                    <a:gd name="T61" fmla="*/ 156 h 389"/>
                    <a:gd name="T62" fmla="*/ 1099 w 1218"/>
                    <a:gd name="T63" fmla="*/ 152 h 389"/>
                    <a:gd name="T64" fmla="*/ 1131 w 1218"/>
                    <a:gd name="T65" fmla="*/ 166 h 389"/>
                    <a:gd name="T66" fmla="*/ 1164 w 1218"/>
                    <a:gd name="T67" fmla="*/ 157 h 389"/>
                    <a:gd name="T68" fmla="*/ 1190 w 1218"/>
                    <a:gd name="T69" fmla="*/ 125 h 389"/>
                    <a:gd name="T70" fmla="*/ 1218 w 1218"/>
                    <a:gd name="T71" fmla="*/ 12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18" h="389">
                      <a:moveTo>
                        <a:pt x="1218" y="125"/>
                      </a:moveTo>
                      <a:lnTo>
                        <a:pt x="1195" y="153"/>
                      </a:lnTo>
                      <a:lnTo>
                        <a:pt x="1169" y="173"/>
                      </a:lnTo>
                      <a:lnTo>
                        <a:pt x="1141" y="186"/>
                      </a:lnTo>
                      <a:lnTo>
                        <a:pt x="1112" y="195"/>
                      </a:lnTo>
                      <a:lnTo>
                        <a:pt x="1049" y="199"/>
                      </a:lnTo>
                      <a:lnTo>
                        <a:pt x="985" y="196"/>
                      </a:lnTo>
                      <a:lnTo>
                        <a:pt x="922" y="194"/>
                      </a:lnTo>
                      <a:lnTo>
                        <a:pt x="892" y="196"/>
                      </a:lnTo>
                      <a:lnTo>
                        <a:pt x="864" y="201"/>
                      </a:lnTo>
                      <a:lnTo>
                        <a:pt x="839" y="213"/>
                      </a:lnTo>
                      <a:lnTo>
                        <a:pt x="815" y="229"/>
                      </a:lnTo>
                      <a:lnTo>
                        <a:pt x="795" y="253"/>
                      </a:lnTo>
                      <a:lnTo>
                        <a:pt x="779" y="286"/>
                      </a:lnTo>
                      <a:lnTo>
                        <a:pt x="729" y="289"/>
                      </a:lnTo>
                      <a:lnTo>
                        <a:pt x="681" y="301"/>
                      </a:lnTo>
                      <a:lnTo>
                        <a:pt x="634" y="317"/>
                      </a:lnTo>
                      <a:lnTo>
                        <a:pt x="589" y="336"/>
                      </a:lnTo>
                      <a:lnTo>
                        <a:pt x="544" y="356"/>
                      </a:lnTo>
                      <a:lnTo>
                        <a:pt x="497" y="372"/>
                      </a:lnTo>
                      <a:lnTo>
                        <a:pt x="450" y="385"/>
                      </a:lnTo>
                      <a:lnTo>
                        <a:pt x="400" y="389"/>
                      </a:lnTo>
                      <a:lnTo>
                        <a:pt x="455" y="377"/>
                      </a:lnTo>
                      <a:lnTo>
                        <a:pt x="503" y="360"/>
                      </a:lnTo>
                      <a:lnTo>
                        <a:pt x="584" y="315"/>
                      </a:lnTo>
                      <a:lnTo>
                        <a:pt x="621" y="293"/>
                      </a:lnTo>
                      <a:lnTo>
                        <a:pt x="661" y="276"/>
                      </a:lnTo>
                      <a:lnTo>
                        <a:pt x="703" y="264"/>
                      </a:lnTo>
                      <a:lnTo>
                        <a:pt x="727" y="262"/>
                      </a:lnTo>
                      <a:lnTo>
                        <a:pt x="752" y="263"/>
                      </a:lnTo>
                      <a:lnTo>
                        <a:pt x="773" y="226"/>
                      </a:lnTo>
                      <a:lnTo>
                        <a:pt x="568" y="203"/>
                      </a:lnTo>
                      <a:lnTo>
                        <a:pt x="521" y="193"/>
                      </a:lnTo>
                      <a:lnTo>
                        <a:pt x="478" y="173"/>
                      </a:lnTo>
                      <a:lnTo>
                        <a:pt x="398" y="125"/>
                      </a:lnTo>
                      <a:lnTo>
                        <a:pt x="359" y="103"/>
                      </a:lnTo>
                      <a:lnTo>
                        <a:pt x="318" y="86"/>
                      </a:lnTo>
                      <a:lnTo>
                        <a:pt x="274" y="77"/>
                      </a:lnTo>
                      <a:lnTo>
                        <a:pt x="250" y="77"/>
                      </a:lnTo>
                      <a:lnTo>
                        <a:pt x="226" y="81"/>
                      </a:lnTo>
                      <a:lnTo>
                        <a:pt x="0" y="0"/>
                      </a:lnTo>
                      <a:lnTo>
                        <a:pt x="221" y="70"/>
                      </a:lnTo>
                      <a:lnTo>
                        <a:pt x="248" y="63"/>
                      </a:lnTo>
                      <a:lnTo>
                        <a:pt x="274" y="61"/>
                      </a:lnTo>
                      <a:lnTo>
                        <a:pt x="322" y="68"/>
                      </a:lnTo>
                      <a:lnTo>
                        <a:pt x="366" y="84"/>
                      </a:lnTo>
                      <a:lnTo>
                        <a:pt x="409" y="107"/>
                      </a:lnTo>
                      <a:lnTo>
                        <a:pt x="493" y="158"/>
                      </a:lnTo>
                      <a:lnTo>
                        <a:pt x="537" y="178"/>
                      </a:lnTo>
                      <a:lnTo>
                        <a:pt x="553" y="184"/>
                      </a:lnTo>
                      <a:lnTo>
                        <a:pt x="559" y="185"/>
                      </a:lnTo>
                      <a:lnTo>
                        <a:pt x="584" y="188"/>
                      </a:lnTo>
                      <a:lnTo>
                        <a:pt x="788" y="205"/>
                      </a:lnTo>
                      <a:lnTo>
                        <a:pt x="805" y="189"/>
                      </a:lnTo>
                      <a:lnTo>
                        <a:pt x="821" y="178"/>
                      </a:lnTo>
                      <a:lnTo>
                        <a:pt x="838" y="169"/>
                      </a:lnTo>
                      <a:lnTo>
                        <a:pt x="855" y="164"/>
                      </a:lnTo>
                      <a:lnTo>
                        <a:pt x="891" y="161"/>
                      </a:lnTo>
                      <a:lnTo>
                        <a:pt x="928" y="162"/>
                      </a:lnTo>
                      <a:lnTo>
                        <a:pt x="965" y="165"/>
                      </a:lnTo>
                      <a:lnTo>
                        <a:pt x="1005" y="165"/>
                      </a:lnTo>
                      <a:lnTo>
                        <a:pt x="1045" y="156"/>
                      </a:lnTo>
                      <a:lnTo>
                        <a:pt x="1087" y="137"/>
                      </a:lnTo>
                      <a:lnTo>
                        <a:pt x="1099" y="152"/>
                      </a:lnTo>
                      <a:lnTo>
                        <a:pt x="1114" y="162"/>
                      </a:lnTo>
                      <a:lnTo>
                        <a:pt x="1131" y="166"/>
                      </a:lnTo>
                      <a:lnTo>
                        <a:pt x="1147" y="164"/>
                      </a:lnTo>
                      <a:lnTo>
                        <a:pt x="1164" y="157"/>
                      </a:lnTo>
                      <a:lnTo>
                        <a:pt x="1179" y="144"/>
                      </a:lnTo>
                      <a:lnTo>
                        <a:pt x="1190" y="125"/>
                      </a:lnTo>
                      <a:lnTo>
                        <a:pt x="1197" y="101"/>
                      </a:lnTo>
                      <a:lnTo>
                        <a:pt x="1218" y="1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8" name="Freeform 167">
                  <a:extLst>
                    <a:ext uri="{FF2B5EF4-FFF2-40B4-BE49-F238E27FC236}">
                      <a16:creationId xmlns:a16="http://schemas.microsoft.com/office/drawing/2014/main" id="{6648E84E-EB04-417C-96DD-7DF19ED9B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2588" y="3448050"/>
                  <a:ext cx="36513" cy="20638"/>
                </a:xfrm>
                <a:custGeom>
                  <a:avLst/>
                  <a:gdLst>
                    <a:gd name="T0" fmla="*/ 10 w 157"/>
                    <a:gd name="T1" fmla="*/ 0 h 114"/>
                    <a:gd name="T2" fmla="*/ 157 w 157"/>
                    <a:gd name="T3" fmla="*/ 92 h 114"/>
                    <a:gd name="T4" fmla="*/ 140 w 157"/>
                    <a:gd name="T5" fmla="*/ 99 h 114"/>
                    <a:gd name="T6" fmla="*/ 129 w 157"/>
                    <a:gd name="T7" fmla="*/ 114 h 114"/>
                    <a:gd name="T8" fmla="*/ 51 w 157"/>
                    <a:gd name="T9" fmla="*/ 75 h 114"/>
                    <a:gd name="T10" fmla="*/ 50 w 157"/>
                    <a:gd name="T11" fmla="*/ 55 h 114"/>
                    <a:gd name="T12" fmla="*/ 41 w 157"/>
                    <a:gd name="T13" fmla="*/ 38 h 114"/>
                    <a:gd name="T14" fmla="*/ 23 w 157"/>
                    <a:gd name="T15" fmla="*/ 27 h 114"/>
                    <a:gd name="T16" fmla="*/ 13 w 157"/>
                    <a:gd name="T17" fmla="*/ 24 h 114"/>
                    <a:gd name="T18" fmla="*/ 0 w 157"/>
                    <a:gd name="T19" fmla="*/ 24 h 114"/>
                    <a:gd name="T20" fmla="*/ 8 w 157"/>
                    <a:gd name="T21" fmla="*/ 13 h 114"/>
                    <a:gd name="T22" fmla="*/ 10 w 157"/>
                    <a:gd name="T23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114">
                      <a:moveTo>
                        <a:pt x="10" y="0"/>
                      </a:moveTo>
                      <a:lnTo>
                        <a:pt x="157" y="92"/>
                      </a:lnTo>
                      <a:lnTo>
                        <a:pt x="140" y="99"/>
                      </a:lnTo>
                      <a:lnTo>
                        <a:pt x="129" y="114"/>
                      </a:lnTo>
                      <a:lnTo>
                        <a:pt x="51" y="75"/>
                      </a:lnTo>
                      <a:lnTo>
                        <a:pt x="50" y="55"/>
                      </a:lnTo>
                      <a:lnTo>
                        <a:pt x="41" y="38"/>
                      </a:lnTo>
                      <a:lnTo>
                        <a:pt x="23" y="27"/>
                      </a:lnTo>
                      <a:lnTo>
                        <a:pt x="13" y="24"/>
                      </a:lnTo>
                      <a:lnTo>
                        <a:pt x="0" y="24"/>
                      </a:lnTo>
                      <a:lnTo>
                        <a:pt x="8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9" name="Freeform 168">
                  <a:extLst>
                    <a:ext uri="{FF2B5EF4-FFF2-40B4-BE49-F238E27FC236}">
                      <a16:creationId xmlns:a16="http://schemas.microsoft.com/office/drawing/2014/main" id="{25759976-ECCC-4633-81F2-4500CF4A1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0376" y="3514725"/>
                  <a:ext cx="19050" cy="47625"/>
                </a:xfrm>
                <a:custGeom>
                  <a:avLst/>
                  <a:gdLst>
                    <a:gd name="T0" fmla="*/ 7 w 84"/>
                    <a:gd name="T1" fmla="*/ 0 h 273"/>
                    <a:gd name="T2" fmla="*/ 61 w 84"/>
                    <a:gd name="T3" fmla="*/ 85 h 273"/>
                    <a:gd name="T4" fmla="*/ 53 w 84"/>
                    <a:gd name="T5" fmla="*/ 221 h 273"/>
                    <a:gd name="T6" fmla="*/ 84 w 84"/>
                    <a:gd name="T7" fmla="*/ 273 h 273"/>
                    <a:gd name="T8" fmla="*/ 38 w 84"/>
                    <a:gd name="T9" fmla="*/ 236 h 273"/>
                    <a:gd name="T10" fmla="*/ 42 w 84"/>
                    <a:gd name="T11" fmla="*/ 85 h 273"/>
                    <a:gd name="T12" fmla="*/ 0 w 84"/>
                    <a:gd name="T13" fmla="*/ 26 h 273"/>
                    <a:gd name="T14" fmla="*/ 7 w 84"/>
                    <a:gd name="T15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273">
                      <a:moveTo>
                        <a:pt x="7" y="0"/>
                      </a:moveTo>
                      <a:lnTo>
                        <a:pt x="61" y="85"/>
                      </a:lnTo>
                      <a:lnTo>
                        <a:pt x="53" y="221"/>
                      </a:lnTo>
                      <a:lnTo>
                        <a:pt x="84" y="273"/>
                      </a:lnTo>
                      <a:lnTo>
                        <a:pt x="38" y="236"/>
                      </a:lnTo>
                      <a:lnTo>
                        <a:pt x="42" y="85"/>
                      </a:lnTo>
                      <a:lnTo>
                        <a:pt x="0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0" name="Freeform 169">
                  <a:extLst>
                    <a:ext uri="{FF2B5EF4-FFF2-40B4-BE49-F238E27FC236}">
                      <a16:creationId xmlns:a16="http://schemas.microsoft.com/office/drawing/2014/main" id="{9549C279-CA65-4D04-A20F-B842930C7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6" y="3078163"/>
                  <a:ext cx="90488" cy="58738"/>
                </a:xfrm>
                <a:custGeom>
                  <a:avLst/>
                  <a:gdLst>
                    <a:gd name="T0" fmla="*/ 339 w 396"/>
                    <a:gd name="T1" fmla="*/ 331 h 331"/>
                    <a:gd name="T2" fmla="*/ 294 w 396"/>
                    <a:gd name="T3" fmla="*/ 294 h 331"/>
                    <a:gd name="T4" fmla="*/ 251 w 396"/>
                    <a:gd name="T5" fmla="*/ 252 h 331"/>
                    <a:gd name="T6" fmla="*/ 171 w 396"/>
                    <a:gd name="T7" fmla="*/ 165 h 331"/>
                    <a:gd name="T8" fmla="*/ 90 w 396"/>
                    <a:gd name="T9" fmla="*/ 77 h 331"/>
                    <a:gd name="T10" fmla="*/ 47 w 396"/>
                    <a:gd name="T11" fmla="*/ 36 h 331"/>
                    <a:gd name="T12" fmla="*/ 0 w 396"/>
                    <a:gd name="T13" fmla="*/ 0 h 331"/>
                    <a:gd name="T14" fmla="*/ 60 w 396"/>
                    <a:gd name="T15" fmla="*/ 12 h 331"/>
                    <a:gd name="T16" fmla="*/ 101 w 396"/>
                    <a:gd name="T17" fmla="*/ 46 h 331"/>
                    <a:gd name="T18" fmla="*/ 139 w 396"/>
                    <a:gd name="T19" fmla="*/ 83 h 331"/>
                    <a:gd name="T20" fmla="*/ 216 w 396"/>
                    <a:gd name="T21" fmla="*/ 163 h 331"/>
                    <a:gd name="T22" fmla="*/ 256 w 396"/>
                    <a:gd name="T23" fmla="*/ 202 h 331"/>
                    <a:gd name="T24" fmla="*/ 298 w 396"/>
                    <a:gd name="T25" fmla="*/ 241 h 331"/>
                    <a:gd name="T26" fmla="*/ 344 w 396"/>
                    <a:gd name="T27" fmla="*/ 276 h 331"/>
                    <a:gd name="T28" fmla="*/ 396 w 396"/>
                    <a:gd name="T29" fmla="*/ 308 h 331"/>
                    <a:gd name="T30" fmla="*/ 365 w 396"/>
                    <a:gd name="T31" fmla="*/ 314 h 331"/>
                    <a:gd name="T32" fmla="*/ 339 w 396"/>
                    <a:gd name="T33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6" h="331">
                      <a:moveTo>
                        <a:pt x="339" y="331"/>
                      </a:moveTo>
                      <a:lnTo>
                        <a:pt x="294" y="294"/>
                      </a:lnTo>
                      <a:lnTo>
                        <a:pt x="251" y="252"/>
                      </a:lnTo>
                      <a:lnTo>
                        <a:pt x="171" y="165"/>
                      </a:lnTo>
                      <a:lnTo>
                        <a:pt x="90" y="77"/>
                      </a:lnTo>
                      <a:lnTo>
                        <a:pt x="47" y="36"/>
                      </a:lnTo>
                      <a:lnTo>
                        <a:pt x="0" y="0"/>
                      </a:lnTo>
                      <a:lnTo>
                        <a:pt x="60" y="12"/>
                      </a:lnTo>
                      <a:lnTo>
                        <a:pt x="101" y="46"/>
                      </a:lnTo>
                      <a:lnTo>
                        <a:pt x="139" y="83"/>
                      </a:lnTo>
                      <a:lnTo>
                        <a:pt x="216" y="163"/>
                      </a:lnTo>
                      <a:lnTo>
                        <a:pt x="256" y="202"/>
                      </a:lnTo>
                      <a:lnTo>
                        <a:pt x="298" y="241"/>
                      </a:lnTo>
                      <a:lnTo>
                        <a:pt x="344" y="276"/>
                      </a:lnTo>
                      <a:lnTo>
                        <a:pt x="396" y="308"/>
                      </a:lnTo>
                      <a:lnTo>
                        <a:pt x="365" y="314"/>
                      </a:lnTo>
                      <a:lnTo>
                        <a:pt x="339" y="33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1" name="Freeform 170">
                  <a:extLst>
                    <a:ext uri="{FF2B5EF4-FFF2-40B4-BE49-F238E27FC236}">
                      <a16:creationId xmlns:a16="http://schemas.microsoft.com/office/drawing/2014/main" id="{FB7D9A85-2E36-4933-BD89-617492009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3301" y="3041650"/>
                  <a:ext cx="107950" cy="222250"/>
                </a:xfrm>
                <a:custGeom>
                  <a:avLst/>
                  <a:gdLst>
                    <a:gd name="T0" fmla="*/ 414 w 476"/>
                    <a:gd name="T1" fmla="*/ 1208 h 1260"/>
                    <a:gd name="T2" fmla="*/ 368 w 476"/>
                    <a:gd name="T3" fmla="*/ 1102 h 1260"/>
                    <a:gd name="T4" fmla="*/ 337 w 476"/>
                    <a:gd name="T5" fmla="*/ 1067 h 1260"/>
                    <a:gd name="T6" fmla="*/ 275 w 476"/>
                    <a:gd name="T7" fmla="*/ 1008 h 1260"/>
                    <a:gd name="T8" fmla="*/ 235 w 476"/>
                    <a:gd name="T9" fmla="*/ 936 h 1260"/>
                    <a:gd name="T10" fmla="*/ 177 w 476"/>
                    <a:gd name="T11" fmla="*/ 828 h 1260"/>
                    <a:gd name="T12" fmla="*/ 165 w 476"/>
                    <a:gd name="T13" fmla="*/ 812 h 1260"/>
                    <a:gd name="T14" fmla="*/ 120 w 476"/>
                    <a:gd name="T15" fmla="*/ 762 h 1260"/>
                    <a:gd name="T16" fmla="*/ 86 w 476"/>
                    <a:gd name="T17" fmla="*/ 675 h 1260"/>
                    <a:gd name="T18" fmla="*/ 63 w 476"/>
                    <a:gd name="T19" fmla="*/ 582 h 1260"/>
                    <a:gd name="T20" fmla="*/ 28 w 476"/>
                    <a:gd name="T21" fmla="*/ 496 h 1260"/>
                    <a:gd name="T22" fmla="*/ 20 w 476"/>
                    <a:gd name="T23" fmla="*/ 476 h 1260"/>
                    <a:gd name="T24" fmla="*/ 62 w 476"/>
                    <a:gd name="T25" fmla="*/ 538 h 1260"/>
                    <a:gd name="T26" fmla="*/ 96 w 476"/>
                    <a:gd name="T27" fmla="*/ 634 h 1260"/>
                    <a:gd name="T28" fmla="*/ 134 w 476"/>
                    <a:gd name="T29" fmla="*/ 729 h 1260"/>
                    <a:gd name="T30" fmla="*/ 180 w 476"/>
                    <a:gd name="T31" fmla="*/ 789 h 1260"/>
                    <a:gd name="T32" fmla="*/ 208 w 476"/>
                    <a:gd name="T33" fmla="*/ 758 h 1260"/>
                    <a:gd name="T34" fmla="*/ 245 w 476"/>
                    <a:gd name="T35" fmla="*/ 620 h 1260"/>
                    <a:gd name="T36" fmla="*/ 279 w 476"/>
                    <a:gd name="T37" fmla="*/ 479 h 1260"/>
                    <a:gd name="T38" fmla="*/ 277 w 476"/>
                    <a:gd name="T39" fmla="*/ 402 h 1260"/>
                    <a:gd name="T40" fmla="*/ 247 w 476"/>
                    <a:gd name="T41" fmla="*/ 333 h 1260"/>
                    <a:gd name="T42" fmla="*/ 187 w 476"/>
                    <a:gd name="T43" fmla="*/ 169 h 1260"/>
                    <a:gd name="T44" fmla="*/ 138 w 476"/>
                    <a:gd name="T45" fmla="*/ 0 h 1260"/>
                    <a:gd name="T46" fmla="*/ 193 w 476"/>
                    <a:gd name="T47" fmla="*/ 107 h 1260"/>
                    <a:gd name="T48" fmla="*/ 253 w 476"/>
                    <a:gd name="T49" fmla="*/ 271 h 1260"/>
                    <a:gd name="T50" fmla="*/ 322 w 476"/>
                    <a:gd name="T51" fmla="*/ 456 h 1260"/>
                    <a:gd name="T52" fmla="*/ 386 w 476"/>
                    <a:gd name="T53" fmla="*/ 327 h 1260"/>
                    <a:gd name="T54" fmla="*/ 427 w 476"/>
                    <a:gd name="T55" fmla="*/ 189 h 1260"/>
                    <a:gd name="T56" fmla="*/ 393 w 476"/>
                    <a:gd name="T57" fmla="*/ 349 h 1260"/>
                    <a:gd name="T58" fmla="*/ 362 w 476"/>
                    <a:gd name="T59" fmla="*/ 426 h 1260"/>
                    <a:gd name="T60" fmla="*/ 318 w 476"/>
                    <a:gd name="T61" fmla="*/ 497 h 1260"/>
                    <a:gd name="T62" fmla="*/ 290 w 476"/>
                    <a:gd name="T63" fmla="*/ 550 h 1260"/>
                    <a:gd name="T64" fmla="*/ 246 w 476"/>
                    <a:gd name="T65" fmla="*/ 706 h 1260"/>
                    <a:gd name="T66" fmla="*/ 234 w 476"/>
                    <a:gd name="T67" fmla="*/ 815 h 1260"/>
                    <a:gd name="T68" fmla="*/ 256 w 476"/>
                    <a:gd name="T69" fmla="*/ 883 h 1260"/>
                    <a:gd name="T70" fmla="*/ 272 w 476"/>
                    <a:gd name="T71" fmla="*/ 945 h 1260"/>
                    <a:gd name="T72" fmla="*/ 306 w 476"/>
                    <a:gd name="T73" fmla="*/ 995 h 1260"/>
                    <a:gd name="T74" fmla="*/ 370 w 476"/>
                    <a:gd name="T75" fmla="*/ 1046 h 1260"/>
                    <a:gd name="T76" fmla="*/ 436 w 476"/>
                    <a:gd name="T77" fmla="*/ 1097 h 1260"/>
                    <a:gd name="T78" fmla="*/ 461 w 476"/>
                    <a:gd name="T79" fmla="*/ 1129 h 1260"/>
                    <a:gd name="T80" fmla="*/ 476 w 476"/>
                    <a:gd name="T81" fmla="*/ 1171 h 1260"/>
                    <a:gd name="T82" fmla="*/ 446 w 476"/>
                    <a:gd name="T83" fmla="*/ 1208 h 1260"/>
                    <a:gd name="T84" fmla="*/ 441 w 476"/>
                    <a:gd name="T85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6" h="1260">
                      <a:moveTo>
                        <a:pt x="441" y="1260"/>
                      </a:moveTo>
                      <a:lnTo>
                        <a:pt x="414" y="1208"/>
                      </a:lnTo>
                      <a:lnTo>
                        <a:pt x="392" y="1152"/>
                      </a:lnTo>
                      <a:lnTo>
                        <a:pt x="368" y="1102"/>
                      </a:lnTo>
                      <a:lnTo>
                        <a:pt x="353" y="1082"/>
                      </a:lnTo>
                      <a:lnTo>
                        <a:pt x="337" y="1067"/>
                      </a:lnTo>
                      <a:lnTo>
                        <a:pt x="302" y="1040"/>
                      </a:lnTo>
                      <a:lnTo>
                        <a:pt x="275" y="1008"/>
                      </a:lnTo>
                      <a:lnTo>
                        <a:pt x="254" y="972"/>
                      </a:lnTo>
                      <a:lnTo>
                        <a:pt x="235" y="936"/>
                      </a:lnTo>
                      <a:lnTo>
                        <a:pt x="200" y="862"/>
                      </a:lnTo>
                      <a:lnTo>
                        <a:pt x="177" y="828"/>
                      </a:lnTo>
                      <a:lnTo>
                        <a:pt x="169" y="815"/>
                      </a:lnTo>
                      <a:lnTo>
                        <a:pt x="165" y="812"/>
                      </a:lnTo>
                      <a:lnTo>
                        <a:pt x="150" y="797"/>
                      </a:lnTo>
                      <a:lnTo>
                        <a:pt x="120" y="762"/>
                      </a:lnTo>
                      <a:lnTo>
                        <a:pt x="100" y="720"/>
                      </a:lnTo>
                      <a:lnTo>
                        <a:pt x="86" y="675"/>
                      </a:lnTo>
                      <a:lnTo>
                        <a:pt x="74" y="628"/>
                      </a:lnTo>
                      <a:lnTo>
                        <a:pt x="63" y="582"/>
                      </a:lnTo>
                      <a:lnTo>
                        <a:pt x="49" y="537"/>
                      </a:lnTo>
                      <a:lnTo>
                        <a:pt x="28" y="496"/>
                      </a:lnTo>
                      <a:lnTo>
                        <a:pt x="0" y="459"/>
                      </a:lnTo>
                      <a:lnTo>
                        <a:pt x="20" y="476"/>
                      </a:lnTo>
                      <a:lnTo>
                        <a:pt x="36" y="496"/>
                      </a:lnTo>
                      <a:lnTo>
                        <a:pt x="62" y="538"/>
                      </a:lnTo>
                      <a:lnTo>
                        <a:pt x="80" y="585"/>
                      </a:lnTo>
                      <a:lnTo>
                        <a:pt x="96" y="634"/>
                      </a:lnTo>
                      <a:lnTo>
                        <a:pt x="114" y="683"/>
                      </a:lnTo>
                      <a:lnTo>
                        <a:pt x="134" y="729"/>
                      </a:lnTo>
                      <a:lnTo>
                        <a:pt x="162" y="770"/>
                      </a:lnTo>
                      <a:lnTo>
                        <a:pt x="180" y="789"/>
                      </a:lnTo>
                      <a:lnTo>
                        <a:pt x="202" y="805"/>
                      </a:lnTo>
                      <a:lnTo>
                        <a:pt x="208" y="758"/>
                      </a:lnTo>
                      <a:lnTo>
                        <a:pt x="218" y="712"/>
                      </a:lnTo>
                      <a:lnTo>
                        <a:pt x="245" y="620"/>
                      </a:lnTo>
                      <a:lnTo>
                        <a:pt x="270" y="527"/>
                      </a:lnTo>
                      <a:lnTo>
                        <a:pt x="279" y="479"/>
                      </a:lnTo>
                      <a:lnTo>
                        <a:pt x="281" y="429"/>
                      </a:lnTo>
                      <a:lnTo>
                        <a:pt x="277" y="402"/>
                      </a:lnTo>
                      <a:lnTo>
                        <a:pt x="270" y="378"/>
                      </a:lnTo>
                      <a:lnTo>
                        <a:pt x="247" y="333"/>
                      </a:lnTo>
                      <a:lnTo>
                        <a:pt x="212" y="252"/>
                      </a:lnTo>
                      <a:lnTo>
                        <a:pt x="187" y="169"/>
                      </a:lnTo>
                      <a:lnTo>
                        <a:pt x="164" y="83"/>
                      </a:lnTo>
                      <a:lnTo>
                        <a:pt x="138" y="0"/>
                      </a:lnTo>
                      <a:lnTo>
                        <a:pt x="173" y="29"/>
                      </a:lnTo>
                      <a:lnTo>
                        <a:pt x="193" y="107"/>
                      </a:lnTo>
                      <a:lnTo>
                        <a:pt x="219" y="189"/>
                      </a:lnTo>
                      <a:lnTo>
                        <a:pt x="253" y="271"/>
                      </a:lnTo>
                      <a:lnTo>
                        <a:pt x="293" y="352"/>
                      </a:lnTo>
                      <a:lnTo>
                        <a:pt x="322" y="456"/>
                      </a:lnTo>
                      <a:lnTo>
                        <a:pt x="358" y="393"/>
                      </a:lnTo>
                      <a:lnTo>
                        <a:pt x="386" y="327"/>
                      </a:lnTo>
                      <a:lnTo>
                        <a:pt x="409" y="258"/>
                      </a:lnTo>
                      <a:lnTo>
                        <a:pt x="427" y="189"/>
                      </a:lnTo>
                      <a:lnTo>
                        <a:pt x="413" y="269"/>
                      </a:lnTo>
                      <a:lnTo>
                        <a:pt x="393" y="349"/>
                      </a:lnTo>
                      <a:lnTo>
                        <a:pt x="378" y="388"/>
                      </a:lnTo>
                      <a:lnTo>
                        <a:pt x="362" y="426"/>
                      </a:lnTo>
                      <a:lnTo>
                        <a:pt x="341" y="463"/>
                      </a:lnTo>
                      <a:lnTo>
                        <a:pt x="318" y="497"/>
                      </a:lnTo>
                      <a:lnTo>
                        <a:pt x="304" y="520"/>
                      </a:lnTo>
                      <a:lnTo>
                        <a:pt x="290" y="550"/>
                      </a:lnTo>
                      <a:lnTo>
                        <a:pt x="266" y="623"/>
                      </a:lnTo>
                      <a:lnTo>
                        <a:pt x="246" y="706"/>
                      </a:lnTo>
                      <a:lnTo>
                        <a:pt x="232" y="793"/>
                      </a:lnTo>
                      <a:lnTo>
                        <a:pt x="234" y="815"/>
                      </a:lnTo>
                      <a:lnTo>
                        <a:pt x="244" y="846"/>
                      </a:lnTo>
                      <a:lnTo>
                        <a:pt x="256" y="883"/>
                      </a:lnTo>
                      <a:lnTo>
                        <a:pt x="266" y="923"/>
                      </a:lnTo>
                      <a:lnTo>
                        <a:pt x="272" y="945"/>
                      </a:lnTo>
                      <a:lnTo>
                        <a:pt x="281" y="963"/>
                      </a:lnTo>
                      <a:lnTo>
                        <a:pt x="306" y="995"/>
                      </a:lnTo>
                      <a:lnTo>
                        <a:pt x="336" y="1022"/>
                      </a:lnTo>
                      <a:lnTo>
                        <a:pt x="370" y="1046"/>
                      </a:lnTo>
                      <a:lnTo>
                        <a:pt x="405" y="1070"/>
                      </a:lnTo>
                      <a:lnTo>
                        <a:pt x="436" y="1097"/>
                      </a:lnTo>
                      <a:lnTo>
                        <a:pt x="449" y="1112"/>
                      </a:lnTo>
                      <a:lnTo>
                        <a:pt x="461" y="1129"/>
                      </a:lnTo>
                      <a:lnTo>
                        <a:pt x="469" y="1150"/>
                      </a:lnTo>
                      <a:lnTo>
                        <a:pt x="476" y="1171"/>
                      </a:lnTo>
                      <a:lnTo>
                        <a:pt x="459" y="1186"/>
                      </a:lnTo>
                      <a:lnTo>
                        <a:pt x="446" y="1208"/>
                      </a:lnTo>
                      <a:lnTo>
                        <a:pt x="439" y="1233"/>
                      </a:lnTo>
                      <a:lnTo>
                        <a:pt x="441" y="126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2" name="Freeform 171">
                  <a:extLst>
                    <a:ext uri="{FF2B5EF4-FFF2-40B4-BE49-F238E27FC236}">
                      <a16:creationId xmlns:a16="http://schemas.microsoft.com/office/drawing/2014/main" id="{6874AF13-3B05-49FB-A9C4-D92D21311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2201" y="2720975"/>
                  <a:ext cx="115888" cy="228600"/>
                </a:xfrm>
                <a:custGeom>
                  <a:avLst/>
                  <a:gdLst>
                    <a:gd name="T0" fmla="*/ 414 w 511"/>
                    <a:gd name="T1" fmla="*/ 1104 h 1290"/>
                    <a:gd name="T2" fmla="*/ 388 w 511"/>
                    <a:gd name="T3" fmla="*/ 1029 h 1290"/>
                    <a:gd name="T4" fmla="*/ 332 w 511"/>
                    <a:gd name="T5" fmla="*/ 947 h 1290"/>
                    <a:gd name="T6" fmla="*/ 314 w 511"/>
                    <a:gd name="T7" fmla="*/ 873 h 1290"/>
                    <a:gd name="T8" fmla="*/ 320 w 511"/>
                    <a:gd name="T9" fmla="*/ 782 h 1290"/>
                    <a:gd name="T10" fmla="*/ 313 w 511"/>
                    <a:gd name="T11" fmla="*/ 721 h 1290"/>
                    <a:gd name="T12" fmla="*/ 275 w 511"/>
                    <a:gd name="T13" fmla="*/ 649 h 1290"/>
                    <a:gd name="T14" fmla="*/ 190 w 511"/>
                    <a:gd name="T15" fmla="*/ 576 h 1290"/>
                    <a:gd name="T16" fmla="*/ 90 w 511"/>
                    <a:gd name="T17" fmla="*/ 503 h 1290"/>
                    <a:gd name="T18" fmla="*/ 27 w 511"/>
                    <a:gd name="T19" fmla="*/ 436 h 1290"/>
                    <a:gd name="T20" fmla="*/ 4 w 511"/>
                    <a:gd name="T21" fmla="*/ 394 h 1290"/>
                    <a:gd name="T22" fmla="*/ 0 w 511"/>
                    <a:gd name="T23" fmla="*/ 333 h 1290"/>
                    <a:gd name="T24" fmla="*/ 45 w 511"/>
                    <a:gd name="T25" fmla="*/ 212 h 1290"/>
                    <a:gd name="T26" fmla="*/ 70 w 511"/>
                    <a:gd name="T27" fmla="*/ 153 h 1290"/>
                    <a:gd name="T28" fmla="*/ 78 w 511"/>
                    <a:gd name="T29" fmla="*/ 89 h 1290"/>
                    <a:gd name="T30" fmla="*/ 56 w 511"/>
                    <a:gd name="T31" fmla="*/ 29 h 1290"/>
                    <a:gd name="T32" fmla="*/ 93 w 511"/>
                    <a:gd name="T33" fmla="*/ 54 h 1290"/>
                    <a:gd name="T34" fmla="*/ 105 w 511"/>
                    <a:gd name="T35" fmla="*/ 93 h 1290"/>
                    <a:gd name="T36" fmla="*/ 97 w 511"/>
                    <a:gd name="T37" fmla="*/ 140 h 1290"/>
                    <a:gd name="T38" fmla="*/ 41 w 511"/>
                    <a:gd name="T39" fmla="*/ 307 h 1290"/>
                    <a:gd name="T40" fmla="*/ 37 w 511"/>
                    <a:gd name="T41" fmla="*/ 364 h 1290"/>
                    <a:gd name="T42" fmla="*/ 51 w 511"/>
                    <a:gd name="T43" fmla="*/ 416 h 1290"/>
                    <a:gd name="T44" fmla="*/ 93 w 511"/>
                    <a:gd name="T45" fmla="*/ 462 h 1290"/>
                    <a:gd name="T46" fmla="*/ 252 w 511"/>
                    <a:gd name="T47" fmla="*/ 581 h 1290"/>
                    <a:gd name="T48" fmla="*/ 302 w 511"/>
                    <a:gd name="T49" fmla="*/ 630 h 1290"/>
                    <a:gd name="T50" fmla="*/ 351 w 511"/>
                    <a:gd name="T51" fmla="*/ 646 h 1290"/>
                    <a:gd name="T52" fmla="*/ 381 w 511"/>
                    <a:gd name="T53" fmla="*/ 585 h 1290"/>
                    <a:gd name="T54" fmla="*/ 383 w 511"/>
                    <a:gd name="T55" fmla="*/ 617 h 1290"/>
                    <a:gd name="T56" fmla="*/ 350 w 511"/>
                    <a:gd name="T57" fmla="*/ 738 h 1290"/>
                    <a:gd name="T58" fmla="*/ 350 w 511"/>
                    <a:gd name="T59" fmla="*/ 803 h 1290"/>
                    <a:gd name="T60" fmla="*/ 373 w 511"/>
                    <a:gd name="T61" fmla="*/ 912 h 1290"/>
                    <a:gd name="T62" fmla="*/ 398 w 511"/>
                    <a:gd name="T63" fmla="*/ 963 h 1290"/>
                    <a:gd name="T64" fmla="*/ 444 w 511"/>
                    <a:gd name="T65" fmla="*/ 1034 h 1290"/>
                    <a:gd name="T66" fmla="*/ 511 w 511"/>
                    <a:gd name="T67" fmla="*/ 1248 h 1290"/>
                    <a:gd name="T68" fmla="*/ 469 w 511"/>
                    <a:gd name="T69" fmla="*/ 1256 h 1290"/>
                    <a:gd name="T70" fmla="*/ 440 w 511"/>
                    <a:gd name="T71" fmla="*/ 1290 h 1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1" h="1290">
                      <a:moveTo>
                        <a:pt x="440" y="1290"/>
                      </a:moveTo>
                      <a:lnTo>
                        <a:pt x="414" y="1104"/>
                      </a:lnTo>
                      <a:lnTo>
                        <a:pt x="403" y="1062"/>
                      </a:lnTo>
                      <a:lnTo>
                        <a:pt x="388" y="1029"/>
                      </a:lnTo>
                      <a:lnTo>
                        <a:pt x="349" y="974"/>
                      </a:lnTo>
                      <a:lnTo>
                        <a:pt x="332" y="947"/>
                      </a:lnTo>
                      <a:lnTo>
                        <a:pt x="319" y="914"/>
                      </a:lnTo>
                      <a:lnTo>
                        <a:pt x="314" y="873"/>
                      </a:lnTo>
                      <a:lnTo>
                        <a:pt x="317" y="818"/>
                      </a:lnTo>
                      <a:lnTo>
                        <a:pt x="320" y="782"/>
                      </a:lnTo>
                      <a:lnTo>
                        <a:pt x="318" y="750"/>
                      </a:lnTo>
                      <a:lnTo>
                        <a:pt x="313" y="721"/>
                      </a:lnTo>
                      <a:lnTo>
                        <a:pt x="303" y="695"/>
                      </a:lnTo>
                      <a:lnTo>
                        <a:pt x="275" y="649"/>
                      </a:lnTo>
                      <a:lnTo>
                        <a:pt x="236" y="611"/>
                      </a:lnTo>
                      <a:lnTo>
                        <a:pt x="190" y="576"/>
                      </a:lnTo>
                      <a:lnTo>
                        <a:pt x="140" y="541"/>
                      </a:lnTo>
                      <a:lnTo>
                        <a:pt x="90" y="503"/>
                      </a:lnTo>
                      <a:lnTo>
                        <a:pt x="44" y="458"/>
                      </a:lnTo>
                      <a:lnTo>
                        <a:pt x="27" y="436"/>
                      </a:lnTo>
                      <a:lnTo>
                        <a:pt x="14" y="414"/>
                      </a:lnTo>
                      <a:lnTo>
                        <a:pt x="4" y="394"/>
                      </a:lnTo>
                      <a:lnTo>
                        <a:pt x="0" y="374"/>
                      </a:lnTo>
                      <a:lnTo>
                        <a:pt x="0" y="333"/>
                      </a:lnTo>
                      <a:lnTo>
                        <a:pt x="10" y="293"/>
                      </a:lnTo>
                      <a:lnTo>
                        <a:pt x="45" y="212"/>
                      </a:lnTo>
                      <a:lnTo>
                        <a:pt x="64" y="170"/>
                      </a:lnTo>
                      <a:lnTo>
                        <a:pt x="70" y="153"/>
                      </a:lnTo>
                      <a:lnTo>
                        <a:pt x="78" y="125"/>
                      </a:lnTo>
                      <a:lnTo>
                        <a:pt x="78" y="89"/>
                      </a:lnTo>
                      <a:lnTo>
                        <a:pt x="68" y="58"/>
                      </a:lnTo>
                      <a:lnTo>
                        <a:pt x="56" y="29"/>
                      </a:lnTo>
                      <a:lnTo>
                        <a:pt x="53" y="0"/>
                      </a:lnTo>
                      <a:lnTo>
                        <a:pt x="93" y="54"/>
                      </a:lnTo>
                      <a:lnTo>
                        <a:pt x="101" y="72"/>
                      </a:lnTo>
                      <a:lnTo>
                        <a:pt x="105" y="93"/>
                      </a:lnTo>
                      <a:lnTo>
                        <a:pt x="102" y="115"/>
                      </a:lnTo>
                      <a:lnTo>
                        <a:pt x="97" y="140"/>
                      </a:lnTo>
                      <a:lnTo>
                        <a:pt x="58" y="250"/>
                      </a:lnTo>
                      <a:lnTo>
                        <a:pt x="41" y="307"/>
                      </a:lnTo>
                      <a:lnTo>
                        <a:pt x="37" y="336"/>
                      </a:lnTo>
                      <a:lnTo>
                        <a:pt x="37" y="364"/>
                      </a:lnTo>
                      <a:lnTo>
                        <a:pt x="41" y="391"/>
                      </a:lnTo>
                      <a:lnTo>
                        <a:pt x="51" y="416"/>
                      </a:lnTo>
                      <a:lnTo>
                        <a:pt x="68" y="440"/>
                      </a:lnTo>
                      <a:lnTo>
                        <a:pt x="93" y="462"/>
                      </a:lnTo>
                      <a:lnTo>
                        <a:pt x="222" y="555"/>
                      </a:lnTo>
                      <a:lnTo>
                        <a:pt x="252" y="581"/>
                      </a:lnTo>
                      <a:lnTo>
                        <a:pt x="281" y="609"/>
                      </a:lnTo>
                      <a:lnTo>
                        <a:pt x="302" y="630"/>
                      </a:lnTo>
                      <a:lnTo>
                        <a:pt x="328" y="671"/>
                      </a:lnTo>
                      <a:lnTo>
                        <a:pt x="351" y="646"/>
                      </a:lnTo>
                      <a:lnTo>
                        <a:pt x="368" y="616"/>
                      </a:lnTo>
                      <a:lnTo>
                        <a:pt x="381" y="585"/>
                      </a:lnTo>
                      <a:lnTo>
                        <a:pt x="396" y="554"/>
                      </a:lnTo>
                      <a:lnTo>
                        <a:pt x="383" y="617"/>
                      </a:lnTo>
                      <a:lnTo>
                        <a:pt x="364" y="677"/>
                      </a:lnTo>
                      <a:lnTo>
                        <a:pt x="350" y="738"/>
                      </a:lnTo>
                      <a:lnTo>
                        <a:pt x="348" y="770"/>
                      </a:lnTo>
                      <a:lnTo>
                        <a:pt x="350" y="803"/>
                      </a:lnTo>
                      <a:lnTo>
                        <a:pt x="361" y="869"/>
                      </a:lnTo>
                      <a:lnTo>
                        <a:pt x="373" y="912"/>
                      </a:lnTo>
                      <a:lnTo>
                        <a:pt x="385" y="941"/>
                      </a:lnTo>
                      <a:lnTo>
                        <a:pt x="398" y="963"/>
                      </a:lnTo>
                      <a:lnTo>
                        <a:pt x="427" y="1002"/>
                      </a:lnTo>
                      <a:lnTo>
                        <a:pt x="444" y="1034"/>
                      </a:lnTo>
                      <a:lnTo>
                        <a:pt x="463" y="1081"/>
                      </a:lnTo>
                      <a:lnTo>
                        <a:pt x="511" y="1248"/>
                      </a:lnTo>
                      <a:lnTo>
                        <a:pt x="489" y="1248"/>
                      </a:lnTo>
                      <a:lnTo>
                        <a:pt x="469" y="1256"/>
                      </a:lnTo>
                      <a:lnTo>
                        <a:pt x="452" y="1270"/>
                      </a:lnTo>
                      <a:lnTo>
                        <a:pt x="440" y="129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3" name="Freeform 172">
                  <a:extLst>
                    <a:ext uri="{FF2B5EF4-FFF2-40B4-BE49-F238E27FC236}">
                      <a16:creationId xmlns:a16="http://schemas.microsoft.com/office/drawing/2014/main" id="{D41A71AC-668C-4B14-B47E-9064BB502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8101" y="2794000"/>
                  <a:ext cx="177800" cy="139700"/>
                </a:xfrm>
                <a:custGeom>
                  <a:avLst/>
                  <a:gdLst>
                    <a:gd name="T0" fmla="*/ 0 w 782"/>
                    <a:gd name="T1" fmla="*/ 701 h 794"/>
                    <a:gd name="T2" fmla="*/ 37 w 782"/>
                    <a:gd name="T3" fmla="*/ 650 h 794"/>
                    <a:gd name="T4" fmla="*/ 78 w 782"/>
                    <a:gd name="T5" fmla="*/ 601 h 794"/>
                    <a:gd name="T6" fmla="*/ 122 w 782"/>
                    <a:gd name="T7" fmla="*/ 556 h 794"/>
                    <a:gd name="T8" fmla="*/ 169 w 782"/>
                    <a:gd name="T9" fmla="*/ 514 h 794"/>
                    <a:gd name="T10" fmla="*/ 270 w 782"/>
                    <a:gd name="T11" fmla="*/ 438 h 794"/>
                    <a:gd name="T12" fmla="*/ 373 w 782"/>
                    <a:gd name="T13" fmla="*/ 371 h 794"/>
                    <a:gd name="T14" fmla="*/ 386 w 782"/>
                    <a:gd name="T15" fmla="*/ 317 h 794"/>
                    <a:gd name="T16" fmla="*/ 403 w 782"/>
                    <a:gd name="T17" fmla="*/ 271 h 794"/>
                    <a:gd name="T18" fmla="*/ 430 w 782"/>
                    <a:gd name="T19" fmla="*/ 229 h 794"/>
                    <a:gd name="T20" fmla="*/ 449 w 782"/>
                    <a:gd name="T21" fmla="*/ 209 h 794"/>
                    <a:gd name="T22" fmla="*/ 470 w 782"/>
                    <a:gd name="T23" fmla="*/ 190 h 794"/>
                    <a:gd name="T24" fmla="*/ 489 w 782"/>
                    <a:gd name="T25" fmla="*/ 93 h 794"/>
                    <a:gd name="T26" fmla="*/ 500 w 782"/>
                    <a:gd name="T27" fmla="*/ 45 h 794"/>
                    <a:gd name="T28" fmla="*/ 517 w 782"/>
                    <a:gd name="T29" fmla="*/ 0 h 794"/>
                    <a:gd name="T30" fmla="*/ 527 w 782"/>
                    <a:gd name="T31" fmla="*/ 0 h 794"/>
                    <a:gd name="T32" fmla="*/ 493 w 782"/>
                    <a:gd name="T33" fmla="*/ 197 h 794"/>
                    <a:gd name="T34" fmla="*/ 488 w 782"/>
                    <a:gd name="T35" fmla="*/ 215 h 794"/>
                    <a:gd name="T36" fmla="*/ 479 w 782"/>
                    <a:gd name="T37" fmla="*/ 229 h 794"/>
                    <a:gd name="T38" fmla="*/ 456 w 782"/>
                    <a:gd name="T39" fmla="*/ 252 h 794"/>
                    <a:gd name="T40" fmla="*/ 430 w 782"/>
                    <a:gd name="T41" fmla="*/ 286 h 794"/>
                    <a:gd name="T42" fmla="*/ 419 w 782"/>
                    <a:gd name="T43" fmla="*/ 312 h 794"/>
                    <a:gd name="T44" fmla="*/ 408 w 782"/>
                    <a:gd name="T45" fmla="*/ 348 h 794"/>
                    <a:gd name="T46" fmla="*/ 422 w 782"/>
                    <a:gd name="T47" fmla="*/ 360 h 794"/>
                    <a:gd name="T48" fmla="*/ 467 w 782"/>
                    <a:gd name="T49" fmla="*/ 321 h 794"/>
                    <a:gd name="T50" fmla="*/ 514 w 782"/>
                    <a:gd name="T51" fmla="*/ 284 h 794"/>
                    <a:gd name="T52" fmla="*/ 612 w 782"/>
                    <a:gd name="T53" fmla="*/ 213 h 794"/>
                    <a:gd name="T54" fmla="*/ 659 w 782"/>
                    <a:gd name="T55" fmla="*/ 176 h 794"/>
                    <a:gd name="T56" fmla="*/ 703 w 782"/>
                    <a:gd name="T57" fmla="*/ 137 h 794"/>
                    <a:gd name="T58" fmla="*/ 745 w 782"/>
                    <a:gd name="T59" fmla="*/ 93 h 794"/>
                    <a:gd name="T60" fmla="*/ 782 w 782"/>
                    <a:gd name="T61" fmla="*/ 45 h 794"/>
                    <a:gd name="T62" fmla="*/ 761 w 782"/>
                    <a:gd name="T63" fmla="*/ 80 h 794"/>
                    <a:gd name="T64" fmla="*/ 738 w 782"/>
                    <a:gd name="T65" fmla="*/ 113 h 794"/>
                    <a:gd name="T66" fmla="*/ 685 w 782"/>
                    <a:gd name="T67" fmla="*/ 173 h 794"/>
                    <a:gd name="T68" fmla="*/ 565 w 782"/>
                    <a:gd name="T69" fmla="*/ 282 h 794"/>
                    <a:gd name="T70" fmla="*/ 588 w 782"/>
                    <a:gd name="T71" fmla="*/ 275 h 794"/>
                    <a:gd name="T72" fmla="*/ 607 w 782"/>
                    <a:gd name="T73" fmla="*/ 273 h 794"/>
                    <a:gd name="T74" fmla="*/ 626 w 782"/>
                    <a:gd name="T75" fmla="*/ 276 h 794"/>
                    <a:gd name="T76" fmla="*/ 644 w 782"/>
                    <a:gd name="T77" fmla="*/ 280 h 794"/>
                    <a:gd name="T78" fmla="*/ 682 w 782"/>
                    <a:gd name="T79" fmla="*/ 289 h 794"/>
                    <a:gd name="T80" fmla="*/ 702 w 782"/>
                    <a:gd name="T81" fmla="*/ 288 h 794"/>
                    <a:gd name="T82" fmla="*/ 725 w 782"/>
                    <a:gd name="T83" fmla="*/ 282 h 794"/>
                    <a:gd name="T84" fmla="*/ 696 w 782"/>
                    <a:gd name="T85" fmla="*/ 294 h 794"/>
                    <a:gd name="T86" fmla="*/ 665 w 782"/>
                    <a:gd name="T87" fmla="*/ 299 h 794"/>
                    <a:gd name="T88" fmla="*/ 604 w 782"/>
                    <a:gd name="T89" fmla="*/ 300 h 794"/>
                    <a:gd name="T90" fmla="*/ 572 w 782"/>
                    <a:gd name="T91" fmla="*/ 301 h 794"/>
                    <a:gd name="T92" fmla="*/ 541 w 782"/>
                    <a:gd name="T93" fmla="*/ 306 h 794"/>
                    <a:gd name="T94" fmla="*/ 511 w 782"/>
                    <a:gd name="T95" fmla="*/ 317 h 794"/>
                    <a:gd name="T96" fmla="*/ 496 w 782"/>
                    <a:gd name="T97" fmla="*/ 326 h 794"/>
                    <a:gd name="T98" fmla="*/ 482 w 782"/>
                    <a:gd name="T99" fmla="*/ 338 h 794"/>
                    <a:gd name="T100" fmla="*/ 435 w 782"/>
                    <a:gd name="T101" fmla="*/ 372 h 794"/>
                    <a:gd name="T102" fmla="*/ 383 w 782"/>
                    <a:gd name="T103" fmla="*/ 403 h 794"/>
                    <a:gd name="T104" fmla="*/ 273 w 782"/>
                    <a:gd name="T105" fmla="*/ 481 h 794"/>
                    <a:gd name="T106" fmla="*/ 221 w 782"/>
                    <a:gd name="T107" fmla="*/ 523 h 794"/>
                    <a:gd name="T108" fmla="*/ 172 w 782"/>
                    <a:gd name="T109" fmla="*/ 569 h 794"/>
                    <a:gd name="T110" fmla="*/ 127 w 782"/>
                    <a:gd name="T111" fmla="*/ 617 h 794"/>
                    <a:gd name="T112" fmla="*/ 87 w 782"/>
                    <a:gd name="T113" fmla="*/ 670 h 794"/>
                    <a:gd name="T114" fmla="*/ 55 w 782"/>
                    <a:gd name="T115" fmla="*/ 729 h 794"/>
                    <a:gd name="T116" fmla="*/ 29 w 782"/>
                    <a:gd name="T117" fmla="*/ 794 h 794"/>
                    <a:gd name="T118" fmla="*/ 35 w 782"/>
                    <a:gd name="T119" fmla="*/ 767 h 794"/>
                    <a:gd name="T120" fmla="*/ 30 w 782"/>
                    <a:gd name="T121" fmla="*/ 743 h 794"/>
                    <a:gd name="T122" fmla="*/ 18 w 782"/>
                    <a:gd name="T123" fmla="*/ 719 h 794"/>
                    <a:gd name="T124" fmla="*/ 0 w 782"/>
                    <a:gd name="T125" fmla="*/ 701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82" h="794">
                      <a:moveTo>
                        <a:pt x="0" y="701"/>
                      </a:moveTo>
                      <a:lnTo>
                        <a:pt x="37" y="650"/>
                      </a:lnTo>
                      <a:lnTo>
                        <a:pt x="78" y="601"/>
                      </a:lnTo>
                      <a:lnTo>
                        <a:pt x="122" y="556"/>
                      </a:lnTo>
                      <a:lnTo>
                        <a:pt x="169" y="514"/>
                      </a:lnTo>
                      <a:lnTo>
                        <a:pt x="270" y="438"/>
                      </a:lnTo>
                      <a:lnTo>
                        <a:pt x="373" y="371"/>
                      </a:lnTo>
                      <a:lnTo>
                        <a:pt x="386" y="317"/>
                      </a:lnTo>
                      <a:lnTo>
                        <a:pt x="403" y="271"/>
                      </a:lnTo>
                      <a:lnTo>
                        <a:pt x="430" y="229"/>
                      </a:lnTo>
                      <a:lnTo>
                        <a:pt x="449" y="209"/>
                      </a:lnTo>
                      <a:lnTo>
                        <a:pt x="470" y="190"/>
                      </a:lnTo>
                      <a:lnTo>
                        <a:pt x="489" y="93"/>
                      </a:lnTo>
                      <a:lnTo>
                        <a:pt x="500" y="45"/>
                      </a:lnTo>
                      <a:lnTo>
                        <a:pt x="517" y="0"/>
                      </a:lnTo>
                      <a:lnTo>
                        <a:pt x="527" y="0"/>
                      </a:lnTo>
                      <a:lnTo>
                        <a:pt x="493" y="197"/>
                      </a:lnTo>
                      <a:lnTo>
                        <a:pt x="488" y="215"/>
                      </a:lnTo>
                      <a:lnTo>
                        <a:pt x="479" y="229"/>
                      </a:lnTo>
                      <a:lnTo>
                        <a:pt x="456" y="252"/>
                      </a:lnTo>
                      <a:lnTo>
                        <a:pt x="430" y="286"/>
                      </a:lnTo>
                      <a:lnTo>
                        <a:pt x="419" y="312"/>
                      </a:lnTo>
                      <a:lnTo>
                        <a:pt x="408" y="348"/>
                      </a:lnTo>
                      <a:lnTo>
                        <a:pt x="422" y="360"/>
                      </a:lnTo>
                      <a:lnTo>
                        <a:pt x="467" y="321"/>
                      </a:lnTo>
                      <a:lnTo>
                        <a:pt x="514" y="284"/>
                      </a:lnTo>
                      <a:lnTo>
                        <a:pt x="612" y="213"/>
                      </a:lnTo>
                      <a:lnTo>
                        <a:pt x="659" y="176"/>
                      </a:lnTo>
                      <a:lnTo>
                        <a:pt x="703" y="137"/>
                      </a:lnTo>
                      <a:lnTo>
                        <a:pt x="745" y="93"/>
                      </a:lnTo>
                      <a:lnTo>
                        <a:pt x="782" y="45"/>
                      </a:lnTo>
                      <a:lnTo>
                        <a:pt x="761" y="80"/>
                      </a:lnTo>
                      <a:lnTo>
                        <a:pt x="738" y="113"/>
                      </a:lnTo>
                      <a:lnTo>
                        <a:pt x="685" y="173"/>
                      </a:lnTo>
                      <a:lnTo>
                        <a:pt x="565" y="282"/>
                      </a:lnTo>
                      <a:lnTo>
                        <a:pt x="588" y="275"/>
                      </a:lnTo>
                      <a:lnTo>
                        <a:pt x="607" y="273"/>
                      </a:lnTo>
                      <a:lnTo>
                        <a:pt x="626" y="276"/>
                      </a:lnTo>
                      <a:lnTo>
                        <a:pt x="644" y="280"/>
                      </a:lnTo>
                      <a:lnTo>
                        <a:pt x="682" y="289"/>
                      </a:lnTo>
                      <a:lnTo>
                        <a:pt x="702" y="288"/>
                      </a:lnTo>
                      <a:lnTo>
                        <a:pt x="725" y="282"/>
                      </a:lnTo>
                      <a:lnTo>
                        <a:pt x="696" y="294"/>
                      </a:lnTo>
                      <a:lnTo>
                        <a:pt x="665" y="299"/>
                      </a:lnTo>
                      <a:lnTo>
                        <a:pt x="604" y="300"/>
                      </a:lnTo>
                      <a:lnTo>
                        <a:pt x="572" y="301"/>
                      </a:lnTo>
                      <a:lnTo>
                        <a:pt x="541" y="306"/>
                      </a:lnTo>
                      <a:lnTo>
                        <a:pt x="511" y="317"/>
                      </a:lnTo>
                      <a:lnTo>
                        <a:pt x="496" y="326"/>
                      </a:lnTo>
                      <a:lnTo>
                        <a:pt x="482" y="338"/>
                      </a:lnTo>
                      <a:lnTo>
                        <a:pt x="435" y="372"/>
                      </a:lnTo>
                      <a:lnTo>
                        <a:pt x="383" y="403"/>
                      </a:lnTo>
                      <a:lnTo>
                        <a:pt x="273" y="481"/>
                      </a:lnTo>
                      <a:lnTo>
                        <a:pt x="221" y="523"/>
                      </a:lnTo>
                      <a:lnTo>
                        <a:pt x="172" y="569"/>
                      </a:lnTo>
                      <a:lnTo>
                        <a:pt x="127" y="617"/>
                      </a:lnTo>
                      <a:lnTo>
                        <a:pt x="87" y="670"/>
                      </a:lnTo>
                      <a:lnTo>
                        <a:pt x="55" y="729"/>
                      </a:lnTo>
                      <a:lnTo>
                        <a:pt x="29" y="794"/>
                      </a:lnTo>
                      <a:lnTo>
                        <a:pt x="35" y="767"/>
                      </a:lnTo>
                      <a:lnTo>
                        <a:pt x="30" y="743"/>
                      </a:lnTo>
                      <a:lnTo>
                        <a:pt x="18" y="719"/>
                      </a:lnTo>
                      <a:lnTo>
                        <a:pt x="0" y="70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4" name="Line 173">
                  <a:extLst>
                    <a:ext uri="{FF2B5EF4-FFF2-40B4-BE49-F238E27FC236}">
                      <a16:creationId xmlns:a16="http://schemas.microsoft.com/office/drawing/2014/main" id="{69CB9F2F-3577-4F14-BD8D-D72C2AA10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77113" y="3600450"/>
                  <a:ext cx="31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5" name="Freeform 174">
                  <a:extLst>
                    <a:ext uri="{FF2B5EF4-FFF2-40B4-BE49-F238E27FC236}">
                      <a16:creationId xmlns:a16="http://schemas.microsoft.com/office/drawing/2014/main" id="{DA583EC0-A58D-45CF-9EDD-A83E1D932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8963" y="3235325"/>
                  <a:ext cx="50800" cy="23813"/>
                </a:xfrm>
                <a:custGeom>
                  <a:avLst/>
                  <a:gdLst>
                    <a:gd name="T0" fmla="*/ 0 w 224"/>
                    <a:gd name="T1" fmla="*/ 65 h 136"/>
                    <a:gd name="T2" fmla="*/ 9 w 224"/>
                    <a:gd name="T3" fmla="*/ 32 h 136"/>
                    <a:gd name="T4" fmla="*/ 6 w 224"/>
                    <a:gd name="T5" fmla="*/ 0 h 136"/>
                    <a:gd name="T6" fmla="*/ 16 w 224"/>
                    <a:gd name="T7" fmla="*/ 26 h 136"/>
                    <a:gd name="T8" fmla="*/ 30 w 224"/>
                    <a:gd name="T9" fmla="*/ 45 h 136"/>
                    <a:gd name="T10" fmla="*/ 47 w 224"/>
                    <a:gd name="T11" fmla="*/ 60 h 136"/>
                    <a:gd name="T12" fmla="*/ 66 w 224"/>
                    <a:gd name="T13" fmla="*/ 70 h 136"/>
                    <a:gd name="T14" fmla="*/ 108 w 224"/>
                    <a:gd name="T15" fmla="*/ 87 h 136"/>
                    <a:gd name="T16" fmla="*/ 128 w 224"/>
                    <a:gd name="T17" fmla="*/ 97 h 136"/>
                    <a:gd name="T18" fmla="*/ 145 w 224"/>
                    <a:gd name="T19" fmla="*/ 110 h 136"/>
                    <a:gd name="T20" fmla="*/ 162 w 224"/>
                    <a:gd name="T21" fmla="*/ 121 h 136"/>
                    <a:gd name="T22" fmla="*/ 183 w 224"/>
                    <a:gd name="T23" fmla="*/ 126 h 136"/>
                    <a:gd name="T24" fmla="*/ 204 w 224"/>
                    <a:gd name="T25" fmla="*/ 125 h 136"/>
                    <a:gd name="T26" fmla="*/ 224 w 224"/>
                    <a:gd name="T27" fmla="*/ 118 h 136"/>
                    <a:gd name="T28" fmla="*/ 203 w 224"/>
                    <a:gd name="T29" fmla="*/ 131 h 136"/>
                    <a:gd name="T30" fmla="*/ 178 w 224"/>
                    <a:gd name="T31" fmla="*/ 136 h 136"/>
                    <a:gd name="T32" fmla="*/ 154 w 224"/>
                    <a:gd name="T33" fmla="*/ 134 h 136"/>
                    <a:gd name="T34" fmla="*/ 130 w 224"/>
                    <a:gd name="T35" fmla="*/ 122 h 136"/>
                    <a:gd name="T36" fmla="*/ 99 w 224"/>
                    <a:gd name="T37" fmla="*/ 105 h 136"/>
                    <a:gd name="T38" fmla="*/ 64 w 224"/>
                    <a:gd name="T39" fmla="*/ 92 h 136"/>
                    <a:gd name="T40" fmla="*/ 31 w 224"/>
                    <a:gd name="T41" fmla="*/ 80 h 136"/>
                    <a:gd name="T42" fmla="*/ 0 w 224"/>
                    <a:gd name="T43" fmla="*/ 6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4" h="136">
                      <a:moveTo>
                        <a:pt x="0" y="65"/>
                      </a:moveTo>
                      <a:lnTo>
                        <a:pt x="9" y="32"/>
                      </a:lnTo>
                      <a:lnTo>
                        <a:pt x="6" y="0"/>
                      </a:lnTo>
                      <a:lnTo>
                        <a:pt x="16" y="26"/>
                      </a:lnTo>
                      <a:lnTo>
                        <a:pt x="30" y="45"/>
                      </a:lnTo>
                      <a:lnTo>
                        <a:pt x="47" y="60"/>
                      </a:lnTo>
                      <a:lnTo>
                        <a:pt x="66" y="70"/>
                      </a:lnTo>
                      <a:lnTo>
                        <a:pt x="108" y="87"/>
                      </a:lnTo>
                      <a:lnTo>
                        <a:pt x="128" y="97"/>
                      </a:lnTo>
                      <a:lnTo>
                        <a:pt x="145" y="110"/>
                      </a:lnTo>
                      <a:lnTo>
                        <a:pt x="162" y="121"/>
                      </a:lnTo>
                      <a:lnTo>
                        <a:pt x="183" y="126"/>
                      </a:lnTo>
                      <a:lnTo>
                        <a:pt x="204" y="125"/>
                      </a:lnTo>
                      <a:lnTo>
                        <a:pt x="224" y="118"/>
                      </a:lnTo>
                      <a:lnTo>
                        <a:pt x="203" y="131"/>
                      </a:lnTo>
                      <a:lnTo>
                        <a:pt x="178" y="136"/>
                      </a:lnTo>
                      <a:lnTo>
                        <a:pt x="154" y="134"/>
                      </a:lnTo>
                      <a:lnTo>
                        <a:pt x="130" y="122"/>
                      </a:lnTo>
                      <a:lnTo>
                        <a:pt x="99" y="105"/>
                      </a:lnTo>
                      <a:lnTo>
                        <a:pt x="64" y="92"/>
                      </a:lnTo>
                      <a:lnTo>
                        <a:pt x="31" y="8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6" name="Freeform 175">
                  <a:extLst>
                    <a:ext uri="{FF2B5EF4-FFF2-40B4-BE49-F238E27FC236}">
                      <a16:creationId xmlns:a16="http://schemas.microsoft.com/office/drawing/2014/main" id="{14198517-DDC5-4895-A6F1-A1AC6101B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76" y="3609975"/>
                  <a:ext cx="39688" cy="7938"/>
                </a:xfrm>
                <a:custGeom>
                  <a:avLst/>
                  <a:gdLst>
                    <a:gd name="T0" fmla="*/ 179 w 179"/>
                    <a:gd name="T1" fmla="*/ 9 h 42"/>
                    <a:gd name="T2" fmla="*/ 135 w 179"/>
                    <a:gd name="T3" fmla="*/ 0 h 42"/>
                    <a:gd name="T4" fmla="*/ 70 w 179"/>
                    <a:gd name="T5" fmla="*/ 24 h 42"/>
                    <a:gd name="T6" fmla="*/ 0 w 179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42">
                      <a:moveTo>
                        <a:pt x="179" y="9"/>
                      </a:moveTo>
                      <a:lnTo>
                        <a:pt x="135" y="0"/>
                      </a:lnTo>
                      <a:lnTo>
                        <a:pt x="70" y="24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7" name="Line 176">
                  <a:extLst>
                    <a:ext uri="{FF2B5EF4-FFF2-40B4-BE49-F238E27FC236}">
                      <a16:creationId xmlns:a16="http://schemas.microsoft.com/office/drawing/2014/main" id="{2D641084-66F8-434C-B3C6-EAD54708C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0276" y="3606800"/>
                  <a:ext cx="28575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8" name="Line 177">
                  <a:extLst>
                    <a:ext uri="{FF2B5EF4-FFF2-40B4-BE49-F238E27FC236}">
                      <a16:creationId xmlns:a16="http://schemas.microsoft.com/office/drawing/2014/main" id="{73B169C1-5DFA-4A67-9100-357C0245BC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9801" y="3603625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9" name="Freeform 178">
                  <a:extLst>
                    <a:ext uri="{FF2B5EF4-FFF2-40B4-BE49-F238E27FC236}">
                      <a16:creationId xmlns:a16="http://schemas.microsoft.com/office/drawing/2014/main" id="{A65B5452-A1CC-4A5F-8984-1C99C8EC0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1063" y="3459163"/>
                  <a:ext cx="15875" cy="6350"/>
                </a:xfrm>
                <a:custGeom>
                  <a:avLst/>
                  <a:gdLst>
                    <a:gd name="T0" fmla="*/ 71 w 71"/>
                    <a:gd name="T1" fmla="*/ 0 h 38"/>
                    <a:gd name="T2" fmla="*/ 40 w 71"/>
                    <a:gd name="T3" fmla="*/ 31 h 38"/>
                    <a:gd name="T4" fmla="*/ 0 w 71"/>
                    <a:gd name="T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38">
                      <a:moveTo>
                        <a:pt x="71" y="0"/>
                      </a:moveTo>
                      <a:lnTo>
                        <a:pt x="40" y="31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0" name="Freeform 179">
                  <a:extLst>
                    <a:ext uri="{FF2B5EF4-FFF2-40B4-BE49-F238E27FC236}">
                      <a16:creationId xmlns:a16="http://schemas.microsoft.com/office/drawing/2014/main" id="{A6C79E64-3BAD-4C4B-B838-8D113084C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7888" y="3440113"/>
                  <a:ext cx="28575" cy="17463"/>
                </a:xfrm>
                <a:custGeom>
                  <a:avLst/>
                  <a:gdLst>
                    <a:gd name="T0" fmla="*/ 131 w 131"/>
                    <a:gd name="T1" fmla="*/ 100 h 100"/>
                    <a:gd name="T2" fmla="*/ 108 w 131"/>
                    <a:gd name="T3" fmla="*/ 71 h 100"/>
                    <a:gd name="T4" fmla="*/ 52 w 131"/>
                    <a:gd name="T5" fmla="*/ 56 h 100"/>
                    <a:gd name="T6" fmla="*/ 0 w 131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1" h="100">
                      <a:moveTo>
                        <a:pt x="131" y="100"/>
                      </a:moveTo>
                      <a:lnTo>
                        <a:pt x="108" y="71"/>
                      </a:lnTo>
                      <a:lnTo>
                        <a:pt x="52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1" name="Freeform 180">
                  <a:extLst>
                    <a:ext uri="{FF2B5EF4-FFF2-40B4-BE49-F238E27FC236}">
                      <a16:creationId xmlns:a16="http://schemas.microsoft.com/office/drawing/2014/main" id="{8F339136-8CA3-42EA-89B8-5BA4153E3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3443288"/>
                  <a:ext cx="26988" cy="4763"/>
                </a:xfrm>
                <a:custGeom>
                  <a:avLst/>
                  <a:gdLst>
                    <a:gd name="T0" fmla="*/ 122 w 122"/>
                    <a:gd name="T1" fmla="*/ 7 h 22"/>
                    <a:gd name="T2" fmla="*/ 71 w 122"/>
                    <a:gd name="T3" fmla="*/ 0 h 22"/>
                    <a:gd name="T4" fmla="*/ 30 w 122"/>
                    <a:gd name="T5" fmla="*/ 22 h 22"/>
                    <a:gd name="T6" fmla="*/ 0 w 122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22">
                      <a:moveTo>
                        <a:pt x="122" y="7"/>
                      </a:moveTo>
                      <a:lnTo>
                        <a:pt x="71" y="0"/>
                      </a:lnTo>
                      <a:lnTo>
                        <a:pt x="3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2" name="Freeform 181">
                  <a:extLst>
                    <a:ext uri="{FF2B5EF4-FFF2-40B4-BE49-F238E27FC236}">
                      <a16:creationId xmlns:a16="http://schemas.microsoft.com/office/drawing/2014/main" id="{3436DF9F-9AFC-48A5-B56C-B5C2644B7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6226" y="3324225"/>
                  <a:ext cx="104775" cy="23813"/>
                </a:xfrm>
                <a:custGeom>
                  <a:avLst/>
                  <a:gdLst>
                    <a:gd name="T0" fmla="*/ 459 w 459"/>
                    <a:gd name="T1" fmla="*/ 133 h 133"/>
                    <a:gd name="T2" fmla="*/ 430 w 459"/>
                    <a:gd name="T3" fmla="*/ 133 h 133"/>
                    <a:gd name="T4" fmla="*/ 333 w 459"/>
                    <a:gd name="T5" fmla="*/ 99 h 133"/>
                    <a:gd name="T6" fmla="*/ 310 w 459"/>
                    <a:gd name="T7" fmla="*/ 45 h 133"/>
                    <a:gd name="T8" fmla="*/ 205 w 459"/>
                    <a:gd name="T9" fmla="*/ 0 h 133"/>
                    <a:gd name="T10" fmla="*/ 130 w 459"/>
                    <a:gd name="T11" fmla="*/ 30 h 133"/>
                    <a:gd name="T12" fmla="*/ 26 w 459"/>
                    <a:gd name="T13" fmla="*/ 11 h 133"/>
                    <a:gd name="T14" fmla="*/ 0 w 459"/>
                    <a:gd name="T15" fmla="*/ 1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9" h="133">
                      <a:moveTo>
                        <a:pt x="459" y="133"/>
                      </a:moveTo>
                      <a:lnTo>
                        <a:pt x="430" y="133"/>
                      </a:lnTo>
                      <a:lnTo>
                        <a:pt x="333" y="99"/>
                      </a:lnTo>
                      <a:lnTo>
                        <a:pt x="310" y="45"/>
                      </a:lnTo>
                      <a:lnTo>
                        <a:pt x="205" y="0"/>
                      </a:lnTo>
                      <a:lnTo>
                        <a:pt x="130" y="30"/>
                      </a:lnTo>
                      <a:lnTo>
                        <a:pt x="26" y="11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3" name="Line 182">
                  <a:extLst>
                    <a:ext uri="{FF2B5EF4-FFF2-40B4-BE49-F238E27FC236}">
                      <a16:creationId xmlns:a16="http://schemas.microsoft.com/office/drawing/2014/main" id="{441D4FBA-9FAB-4931-BDF5-8733D479B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1313" y="3313113"/>
                  <a:ext cx="1588" cy="174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4" name="Line 183">
                  <a:extLst>
                    <a:ext uri="{FF2B5EF4-FFF2-40B4-BE49-F238E27FC236}">
                      <a16:creationId xmlns:a16="http://schemas.microsoft.com/office/drawing/2014/main" id="{82225CFE-2DB7-425A-B661-148ACB380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61151" y="3321050"/>
                  <a:ext cx="1270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5" name="Line 184">
                  <a:extLst>
                    <a:ext uri="{FF2B5EF4-FFF2-40B4-BE49-F238E27FC236}">
                      <a16:creationId xmlns:a16="http://schemas.microsoft.com/office/drawing/2014/main" id="{605069FB-B0F6-46A7-98BC-855608AEF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27813" y="3322638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6" name="Line 185">
                  <a:extLst>
                    <a:ext uri="{FF2B5EF4-FFF2-40B4-BE49-F238E27FC236}">
                      <a16:creationId xmlns:a16="http://schemas.microsoft.com/office/drawing/2014/main" id="{DEB79665-1F44-4E08-85BC-8556FB2EF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10351" y="3257550"/>
                  <a:ext cx="30163" cy="2222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7" name="Freeform 186">
                  <a:extLst>
                    <a:ext uri="{FF2B5EF4-FFF2-40B4-BE49-F238E27FC236}">
                      <a16:creationId xmlns:a16="http://schemas.microsoft.com/office/drawing/2014/main" id="{0020B508-1AA6-4E92-95F2-8A41FA8AF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2101" y="3243263"/>
                  <a:ext cx="11113" cy="39688"/>
                </a:xfrm>
                <a:custGeom>
                  <a:avLst/>
                  <a:gdLst>
                    <a:gd name="T0" fmla="*/ 48 w 48"/>
                    <a:gd name="T1" fmla="*/ 218 h 218"/>
                    <a:gd name="T2" fmla="*/ 0 w 48"/>
                    <a:gd name="T3" fmla="*/ 148 h 218"/>
                    <a:gd name="T4" fmla="*/ 4 w 48"/>
                    <a:gd name="T5" fmla="*/ 100 h 218"/>
                    <a:gd name="T6" fmla="*/ 0 w 48"/>
                    <a:gd name="T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18">
                      <a:moveTo>
                        <a:pt x="48" y="218"/>
                      </a:moveTo>
                      <a:lnTo>
                        <a:pt x="0" y="148"/>
                      </a:lnTo>
                      <a:lnTo>
                        <a:pt x="4" y="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8" name="Freeform 187">
                  <a:extLst>
                    <a:ext uri="{FF2B5EF4-FFF2-40B4-BE49-F238E27FC236}">
                      <a16:creationId xmlns:a16="http://schemas.microsoft.com/office/drawing/2014/main" id="{757645B0-E374-472D-9C90-CA88BB0D0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3688" y="3235325"/>
                  <a:ext cx="17463" cy="25400"/>
                </a:xfrm>
                <a:custGeom>
                  <a:avLst/>
                  <a:gdLst>
                    <a:gd name="T0" fmla="*/ 0 w 76"/>
                    <a:gd name="T1" fmla="*/ 152 h 152"/>
                    <a:gd name="T2" fmla="*/ 71 w 76"/>
                    <a:gd name="T3" fmla="*/ 30 h 152"/>
                    <a:gd name="T4" fmla="*/ 76 w 76"/>
                    <a:gd name="T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52">
                      <a:moveTo>
                        <a:pt x="0" y="152"/>
                      </a:moveTo>
                      <a:lnTo>
                        <a:pt x="71" y="30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9" name="Freeform 188">
                  <a:extLst>
                    <a:ext uri="{FF2B5EF4-FFF2-40B4-BE49-F238E27FC236}">
                      <a16:creationId xmlns:a16="http://schemas.microsoft.com/office/drawing/2014/main" id="{7C99634E-46AA-424D-820B-4F67D12CC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6426" y="3071813"/>
                  <a:ext cx="171450" cy="58738"/>
                </a:xfrm>
                <a:custGeom>
                  <a:avLst/>
                  <a:gdLst>
                    <a:gd name="T0" fmla="*/ 755 w 755"/>
                    <a:gd name="T1" fmla="*/ 43 h 340"/>
                    <a:gd name="T2" fmla="*/ 686 w 755"/>
                    <a:gd name="T3" fmla="*/ 17 h 340"/>
                    <a:gd name="T4" fmla="*/ 651 w 755"/>
                    <a:gd name="T5" fmla="*/ 9 h 340"/>
                    <a:gd name="T6" fmla="*/ 614 w 755"/>
                    <a:gd name="T7" fmla="*/ 4 h 340"/>
                    <a:gd name="T8" fmla="*/ 541 w 755"/>
                    <a:gd name="T9" fmla="*/ 0 h 340"/>
                    <a:gd name="T10" fmla="*/ 467 w 755"/>
                    <a:gd name="T11" fmla="*/ 8 h 340"/>
                    <a:gd name="T12" fmla="*/ 397 w 755"/>
                    <a:gd name="T13" fmla="*/ 27 h 340"/>
                    <a:gd name="T14" fmla="*/ 332 w 755"/>
                    <a:gd name="T15" fmla="*/ 58 h 340"/>
                    <a:gd name="T16" fmla="*/ 271 w 755"/>
                    <a:gd name="T17" fmla="*/ 100 h 340"/>
                    <a:gd name="T18" fmla="*/ 244 w 755"/>
                    <a:gd name="T19" fmla="*/ 125 h 340"/>
                    <a:gd name="T20" fmla="*/ 219 w 755"/>
                    <a:gd name="T21" fmla="*/ 154 h 340"/>
                    <a:gd name="T22" fmla="*/ 195 w 755"/>
                    <a:gd name="T23" fmla="*/ 169 h 340"/>
                    <a:gd name="T24" fmla="*/ 209 w 755"/>
                    <a:gd name="T25" fmla="*/ 184 h 340"/>
                    <a:gd name="T26" fmla="*/ 180 w 755"/>
                    <a:gd name="T27" fmla="*/ 270 h 340"/>
                    <a:gd name="T28" fmla="*/ 89 w 755"/>
                    <a:gd name="T29" fmla="*/ 303 h 340"/>
                    <a:gd name="T30" fmla="*/ 0 w 755"/>
                    <a:gd name="T31" fmla="*/ 34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55" h="340">
                      <a:moveTo>
                        <a:pt x="755" y="43"/>
                      </a:moveTo>
                      <a:lnTo>
                        <a:pt x="686" y="17"/>
                      </a:lnTo>
                      <a:lnTo>
                        <a:pt x="651" y="9"/>
                      </a:lnTo>
                      <a:lnTo>
                        <a:pt x="614" y="4"/>
                      </a:lnTo>
                      <a:lnTo>
                        <a:pt x="541" y="0"/>
                      </a:lnTo>
                      <a:lnTo>
                        <a:pt x="467" y="8"/>
                      </a:lnTo>
                      <a:lnTo>
                        <a:pt x="397" y="27"/>
                      </a:lnTo>
                      <a:lnTo>
                        <a:pt x="332" y="58"/>
                      </a:lnTo>
                      <a:lnTo>
                        <a:pt x="271" y="100"/>
                      </a:lnTo>
                      <a:lnTo>
                        <a:pt x="244" y="125"/>
                      </a:lnTo>
                      <a:lnTo>
                        <a:pt x="219" y="154"/>
                      </a:lnTo>
                      <a:lnTo>
                        <a:pt x="195" y="169"/>
                      </a:lnTo>
                      <a:lnTo>
                        <a:pt x="209" y="184"/>
                      </a:lnTo>
                      <a:lnTo>
                        <a:pt x="180" y="270"/>
                      </a:lnTo>
                      <a:lnTo>
                        <a:pt x="89" y="303"/>
                      </a:lnTo>
                      <a:lnTo>
                        <a:pt x="0" y="34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0" name="Freeform 189">
                  <a:extLst>
                    <a:ext uri="{FF2B5EF4-FFF2-40B4-BE49-F238E27FC236}">
                      <a16:creationId xmlns:a16="http://schemas.microsoft.com/office/drawing/2014/main" id="{A91F1468-8BC4-46EE-8DDD-9565FAFB6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1663" y="3097213"/>
                  <a:ext cx="53975" cy="15875"/>
                </a:xfrm>
                <a:custGeom>
                  <a:avLst/>
                  <a:gdLst>
                    <a:gd name="T0" fmla="*/ 242 w 242"/>
                    <a:gd name="T1" fmla="*/ 7 h 93"/>
                    <a:gd name="T2" fmla="*/ 176 w 242"/>
                    <a:gd name="T3" fmla="*/ 0 h 93"/>
                    <a:gd name="T4" fmla="*/ 109 w 242"/>
                    <a:gd name="T5" fmla="*/ 55 h 93"/>
                    <a:gd name="T6" fmla="*/ 106 w 242"/>
                    <a:gd name="T7" fmla="*/ 78 h 93"/>
                    <a:gd name="T8" fmla="*/ 0 w 242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93">
                      <a:moveTo>
                        <a:pt x="242" y="7"/>
                      </a:moveTo>
                      <a:lnTo>
                        <a:pt x="176" y="0"/>
                      </a:lnTo>
                      <a:lnTo>
                        <a:pt x="109" y="55"/>
                      </a:lnTo>
                      <a:lnTo>
                        <a:pt x="106" y="78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1" name="Freeform 190">
                  <a:extLst>
                    <a:ext uri="{FF2B5EF4-FFF2-40B4-BE49-F238E27FC236}">
                      <a16:creationId xmlns:a16="http://schemas.microsoft.com/office/drawing/2014/main" id="{C6A9EA59-73B3-48D1-8B83-ED6601174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1513" y="2955925"/>
                  <a:ext cx="90488" cy="119063"/>
                </a:xfrm>
                <a:custGeom>
                  <a:avLst/>
                  <a:gdLst>
                    <a:gd name="T0" fmla="*/ 399 w 399"/>
                    <a:gd name="T1" fmla="*/ 668 h 668"/>
                    <a:gd name="T2" fmla="*/ 357 w 399"/>
                    <a:gd name="T3" fmla="*/ 625 h 668"/>
                    <a:gd name="T4" fmla="*/ 320 w 399"/>
                    <a:gd name="T5" fmla="*/ 578 h 668"/>
                    <a:gd name="T6" fmla="*/ 285 w 399"/>
                    <a:gd name="T7" fmla="*/ 526 h 668"/>
                    <a:gd name="T8" fmla="*/ 255 w 399"/>
                    <a:gd name="T9" fmla="*/ 472 h 668"/>
                    <a:gd name="T10" fmla="*/ 230 w 399"/>
                    <a:gd name="T11" fmla="*/ 415 h 668"/>
                    <a:gd name="T12" fmla="*/ 209 w 399"/>
                    <a:gd name="T13" fmla="*/ 357 h 668"/>
                    <a:gd name="T14" fmla="*/ 192 w 399"/>
                    <a:gd name="T15" fmla="*/ 299 h 668"/>
                    <a:gd name="T16" fmla="*/ 180 w 399"/>
                    <a:gd name="T17" fmla="*/ 239 h 668"/>
                    <a:gd name="T18" fmla="*/ 116 w 399"/>
                    <a:gd name="T19" fmla="*/ 182 h 668"/>
                    <a:gd name="T20" fmla="*/ 94 w 399"/>
                    <a:gd name="T21" fmla="*/ 131 h 668"/>
                    <a:gd name="T22" fmla="*/ 68 w 399"/>
                    <a:gd name="T23" fmla="*/ 83 h 668"/>
                    <a:gd name="T24" fmla="*/ 37 w 399"/>
                    <a:gd name="T25" fmla="*/ 39 h 668"/>
                    <a:gd name="T26" fmla="*/ 0 w 399"/>
                    <a:gd name="T27" fmla="*/ 0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9" h="668">
                      <a:moveTo>
                        <a:pt x="399" y="668"/>
                      </a:moveTo>
                      <a:lnTo>
                        <a:pt x="357" y="625"/>
                      </a:lnTo>
                      <a:lnTo>
                        <a:pt x="320" y="578"/>
                      </a:lnTo>
                      <a:lnTo>
                        <a:pt x="285" y="526"/>
                      </a:lnTo>
                      <a:lnTo>
                        <a:pt x="255" y="472"/>
                      </a:lnTo>
                      <a:lnTo>
                        <a:pt x="230" y="415"/>
                      </a:lnTo>
                      <a:lnTo>
                        <a:pt x="209" y="357"/>
                      </a:lnTo>
                      <a:lnTo>
                        <a:pt x="192" y="299"/>
                      </a:lnTo>
                      <a:lnTo>
                        <a:pt x="180" y="239"/>
                      </a:lnTo>
                      <a:lnTo>
                        <a:pt x="116" y="182"/>
                      </a:lnTo>
                      <a:lnTo>
                        <a:pt x="94" y="131"/>
                      </a:lnTo>
                      <a:lnTo>
                        <a:pt x="68" y="83"/>
                      </a:lnTo>
                      <a:lnTo>
                        <a:pt x="37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2" name="Line 191">
                  <a:extLst>
                    <a:ext uri="{FF2B5EF4-FFF2-40B4-BE49-F238E27FC236}">
                      <a16:creationId xmlns:a16="http://schemas.microsoft.com/office/drawing/2014/main" id="{C1FD6BD0-AA82-42E9-AB34-51AB35900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31038" y="2982913"/>
                  <a:ext cx="17463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3" name="Line 192">
                  <a:extLst>
                    <a:ext uri="{FF2B5EF4-FFF2-40B4-BE49-F238E27FC236}">
                      <a16:creationId xmlns:a16="http://schemas.microsoft.com/office/drawing/2014/main" id="{CB8B66E9-31B9-4E9F-8435-77C0B271E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45326" y="3014663"/>
                  <a:ext cx="31750" cy="190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4" name="Freeform 193">
                  <a:extLst>
                    <a:ext uri="{FF2B5EF4-FFF2-40B4-BE49-F238E27FC236}">
                      <a16:creationId xmlns:a16="http://schemas.microsoft.com/office/drawing/2014/main" id="{8E4E7849-B1B9-46A1-9D39-E994430C4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6913" y="3005138"/>
                  <a:ext cx="12700" cy="17463"/>
                </a:xfrm>
                <a:custGeom>
                  <a:avLst/>
                  <a:gdLst>
                    <a:gd name="T0" fmla="*/ 56 w 56"/>
                    <a:gd name="T1" fmla="*/ 100 h 100"/>
                    <a:gd name="T2" fmla="*/ 26 w 56"/>
                    <a:gd name="T3" fmla="*/ 23 h 100"/>
                    <a:gd name="T4" fmla="*/ 0 w 56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00">
                      <a:moveTo>
                        <a:pt x="56" y="100"/>
                      </a:moveTo>
                      <a:lnTo>
                        <a:pt x="26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5" name="Line 194">
                  <a:extLst>
                    <a:ext uri="{FF2B5EF4-FFF2-40B4-BE49-F238E27FC236}">
                      <a16:creationId xmlns:a16="http://schemas.microsoft.com/office/drawing/2014/main" id="{C67698B2-C457-40E6-963E-13D0DB4A0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34251" y="3108325"/>
                  <a:ext cx="19050" cy="142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6" name="Freeform 195">
                  <a:extLst>
                    <a:ext uri="{FF2B5EF4-FFF2-40B4-BE49-F238E27FC236}">
                      <a16:creationId xmlns:a16="http://schemas.microsoft.com/office/drawing/2014/main" id="{2D2AC5A7-FF55-4856-9F2E-B56DE87FF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9013" y="3074988"/>
                  <a:ext cx="12700" cy="46038"/>
                </a:xfrm>
                <a:custGeom>
                  <a:avLst/>
                  <a:gdLst>
                    <a:gd name="T0" fmla="*/ 47 w 53"/>
                    <a:gd name="T1" fmla="*/ 260 h 260"/>
                    <a:gd name="T2" fmla="*/ 53 w 53"/>
                    <a:gd name="T3" fmla="*/ 96 h 260"/>
                    <a:gd name="T4" fmla="*/ 0 w 53"/>
                    <a:gd name="T5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260">
                      <a:moveTo>
                        <a:pt x="47" y="260"/>
                      </a:moveTo>
                      <a:lnTo>
                        <a:pt x="53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7" name="Line 196">
                  <a:extLst>
                    <a:ext uri="{FF2B5EF4-FFF2-40B4-BE49-F238E27FC236}">
                      <a16:creationId xmlns:a16="http://schemas.microsoft.com/office/drawing/2014/main" id="{1F209A1A-A2EC-4A00-9030-EF5993A6B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2188" y="3049588"/>
                  <a:ext cx="4763" cy="301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8" name="Freeform 197">
                  <a:extLst>
                    <a:ext uri="{FF2B5EF4-FFF2-40B4-BE49-F238E27FC236}">
                      <a16:creationId xmlns:a16="http://schemas.microsoft.com/office/drawing/2014/main" id="{DB37B031-FCA8-4C0A-921F-9852E85BA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3938" y="2963863"/>
                  <a:ext cx="9525" cy="77788"/>
                </a:xfrm>
                <a:custGeom>
                  <a:avLst/>
                  <a:gdLst>
                    <a:gd name="T0" fmla="*/ 47 w 47"/>
                    <a:gd name="T1" fmla="*/ 446 h 446"/>
                    <a:gd name="T2" fmla="*/ 28 w 47"/>
                    <a:gd name="T3" fmla="*/ 418 h 446"/>
                    <a:gd name="T4" fmla="*/ 14 w 47"/>
                    <a:gd name="T5" fmla="*/ 386 h 446"/>
                    <a:gd name="T6" fmla="*/ 4 w 47"/>
                    <a:gd name="T7" fmla="*/ 351 h 446"/>
                    <a:gd name="T8" fmla="*/ 0 w 47"/>
                    <a:gd name="T9" fmla="*/ 314 h 446"/>
                    <a:gd name="T10" fmla="*/ 1 w 47"/>
                    <a:gd name="T11" fmla="*/ 277 h 446"/>
                    <a:gd name="T12" fmla="*/ 6 w 47"/>
                    <a:gd name="T13" fmla="*/ 239 h 446"/>
                    <a:gd name="T14" fmla="*/ 17 w 47"/>
                    <a:gd name="T15" fmla="*/ 204 h 446"/>
                    <a:gd name="T16" fmla="*/ 33 w 47"/>
                    <a:gd name="T17" fmla="*/ 171 h 446"/>
                    <a:gd name="T18" fmla="*/ 6 w 47"/>
                    <a:gd name="T19" fmla="*/ 0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46">
                      <a:moveTo>
                        <a:pt x="47" y="446"/>
                      </a:moveTo>
                      <a:lnTo>
                        <a:pt x="28" y="418"/>
                      </a:lnTo>
                      <a:lnTo>
                        <a:pt x="14" y="386"/>
                      </a:lnTo>
                      <a:lnTo>
                        <a:pt x="4" y="351"/>
                      </a:lnTo>
                      <a:lnTo>
                        <a:pt x="0" y="314"/>
                      </a:lnTo>
                      <a:lnTo>
                        <a:pt x="1" y="277"/>
                      </a:lnTo>
                      <a:lnTo>
                        <a:pt x="6" y="239"/>
                      </a:lnTo>
                      <a:lnTo>
                        <a:pt x="17" y="204"/>
                      </a:lnTo>
                      <a:lnTo>
                        <a:pt x="33" y="17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9" name="Freeform 198">
                  <a:extLst>
                    <a:ext uri="{FF2B5EF4-FFF2-40B4-BE49-F238E27FC236}">
                      <a16:creationId xmlns:a16="http://schemas.microsoft.com/office/drawing/2014/main" id="{9E3BF1BC-CEFA-4BDC-A04B-EEA1A922E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8701" y="2941638"/>
                  <a:ext cx="9525" cy="39688"/>
                </a:xfrm>
                <a:custGeom>
                  <a:avLst/>
                  <a:gdLst>
                    <a:gd name="T0" fmla="*/ 0 w 46"/>
                    <a:gd name="T1" fmla="*/ 226 h 226"/>
                    <a:gd name="T2" fmla="*/ 46 w 46"/>
                    <a:gd name="T3" fmla="*/ 66 h 226"/>
                    <a:gd name="T4" fmla="*/ 30 w 46"/>
                    <a:gd name="T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226">
                      <a:moveTo>
                        <a:pt x="0" y="226"/>
                      </a:moveTo>
                      <a:lnTo>
                        <a:pt x="46" y="66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0" name="Freeform 199">
                  <a:extLst>
                    <a:ext uri="{FF2B5EF4-FFF2-40B4-BE49-F238E27FC236}">
                      <a16:creationId xmlns:a16="http://schemas.microsoft.com/office/drawing/2014/main" id="{955AA2E1-257D-4F19-9B55-8769C7077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401" y="2998788"/>
                  <a:ext cx="6350" cy="49213"/>
                </a:xfrm>
                <a:custGeom>
                  <a:avLst/>
                  <a:gdLst>
                    <a:gd name="T0" fmla="*/ 0 w 26"/>
                    <a:gd name="T1" fmla="*/ 275 h 275"/>
                    <a:gd name="T2" fmla="*/ 26 w 26"/>
                    <a:gd name="T3" fmla="*/ 105 h 275"/>
                    <a:gd name="T4" fmla="*/ 11 w 26"/>
                    <a:gd name="T5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75">
                      <a:moveTo>
                        <a:pt x="0" y="275"/>
                      </a:moveTo>
                      <a:lnTo>
                        <a:pt x="26" y="10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1" name="Freeform 200">
                  <a:extLst>
                    <a:ext uri="{FF2B5EF4-FFF2-40B4-BE49-F238E27FC236}">
                      <a16:creationId xmlns:a16="http://schemas.microsoft.com/office/drawing/2014/main" id="{848764B5-9214-4092-877C-2430CCEA1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63" y="2979738"/>
                  <a:ext cx="14288" cy="31750"/>
                </a:xfrm>
                <a:custGeom>
                  <a:avLst/>
                  <a:gdLst>
                    <a:gd name="T0" fmla="*/ 0 w 61"/>
                    <a:gd name="T1" fmla="*/ 182 h 182"/>
                    <a:gd name="T2" fmla="*/ 57 w 61"/>
                    <a:gd name="T3" fmla="*/ 101 h 182"/>
                    <a:gd name="T4" fmla="*/ 61 w 61"/>
                    <a:gd name="T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82">
                      <a:moveTo>
                        <a:pt x="0" y="182"/>
                      </a:moveTo>
                      <a:lnTo>
                        <a:pt x="57" y="101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2" name="Freeform 201">
                  <a:extLst>
                    <a:ext uri="{FF2B5EF4-FFF2-40B4-BE49-F238E27FC236}">
                      <a16:creationId xmlns:a16="http://schemas.microsoft.com/office/drawing/2014/main" id="{E85C1C2E-C5AE-4DE5-8FCF-2D31AE1E6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8551" y="3019425"/>
                  <a:ext cx="20638" cy="42863"/>
                </a:xfrm>
                <a:custGeom>
                  <a:avLst/>
                  <a:gdLst>
                    <a:gd name="T0" fmla="*/ 93 w 93"/>
                    <a:gd name="T1" fmla="*/ 248 h 248"/>
                    <a:gd name="T2" fmla="*/ 67 w 93"/>
                    <a:gd name="T3" fmla="*/ 152 h 248"/>
                    <a:gd name="T4" fmla="*/ 0 w 93"/>
                    <a:gd name="T5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248">
                      <a:moveTo>
                        <a:pt x="93" y="248"/>
                      </a:moveTo>
                      <a:lnTo>
                        <a:pt x="67" y="1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3" name="Freeform 202">
                  <a:extLst>
                    <a:ext uri="{FF2B5EF4-FFF2-40B4-BE49-F238E27FC236}">
                      <a16:creationId xmlns:a16="http://schemas.microsoft.com/office/drawing/2014/main" id="{115F397F-C615-45DB-80F9-7DA4F78AD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9663" y="2997200"/>
                  <a:ext cx="9525" cy="41275"/>
                </a:xfrm>
                <a:custGeom>
                  <a:avLst/>
                  <a:gdLst>
                    <a:gd name="T0" fmla="*/ 0 w 43"/>
                    <a:gd name="T1" fmla="*/ 233 h 233"/>
                    <a:gd name="T2" fmla="*/ 43 w 43"/>
                    <a:gd name="T3" fmla="*/ 78 h 233"/>
                    <a:gd name="T4" fmla="*/ 24 w 43"/>
                    <a:gd name="T5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233">
                      <a:moveTo>
                        <a:pt x="0" y="233"/>
                      </a:moveTo>
                      <a:lnTo>
                        <a:pt x="43" y="78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4" name="Freeform 203">
                  <a:extLst>
                    <a:ext uri="{FF2B5EF4-FFF2-40B4-BE49-F238E27FC236}">
                      <a16:creationId xmlns:a16="http://schemas.microsoft.com/office/drawing/2014/main" id="{FB39AAF3-D734-4EB4-BC47-6DF579712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2992438"/>
                  <a:ext cx="31750" cy="44450"/>
                </a:xfrm>
                <a:custGeom>
                  <a:avLst/>
                  <a:gdLst>
                    <a:gd name="T0" fmla="*/ 0 w 143"/>
                    <a:gd name="T1" fmla="*/ 252 h 252"/>
                    <a:gd name="T2" fmla="*/ 27 w 143"/>
                    <a:gd name="T3" fmla="*/ 189 h 252"/>
                    <a:gd name="T4" fmla="*/ 60 w 143"/>
                    <a:gd name="T5" fmla="*/ 125 h 252"/>
                    <a:gd name="T6" fmla="*/ 98 w 143"/>
                    <a:gd name="T7" fmla="*/ 61 h 252"/>
                    <a:gd name="T8" fmla="*/ 143 w 143"/>
                    <a:gd name="T9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252">
                      <a:moveTo>
                        <a:pt x="0" y="252"/>
                      </a:moveTo>
                      <a:lnTo>
                        <a:pt x="27" y="189"/>
                      </a:lnTo>
                      <a:lnTo>
                        <a:pt x="60" y="125"/>
                      </a:lnTo>
                      <a:lnTo>
                        <a:pt x="98" y="61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5" name="Freeform 204">
                  <a:extLst>
                    <a:ext uri="{FF2B5EF4-FFF2-40B4-BE49-F238E27FC236}">
                      <a16:creationId xmlns:a16="http://schemas.microsoft.com/office/drawing/2014/main" id="{27C1803F-CC51-4BED-87DB-809AC5C37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2376" y="3000375"/>
                  <a:ext cx="120650" cy="25400"/>
                </a:xfrm>
                <a:custGeom>
                  <a:avLst/>
                  <a:gdLst>
                    <a:gd name="T0" fmla="*/ 0 w 534"/>
                    <a:gd name="T1" fmla="*/ 144 h 144"/>
                    <a:gd name="T2" fmla="*/ 55 w 534"/>
                    <a:gd name="T3" fmla="*/ 126 h 144"/>
                    <a:gd name="T4" fmla="*/ 153 w 534"/>
                    <a:gd name="T5" fmla="*/ 108 h 144"/>
                    <a:gd name="T6" fmla="*/ 231 w 534"/>
                    <a:gd name="T7" fmla="*/ 34 h 144"/>
                    <a:gd name="T8" fmla="*/ 369 w 534"/>
                    <a:gd name="T9" fmla="*/ 25 h 144"/>
                    <a:gd name="T10" fmla="*/ 475 w 534"/>
                    <a:gd name="T11" fmla="*/ 55 h 144"/>
                    <a:gd name="T12" fmla="*/ 534 w 53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4" h="144">
                      <a:moveTo>
                        <a:pt x="0" y="144"/>
                      </a:moveTo>
                      <a:lnTo>
                        <a:pt x="55" y="126"/>
                      </a:lnTo>
                      <a:lnTo>
                        <a:pt x="153" y="108"/>
                      </a:lnTo>
                      <a:lnTo>
                        <a:pt x="231" y="34"/>
                      </a:lnTo>
                      <a:lnTo>
                        <a:pt x="369" y="25"/>
                      </a:lnTo>
                      <a:lnTo>
                        <a:pt x="475" y="55"/>
                      </a:lnTo>
                      <a:lnTo>
                        <a:pt x="53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6" name="Freeform 205">
                  <a:extLst>
                    <a:ext uri="{FF2B5EF4-FFF2-40B4-BE49-F238E27FC236}">
                      <a16:creationId xmlns:a16="http://schemas.microsoft.com/office/drawing/2014/main" id="{A9086E75-22A2-4373-8FBE-3360346E6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8738" y="3006725"/>
                  <a:ext cx="26988" cy="4763"/>
                </a:xfrm>
                <a:custGeom>
                  <a:avLst/>
                  <a:gdLst>
                    <a:gd name="T0" fmla="*/ 0 w 119"/>
                    <a:gd name="T1" fmla="*/ 25 h 30"/>
                    <a:gd name="T2" fmla="*/ 62 w 119"/>
                    <a:gd name="T3" fmla="*/ 30 h 30"/>
                    <a:gd name="T4" fmla="*/ 119 w 11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30">
                      <a:moveTo>
                        <a:pt x="0" y="25"/>
                      </a:moveTo>
                      <a:lnTo>
                        <a:pt x="62" y="30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7" name="Freeform 206">
                  <a:extLst>
                    <a:ext uri="{FF2B5EF4-FFF2-40B4-BE49-F238E27FC236}">
                      <a16:creationId xmlns:a16="http://schemas.microsoft.com/office/drawing/2014/main" id="{70D6C8A1-F769-4BA2-AF30-7DE998337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5876" y="2973388"/>
                  <a:ext cx="34925" cy="33338"/>
                </a:xfrm>
                <a:custGeom>
                  <a:avLst/>
                  <a:gdLst>
                    <a:gd name="T0" fmla="*/ 0 w 157"/>
                    <a:gd name="T1" fmla="*/ 187 h 187"/>
                    <a:gd name="T2" fmla="*/ 89 w 157"/>
                    <a:gd name="T3" fmla="*/ 111 h 187"/>
                    <a:gd name="T4" fmla="*/ 119 w 157"/>
                    <a:gd name="T5" fmla="*/ 34 h 187"/>
                    <a:gd name="T6" fmla="*/ 157 w 157"/>
                    <a:gd name="T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7" h="187">
                      <a:moveTo>
                        <a:pt x="0" y="187"/>
                      </a:moveTo>
                      <a:lnTo>
                        <a:pt x="89" y="111"/>
                      </a:lnTo>
                      <a:lnTo>
                        <a:pt x="119" y="34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8" name="Freeform 207">
                  <a:extLst>
                    <a:ext uri="{FF2B5EF4-FFF2-40B4-BE49-F238E27FC236}">
                      <a16:creationId xmlns:a16="http://schemas.microsoft.com/office/drawing/2014/main" id="{894F7ECF-C23F-480B-858E-EA6F9920D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9688" y="2974975"/>
                  <a:ext cx="41275" cy="9525"/>
                </a:xfrm>
                <a:custGeom>
                  <a:avLst/>
                  <a:gdLst>
                    <a:gd name="T0" fmla="*/ 0 w 182"/>
                    <a:gd name="T1" fmla="*/ 47 h 47"/>
                    <a:gd name="T2" fmla="*/ 133 w 182"/>
                    <a:gd name="T3" fmla="*/ 0 h 47"/>
                    <a:gd name="T4" fmla="*/ 182 w 182"/>
                    <a:gd name="T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2" h="47">
                      <a:moveTo>
                        <a:pt x="0" y="47"/>
                      </a:moveTo>
                      <a:lnTo>
                        <a:pt x="133" y="0"/>
                      </a:lnTo>
                      <a:lnTo>
                        <a:pt x="182" y="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9" name="Freeform 208">
                  <a:extLst>
                    <a:ext uri="{FF2B5EF4-FFF2-40B4-BE49-F238E27FC236}">
                      <a16:creationId xmlns:a16="http://schemas.microsoft.com/office/drawing/2014/main" id="{0050C911-DBC4-4761-AAB8-50F452BEB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5888" y="3041650"/>
                  <a:ext cx="12700" cy="47625"/>
                </a:xfrm>
                <a:custGeom>
                  <a:avLst/>
                  <a:gdLst>
                    <a:gd name="T0" fmla="*/ 0 w 59"/>
                    <a:gd name="T1" fmla="*/ 268 h 268"/>
                    <a:gd name="T2" fmla="*/ 22 w 59"/>
                    <a:gd name="T3" fmla="*/ 220 h 268"/>
                    <a:gd name="T4" fmla="*/ 48 w 59"/>
                    <a:gd name="T5" fmla="*/ 179 h 268"/>
                    <a:gd name="T6" fmla="*/ 48 w 59"/>
                    <a:gd name="T7" fmla="*/ 145 h 268"/>
                    <a:gd name="T8" fmla="*/ 33 w 59"/>
                    <a:gd name="T9" fmla="*/ 119 h 268"/>
                    <a:gd name="T10" fmla="*/ 30 w 59"/>
                    <a:gd name="T11" fmla="*/ 64 h 268"/>
                    <a:gd name="T12" fmla="*/ 59 w 59"/>
                    <a:gd name="T13" fmla="*/ 38 h 268"/>
                    <a:gd name="T14" fmla="*/ 45 w 59"/>
                    <a:gd name="T15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268">
                      <a:moveTo>
                        <a:pt x="0" y="268"/>
                      </a:moveTo>
                      <a:lnTo>
                        <a:pt x="22" y="220"/>
                      </a:lnTo>
                      <a:lnTo>
                        <a:pt x="48" y="179"/>
                      </a:lnTo>
                      <a:lnTo>
                        <a:pt x="48" y="145"/>
                      </a:lnTo>
                      <a:lnTo>
                        <a:pt x="33" y="119"/>
                      </a:lnTo>
                      <a:lnTo>
                        <a:pt x="30" y="64"/>
                      </a:lnTo>
                      <a:lnTo>
                        <a:pt x="59" y="38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0" name="Freeform 209">
                  <a:extLst>
                    <a:ext uri="{FF2B5EF4-FFF2-40B4-BE49-F238E27FC236}">
                      <a16:creationId xmlns:a16="http://schemas.microsoft.com/office/drawing/2014/main" id="{F25D7282-3894-493D-A0D4-774290794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8588" y="3025775"/>
                  <a:ext cx="19050" cy="22225"/>
                </a:xfrm>
                <a:custGeom>
                  <a:avLst/>
                  <a:gdLst>
                    <a:gd name="T0" fmla="*/ 0 w 86"/>
                    <a:gd name="T1" fmla="*/ 123 h 123"/>
                    <a:gd name="T2" fmla="*/ 83 w 86"/>
                    <a:gd name="T3" fmla="*/ 57 h 123"/>
                    <a:gd name="T4" fmla="*/ 86 w 86"/>
                    <a:gd name="T5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123">
                      <a:moveTo>
                        <a:pt x="0" y="123"/>
                      </a:moveTo>
                      <a:lnTo>
                        <a:pt x="83" y="57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1" name="Freeform 210">
                  <a:extLst>
                    <a:ext uri="{FF2B5EF4-FFF2-40B4-BE49-F238E27FC236}">
                      <a16:creationId xmlns:a16="http://schemas.microsoft.com/office/drawing/2014/main" id="{D3721E07-ED9A-4162-9671-EE2E4F4F5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6376" y="3201988"/>
                  <a:ext cx="76200" cy="82550"/>
                </a:xfrm>
                <a:custGeom>
                  <a:avLst/>
                  <a:gdLst>
                    <a:gd name="T0" fmla="*/ 0 w 336"/>
                    <a:gd name="T1" fmla="*/ 467 h 467"/>
                    <a:gd name="T2" fmla="*/ 101 w 336"/>
                    <a:gd name="T3" fmla="*/ 316 h 467"/>
                    <a:gd name="T4" fmla="*/ 94 w 336"/>
                    <a:gd name="T5" fmla="*/ 263 h 467"/>
                    <a:gd name="T6" fmla="*/ 172 w 336"/>
                    <a:gd name="T7" fmla="*/ 215 h 467"/>
                    <a:gd name="T8" fmla="*/ 228 w 336"/>
                    <a:gd name="T9" fmla="*/ 173 h 467"/>
                    <a:gd name="T10" fmla="*/ 254 w 336"/>
                    <a:gd name="T11" fmla="*/ 150 h 467"/>
                    <a:gd name="T12" fmla="*/ 277 w 336"/>
                    <a:gd name="T13" fmla="*/ 123 h 467"/>
                    <a:gd name="T14" fmla="*/ 297 w 336"/>
                    <a:gd name="T15" fmla="*/ 95 h 467"/>
                    <a:gd name="T16" fmla="*/ 315 w 336"/>
                    <a:gd name="T17" fmla="*/ 65 h 467"/>
                    <a:gd name="T18" fmla="*/ 328 w 336"/>
                    <a:gd name="T19" fmla="*/ 33 h 467"/>
                    <a:gd name="T20" fmla="*/ 336 w 336"/>
                    <a:gd name="T21" fmla="*/ 0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467">
                      <a:moveTo>
                        <a:pt x="0" y="467"/>
                      </a:moveTo>
                      <a:lnTo>
                        <a:pt x="101" y="316"/>
                      </a:lnTo>
                      <a:lnTo>
                        <a:pt x="94" y="263"/>
                      </a:lnTo>
                      <a:lnTo>
                        <a:pt x="172" y="215"/>
                      </a:lnTo>
                      <a:lnTo>
                        <a:pt x="228" y="173"/>
                      </a:lnTo>
                      <a:lnTo>
                        <a:pt x="254" y="150"/>
                      </a:lnTo>
                      <a:lnTo>
                        <a:pt x="277" y="123"/>
                      </a:lnTo>
                      <a:lnTo>
                        <a:pt x="297" y="95"/>
                      </a:lnTo>
                      <a:lnTo>
                        <a:pt x="315" y="65"/>
                      </a:lnTo>
                      <a:lnTo>
                        <a:pt x="328" y="33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2" name="Line 211">
                  <a:extLst>
                    <a:ext uri="{FF2B5EF4-FFF2-40B4-BE49-F238E27FC236}">
                      <a16:creationId xmlns:a16="http://schemas.microsoft.com/office/drawing/2014/main" id="{243C8367-6533-43B1-BCBF-F50F0063C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8601" y="3344863"/>
                  <a:ext cx="158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3" name="Freeform 212">
                  <a:extLst>
                    <a:ext uri="{FF2B5EF4-FFF2-40B4-BE49-F238E27FC236}">
                      <a16:creationId xmlns:a16="http://schemas.microsoft.com/office/drawing/2014/main" id="{35850579-3E14-407F-8D26-7C5CC9893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8601" y="3344863"/>
                  <a:ext cx="36513" cy="30163"/>
                </a:xfrm>
                <a:custGeom>
                  <a:avLst/>
                  <a:gdLst>
                    <a:gd name="T0" fmla="*/ 0 w 165"/>
                    <a:gd name="T1" fmla="*/ 0 h 171"/>
                    <a:gd name="T2" fmla="*/ 38 w 165"/>
                    <a:gd name="T3" fmla="*/ 138 h 171"/>
                    <a:gd name="T4" fmla="*/ 165 w 165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171">
                      <a:moveTo>
                        <a:pt x="0" y="0"/>
                      </a:moveTo>
                      <a:lnTo>
                        <a:pt x="38" y="138"/>
                      </a:lnTo>
                      <a:lnTo>
                        <a:pt x="165" y="17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4" name="Line 213">
                  <a:extLst>
                    <a:ext uri="{FF2B5EF4-FFF2-40B4-BE49-F238E27FC236}">
                      <a16:creationId xmlns:a16="http://schemas.microsoft.com/office/drawing/2014/main" id="{2994A32E-D23D-410C-BA44-430EE807F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2413" y="3363913"/>
                  <a:ext cx="19050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5" name="Freeform 214">
                  <a:extLst>
                    <a:ext uri="{FF2B5EF4-FFF2-40B4-BE49-F238E27FC236}">
                      <a16:creationId xmlns:a16="http://schemas.microsoft.com/office/drawing/2014/main" id="{E76356C6-A588-4D06-819F-469202D17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4976" y="2889250"/>
                  <a:ext cx="33338" cy="1588"/>
                </a:xfrm>
                <a:custGeom>
                  <a:avLst/>
                  <a:gdLst>
                    <a:gd name="T0" fmla="*/ 143 w 143"/>
                    <a:gd name="T1" fmla="*/ 0 h 13"/>
                    <a:gd name="T2" fmla="*/ 72 w 143"/>
                    <a:gd name="T3" fmla="*/ 5 h 13"/>
                    <a:gd name="T4" fmla="*/ 0 w 143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3" h="13">
                      <a:moveTo>
                        <a:pt x="143" y="0"/>
                      </a:moveTo>
                      <a:lnTo>
                        <a:pt x="72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6" name="Freeform 215">
                  <a:extLst>
                    <a:ext uri="{FF2B5EF4-FFF2-40B4-BE49-F238E27FC236}">
                      <a16:creationId xmlns:a16="http://schemas.microsoft.com/office/drawing/2014/main" id="{5919C884-CD9E-40F2-841C-C39CB7F8A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4176" y="2894013"/>
                  <a:ext cx="28575" cy="6350"/>
                </a:xfrm>
                <a:custGeom>
                  <a:avLst/>
                  <a:gdLst>
                    <a:gd name="T0" fmla="*/ 128 w 128"/>
                    <a:gd name="T1" fmla="*/ 0 h 35"/>
                    <a:gd name="T2" fmla="*/ 64 w 128"/>
                    <a:gd name="T3" fmla="*/ 15 h 35"/>
                    <a:gd name="T4" fmla="*/ 0 w 128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35">
                      <a:moveTo>
                        <a:pt x="128" y="0"/>
                      </a:moveTo>
                      <a:lnTo>
                        <a:pt x="64" y="1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7" name="Freeform 216">
                  <a:extLst>
                    <a:ext uri="{FF2B5EF4-FFF2-40B4-BE49-F238E27FC236}">
                      <a16:creationId xmlns:a16="http://schemas.microsoft.com/office/drawing/2014/main" id="{017E3E3E-726A-4760-80C6-94F1458D4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9301" y="2816225"/>
                  <a:ext cx="90488" cy="6350"/>
                </a:xfrm>
                <a:custGeom>
                  <a:avLst/>
                  <a:gdLst>
                    <a:gd name="T0" fmla="*/ 400 w 400"/>
                    <a:gd name="T1" fmla="*/ 23 h 37"/>
                    <a:gd name="T2" fmla="*/ 240 w 400"/>
                    <a:gd name="T3" fmla="*/ 0 h 37"/>
                    <a:gd name="T4" fmla="*/ 165 w 400"/>
                    <a:gd name="T5" fmla="*/ 37 h 37"/>
                    <a:gd name="T6" fmla="*/ 124 w 400"/>
                    <a:gd name="T7" fmla="*/ 11 h 37"/>
                    <a:gd name="T8" fmla="*/ 0 w 400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37">
                      <a:moveTo>
                        <a:pt x="400" y="23"/>
                      </a:moveTo>
                      <a:lnTo>
                        <a:pt x="240" y="0"/>
                      </a:lnTo>
                      <a:lnTo>
                        <a:pt x="165" y="37"/>
                      </a:lnTo>
                      <a:lnTo>
                        <a:pt x="124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8" name="Freeform 217">
                  <a:extLst>
                    <a:ext uri="{FF2B5EF4-FFF2-40B4-BE49-F238E27FC236}">
                      <a16:creationId xmlns:a16="http://schemas.microsoft.com/office/drawing/2014/main" id="{4B92F5E8-6F3E-4286-AB69-8A3F95D38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9651" y="2754313"/>
                  <a:ext cx="88900" cy="46038"/>
                </a:xfrm>
                <a:custGeom>
                  <a:avLst/>
                  <a:gdLst>
                    <a:gd name="T0" fmla="*/ 392 w 392"/>
                    <a:gd name="T1" fmla="*/ 256 h 256"/>
                    <a:gd name="T2" fmla="*/ 310 w 392"/>
                    <a:gd name="T3" fmla="*/ 231 h 256"/>
                    <a:gd name="T4" fmla="*/ 221 w 392"/>
                    <a:gd name="T5" fmla="*/ 100 h 256"/>
                    <a:gd name="T6" fmla="*/ 160 w 392"/>
                    <a:gd name="T7" fmla="*/ 60 h 256"/>
                    <a:gd name="T8" fmla="*/ 127 w 392"/>
                    <a:gd name="T9" fmla="*/ 64 h 256"/>
                    <a:gd name="T10" fmla="*/ 0 w 392"/>
                    <a:gd name="T1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256">
                      <a:moveTo>
                        <a:pt x="392" y="256"/>
                      </a:moveTo>
                      <a:lnTo>
                        <a:pt x="310" y="231"/>
                      </a:lnTo>
                      <a:lnTo>
                        <a:pt x="221" y="100"/>
                      </a:lnTo>
                      <a:lnTo>
                        <a:pt x="160" y="60"/>
                      </a:lnTo>
                      <a:lnTo>
                        <a:pt x="127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9" name="Line 218">
                  <a:extLst>
                    <a:ext uri="{FF2B5EF4-FFF2-40B4-BE49-F238E27FC236}">
                      <a16:creationId xmlns:a16="http://schemas.microsoft.com/office/drawing/2014/main" id="{83EB0797-404E-4AA4-A7BF-365C82ED0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97751" y="2735263"/>
                  <a:ext cx="12700" cy="365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0" name="Freeform 219">
                  <a:extLst>
                    <a:ext uri="{FF2B5EF4-FFF2-40B4-BE49-F238E27FC236}">
                      <a16:creationId xmlns:a16="http://schemas.microsoft.com/office/drawing/2014/main" id="{A17BA5D2-570F-4D8B-80A8-7E14CF18D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2673350"/>
                  <a:ext cx="23813" cy="47625"/>
                </a:xfrm>
                <a:custGeom>
                  <a:avLst/>
                  <a:gdLst>
                    <a:gd name="T0" fmla="*/ 92 w 101"/>
                    <a:gd name="T1" fmla="*/ 272 h 272"/>
                    <a:gd name="T2" fmla="*/ 101 w 101"/>
                    <a:gd name="T3" fmla="*/ 200 h 272"/>
                    <a:gd name="T4" fmla="*/ 23 w 101"/>
                    <a:gd name="T5" fmla="*/ 78 h 272"/>
                    <a:gd name="T6" fmla="*/ 0 w 101"/>
                    <a:gd name="T7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72">
                      <a:moveTo>
                        <a:pt x="92" y="272"/>
                      </a:moveTo>
                      <a:lnTo>
                        <a:pt x="101" y="200"/>
                      </a:lnTo>
                      <a:lnTo>
                        <a:pt x="23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1" name="Freeform 220">
                  <a:extLst>
                    <a:ext uri="{FF2B5EF4-FFF2-40B4-BE49-F238E27FC236}">
                      <a16:creationId xmlns:a16="http://schemas.microsoft.com/office/drawing/2014/main" id="{F85A59C0-E3C6-48B6-96F8-2B036D431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6963" y="2651125"/>
                  <a:ext cx="9525" cy="47625"/>
                </a:xfrm>
                <a:custGeom>
                  <a:avLst/>
                  <a:gdLst>
                    <a:gd name="T0" fmla="*/ 0 w 37"/>
                    <a:gd name="T1" fmla="*/ 267 h 267"/>
                    <a:gd name="T2" fmla="*/ 37 w 37"/>
                    <a:gd name="T3" fmla="*/ 197 h 267"/>
                    <a:gd name="T4" fmla="*/ 37 w 37"/>
                    <a:gd name="T5" fmla="*/ 126 h 267"/>
                    <a:gd name="T6" fmla="*/ 15 w 37"/>
                    <a:gd name="T7" fmla="*/ 60 h 267"/>
                    <a:gd name="T8" fmla="*/ 22 w 37"/>
                    <a:gd name="T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67">
                      <a:moveTo>
                        <a:pt x="0" y="267"/>
                      </a:moveTo>
                      <a:lnTo>
                        <a:pt x="37" y="197"/>
                      </a:lnTo>
                      <a:lnTo>
                        <a:pt x="37" y="126"/>
                      </a:lnTo>
                      <a:lnTo>
                        <a:pt x="15" y="6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2" name="Freeform 221">
                  <a:extLst>
                    <a:ext uri="{FF2B5EF4-FFF2-40B4-BE49-F238E27FC236}">
                      <a16:creationId xmlns:a16="http://schemas.microsoft.com/office/drawing/2014/main" id="{4E8767C3-88B8-416D-8DC2-01BC40006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2647950"/>
                  <a:ext cx="9525" cy="25400"/>
                </a:xfrm>
                <a:custGeom>
                  <a:avLst/>
                  <a:gdLst>
                    <a:gd name="T0" fmla="*/ 0 w 41"/>
                    <a:gd name="T1" fmla="*/ 141 h 141"/>
                    <a:gd name="T2" fmla="*/ 16 w 41"/>
                    <a:gd name="T3" fmla="*/ 56 h 141"/>
                    <a:gd name="T4" fmla="*/ 41 w 41"/>
                    <a:gd name="T5" fmla="*/ 27 h 141"/>
                    <a:gd name="T6" fmla="*/ 41 w 41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141">
                      <a:moveTo>
                        <a:pt x="0" y="141"/>
                      </a:moveTo>
                      <a:lnTo>
                        <a:pt x="16" y="56"/>
                      </a:lnTo>
                      <a:lnTo>
                        <a:pt x="41" y="27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3" name="Freeform 222">
                  <a:extLst>
                    <a:ext uri="{FF2B5EF4-FFF2-40B4-BE49-F238E27FC236}">
                      <a16:creationId xmlns:a16="http://schemas.microsoft.com/office/drawing/2014/main" id="{059795B5-D584-4300-B76B-9BC917571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1101" y="2725738"/>
                  <a:ext cx="44450" cy="93663"/>
                </a:xfrm>
                <a:custGeom>
                  <a:avLst/>
                  <a:gdLst>
                    <a:gd name="T0" fmla="*/ 0 w 194"/>
                    <a:gd name="T1" fmla="*/ 526 h 526"/>
                    <a:gd name="T2" fmla="*/ 36 w 194"/>
                    <a:gd name="T3" fmla="*/ 408 h 526"/>
                    <a:gd name="T4" fmla="*/ 36 w 194"/>
                    <a:gd name="T5" fmla="*/ 283 h 526"/>
                    <a:gd name="T6" fmla="*/ 127 w 194"/>
                    <a:gd name="T7" fmla="*/ 175 h 526"/>
                    <a:gd name="T8" fmla="*/ 194 w 194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526">
                      <a:moveTo>
                        <a:pt x="0" y="526"/>
                      </a:moveTo>
                      <a:lnTo>
                        <a:pt x="36" y="408"/>
                      </a:lnTo>
                      <a:lnTo>
                        <a:pt x="36" y="283"/>
                      </a:lnTo>
                      <a:lnTo>
                        <a:pt x="127" y="175"/>
                      </a:lnTo>
                      <a:lnTo>
                        <a:pt x="19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4" name="Freeform 223">
                  <a:extLst>
                    <a:ext uri="{FF2B5EF4-FFF2-40B4-BE49-F238E27FC236}">
                      <a16:creationId xmlns:a16="http://schemas.microsoft.com/office/drawing/2014/main" id="{C855428A-0CCF-4D2F-BEC7-097A98E9B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9038" y="2732088"/>
                  <a:ext cx="9525" cy="44450"/>
                </a:xfrm>
                <a:custGeom>
                  <a:avLst/>
                  <a:gdLst>
                    <a:gd name="T0" fmla="*/ 7 w 42"/>
                    <a:gd name="T1" fmla="*/ 249 h 249"/>
                    <a:gd name="T2" fmla="*/ 0 w 42"/>
                    <a:gd name="T3" fmla="*/ 174 h 249"/>
                    <a:gd name="T4" fmla="*/ 42 w 42"/>
                    <a:gd name="T5" fmla="*/ 67 h 249"/>
                    <a:gd name="T6" fmla="*/ 38 w 42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49">
                      <a:moveTo>
                        <a:pt x="7" y="249"/>
                      </a:moveTo>
                      <a:lnTo>
                        <a:pt x="0" y="174"/>
                      </a:lnTo>
                      <a:lnTo>
                        <a:pt x="42" y="67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5" name="Freeform 224">
                  <a:extLst>
                    <a:ext uri="{FF2B5EF4-FFF2-40B4-BE49-F238E27FC236}">
                      <a16:creationId xmlns:a16="http://schemas.microsoft.com/office/drawing/2014/main" id="{0638E04A-9B87-4BFD-A976-EE9FA3441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5576" y="2774950"/>
                  <a:ext cx="11113" cy="19050"/>
                </a:xfrm>
                <a:custGeom>
                  <a:avLst/>
                  <a:gdLst>
                    <a:gd name="T0" fmla="*/ 0 w 48"/>
                    <a:gd name="T1" fmla="*/ 108 h 108"/>
                    <a:gd name="T2" fmla="*/ 6 w 48"/>
                    <a:gd name="T3" fmla="*/ 64 h 108"/>
                    <a:gd name="T4" fmla="*/ 48 w 48"/>
                    <a:gd name="T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108">
                      <a:moveTo>
                        <a:pt x="0" y="108"/>
                      </a:moveTo>
                      <a:lnTo>
                        <a:pt x="6" y="64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6" name="Freeform 225">
                  <a:extLst>
                    <a:ext uri="{FF2B5EF4-FFF2-40B4-BE49-F238E27FC236}">
                      <a16:creationId xmlns:a16="http://schemas.microsoft.com/office/drawing/2014/main" id="{6E0D1521-348D-4330-96EF-AB30CE988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7163" y="2698750"/>
                  <a:ext cx="73025" cy="95250"/>
                </a:xfrm>
                <a:custGeom>
                  <a:avLst/>
                  <a:gdLst>
                    <a:gd name="T0" fmla="*/ 0 w 322"/>
                    <a:gd name="T1" fmla="*/ 541 h 541"/>
                    <a:gd name="T2" fmla="*/ 49 w 322"/>
                    <a:gd name="T3" fmla="*/ 508 h 541"/>
                    <a:gd name="T4" fmla="*/ 154 w 322"/>
                    <a:gd name="T5" fmla="*/ 427 h 541"/>
                    <a:gd name="T6" fmla="*/ 187 w 322"/>
                    <a:gd name="T7" fmla="*/ 323 h 541"/>
                    <a:gd name="T8" fmla="*/ 266 w 322"/>
                    <a:gd name="T9" fmla="*/ 170 h 541"/>
                    <a:gd name="T10" fmla="*/ 258 w 322"/>
                    <a:gd name="T11" fmla="*/ 96 h 541"/>
                    <a:gd name="T12" fmla="*/ 322 w 322"/>
                    <a:gd name="T13" fmla="*/ 0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541">
                      <a:moveTo>
                        <a:pt x="0" y="541"/>
                      </a:moveTo>
                      <a:lnTo>
                        <a:pt x="49" y="508"/>
                      </a:lnTo>
                      <a:lnTo>
                        <a:pt x="154" y="427"/>
                      </a:lnTo>
                      <a:lnTo>
                        <a:pt x="187" y="323"/>
                      </a:lnTo>
                      <a:lnTo>
                        <a:pt x="266" y="170"/>
                      </a:lnTo>
                      <a:lnTo>
                        <a:pt x="258" y="96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7" name="Freeform 226">
                  <a:extLst>
                    <a:ext uri="{FF2B5EF4-FFF2-40B4-BE49-F238E27FC236}">
                      <a16:creationId xmlns:a16="http://schemas.microsoft.com/office/drawing/2014/main" id="{108D268A-E146-42C0-811C-0ECC10908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9551" y="2724150"/>
                  <a:ext cx="25400" cy="17463"/>
                </a:xfrm>
                <a:custGeom>
                  <a:avLst/>
                  <a:gdLst>
                    <a:gd name="T0" fmla="*/ 0 w 114"/>
                    <a:gd name="T1" fmla="*/ 98 h 98"/>
                    <a:gd name="T2" fmla="*/ 55 w 114"/>
                    <a:gd name="T3" fmla="*/ 49 h 98"/>
                    <a:gd name="T4" fmla="*/ 108 w 114"/>
                    <a:gd name="T5" fmla="*/ 35 h 98"/>
                    <a:gd name="T6" fmla="*/ 114 w 114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98">
                      <a:moveTo>
                        <a:pt x="0" y="98"/>
                      </a:moveTo>
                      <a:lnTo>
                        <a:pt x="55" y="49"/>
                      </a:lnTo>
                      <a:lnTo>
                        <a:pt x="108" y="35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8" name="Freeform 227">
                  <a:extLst>
                    <a:ext uri="{FF2B5EF4-FFF2-40B4-BE49-F238E27FC236}">
                      <a16:creationId xmlns:a16="http://schemas.microsoft.com/office/drawing/2014/main" id="{58F4E0DA-20D7-4171-96A1-85C1BC1A2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5901" y="2768600"/>
                  <a:ext cx="22225" cy="33338"/>
                </a:xfrm>
                <a:custGeom>
                  <a:avLst/>
                  <a:gdLst>
                    <a:gd name="T0" fmla="*/ 0 w 100"/>
                    <a:gd name="T1" fmla="*/ 186 h 186"/>
                    <a:gd name="T2" fmla="*/ 45 w 100"/>
                    <a:gd name="T3" fmla="*/ 92 h 186"/>
                    <a:gd name="T4" fmla="*/ 70 w 100"/>
                    <a:gd name="T5" fmla="*/ 45 h 186"/>
                    <a:gd name="T6" fmla="*/ 81 w 100"/>
                    <a:gd name="T7" fmla="*/ 27 h 186"/>
                    <a:gd name="T8" fmla="*/ 100 w 100"/>
                    <a:gd name="T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86">
                      <a:moveTo>
                        <a:pt x="0" y="186"/>
                      </a:moveTo>
                      <a:lnTo>
                        <a:pt x="45" y="92"/>
                      </a:lnTo>
                      <a:lnTo>
                        <a:pt x="70" y="45"/>
                      </a:lnTo>
                      <a:lnTo>
                        <a:pt x="81" y="27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9" name="Freeform 228">
                  <a:extLst>
                    <a:ext uri="{FF2B5EF4-FFF2-40B4-BE49-F238E27FC236}">
                      <a16:creationId xmlns:a16="http://schemas.microsoft.com/office/drawing/2014/main" id="{A42EFE8A-9AFF-4C5D-9AA6-1F980F7BB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3201" y="2830513"/>
                  <a:ext cx="63500" cy="12700"/>
                </a:xfrm>
                <a:custGeom>
                  <a:avLst/>
                  <a:gdLst>
                    <a:gd name="T0" fmla="*/ 0 w 284"/>
                    <a:gd name="T1" fmla="*/ 74 h 74"/>
                    <a:gd name="T2" fmla="*/ 20 w 284"/>
                    <a:gd name="T3" fmla="*/ 67 h 74"/>
                    <a:gd name="T4" fmla="*/ 49 w 284"/>
                    <a:gd name="T5" fmla="*/ 60 h 74"/>
                    <a:gd name="T6" fmla="*/ 124 w 284"/>
                    <a:gd name="T7" fmla="*/ 51 h 74"/>
                    <a:gd name="T8" fmla="*/ 166 w 284"/>
                    <a:gd name="T9" fmla="*/ 43 h 74"/>
                    <a:gd name="T10" fmla="*/ 208 w 284"/>
                    <a:gd name="T11" fmla="*/ 34 h 74"/>
                    <a:gd name="T12" fmla="*/ 248 w 284"/>
                    <a:gd name="T13" fmla="*/ 20 h 74"/>
                    <a:gd name="T14" fmla="*/ 284 w 284"/>
                    <a:gd name="T1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4" h="74">
                      <a:moveTo>
                        <a:pt x="0" y="74"/>
                      </a:moveTo>
                      <a:lnTo>
                        <a:pt x="20" y="67"/>
                      </a:lnTo>
                      <a:lnTo>
                        <a:pt x="49" y="60"/>
                      </a:lnTo>
                      <a:lnTo>
                        <a:pt x="124" y="51"/>
                      </a:lnTo>
                      <a:lnTo>
                        <a:pt x="166" y="43"/>
                      </a:lnTo>
                      <a:lnTo>
                        <a:pt x="208" y="34"/>
                      </a:lnTo>
                      <a:lnTo>
                        <a:pt x="248" y="20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0" name="Freeform 229">
                  <a:extLst>
                    <a:ext uri="{FF2B5EF4-FFF2-40B4-BE49-F238E27FC236}">
                      <a16:creationId xmlns:a16="http://schemas.microsoft.com/office/drawing/2014/main" id="{636CBD56-4C02-42BA-9AD4-ADA7803E3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7013" y="2803525"/>
                  <a:ext cx="52388" cy="36513"/>
                </a:xfrm>
                <a:custGeom>
                  <a:avLst/>
                  <a:gdLst>
                    <a:gd name="T0" fmla="*/ 0 w 230"/>
                    <a:gd name="T1" fmla="*/ 209 h 209"/>
                    <a:gd name="T2" fmla="*/ 22 w 230"/>
                    <a:gd name="T3" fmla="*/ 172 h 209"/>
                    <a:gd name="T4" fmla="*/ 49 w 230"/>
                    <a:gd name="T5" fmla="*/ 143 h 209"/>
                    <a:gd name="T6" fmla="*/ 80 w 230"/>
                    <a:gd name="T7" fmla="*/ 118 h 209"/>
                    <a:gd name="T8" fmla="*/ 111 w 230"/>
                    <a:gd name="T9" fmla="*/ 97 h 209"/>
                    <a:gd name="T10" fmla="*/ 176 w 230"/>
                    <a:gd name="T11" fmla="*/ 54 h 209"/>
                    <a:gd name="T12" fmla="*/ 205 w 230"/>
                    <a:gd name="T13" fmla="*/ 29 h 209"/>
                    <a:gd name="T14" fmla="*/ 230 w 230"/>
                    <a:gd name="T15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0" h="209">
                      <a:moveTo>
                        <a:pt x="0" y="209"/>
                      </a:moveTo>
                      <a:lnTo>
                        <a:pt x="22" y="172"/>
                      </a:lnTo>
                      <a:lnTo>
                        <a:pt x="49" y="143"/>
                      </a:lnTo>
                      <a:lnTo>
                        <a:pt x="80" y="118"/>
                      </a:lnTo>
                      <a:lnTo>
                        <a:pt x="111" y="97"/>
                      </a:lnTo>
                      <a:lnTo>
                        <a:pt x="176" y="54"/>
                      </a:lnTo>
                      <a:lnTo>
                        <a:pt x="205" y="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1" name="Freeform 230">
                  <a:extLst>
                    <a:ext uri="{FF2B5EF4-FFF2-40B4-BE49-F238E27FC236}">
                      <a16:creationId xmlns:a16="http://schemas.microsoft.com/office/drawing/2014/main" id="{E79387F4-1B56-4AC0-8B4D-68C169BA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0201" y="2741613"/>
                  <a:ext cx="109538" cy="47625"/>
                </a:xfrm>
                <a:custGeom>
                  <a:avLst/>
                  <a:gdLst>
                    <a:gd name="T0" fmla="*/ 0 w 479"/>
                    <a:gd name="T1" fmla="*/ 270 h 270"/>
                    <a:gd name="T2" fmla="*/ 86 w 479"/>
                    <a:gd name="T3" fmla="*/ 215 h 270"/>
                    <a:gd name="T4" fmla="*/ 203 w 479"/>
                    <a:gd name="T5" fmla="*/ 177 h 270"/>
                    <a:gd name="T6" fmla="*/ 310 w 479"/>
                    <a:gd name="T7" fmla="*/ 59 h 270"/>
                    <a:gd name="T8" fmla="*/ 397 w 479"/>
                    <a:gd name="T9" fmla="*/ 15 h 270"/>
                    <a:gd name="T10" fmla="*/ 422 w 479"/>
                    <a:gd name="T11" fmla="*/ 30 h 270"/>
                    <a:gd name="T12" fmla="*/ 479 w 479"/>
                    <a:gd name="T1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9" h="270">
                      <a:moveTo>
                        <a:pt x="0" y="270"/>
                      </a:moveTo>
                      <a:lnTo>
                        <a:pt x="86" y="215"/>
                      </a:lnTo>
                      <a:lnTo>
                        <a:pt x="203" y="177"/>
                      </a:lnTo>
                      <a:lnTo>
                        <a:pt x="310" y="59"/>
                      </a:lnTo>
                      <a:lnTo>
                        <a:pt x="397" y="15"/>
                      </a:lnTo>
                      <a:lnTo>
                        <a:pt x="422" y="30"/>
                      </a:lnTo>
                      <a:lnTo>
                        <a:pt x="47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2" name="Freeform 231">
                  <a:extLst>
                    <a:ext uri="{FF2B5EF4-FFF2-40B4-BE49-F238E27FC236}">
                      <a16:creationId xmlns:a16="http://schemas.microsoft.com/office/drawing/2014/main" id="{6278081E-B219-431D-A0F6-1D1D22810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6238" y="2773363"/>
                  <a:ext cx="46038" cy="4763"/>
                </a:xfrm>
                <a:custGeom>
                  <a:avLst/>
                  <a:gdLst>
                    <a:gd name="T0" fmla="*/ 0 w 201"/>
                    <a:gd name="T1" fmla="*/ 0 h 27"/>
                    <a:gd name="T2" fmla="*/ 112 w 201"/>
                    <a:gd name="T3" fmla="*/ 27 h 27"/>
                    <a:gd name="T4" fmla="*/ 201 w 201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27">
                      <a:moveTo>
                        <a:pt x="0" y="0"/>
                      </a:moveTo>
                      <a:lnTo>
                        <a:pt x="112" y="27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3" name="Line 232">
                  <a:extLst>
                    <a:ext uri="{FF2B5EF4-FFF2-40B4-BE49-F238E27FC236}">
                      <a16:creationId xmlns:a16="http://schemas.microsoft.com/office/drawing/2014/main" id="{19871F3D-4B57-44D2-9D66-4288C6B3C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1638" y="2778125"/>
                  <a:ext cx="20638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4" name="Line 233">
                  <a:extLst>
                    <a:ext uri="{FF2B5EF4-FFF2-40B4-BE49-F238E27FC236}">
                      <a16:creationId xmlns:a16="http://schemas.microsoft.com/office/drawing/2014/main" id="{8F70D72C-F2B7-4114-811E-AEBFFC6E9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0676" y="2825750"/>
                  <a:ext cx="1111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5" name="Freeform 234">
                  <a:extLst>
                    <a:ext uri="{FF2B5EF4-FFF2-40B4-BE49-F238E27FC236}">
                      <a16:creationId xmlns:a16="http://schemas.microsoft.com/office/drawing/2014/main" id="{856A0CC1-6773-46E9-A78A-27369EFC4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6" y="2825750"/>
                  <a:ext cx="23813" cy="6350"/>
                </a:xfrm>
                <a:custGeom>
                  <a:avLst/>
                  <a:gdLst>
                    <a:gd name="T0" fmla="*/ 0 w 101"/>
                    <a:gd name="T1" fmla="*/ 35 h 35"/>
                    <a:gd name="T2" fmla="*/ 57 w 101"/>
                    <a:gd name="T3" fmla="*/ 0 h 35"/>
                    <a:gd name="T4" fmla="*/ 101 w 101"/>
                    <a:gd name="T5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1" h="35">
                      <a:moveTo>
                        <a:pt x="0" y="35"/>
                      </a:moveTo>
                      <a:lnTo>
                        <a:pt x="57" y="0"/>
                      </a:lnTo>
                      <a:lnTo>
                        <a:pt x="101" y="1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6" name="Freeform 235">
                  <a:extLst>
                    <a:ext uri="{FF2B5EF4-FFF2-40B4-BE49-F238E27FC236}">
                      <a16:creationId xmlns:a16="http://schemas.microsoft.com/office/drawing/2014/main" id="{016F9C27-8790-4E82-9830-CF3C04D9D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6" y="3143250"/>
                  <a:ext cx="38100" cy="23813"/>
                </a:xfrm>
                <a:custGeom>
                  <a:avLst/>
                  <a:gdLst>
                    <a:gd name="T0" fmla="*/ 94 w 165"/>
                    <a:gd name="T1" fmla="*/ 11 h 130"/>
                    <a:gd name="T2" fmla="*/ 0 w 165"/>
                    <a:gd name="T3" fmla="*/ 0 h 130"/>
                    <a:gd name="T4" fmla="*/ 46 w 165"/>
                    <a:gd name="T5" fmla="*/ 27 h 130"/>
                    <a:gd name="T6" fmla="*/ 84 w 165"/>
                    <a:gd name="T7" fmla="*/ 64 h 130"/>
                    <a:gd name="T8" fmla="*/ 122 w 165"/>
                    <a:gd name="T9" fmla="*/ 99 h 130"/>
                    <a:gd name="T10" fmla="*/ 165 w 165"/>
                    <a:gd name="T11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30">
                      <a:moveTo>
                        <a:pt x="94" y="11"/>
                      </a:move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4" y="64"/>
                      </a:lnTo>
                      <a:lnTo>
                        <a:pt x="122" y="99"/>
                      </a:lnTo>
                      <a:lnTo>
                        <a:pt x="165" y="1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7" name="Line 236">
                  <a:extLst>
                    <a:ext uri="{FF2B5EF4-FFF2-40B4-BE49-F238E27FC236}">
                      <a16:creationId xmlns:a16="http://schemas.microsoft.com/office/drawing/2014/main" id="{50BD723E-CADB-4558-9711-CCD7595FCC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45476" y="3149600"/>
                  <a:ext cx="1588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8" name="Line 237">
                  <a:extLst>
                    <a:ext uri="{FF2B5EF4-FFF2-40B4-BE49-F238E27FC236}">
                      <a16:creationId xmlns:a16="http://schemas.microsoft.com/office/drawing/2014/main" id="{B76B8F61-2774-4A38-86B7-5401F64E9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6113" y="3163888"/>
                  <a:ext cx="2540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9" name="Line 238">
                  <a:extLst>
                    <a:ext uri="{FF2B5EF4-FFF2-40B4-BE49-F238E27FC236}">
                      <a16:creationId xmlns:a16="http://schemas.microsoft.com/office/drawing/2014/main" id="{FCA2F8D8-FA85-49A9-A1C5-613FCB0EB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23251" y="3251200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0" name="Line 239">
                  <a:extLst>
                    <a:ext uri="{FF2B5EF4-FFF2-40B4-BE49-F238E27FC236}">
                      <a16:creationId xmlns:a16="http://schemas.microsoft.com/office/drawing/2014/main" id="{242A4130-2968-418D-923B-0FE4D1E42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37538" y="3257550"/>
                  <a:ext cx="3175" cy="1270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1" name="Freeform 240">
                  <a:extLst>
                    <a:ext uri="{FF2B5EF4-FFF2-40B4-BE49-F238E27FC236}">
                      <a16:creationId xmlns:a16="http://schemas.microsoft.com/office/drawing/2014/main" id="{1F550C9A-30A7-4EE1-90C6-6B1924F46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4663" y="3435350"/>
                  <a:ext cx="23813" cy="26988"/>
                </a:xfrm>
                <a:custGeom>
                  <a:avLst/>
                  <a:gdLst>
                    <a:gd name="T0" fmla="*/ 0 w 105"/>
                    <a:gd name="T1" fmla="*/ 155 h 155"/>
                    <a:gd name="T2" fmla="*/ 38 w 105"/>
                    <a:gd name="T3" fmla="*/ 119 h 155"/>
                    <a:gd name="T4" fmla="*/ 38 w 105"/>
                    <a:gd name="T5" fmla="*/ 78 h 155"/>
                    <a:gd name="T6" fmla="*/ 78 w 105"/>
                    <a:gd name="T7" fmla="*/ 41 h 155"/>
                    <a:gd name="T8" fmla="*/ 78 w 105"/>
                    <a:gd name="T9" fmla="*/ 15 h 155"/>
                    <a:gd name="T10" fmla="*/ 105 w 105"/>
                    <a:gd name="T11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55">
                      <a:moveTo>
                        <a:pt x="0" y="155"/>
                      </a:moveTo>
                      <a:lnTo>
                        <a:pt x="38" y="119"/>
                      </a:lnTo>
                      <a:lnTo>
                        <a:pt x="38" y="78"/>
                      </a:lnTo>
                      <a:lnTo>
                        <a:pt x="78" y="41"/>
                      </a:lnTo>
                      <a:lnTo>
                        <a:pt x="78" y="15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2" name="Line 241">
                  <a:extLst>
                    <a:ext uri="{FF2B5EF4-FFF2-40B4-BE49-F238E27FC236}">
                      <a16:creationId xmlns:a16="http://schemas.microsoft.com/office/drawing/2014/main" id="{1F901E6D-5F2A-44B8-9B99-4D40CD871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04188" y="3449638"/>
                  <a:ext cx="1111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3" name="Line 242">
                  <a:extLst>
                    <a:ext uri="{FF2B5EF4-FFF2-40B4-BE49-F238E27FC236}">
                      <a16:creationId xmlns:a16="http://schemas.microsoft.com/office/drawing/2014/main" id="{66ED3A51-6AAB-497D-BCC5-55CE46ECF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9426" y="3490913"/>
                  <a:ext cx="3175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4" name="Line 243">
                  <a:extLst>
                    <a:ext uri="{FF2B5EF4-FFF2-40B4-BE49-F238E27FC236}">
                      <a16:creationId xmlns:a16="http://schemas.microsoft.com/office/drawing/2014/main" id="{D106A4F9-D865-41A3-9748-1FED6EC57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86726" y="3519488"/>
                  <a:ext cx="2222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5" name="Freeform 244">
                  <a:extLst>
                    <a:ext uri="{FF2B5EF4-FFF2-40B4-BE49-F238E27FC236}">
                      <a16:creationId xmlns:a16="http://schemas.microsoft.com/office/drawing/2014/main" id="{C5903314-1BB5-4D28-ABE1-22FC98BF4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2276" y="3509963"/>
                  <a:ext cx="12700" cy="20638"/>
                </a:xfrm>
                <a:custGeom>
                  <a:avLst/>
                  <a:gdLst>
                    <a:gd name="T0" fmla="*/ 54 w 54"/>
                    <a:gd name="T1" fmla="*/ 119 h 119"/>
                    <a:gd name="T2" fmla="*/ 54 w 54"/>
                    <a:gd name="T3" fmla="*/ 79 h 119"/>
                    <a:gd name="T4" fmla="*/ 31 w 54"/>
                    <a:gd name="T5" fmla="*/ 75 h 119"/>
                    <a:gd name="T6" fmla="*/ 0 w 54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19">
                      <a:moveTo>
                        <a:pt x="54" y="119"/>
                      </a:moveTo>
                      <a:lnTo>
                        <a:pt x="54" y="79"/>
                      </a:lnTo>
                      <a:lnTo>
                        <a:pt x="31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6" name="Line 245">
                  <a:extLst>
                    <a:ext uri="{FF2B5EF4-FFF2-40B4-BE49-F238E27FC236}">
                      <a16:creationId xmlns:a16="http://schemas.microsoft.com/office/drawing/2014/main" id="{E9BFBBB7-4AA9-4C6F-B9B2-A9C02F353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573963" y="3910013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7" name="Freeform 246">
                  <a:extLst>
                    <a:ext uri="{FF2B5EF4-FFF2-40B4-BE49-F238E27FC236}">
                      <a16:creationId xmlns:a16="http://schemas.microsoft.com/office/drawing/2014/main" id="{D7186177-E3B1-41ED-8305-2AAEE3AFD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6" y="3759200"/>
                  <a:ext cx="11113" cy="14288"/>
                </a:xfrm>
                <a:custGeom>
                  <a:avLst/>
                  <a:gdLst>
                    <a:gd name="T0" fmla="*/ 11 w 53"/>
                    <a:gd name="T1" fmla="*/ 0 h 82"/>
                    <a:gd name="T2" fmla="*/ 5 w 53"/>
                    <a:gd name="T3" fmla="*/ 7 h 82"/>
                    <a:gd name="T4" fmla="*/ 2 w 53"/>
                    <a:gd name="T5" fmla="*/ 17 h 82"/>
                    <a:gd name="T6" fmla="*/ 0 w 53"/>
                    <a:gd name="T7" fmla="*/ 41 h 82"/>
                    <a:gd name="T8" fmla="*/ 8 w 53"/>
                    <a:gd name="T9" fmla="*/ 64 h 82"/>
                    <a:gd name="T10" fmla="*/ 15 w 53"/>
                    <a:gd name="T11" fmla="*/ 75 h 82"/>
                    <a:gd name="T12" fmla="*/ 25 w 53"/>
                    <a:gd name="T13" fmla="*/ 81 h 82"/>
                    <a:gd name="T14" fmla="*/ 38 w 53"/>
                    <a:gd name="T15" fmla="*/ 82 h 82"/>
                    <a:gd name="T16" fmla="*/ 47 w 53"/>
                    <a:gd name="T17" fmla="*/ 74 h 82"/>
                    <a:gd name="T18" fmla="*/ 53 w 53"/>
                    <a:gd name="T19" fmla="*/ 59 h 82"/>
                    <a:gd name="T20" fmla="*/ 53 w 53"/>
                    <a:gd name="T21" fmla="*/ 44 h 82"/>
                    <a:gd name="T22" fmla="*/ 50 w 53"/>
                    <a:gd name="T23" fmla="*/ 31 h 82"/>
                    <a:gd name="T24" fmla="*/ 43 w 53"/>
                    <a:gd name="T25" fmla="*/ 22 h 82"/>
                    <a:gd name="T26" fmla="*/ 36 w 53"/>
                    <a:gd name="T27" fmla="*/ 16 h 82"/>
                    <a:gd name="T28" fmla="*/ 28 w 53"/>
                    <a:gd name="T29" fmla="*/ 15 h 82"/>
                    <a:gd name="T30" fmla="*/ 22 w 53"/>
                    <a:gd name="T31" fmla="*/ 22 h 82"/>
                    <a:gd name="T32" fmla="*/ 18 w 53"/>
                    <a:gd name="T33" fmla="*/ 37 h 82"/>
                    <a:gd name="T34" fmla="*/ 19 w 53"/>
                    <a:gd name="T35" fmla="*/ 46 h 82"/>
                    <a:gd name="T36" fmla="*/ 23 w 53"/>
                    <a:gd name="T37" fmla="*/ 54 h 82"/>
                    <a:gd name="T38" fmla="*/ 37 w 53"/>
                    <a:gd name="T39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" h="82">
                      <a:moveTo>
                        <a:pt x="11" y="0"/>
                      </a:moveTo>
                      <a:lnTo>
                        <a:pt x="5" y="7"/>
                      </a:lnTo>
                      <a:lnTo>
                        <a:pt x="2" y="17"/>
                      </a:lnTo>
                      <a:lnTo>
                        <a:pt x="0" y="41"/>
                      </a:lnTo>
                      <a:lnTo>
                        <a:pt x="8" y="64"/>
                      </a:lnTo>
                      <a:lnTo>
                        <a:pt x="15" y="75"/>
                      </a:lnTo>
                      <a:lnTo>
                        <a:pt x="25" y="81"/>
                      </a:lnTo>
                      <a:lnTo>
                        <a:pt x="38" y="82"/>
                      </a:lnTo>
                      <a:lnTo>
                        <a:pt x="47" y="74"/>
                      </a:lnTo>
                      <a:lnTo>
                        <a:pt x="53" y="59"/>
                      </a:lnTo>
                      <a:lnTo>
                        <a:pt x="53" y="44"/>
                      </a:lnTo>
                      <a:lnTo>
                        <a:pt x="50" y="31"/>
                      </a:lnTo>
                      <a:lnTo>
                        <a:pt x="43" y="22"/>
                      </a:lnTo>
                      <a:lnTo>
                        <a:pt x="36" y="16"/>
                      </a:lnTo>
                      <a:lnTo>
                        <a:pt x="28" y="15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19" y="46"/>
                      </a:lnTo>
                      <a:lnTo>
                        <a:pt x="23" y="54"/>
                      </a:lnTo>
                      <a:lnTo>
                        <a:pt x="37" y="6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8" name="Freeform 247">
                  <a:extLst>
                    <a:ext uri="{FF2B5EF4-FFF2-40B4-BE49-F238E27FC236}">
                      <a16:creationId xmlns:a16="http://schemas.microsoft.com/office/drawing/2014/main" id="{07D05B4A-AA9E-4079-873A-A6BBAEEEF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076" y="3752850"/>
                  <a:ext cx="14288" cy="12700"/>
                </a:xfrm>
                <a:custGeom>
                  <a:avLst/>
                  <a:gdLst>
                    <a:gd name="T0" fmla="*/ 62 w 62"/>
                    <a:gd name="T1" fmla="*/ 13 h 69"/>
                    <a:gd name="T2" fmla="*/ 51 w 62"/>
                    <a:gd name="T3" fmla="*/ 4 h 69"/>
                    <a:gd name="T4" fmla="*/ 39 w 62"/>
                    <a:gd name="T5" fmla="*/ 0 h 69"/>
                    <a:gd name="T6" fmla="*/ 26 w 62"/>
                    <a:gd name="T7" fmla="*/ 1 h 69"/>
                    <a:gd name="T8" fmla="*/ 15 w 62"/>
                    <a:gd name="T9" fmla="*/ 8 h 69"/>
                    <a:gd name="T10" fmla="*/ 7 w 62"/>
                    <a:gd name="T11" fmla="*/ 19 h 69"/>
                    <a:gd name="T12" fmla="*/ 1 w 62"/>
                    <a:gd name="T13" fmla="*/ 32 h 69"/>
                    <a:gd name="T14" fmla="*/ 0 w 62"/>
                    <a:gd name="T15" fmla="*/ 50 h 69"/>
                    <a:gd name="T16" fmla="*/ 6 w 62"/>
                    <a:gd name="T1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69">
                      <a:moveTo>
                        <a:pt x="62" y="13"/>
                      </a:moveTo>
                      <a:lnTo>
                        <a:pt x="51" y="4"/>
                      </a:lnTo>
                      <a:lnTo>
                        <a:pt x="39" y="0"/>
                      </a:lnTo>
                      <a:lnTo>
                        <a:pt x="26" y="1"/>
                      </a:lnTo>
                      <a:lnTo>
                        <a:pt x="15" y="8"/>
                      </a:lnTo>
                      <a:lnTo>
                        <a:pt x="7" y="19"/>
                      </a:lnTo>
                      <a:lnTo>
                        <a:pt x="1" y="32"/>
                      </a:lnTo>
                      <a:lnTo>
                        <a:pt x="0" y="50"/>
                      </a:lnTo>
                      <a:lnTo>
                        <a:pt x="6" y="6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9" name="Freeform 248">
                  <a:extLst>
                    <a:ext uri="{FF2B5EF4-FFF2-40B4-BE49-F238E27FC236}">
                      <a16:creationId xmlns:a16="http://schemas.microsoft.com/office/drawing/2014/main" id="{65ACD68C-E7F9-4DE5-B3FE-9F1BB7CF7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7601" y="3767138"/>
                  <a:ext cx="12700" cy="11113"/>
                </a:xfrm>
                <a:custGeom>
                  <a:avLst/>
                  <a:gdLst>
                    <a:gd name="T0" fmla="*/ 54 w 54"/>
                    <a:gd name="T1" fmla="*/ 0 h 67"/>
                    <a:gd name="T2" fmla="*/ 54 w 54"/>
                    <a:gd name="T3" fmla="*/ 39 h 67"/>
                    <a:gd name="T4" fmla="*/ 50 w 54"/>
                    <a:gd name="T5" fmla="*/ 53 h 67"/>
                    <a:gd name="T6" fmla="*/ 42 w 54"/>
                    <a:gd name="T7" fmla="*/ 61 h 67"/>
                    <a:gd name="T8" fmla="*/ 33 w 54"/>
                    <a:gd name="T9" fmla="*/ 67 h 67"/>
                    <a:gd name="T10" fmla="*/ 23 w 54"/>
                    <a:gd name="T11" fmla="*/ 67 h 67"/>
                    <a:gd name="T12" fmla="*/ 11 w 54"/>
                    <a:gd name="T13" fmla="*/ 61 h 67"/>
                    <a:gd name="T14" fmla="*/ 0 w 54"/>
                    <a:gd name="T15" fmla="*/ 5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67">
                      <a:moveTo>
                        <a:pt x="54" y="0"/>
                      </a:moveTo>
                      <a:lnTo>
                        <a:pt x="54" y="39"/>
                      </a:lnTo>
                      <a:lnTo>
                        <a:pt x="50" y="53"/>
                      </a:lnTo>
                      <a:lnTo>
                        <a:pt x="42" y="61"/>
                      </a:lnTo>
                      <a:lnTo>
                        <a:pt x="33" y="67"/>
                      </a:lnTo>
                      <a:lnTo>
                        <a:pt x="23" y="67"/>
                      </a:lnTo>
                      <a:lnTo>
                        <a:pt x="11" y="61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0" name="Freeform 249">
                  <a:extLst>
                    <a:ext uri="{FF2B5EF4-FFF2-40B4-BE49-F238E27FC236}">
                      <a16:creationId xmlns:a16="http://schemas.microsoft.com/office/drawing/2014/main" id="{88BA0A8A-9221-4470-AC60-A8E0C90E3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4588" y="3546475"/>
                  <a:ext cx="11113" cy="15875"/>
                </a:xfrm>
                <a:custGeom>
                  <a:avLst/>
                  <a:gdLst>
                    <a:gd name="T0" fmla="*/ 34 w 52"/>
                    <a:gd name="T1" fmla="*/ 0 h 85"/>
                    <a:gd name="T2" fmla="*/ 18 w 52"/>
                    <a:gd name="T3" fmla="*/ 11 h 85"/>
                    <a:gd name="T4" fmla="*/ 5 w 52"/>
                    <a:gd name="T5" fmla="*/ 31 h 85"/>
                    <a:gd name="T6" fmla="*/ 0 w 52"/>
                    <a:gd name="T7" fmla="*/ 54 h 85"/>
                    <a:gd name="T8" fmla="*/ 1 w 52"/>
                    <a:gd name="T9" fmla="*/ 67 h 85"/>
                    <a:gd name="T10" fmla="*/ 6 w 52"/>
                    <a:gd name="T11" fmla="*/ 78 h 85"/>
                    <a:gd name="T12" fmla="*/ 17 w 52"/>
                    <a:gd name="T13" fmla="*/ 85 h 85"/>
                    <a:gd name="T14" fmla="*/ 30 w 52"/>
                    <a:gd name="T15" fmla="*/ 82 h 85"/>
                    <a:gd name="T16" fmla="*/ 42 w 52"/>
                    <a:gd name="T17" fmla="*/ 73 h 85"/>
                    <a:gd name="T18" fmla="*/ 49 w 52"/>
                    <a:gd name="T19" fmla="*/ 60 h 85"/>
                    <a:gd name="T20" fmla="*/ 52 w 52"/>
                    <a:gd name="T21" fmla="*/ 47 h 85"/>
                    <a:gd name="T22" fmla="*/ 52 w 52"/>
                    <a:gd name="T23" fmla="*/ 35 h 85"/>
                    <a:gd name="T24" fmla="*/ 48 w 52"/>
                    <a:gd name="T25" fmla="*/ 27 h 85"/>
                    <a:gd name="T26" fmla="*/ 42 w 52"/>
                    <a:gd name="T27" fmla="*/ 22 h 85"/>
                    <a:gd name="T28" fmla="*/ 33 w 52"/>
                    <a:gd name="T29" fmla="*/ 25 h 85"/>
                    <a:gd name="T30" fmla="*/ 22 w 52"/>
                    <a:gd name="T31" fmla="*/ 36 h 85"/>
                    <a:gd name="T32" fmla="*/ 19 w 52"/>
                    <a:gd name="T33" fmla="*/ 45 h 85"/>
                    <a:gd name="T34" fmla="*/ 18 w 52"/>
                    <a:gd name="T35" fmla="*/ 52 h 85"/>
                    <a:gd name="T36" fmla="*/ 26 w 52"/>
                    <a:gd name="T37" fmla="*/ 6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85">
                      <a:moveTo>
                        <a:pt x="34" y="0"/>
                      </a:moveTo>
                      <a:lnTo>
                        <a:pt x="18" y="11"/>
                      </a:lnTo>
                      <a:lnTo>
                        <a:pt x="5" y="31"/>
                      </a:lnTo>
                      <a:lnTo>
                        <a:pt x="0" y="54"/>
                      </a:lnTo>
                      <a:lnTo>
                        <a:pt x="1" y="67"/>
                      </a:lnTo>
                      <a:lnTo>
                        <a:pt x="6" y="78"/>
                      </a:lnTo>
                      <a:lnTo>
                        <a:pt x="17" y="85"/>
                      </a:lnTo>
                      <a:lnTo>
                        <a:pt x="30" y="82"/>
                      </a:lnTo>
                      <a:lnTo>
                        <a:pt x="42" y="73"/>
                      </a:lnTo>
                      <a:lnTo>
                        <a:pt x="49" y="60"/>
                      </a:lnTo>
                      <a:lnTo>
                        <a:pt x="52" y="47"/>
                      </a:lnTo>
                      <a:lnTo>
                        <a:pt x="52" y="35"/>
                      </a:lnTo>
                      <a:lnTo>
                        <a:pt x="48" y="27"/>
                      </a:lnTo>
                      <a:lnTo>
                        <a:pt x="42" y="22"/>
                      </a:lnTo>
                      <a:lnTo>
                        <a:pt x="33" y="25"/>
                      </a:lnTo>
                      <a:lnTo>
                        <a:pt x="22" y="36"/>
                      </a:lnTo>
                      <a:lnTo>
                        <a:pt x="19" y="45"/>
                      </a:lnTo>
                      <a:lnTo>
                        <a:pt x="18" y="52"/>
                      </a:lnTo>
                      <a:lnTo>
                        <a:pt x="26" y="6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1" name="Freeform 250">
                  <a:extLst>
                    <a:ext uri="{FF2B5EF4-FFF2-40B4-BE49-F238E27FC236}">
                      <a16:creationId xmlns:a16="http://schemas.microsoft.com/office/drawing/2014/main" id="{C194B71D-25D6-4FCA-BC31-40B88A99C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41713"/>
                  <a:ext cx="17463" cy="7938"/>
                </a:xfrm>
                <a:custGeom>
                  <a:avLst/>
                  <a:gdLst>
                    <a:gd name="T0" fmla="*/ 76 w 76"/>
                    <a:gd name="T1" fmla="*/ 28 h 48"/>
                    <a:gd name="T2" fmla="*/ 72 w 76"/>
                    <a:gd name="T3" fmla="*/ 14 h 48"/>
                    <a:gd name="T4" fmla="*/ 62 w 76"/>
                    <a:gd name="T5" fmla="*/ 5 h 48"/>
                    <a:gd name="T6" fmla="*/ 51 w 76"/>
                    <a:gd name="T7" fmla="*/ 0 h 48"/>
                    <a:gd name="T8" fmla="*/ 38 w 76"/>
                    <a:gd name="T9" fmla="*/ 0 h 48"/>
                    <a:gd name="T10" fmla="*/ 26 w 76"/>
                    <a:gd name="T11" fmla="*/ 5 h 48"/>
                    <a:gd name="T12" fmla="*/ 14 w 76"/>
                    <a:gd name="T13" fmla="*/ 14 h 48"/>
                    <a:gd name="T14" fmla="*/ 5 w 76"/>
                    <a:gd name="T15" fmla="*/ 29 h 48"/>
                    <a:gd name="T16" fmla="*/ 0 w 76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48">
                      <a:moveTo>
                        <a:pt x="76" y="28"/>
                      </a:moveTo>
                      <a:lnTo>
                        <a:pt x="72" y="14"/>
                      </a:lnTo>
                      <a:lnTo>
                        <a:pt x="62" y="5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14" y="14"/>
                      </a:lnTo>
                      <a:lnTo>
                        <a:pt x="5" y="29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2" name="Freeform 251">
                  <a:extLst>
                    <a:ext uri="{FF2B5EF4-FFF2-40B4-BE49-F238E27FC236}">
                      <a16:creationId xmlns:a16="http://schemas.microsoft.com/office/drawing/2014/main" id="{5652B1F3-27D9-4067-9895-7967271B9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59175"/>
                  <a:ext cx="17463" cy="9525"/>
                </a:xfrm>
                <a:custGeom>
                  <a:avLst/>
                  <a:gdLst>
                    <a:gd name="T0" fmla="*/ 74 w 74"/>
                    <a:gd name="T1" fmla="*/ 0 h 47"/>
                    <a:gd name="T2" fmla="*/ 65 w 74"/>
                    <a:gd name="T3" fmla="*/ 19 h 47"/>
                    <a:gd name="T4" fmla="*/ 55 w 74"/>
                    <a:gd name="T5" fmla="*/ 33 h 47"/>
                    <a:gd name="T6" fmla="*/ 43 w 74"/>
                    <a:gd name="T7" fmla="*/ 42 h 47"/>
                    <a:gd name="T8" fmla="*/ 32 w 74"/>
                    <a:gd name="T9" fmla="*/ 47 h 47"/>
                    <a:gd name="T10" fmla="*/ 21 w 74"/>
                    <a:gd name="T11" fmla="*/ 46 h 47"/>
                    <a:gd name="T12" fmla="*/ 13 w 74"/>
                    <a:gd name="T13" fmla="*/ 40 h 47"/>
                    <a:gd name="T14" fmla="*/ 5 w 74"/>
                    <a:gd name="T15" fmla="*/ 31 h 47"/>
                    <a:gd name="T16" fmla="*/ 0 w 74"/>
                    <a:gd name="T17" fmla="*/ 1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47">
                      <a:moveTo>
                        <a:pt x="74" y="0"/>
                      </a:moveTo>
                      <a:lnTo>
                        <a:pt x="65" y="19"/>
                      </a:lnTo>
                      <a:lnTo>
                        <a:pt x="55" y="33"/>
                      </a:lnTo>
                      <a:lnTo>
                        <a:pt x="43" y="42"/>
                      </a:lnTo>
                      <a:lnTo>
                        <a:pt x="32" y="47"/>
                      </a:lnTo>
                      <a:lnTo>
                        <a:pt x="21" y="46"/>
                      </a:lnTo>
                      <a:lnTo>
                        <a:pt x="13" y="40"/>
                      </a:lnTo>
                      <a:lnTo>
                        <a:pt x="5" y="3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3" name="Freeform 252">
                  <a:extLst>
                    <a:ext uri="{FF2B5EF4-FFF2-40B4-BE49-F238E27FC236}">
                      <a16:creationId xmlns:a16="http://schemas.microsoft.com/office/drawing/2014/main" id="{ACEDFA36-CED2-41DE-812D-8979079CD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1013" y="3246438"/>
                  <a:ext cx="20638" cy="6350"/>
                </a:xfrm>
                <a:custGeom>
                  <a:avLst/>
                  <a:gdLst>
                    <a:gd name="T0" fmla="*/ 0 w 91"/>
                    <a:gd name="T1" fmla="*/ 31 h 31"/>
                    <a:gd name="T2" fmla="*/ 6 w 91"/>
                    <a:gd name="T3" fmla="*/ 15 h 31"/>
                    <a:gd name="T4" fmla="*/ 14 w 91"/>
                    <a:gd name="T5" fmla="*/ 6 h 31"/>
                    <a:gd name="T6" fmla="*/ 26 w 91"/>
                    <a:gd name="T7" fmla="*/ 0 h 31"/>
                    <a:gd name="T8" fmla="*/ 40 w 91"/>
                    <a:gd name="T9" fmla="*/ 0 h 31"/>
                    <a:gd name="T10" fmla="*/ 54 w 91"/>
                    <a:gd name="T11" fmla="*/ 4 h 31"/>
                    <a:gd name="T12" fmla="*/ 68 w 91"/>
                    <a:gd name="T13" fmla="*/ 9 h 31"/>
                    <a:gd name="T14" fmla="*/ 91 w 91"/>
                    <a:gd name="T15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31">
                      <a:moveTo>
                        <a:pt x="0" y="31"/>
                      </a:moveTo>
                      <a:lnTo>
                        <a:pt x="6" y="15"/>
                      </a:lnTo>
                      <a:lnTo>
                        <a:pt x="14" y="6"/>
                      </a:lnTo>
                      <a:lnTo>
                        <a:pt x="26" y="0"/>
                      </a:lnTo>
                      <a:lnTo>
                        <a:pt x="40" y="0"/>
                      </a:lnTo>
                      <a:lnTo>
                        <a:pt x="54" y="4"/>
                      </a:lnTo>
                      <a:lnTo>
                        <a:pt x="68" y="9"/>
                      </a:lnTo>
                      <a:lnTo>
                        <a:pt x="91" y="2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4" name="Freeform 253">
                  <a:extLst>
                    <a:ext uri="{FF2B5EF4-FFF2-40B4-BE49-F238E27FC236}">
                      <a16:creationId xmlns:a16="http://schemas.microsoft.com/office/drawing/2014/main" id="{1835EF1B-408E-4BC0-B9BC-A97D9703C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3713" y="3222625"/>
                  <a:ext cx="47625" cy="25400"/>
                </a:xfrm>
                <a:custGeom>
                  <a:avLst/>
                  <a:gdLst>
                    <a:gd name="T0" fmla="*/ 8 w 211"/>
                    <a:gd name="T1" fmla="*/ 148 h 148"/>
                    <a:gd name="T2" fmla="*/ 0 w 211"/>
                    <a:gd name="T3" fmla="*/ 131 h 148"/>
                    <a:gd name="T4" fmla="*/ 0 w 211"/>
                    <a:gd name="T5" fmla="*/ 115 h 148"/>
                    <a:gd name="T6" fmla="*/ 8 w 211"/>
                    <a:gd name="T7" fmla="*/ 103 h 148"/>
                    <a:gd name="T8" fmla="*/ 27 w 211"/>
                    <a:gd name="T9" fmla="*/ 101 h 148"/>
                    <a:gd name="T10" fmla="*/ 13 w 211"/>
                    <a:gd name="T11" fmla="*/ 92 h 148"/>
                    <a:gd name="T12" fmla="*/ 5 w 211"/>
                    <a:gd name="T13" fmla="*/ 82 h 148"/>
                    <a:gd name="T14" fmla="*/ 3 w 211"/>
                    <a:gd name="T15" fmla="*/ 70 h 148"/>
                    <a:gd name="T16" fmla="*/ 5 w 211"/>
                    <a:gd name="T17" fmla="*/ 59 h 148"/>
                    <a:gd name="T18" fmla="*/ 11 w 211"/>
                    <a:gd name="T19" fmla="*/ 50 h 148"/>
                    <a:gd name="T20" fmla="*/ 22 w 211"/>
                    <a:gd name="T21" fmla="*/ 43 h 148"/>
                    <a:gd name="T22" fmla="*/ 36 w 211"/>
                    <a:gd name="T23" fmla="*/ 41 h 148"/>
                    <a:gd name="T24" fmla="*/ 54 w 211"/>
                    <a:gd name="T25" fmla="*/ 44 h 148"/>
                    <a:gd name="T26" fmla="*/ 48 w 211"/>
                    <a:gd name="T27" fmla="*/ 29 h 148"/>
                    <a:gd name="T28" fmla="*/ 48 w 211"/>
                    <a:gd name="T29" fmla="*/ 16 h 148"/>
                    <a:gd name="T30" fmla="*/ 54 w 211"/>
                    <a:gd name="T31" fmla="*/ 8 h 148"/>
                    <a:gd name="T32" fmla="*/ 64 w 211"/>
                    <a:gd name="T33" fmla="*/ 3 h 148"/>
                    <a:gd name="T34" fmla="*/ 78 w 211"/>
                    <a:gd name="T35" fmla="*/ 3 h 148"/>
                    <a:gd name="T36" fmla="*/ 94 w 211"/>
                    <a:gd name="T37" fmla="*/ 8 h 148"/>
                    <a:gd name="T38" fmla="*/ 112 w 211"/>
                    <a:gd name="T39" fmla="*/ 20 h 148"/>
                    <a:gd name="T40" fmla="*/ 129 w 211"/>
                    <a:gd name="T41" fmla="*/ 37 h 148"/>
                    <a:gd name="T42" fmla="*/ 130 w 211"/>
                    <a:gd name="T43" fmla="*/ 21 h 148"/>
                    <a:gd name="T44" fmla="*/ 139 w 211"/>
                    <a:gd name="T45" fmla="*/ 9 h 148"/>
                    <a:gd name="T46" fmla="*/ 151 w 211"/>
                    <a:gd name="T47" fmla="*/ 1 h 148"/>
                    <a:gd name="T48" fmla="*/ 167 w 211"/>
                    <a:gd name="T49" fmla="*/ 0 h 148"/>
                    <a:gd name="T50" fmla="*/ 182 w 211"/>
                    <a:gd name="T51" fmla="*/ 3 h 148"/>
                    <a:gd name="T52" fmla="*/ 196 w 211"/>
                    <a:gd name="T53" fmla="*/ 9 h 148"/>
                    <a:gd name="T54" fmla="*/ 206 w 211"/>
                    <a:gd name="T55" fmla="*/ 21 h 148"/>
                    <a:gd name="T56" fmla="*/ 211 w 211"/>
                    <a:gd name="T57" fmla="*/ 3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1" h="148">
                      <a:moveTo>
                        <a:pt x="8" y="148"/>
                      </a:moveTo>
                      <a:lnTo>
                        <a:pt x="0" y="131"/>
                      </a:lnTo>
                      <a:lnTo>
                        <a:pt x="0" y="115"/>
                      </a:lnTo>
                      <a:lnTo>
                        <a:pt x="8" y="103"/>
                      </a:lnTo>
                      <a:lnTo>
                        <a:pt x="27" y="101"/>
                      </a:lnTo>
                      <a:lnTo>
                        <a:pt x="13" y="92"/>
                      </a:lnTo>
                      <a:lnTo>
                        <a:pt x="5" y="82"/>
                      </a:lnTo>
                      <a:lnTo>
                        <a:pt x="3" y="70"/>
                      </a:lnTo>
                      <a:lnTo>
                        <a:pt x="5" y="59"/>
                      </a:lnTo>
                      <a:lnTo>
                        <a:pt x="11" y="50"/>
                      </a:lnTo>
                      <a:lnTo>
                        <a:pt x="22" y="43"/>
                      </a:lnTo>
                      <a:lnTo>
                        <a:pt x="36" y="41"/>
                      </a:lnTo>
                      <a:lnTo>
                        <a:pt x="54" y="44"/>
                      </a:lnTo>
                      <a:lnTo>
                        <a:pt x="48" y="29"/>
                      </a:lnTo>
                      <a:lnTo>
                        <a:pt x="48" y="16"/>
                      </a:lnTo>
                      <a:lnTo>
                        <a:pt x="54" y="8"/>
                      </a:lnTo>
                      <a:lnTo>
                        <a:pt x="64" y="3"/>
                      </a:lnTo>
                      <a:lnTo>
                        <a:pt x="78" y="3"/>
                      </a:lnTo>
                      <a:lnTo>
                        <a:pt x="94" y="8"/>
                      </a:lnTo>
                      <a:lnTo>
                        <a:pt x="112" y="20"/>
                      </a:lnTo>
                      <a:lnTo>
                        <a:pt x="129" y="37"/>
                      </a:lnTo>
                      <a:lnTo>
                        <a:pt x="130" y="21"/>
                      </a:lnTo>
                      <a:lnTo>
                        <a:pt x="139" y="9"/>
                      </a:lnTo>
                      <a:lnTo>
                        <a:pt x="151" y="1"/>
                      </a:lnTo>
                      <a:lnTo>
                        <a:pt x="167" y="0"/>
                      </a:lnTo>
                      <a:lnTo>
                        <a:pt x="182" y="3"/>
                      </a:lnTo>
                      <a:lnTo>
                        <a:pt x="196" y="9"/>
                      </a:lnTo>
                      <a:lnTo>
                        <a:pt x="206" y="21"/>
                      </a:lnTo>
                      <a:lnTo>
                        <a:pt x="211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5" name="Freeform 254">
                  <a:extLst>
                    <a:ext uri="{FF2B5EF4-FFF2-40B4-BE49-F238E27FC236}">
                      <a16:creationId xmlns:a16="http://schemas.microsoft.com/office/drawing/2014/main" id="{70FC459E-F437-44AE-B254-FA8BBF493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313" y="3157538"/>
                  <a:ext cx="96838" cy="46038"/>
                </a:xfrm>
                <a:custGeom>
                  <a:avLst/>
                  <a:gdLst>
                    <a:gd name="T0" fmla="*/ 420 w 427"/>
                    <a:gd name="T1" fmla="*/ 145 h 269"/>
                    <a:gd name="T2" fmla="*/ 398 w 427"/>
                    <a:gd name="T3" fmla="*/ 154 h 269"/>
                    <a:gd name="T4" fmla="*/ 378 w 427"/>
                    <a:gd name="T5" fmla="*/ 147 h 269"/>
                    <a:gd name="T6" fmla="*/ 369 w 427"/>
                    <a:gd name="T7" fmla="*/ 127 h 269"/>
                    <a:gd name="T8" fmla="*/ 357 w 427"/>
                    <a:gd name="T9" fmla="*/ 133 h 269"/>
                    <a:gd name="T10" fmla="*/ 314 w 427"/>
                    <a:gd name="T11" fmla="*/ 153 h 269"/>
                    <a:gd name="T12" fmla="*/ 292 w 427"/>
                    <a:gd name="T13" fmla="*/ 147 h 269"/>
                    <a:gd name="T14" fmla="*/ 271 w 427"/>
                    <a:gd name="T15" fmla="*/ 184 h 269"/>
                    <a:gd name="T16" fmla="*/ 248 w 427"/>
                    <a:gd name="T17" fmla="*/ 194 h 269"/>
                    <a:gd name="T18" fmla="*/ 223 w 427"/>
                    <a:gd name="T19" fmla="*/ 189 h 269"/>
                    <a:gd name="T20" fmla="*/ 210 w 427"/>
                    <a:gd name="T21" fmla="*/ 202 h 269"/>
                    <a:gd name="T22" fmla="*/ 197 w 427"/>
                    <a:gd name="T23" fmla="*/ 234 h 269"/>
                    <a:gd name="T24" fmla="*/ 174 w 427"/>
                    <a:gd name="T25" fmla="*/ 245 h 269"/>
                    <a:gd name="T26" fmla="*/ 147 w 427"/>
                    <a:gd name="T27" fmla="*/ 236 h 269"/>
                    <a:gd name="T28" fmla="*/ 108 w 427"/>
                    <a:gd name="T29" fmla="*/ 244 h 269"/>
                    <a:gd name="T30" fmla="*/ 66 w 427"/>
                    <a:gd name="T31" fmla="*/ 268 h 269"/>
                    <a:gd name="T32" fmla="*/ 42 w 427"/>
                    <a:gd name="T33" fmla="*/ 265 h 269"/>
                    <a:gd name="T34" fmla="*/ 42 w 427"/>
                    <a:gd name="T35" fmla="*/ 240 h 269"/>
                    <a:gd name="T36" fmla="*/ 26 w 427"/>
                    <a:gd name="T37" fmla="*/ 221 h 269"/>
                    <a:gd name="T38" fmla="*/ 0 w 427"/>
                    <a:gd name="T39" fmla="*/ 202 h 269"/>
                    <a:gd name="T40" fmla="*/ 7 w 427"/>
                    <a:gd name="T41" fmla="*/ 171 h 269"/>
                    <a:gd name="T42" fmla="*/ 39 w 427"/>
                    <a:gd name="T43" fmla="*/ 147 h 269"/>
                    <a:gd name="T44" fmla="*/ 40 w 427"/>
                    <a:gd name="T45" fmla="*/ 122 h 269"/>
                    <a:gd name="T46" fmla="*/ 35 w 427"/>
                    <a:gd name="T47" fmla="*/ 91 h 269"/>
                    <a:gd name="T48" fmla="*/ 69 w 427"/>
                    <a:gd name="T49" fmla="*/ 76 h 269"/>
                    <a:gd name="T50" fmla="*/ 124 w 427"/>
                    <a:gd name="T51" fmla="*/ 79 h 269"/>
                    <a:gd name="T52" fmla="*/ 141 w 427"/>
                    <a:gd name="T53" fmla="*/ 70 h 269"/>
                    <a:gd name="T54" fmla="*/ 144 w 427"/>
                    <a:gd name="T55" fmla="*/ 47 h 269"/>
                    <a:gd name="T56" fmla="*/ 170 w 427"/>
                    <a:gd name="T57" fmla="*/ 36 h 269"/>
                    <a:gd name="T58" fmla="*/ 204 w 427"/>
                    <a:gd name="T59" fmla="*/ 41 h 269"/>
                    <a:gd name="T60" fmla="*/ 213 w 427"/>
                    <a:gd name="T61" fmla="*/ 38 h 269"/>
                    <a:gd name="T62" fmla="*/ 213 w 427"/>
                    <a:gd name="T63" fmla="*/ 14 h 269"/>
                    <a:gd name="T64" fmla="*/ 224 w 427"/>
                    <a:gd name="T65" fmla="*/ 1 h 269"/>
                    <a:gd name="T66" fmla="*/ 242 w 427"/>
                    <a:gd name="T67" fmla="*/ 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7" h="269">
                      <a:moveTo>
                        <a:pt x="427" y="132"/>
                      </a:moveTo>
                      <a:lnTo>
                        <a:pt x="420" y="145"/>
                      </a:lnTo>
                      <a:lnTo>
                        <a:pt x="409" y="152"/>
                      </a:lnTo>
                      <a:lnTo>
                        <a:pt x="398" y="154"/>
                      </a:lnTo>
                      <a:lnTo>
                        <a:pt x="387" y="152"/>
                      </a:lnTo>
                      <a:lnTo>
                        <a:pt x="378" y="147"/>
                      </a:lnTo>
                      <a:lnTo>
                        <a:pt x="371" y="138"/>
                      </a:lnTo>
                      <a:lnTo>
                        <a:pt x="369" y="127"/>
                      </a:lnTo>
                      <a:lnTo>
                        <a:pt x="372" y="114"/>
                      </a:lnTo>
                      <a:lnTo>
                        <a:pt x="357" y="133"/>
                      </a:lnTo>
                      <a:lnTo>
                        <a:pt x="337" y="148"/>
                      </a:lnTo>
                      <a:lnTo>
                        <a:pt x="314" y="153"/>
                      </a:lnTo>
                      <a:lnTo>
                        <a:pt x="303" y="152"/>
                      </a:lnTo>
                      <a:lnTo>
                        <a:pt x="292" y="147"/>
                      </a:lnTo>
                      <a:lnTo>
                        <a:pt x="279" y="175"/>
                      </a:lnTo>
                      <a:lnTo>
                        <a:pt x="271" y="184"/>
                      </a:lnTo>
                      <a:lnTo>
                        <a:pt x="260" y="191"/>
                      </a:lnTo>
                      <a:lnTo>
                        <a:pt x="248" y="194"/>
                      </a:lnTo>
                      <a:lnTo>
                        <a:pt x="236" y="194"/>
                      </a:lnTo>
                      <a:lnTo>
                        <a:pt x="223" y="189"/>
                      </a:lnTo>
                      <a:lnTo>
                        <a:pt x="210" y="180"/>
                      </a:lnTo>
                      <a:lnTo>
                        <a:pt x="210" y="202"/>
                      </a:lnTo>
                      <a:lnTo>
                        <a:pt x="206" y="220"/>
                      </a:lnTo>
                      <a:lnTo>
                        <a:pt x="197" y="234"/>
                      </a:lnTo>
                      <a:lnTo>
                        <a:pt x="187" y="242"/>
                      </a:lnTo>
                      <a:lnTo>
                        <a:pt x="174" y="245"/>
                      </a:lnTo>
                      <a:lnTo>
                        <a:pt x="161" y="243"/>
                      </a:lnTo>
                      <a:lnTo>
                        <a:pt x="147" y="236"/>
                      </a:lnTo>
                      <a:lnTo>
                        <a:pt x="135" y="221"/>
                      </a:lnTo>
                      <a:lnTo>
                        <a:pt x="108" y="244"/>
                      </a:lnTo>
                      <a:lnTo>
                        <a:pt x="85" y="259"/>
                      </a:lnTo>
                      <a:lnTo>
                        <a:pt x="66" y="268"/>
                      </a:lnTo>
                      <a:lnTo>
                        <a:pt x="52" y="269"/>
                      </a:lnTo>
                      <a:lnTo>
                        <a:pt x="42" y="265"/>
                      </a:lnTo>
                      <a:lnTo>
                        <a:pt x="39" y="255"/>
                      </a:lnTo>
                      <a:lnTo>
                        <a:pt x="42" y="240"/>
                      </a:lnTo>
                      <a:lnTo>
                        <a:pt x="53" y="221"/>
                      </a:lnTo>
                      <a:lnTo>
                        <a:pt x="26" y="221"/>
                      </a:lnTo>
                      <a:lnTo>
                        <a:pt x="9" y="214"/>
                      </a:lnTo>
                      <a:lnTo>
                        <a:pt x="0" y="202"/>
                      </a:lnTo>
                      <a:lnTo>
                        <a:pt x="0" y="187"/>
                      </a:lnTo>
                      <a:lnTo>
                        <a:pt x="7" y="171"/>
                      </a:lnTo>
                      <a:lnTo>
                        <a:pt x="21" y="157"/>
                      </a:lnTo>
                      <a:lnTo>
                        <a:pt x="39" y="147"/>
                      </a:lnTo>
                      <a:lnTo>
                        <a:pt x="64" y="143"/>
                      </a:lnTo>
                      <a:lnTo>
                        <a:pt x="40" y="122"/>
                      </a:lnTo>
                      <a:lnTo>
                        <a:pt x="31" y="105"/>
                      </a:lnTo>
                      <a:lnTo>
                        <a:pt x="35" y="91"/>
                      </a:lnTo>
                      <a:lnTo>
                        <a:pt x="48" y="82"/>
                      </a:lnTo>
                      <a:lnTo>
                        <a:pt x="69" y="76"/>
                      </a:lnTo>
                      <a:lnTo>
                        <a:pt x="95" y="75"/>
                      </a:lnTo>
                      <a:lnTo>
                        <a:pt x="124" y="79"/>
                      </a:lnTo>
                      <a:lnTo>
                        <a:pt x="154" y="87"/>
                      </a:lnTo>
                      <a:lnTo>
                        <a:pt x="141" y="70"/>
                      </a:lnTo>
                      <a:lnTo>
                        <a:pt x="138" y="56"/>
                      </a:lnTo>
                      <a:lnTo>
                        <a:pt x="144" y="47"/>
                      </a:lnTo>
                      <a:lnTo>
                        <a:pt x="155" y="39"/>
                      </a:lnTo>
                      <a:lnTo>
                        <a:pt x="170" y="36"/>
                      </a:lnTo>
                      <a:lnTo>
                        <a:pt x="188" y="36"/>
                      </a:lnTo>
                      <a:lnTo>
                        <a:pt x="204" y="41"/>
                      </a:lnTo>
                      <a:lnTo>
                        <a:pt x="218" y="51"/>
                      </a:lnTo>
                      <a:lnTo>
                        <a:pt x="213" y="38"/>
                      </a:lnTo>
                      <a:lnTo>
                        <a:pt x="210" y="26"/>
                      </a:lnTo>
                      <a:lnTo>
                        <a:pt x="213" y="14"/>
                      </a:lnTo>
                      <a:lnTo>
                        <a:pt x="217" y="6"/>
                      </a:lnTo>
                      <a:lnTo>
                        <a:pt x="224" y="1"/>
                      </a:lnTo>
                      <a:lnTo>
                        <a:pt x="233" y="0"/>
                      </a:lnTo>
                      <a:lnTo>
                        <a:pt x="242" y="3"/>
                      </a:lnTo>
                      <a:lnTo>
                        <a:pt x="251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6" name="Freeform 255">
                  <a:extLst>
                    <a:ext uri="{FF2B5EF4-FFF2-40B4-BE49-F238E27FC236}">
                      <a16:creationId xmlns:a16="http://schemas.microsoft.com/office/drawing/2014/main" id="{26CE759E-C7CE-4274-A90E-6FF08F856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9113" y="3138488"/>
                  <a:ext cx="26988" cy="19050"/>
                </a:xfrm>
                <a:custGeom>
                  <a:avLst/>
                  <a:gdLst>
                    <a:gd name="T0" fmla="*/ 16 w 120"/>
                    <a:gd name="T1" fmla="*/ 106 h 106"/>
                    <a:gd name="T2" fmla="*/ 5 w 120"/>
                    <a:gd name="T3" fmla="*/ 84 h 106"/>
                    <a:gd name="T4" fmla="*/ 0 w 120"/>
                    <a:gd name="T5" fmla="*/ 65 h 106"/>
                    <a:gd name="T6" fmla="*/ 2 w 120"/>
                    <a:gd name="T7" fmla="*/ 48 h 106"/>
                    <a:gd name="T8" fmla="*/ 9 w 120"/>
                    <a:gd name="T9" fmla="*/ 34 h 106"/>
                    <a:gd name="T10" fmla="*/ 21 w 120"/>
                    <a:gd name="T11" fmla="*/ 26 h 106"/>
                    <a:gd name="T12" fmla="*/ 37 w 120"/>
                    <a:gd name="T13" fmla="*/ 22 h 106"/>
                    <a:gd name="T14" fmla="*/ 55 w 120"/>
                    <a:gd name="T15" fmla="*/ 26 h 106"/>
                    <a:gd name="T16" fmla="*/ 76 w 120"/>
                    <a:gd name="T17" fmla="*/ 38 h 106"/>
                    <a:gd name="T18" fmla="*/ 73 w 120"/>
                    <a:gd name="T19" fmla="*/ 24 h 106"/>
                    <a:gd name="T20" fmla="*/ 74 w 120"/>
                    <a:gd name="T21" fmla="*/ 14 h 106"/>
                    <a:gd name="T22" fmla="*/ 77 w 120"/>
                    <a:gd name="T23" fmla="*/ 6 h 106"/>
                    <a:gd name="T24" fmla="*/ 83 w 120"/>
                    <a:gd name="T25" fmla="*/ 2 h 106"/>
                    <a:gd name="T26" fmla="*/ 91 w 120"/>
                    <a:gd name="T27" fmla="*/ 0 h 106"/>
                    <a:gd name="T28" fmla="*/ 101 w 120"/>
                    <a:gd name="T29" fmla="*/ 3 h 106"/>
                    <a:gd name="T30" fmla="*/ 120 w 120"/>
                    <a:gd name="T31" fmla="*/ 1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106">
                      <a:moveTo>
                        <a:pt x="16" y="106"/>
                      </a:moveTo>
                      <a:lnTo>
                        <a:pt x="5" y="84"/>
                      </a:lnTo>
                      <a:lnTo>
                        <a:pt x="0" y="65"/>
                      </a:lnTo>
                      <a:lnTo>
                        <a:pt x="2" y="48"/>
                      </a:lnTo>
                      <a:lnTo>
                        <a:pt x="9" y="34"/>
                      </a:lnTo>
                      <a:lnTo>
                        <a:pt x="21" y="26"/>
                      </a:lnTo>
                      <a:lnTo>
                        <a:pt x="37" y="22"/>
                      </a:lnTo>
                      <a:lnTo>
                        <a:pt x="55" y="26"/>
                      </a:lnTo>
                      <a:lnTo>
                        <a:pt x="76" y="38"/>
                      </a:lnTo>
                      <a:lnTo>
                        <a:pt x="73" y="24"/>
                      </a:lnTo>
                      <a:lnTo>
                        <a:pt x="74" y="14"/>
                      </a:lnTo>
                      <a:lnTo>
                        <a:pt x="77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3"/>
                      </a:lnTo>
                      <a:lnTo>
                        <a:pt x="12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7" name="Freeform 256">
                  <a:extLst>
                    <a:ext uri="{FF2B5EF4-FFF2-40B4-BE49-F238E27FC236}">
                      <a16:creationId xmlns:a16="http://schemas.microsoft.com/office/drawing/2014/main" id="{38CD9B09-44CD-4A80-8B04-3AA41FCD6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5413" y="3344863"/>
                  <a:ext cx="71438" cy="28575"/>
                </a:xfrm>
                <a:custGeom>
                  <a:avLst/>
                  <a:gdLst>
                    <a:gd name="T0" fmla="*/ 8 w 314"/>
                    <a:gd name="T1" fmla="*/ 59 h 162"/>
                    <a:gd name="T2" fmla="*/ 2 w 314"/>
                    <a:gd name="T3" fmla="*/ 80 h 162"/>
                    <a:gd name="T4" fmla="*/ 0 w 314"/>
                    <a:gd name="T5" fmla="*/ 101 h 162"/>
                    <a:gd name="T6" fmla="*/ 1 w 314"/>
                    <a:gd name="T7" fmla="*/ 117 h 162"/>
                    <a:gd name="T8" fmla="*/ 5 w 314"/>
                    <a:gd name="T9" fmla="*/ 132 h 162"/>
                    <a:gd name="T10" fmla="*/ 19 w 314"/>
                    <a:gd name="T11" fmla="*/ 152 h 162"/>
                    <a:gd name="T12" fmla="*/ 37 w 314"/>
                    <a:gd name="T13" fmla="*/ 162 h 162"/>
                    <a:gd name="T14" fmla="*/ 48 w 314"/>
                    <a:gd name="T15" fmla="*/ 162 h 162"/>
                    <a:gd name="T16" fmla="*/ 59 w 314"/>
                    <a:gd name="T17" fmla="*/ 159 h 162"/>
                    <a:gd name="T18" fmla="*/ 79 w 314"/>
                    <a:gd name="T19" fmla="*/ 144 h 162"/>
                    <a:gd name="T20" fmla="*/ 89 w 314"/>
                    <a:gd name="T21" fmla="*/ 133 h 162"/>
                    <a:gd name="T22" fmla="*/ 97 w 314"/>
                    <a:gd name="T23" fmla="*/ 118 h 162"/>
                    <a:gd name="T24" fmla="*/ 108 w 314"/>
                    <a:gd name="T25" fmla="*/ 77 h 162"/>
                    <a:gd name="T26" fmla="*/ 110 w 314"/>
                    <a:gd name="T27" fmla="*/ 101 h 162"/>
                    <a:gd name="T28" fmla="*/ 116 w 314"/>
                    <a:gd name="T29" fmla="*/ 118 h 162"/>
                    <a:gd name="T30" fmla="*/ 124 w 314"/>
                    <a:gd name="T31" fmla="*/ 128 h 162"/>
                    <a:gd name="T32" fmla="*/ 136 w 314"/>
                    <a:gd name="T33" fmla="*/ 133 h 162"/>
                    <a:gd name="T34" fmla="*/ 149 w 314"/>
                    <a:gd name="T35" fmla="*/ 132 h 162"/>
                    <a:gd name="T36" fmla="*/ 163 w 314"/>
                    <a:gd name="T37" fmla="*/ 125 h 162"/>
                    <a:gd name="T38" fmla="*/ 191 w 314"/>
                    <a:gd name="T39" fmla="*/ 100 h 162"/>
                    <a:gd name="T40" fmla="*/ 210 w 314"/>
                    <a:gd name="T41" fmla="*/ 106 h 162"/>
                    <a:gd name="T42" fmla="*/ 226 w 314"/>
                    <a:gd name="T43" fmla="*/ 107 h 162"/>
                    <a:gd name="T44" fmla="*/ 240 w 314"/>
                    <a:gd name="T45" fmla="*/ 104 h 162"/>
                    <a:gd name="T46" fmla="*/ 250 w 314"/>
                    <a:gd name="T47" fmla="*/ 96 h 162"/>
                    <a:gd name="T48" fmla="*/ 257 w 314"/>
                    <a:gd name="T49" fmla="*/ 87 h 162"/>
                    <a:gd name="T50" fmla="*/ 258 w 314"/>
                    <a:gd name="T51" fmla="*/ 74 h 162"/>
                    <a:gd name="T52" fmla="*/ 256 w 314"/>
                    <a:gd name="T53" fmla="*/ 59 h 162"/>
                    <a:gd name="T54" fmla="*/ 247 w 314"/>
                    <a:gd name="T55" fmla="*/ 44 h 162"/>
                    <a:gd name="T56" fmla="*/ 259 w 314"/>
                    <a:gd name="T57" fmla="*/ 55 h 162"/>
                    <a:gd name="T58" fmla="*/ 273 w 314"/>
                    <a:gd name="T59" fmla="*/ 59 h 162"/>
                    <a:gd name="T60" fmla="*/ 288 w 314"/>
                    <a:gd name="T61" fmla="*/ 58 h 162"/>
                    <a:gd name="T62" fmla="*/ 301 w 314"/>
                    <a:gd name="T63" fmla="*/ 51 h 162"/>
                    <a:gd name="T64" fmla="*/ 310 w 314"/>
                    <a:gd name="T65" fmla="*/ 41 h 162"/>
                    <a:gd name="T66" fmla="*/ 314 w 314"/>
                    <a:gd name="T67" fmla="*/ 28 h 162"/>
                    <a:gd name="T68" fmla="*/ 310 w 314"/>
                    <a:gd name="T69" fmla="*/ 14 h 162"/>
                    <a:gd name="T70" fmla="*/ 296 w 314"/>
                    <a:gd name="T71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4" h="162">
                      <a:moveTo>
                        <a:pt x="8" y="59"/>
                      </a:moveTo>
                      <a:lnTo>
                        <a:pt x="2" y="80"/>
                      </a:lnTo>
                      <a:lnTo>
                        <a:pt x="0" y="101"/>
                      </a:lnTo>
                      <a:lnTo>
                        <a:pt x="1" y="117"/>
                      </a:lnTo>
                      <a:lnTo>
                        <a:pt x="5" y="132"/>
                      </a:lnTo>
                      <a:lnTo>
                        <a:pt x="19" y="152"/>
                      </a:lnTo>
                      <a:lnTo>
                        <a:pt x="37" y="162"/>
                      </a:lnTo>
                      <a:lnTo>
                        <a:pt x="48" y="162"/>
                      </a:lnTo>
                      <a:lnTo>
                        <a:pt x="59" y="159"/>
                      </a:lnTo>
                      <a:lnTo>
                        <a:pt x="79" y="144"/>
                      </a:lnTo>
                      <a:lnTo>
                        <a:pt x="89" y="133"/>
                      </a:lnTo>
                      <a:lnTo>
                        <a:pt x="97" y="118"/>
                      </a:lnTo>
                      <a:lnTo>
                        <a:pt x="108" y="77"/>
                      </a:lnTo>
                      <a:lnTo>
                        <a:pt x="110" y="101"/>
                      </a:lnTo>
                      <a:lnTo>
                        <a:pt x="116" y="118"/>
                      </a:lnTo>
                      <a:lnTo>
                        <a:pt x="124" y="128"/>
                      </a:lnTo>
                      <a:lnTo>
                        <a:pt x="136" y="133"/>
                      </a:lnTo>
                      <a:lnTo>
                        <a:pt x="149" y="132"/>
                      </a:lnTo>
                      <a:lnTo>
                        <a:pt x="163" y="125"/>
                      </a:lnTo>
                      <a:lnTo>
                        <a:pt x="191" y="100"/>
                      </a:lnTo>
                      <a:lnTo>
                        <a:pt x="210" y="106"/>
                      </a:lnTo>
                      <a:lnTo>
                        <a:pt x="226" y="107"/>
                      </a:lnTo>
                      <a:lnTo>
                        <a:pt x="240" y="104"/>
                      </a:lnTo>
                      <a:lnTo>
                        <a:pt x="250" y="96"/>
                      </a:lnTo>
                      <a:lnTo>
                        <a:pt x="257" y="87"/>
                      </a:lnTo>
                      <a:lnTo>
                        <a:pt x="258" y="74"/>
                      </a:lnTo>
                      <a:lnTo>
                        <a:pt x="256" y="59"/>
                      </a:lnTo>
                      <a:lnTo>
                        <a:pt x="247" y="44"/>
                      </a:lnTo>
                      <a:lnTo>
                        <a:pt x="259" y="55"/>
                      </a:lnTo>
                      <a:lnTo>
                        <a:pt x="273" y="59"/>
                      </a:lnTo>
                      <a:lnTo>
                        <a:pt x="288" y="58"/>
                      </a:lnTo>
                      <a:lnTo>
                        <a:pt x="301" y="51"/>
                      </a:lnTo>
                      <a:lnTo>
                        <a:pt x="310" y="41"/>
                      </a:lnTo>
                      <a:lnTo>
                        <a:pt x="314" y="28"/>
                      </a:lnTo>
                      <a:lnTo>
                        <a:pt x="310" y="14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8" name="Freeform 257">
                  <a:extLst>
                    <a:ext uri="{FF2B5EF4-FFF2-40B4-BE49-F238E27FC236}">
                      <a16:creationId xmlns:a16="http://schemas.microsoft.com/office/drawing/2014/main" id="{9BAEE0BE-4FDC-472B-A59B-351F36252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9601" y="3186113"/>
                  <a:ext cx="150813" cy="74613"/>
                </a:xfrm>
                <a:custGeom>
                  <a:avLst/>
                  <a:gdLst>
                    <a:gd name="T0" fmla="*/ 123 w 666"/>
                    <a:gd name="T1" fmla="*/ 414 h 424"/>
                    <a:gd name="T2" fmla="*/ 80 w 666"/>
                    <a:gd name="T3" fmla="*/ 424 h 424"/>
                    <a:gd name="T4" fmla="*/ 17 w 666"/>
                    <a:gd name="T5" fmla="*/ 407 h 424"/>
                    <a:gd name="T6" fmla="*/ 1 w 666"/>
                    <a:gd name="T7" fmla="*/ 386 h 424"/>
                    <a:gd name="T8" fmla="*/ 4 w 666"/>
                    <a:gd name="T9" fmla="*/ 363 h 424"/>
                    <a:gd name="T10" fmla="*/ 25 w 666"/>
                    <a:gd name="T11" fmla="*/ 337 h 424"/>
                    <a:gd name="T12" fmla="*/ 70 w 666"/>
                    <a:gd name="T13" fmla="*/ 314 h 424"/>
                    <a:gd name="T14" fmla="*/ 43 w 666"/>
                    <a:gd name="T15" fmla="*/ 298 h 424"/>
                    <a:gd name="T16" fmla="*/ 41 w 666"/>
                    <a:gd name="T17" fmla="*/ 274 h 424"/>
                    <a:gd name="T18" fmla="*/ 59 w 666"/>
                    <a:gd name="T19" fmla="*/ 255 h 424"/>
                    <a:gd name="T20" fmla="*/ 93 w 666"/>
                    <a:gd name="T21" fmla="*/ 257 h 424"/>
                    <a:gd name="T22" fmla="*/ 78 w 666"/>
                    <a:gd name="T23" fmla="*/ 237 h 424"/>
                    <a:gd name="T24" fmla="*/ 89 w 666"/>
                    <a:gd name="T25" fmla="*/ 193 h 424"/>
                    <a:gd name="T26" fmla="*/ 132 w 666"/>
                    <a:gd name="T27" fmla="*/ 160 h 424"/>
                    <a:gd name="T28" fmla="*/ 170 w 666"/>
                    <a:gd name="T29" fmla="*/ 156 h 424"/>
                    <a:gd name="T30" fmla="*/ 190 w 666"/>
                    <a:gd name="T31" fmla="*/ 168 h 424"/>
                    <a:gd name="T32" fmla="*/ 218 w 666"/>
                    <a:gd name="T33" fmla="*/ 162 h 424"/>
                    <a:gd name="T34" fmla="*/ 258 w 666"/>
                    <a:gd name="T35" fmla="*/ 146 h 424"/>
                    <a:gd name="T36" fmla="*/ 290 w 666"/>
                    <a:gd name="T37" fmla="*/ 155 h 424"/>
                    <a:gd name="T38" fmla="*/ 306 w 666"/>
                    <a:gd name="T39" fmla="*/ 192 h 424"/>
                    <a:gd name="T40" fmla="*/ 311 w 666"/>
                    <a:gd name="T41" fmla="*/ 207 h 424"/>
                    <a:gd name="T42" fmla="*/ 349 w 666"/>
                    <a:gd name="T43" fmla="*/ 183 h 424"/>
                    <a:gd name="T44" fmla="*/ 408 w 666"/>
                    <a:gd name="T45" fmla="*/ 186 h 424"/>
                    <a:gd name="T46" fmla="*/ 392 w 666"/>
                    <a:gd name="T47" fmla="*/ 135 h 424"/>
                    <a:gd name="T48" fmla="*/ 405 w 666"/>
                    <a:gd name="T49" fmla="*/ 86 h 424"/>
                    <a:gd name="T50" fmla="*/ 431 w 666"/>
                    <a:gd name="T51" fmla="*/ 67 h 424"/>
                    <a:gd name="T52" fmla="*/ 453 w 666"/>
                    <a:gd name="T53" fmla="*/ 68 h 424"/>
                    <a:gd name="T54" fmla="*/ 494 w 666"/>
                    <a:gd name="T55" fmla="*/ 98 h 424"/>
                    <a:gd name="T56" fmla="*/ 516 w 666"/>
                    <a:gd name="T57" fmla="*/ 61 h 424"/>
                    <a:gd name="T58" fmla="*/ 549 w 666"/>
                    <a:gd name="T59" fmla="*/ 40 h 424"/>
                    <a:gd name="T60" fmla="*/ 587 w 666"/>
                    <a:gd name="T61" fmla="*/ 39 h 424"/>
                    <a:gd name="T62" fmla="*/ 626 w 666"/>
                    <a:gd name="T63" fmla="*/ 68 h 424"/>
                    <a:gd name="T64" fmla="*/ 637 w 666"/>
                    <a:gd name="T65" fmla="*/ 23 h 424"/>
                    <a:gd name="T66" fmla="*/ 666 w 666"/>
                    <a:gd name="T67" fmla="*/ 0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6" h="424">
                      <a:moveTo>
                        <a:pt x="170" y="389"/>
                      </a:moveTo>
                      <a:lnTo>
                        <a:pt x="123" y="414"/>
                      </a:lnTo>
                      <a:lnTo>
                        <a:pt x="102" y="420"/>
                      </a:lnTo>
                      <a:lnTo>
                        <a:pt x="80" y="424"/>
                      </a:lnTo>
                      <a:lnTo>
                        <a:pt x="43" y="419"/>
                      </a:lnTo>
                      <a:lnTo>
                        <a:pt x="17" y="407"/>
                      </a:lnTo>
                      <a:lnTo>
                        <a:pt x="7" y="397"/>
                      </a:lnTo>
                      <a:lnTo>
                        <a:pt x="1" y="386"/>
                      </a:lnTo>
                      <a:lnTo>
                        <a:pt x="0" y="374"/>
                      </a:lnTo>
                      <a:lnTo>
                        <a:pt x="4" y="363"/>
                      </a:lnTo>
                      <a:lnTo>
                        <a:pt x="12" y="350"/>
                      </a:lnTo>
                      <a:lnTo>
                        <a:pt x="25" y="337"/>
                      </a:lnTo>
                      <a:lnTo>
                        <a:pt x="45" y="325"/>
                      </a:lnTo>
                      <a:lnTo>
                        <a:pt x="70" y="314"/>
                      </a:lnTo>
                      <a:lnTo>
                        <a:pt x="54" y="308"/>
                      </a:lnTo>
                      <a:lnTo>
                        <a:pt x="43" y="298"/>
                      </a:lnTo>
                      <a:lnTo>
                        <a:pt x="39" y="286"/>
                      </a:lnTo>
                      <a:lnTo>
                        <a:pt x="41" y="274"/>
                      </a:lnTo>
                      <a:lnTo>
                        <a:pt x="48" y="262"/>
                      </a:lnTo>
                      <a:lnTo>
                        <a:pt x="59" y="255"/>
                      </a:lnTo>
                      <a:lnTo>
                        <a:pt x="74" y="253"/>
                      </a:lnTo>
                      <a:lnTo>
                        <a:pt x="93" y="257"/>
                      </a:lnTo>
                      <a:lnTo>
                        <a:pt x="83" y="247"/>
                      </a:lnTo>
                      <a:lnTo>
                        <a:pt x="78" y="237"/>
                      </a:lnTo>
                      <a:lnTo>
                        <a:pt x="77" y="214"/>
                      </a:lnTo>
                      <a:lnTo>
                        <a:pt x="89" y="193"/>
                      </a:lnTo>
                      <a:lnTo>
                        <a:pt x="108" y="174"/>
                      </a:lnTo>
                      <a:lnTo>
                        <a:pt x="132" y="160"/>
                      </a:lnTo>
                      <a:lnTo>
                        <a:pt x="158" y="154"/>
                      </a:lnTo>
                      <a:lnTo>
                        <a:pt x="170" y="156"/>
                      </a:lnTo>
                      <a:lnTo>
                        <a:pt x="180" y="161"/>
                      </a:lnTo>
                      <a:lnTo>
                        <a:pt x="190" y="168"/>
                      </a:lnTo>
                      <a:lnTo>
                        <a:pt x="198" y="180"/>
                      </a:lnTo>
                      <a:lnTo>
                        <a:pt x="218" y="162"/>
                      </a:lnTo>
                      <a:lnTo>
                        <a:pt x="239" y="151"/>
                      </a:lnTo>
                      <a:lnTo>
                        <a:pt x="258" y="146"/>
                      </a:lnTo>
                      <a:lnTo>
                        <a:pt x="275" y="148"/>
                      </a:lnTo>
                      <a:lnTo>
                        <a:pt x="290" y="155"/>
                      </a:lnTo>
                      <a:lnTo>
                        <a:pt x="300" y="170"/>
                      </a:lnTo>
                      <a:lnTo>
                        <a:pt x="306" y="192"/>
                      </a:lnTo>
                      <a:lnTo>
                        <a:pt x="303" y="221"/>
                      </a:lnTo>
                      <a:lnTo>
                        <a:pt x="311" y="207"/>
                      </a:lnTo>
                      <a:lnTo>
                        <a:pt x="322" y="196"/>
                      </a:lnTo>
                      <a:lnTo>
                        <a:pt x="349" y="183"/>
                      </a:lnTo>
                      <a:lnTo>
                        <a:pt x="379" y="179"/>
                      </a:lnTo>
                      <a:lnTo>
                        <a:pt x="408" y="186"/>
                      </a:lnTo>
                      <a:lnTo>
                        <a:pt x="396" y="162"/>
                      </a:lnTo>
                      <a:lnTo>
                        <a:pt x="392" y="135"/>
                      </a:lnTo>
                      <a:lnTo>
                        <a:pt x="395" y="108"/>
                      </a:lnTo>
                      <a:lnTo>
                        <a:pt x="405" y="86"/>
                      </a:lnTo>
                      <a:lnTo>
                        <a:pt x="421" y="71"/>
                      </a:lnTo>
                      <a:lnTo>
                        <a:pt x="431" y="67"/>
                      </a:lnTo>
                      <a:lnTo>
                        <a:pt x="441" y="66"/>
                      </a:lnTo>
                      <a:lnTo>
                        <a:pt x="453" y="68"/>
                      </a:lnTo>
                      <a:lnTo>
                        <a:pt x="466" y="73"/>
                      </a:lnTo>
                      <a:lnTo>
                        <a:pt x="494" y="98"/>
                      </a:lnTo>
                      <a:lnTo>
                        <a:pt x="503" y="78"/>
                      </a:lnTo>
                      <a:lnTo>
                        <a:pt x="516" y="61"/>
                      </a:lnTo>
                      <a:lnTo>
                        <a:pt x="531" y="48"/>
                      </a:lnTo>
                      <a:lnTo>
                        <a:pt x="549" y="40"/>
                      </a:lnTo>
                      <a:lnTo>
                        <a:pt x="568" y="37"/>
                      </a:lnTo>
                      <a:lnTo>
                        <a:pt x="587" y="39"/>
                      </a:lnTo>
                      <a:lnTo>
                        <a:pt x="607" y="50"/>
                      </a:lnTo>
                      <a:lnTo>
                        <a:pt x="626" y="68"/>
                      </a:lnTo>
                      <a:lnTo>
                        <a:pt x="629" y="44"/>
                      </a:lnTo>
                      <a:lnTo>
                        <a:pt x="637" y="23"/>
                      </a:lnTo>
                      <a:lnTo>
                        <a:pt x="649" y="8"/>
                      </a:lnTo>
                      <a:lnTo>
                        <a:pt x="66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9" name="Freeform 258">
                  <a:extLst>
                    <a:ext uri="{FF2B5EF4-FFF2-40B4-BE49-F238E27FC236}">
                      <a16:creationId xmlns:a16="http://schemas.microsoft.com/office/drawing/2014/main" id="{31978CD0-14F3-4798-AA90-B52D36908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8826" y="3178175"/>
                  <a:ext cx="7938" cy="9525"/>
                </a:xfrm>
                <a:custGeom>
                  <a:avLst/>
                  <a:gdLst>
                    <a:gd name="T0" fmla="*/ 40 w 40"/>
                    <a:gd name="T1" fmla="*/ 51 h 51"/>
                    <a:gd name="T2" fmla="*/ 13 w 40"/>
                    <a:gd name="T3" fmla="*/ 47 h 51"/>
                    <a:gd name="T4" fmla="*/ 0 w 40"/>
                    <a:gd name="T5" fmla="*/ 34 h 51"/>
                    <a:gd name="T6" fmla="*/ 0 w 40"/>
                    <a:gd name="T7" fmla="*/ 18 h 51"/>
                    <a:gd name="T8" fmla="*/ 5 w 40"/>
                    <a:gd name="T9" fmla="*/ 8 h 51"/>
                    <a:gd name="T10" fmla="*/ 15 w 40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51">
                      <a:moveTo>
                        <a:pt x="40" y="51"/>
                      </a:moveTo>
                      <a:lnTo>
                        <a:pt x="13" y="47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0" name="Freeform 259">
                  <a:extLst>
                    <a:ext uri="{FF2B5EF4-FFF2-40B4-BE49-F238E27FC236}">
                      <a16:creationId xmlns:a16="http://schemas.microsoft.com/office/drawing/2014/main" id="{49E83AC4-B8B1-4559-B96B-F8E92C624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6" y="3157538"/>
                  <a:ext cx="92075" cy="38100"/>
                </a:xfrm>
                <a:custGeom>
                  <a:avLst/>
                  <a:gdLst>
                    <a:gd name="T0" fmla="*/ 407 w 408"/>
                    <a:gd name="T1" fmla="*/ 153 h 215"/>
                    <a:gd name="T2" fmla="*/ 408 w 408"/>
                    <a:gd name="T3" fmla="*/ 176 h 215"/>
                    <a:gd name="T4" fmla="*/ 402 w 408"/>
                    <a:gd name="T5" fmla="*/ 194 h 215"/>
                    <a:gd name="T6" fmla="*/ 391 w 408"/>
                    <a:gd name="T7" fmla="*/ 207 h 215"/>
                    <a:gd name="T8" fmla="*/ 377 w 408"/>
                    <a:gd name="T9" fmla="*/ 214 h 215"/>
                    <a:gd name="T10" fmla="*/ 362 w 408"/>
                    <a:gd name="T11" fmla="*/ 215 h 215"/>
                    <a:gd name="T12" fmla="*/ 347 w 408"/>
                    <a:gd name="T13" fmla="*/ 209 h 215"/>
                    <a:gd name="T14" fmla="*/ 335 w 408"/>
                    <a:gd name="T15" fmla="*/ 196 h 215"/>
                    <a:gd name="T16" fmla="*/ 328 w 408"/>
                    <a:gd name="T17" fmla="*/ 175 h 215"/>
                    <a:gd name="T18" fmla="*/ 324 w 408"/>
                    <a:gd name="T19" fmla="*/ 189 h 215"/>
                    <a:gd name="T20" fmla="*/ 315 w 408"/>
                    <a:gd name="T21" fmla="*/ 201 h 215"/>
                    <a:gd name="T22" fmla="*/ 301 w 408"/>
                    <a:gd name="T23" fmla="*/ 207 h 215"/>
                    <a:gd name="T24" fmla="*/ 287 w 408"/>
                    <a:gd name="T25" fmla="*/ 209 h 215"/>
                    <a:gd name="T26" fmla="*/ 273 w 408"/>
                    <a:gd name="T27" fmla="*/ 207 h 215"/>
                    <a:gd name="T28" fmla="*/ 262 w 408"/>
                    <a:gd name="T29" fmla="*/ 199 h 215"/>
                    <a:gd name="T30" fmla="*/ 257 w 408"/>
                    <a:gd name="T31" fmla="*/ 187 h 215"/>
                    <a:gd name="T32" fmla="*/ 261 w 408"/>
                    <a:gd name="T33" fmla="*/ 168 h 215"/>
                    <a:gd name="T34" fmla="*/ 242 w 408"/>
                    <a:gd name="T35" fmla="*/ 187 h 215"/>
                    <a:gd name="T36" fmla="*/ 233 w 408"/>
                    <a:gd name="T37" fmla="*/ 190 h 215"/>
                    <a:gd name="T38" fmla="*/ 225 w 408"/>
                    <a:gd name="T39" fmla="*/ 190 h 215"/>
                    <a:gd name="T40" fmla="*/ 211 w 408"/>
                    <a:gd name="T41" fmla="*/ 177 h 215"/>
                    <a:gd name="T42" fmla="*/ 208 w 408"/>
                    <a:gd name="T43" fmla="*/ 164 h 215"/>
                    <a:gd name="T44" fmla="*/ 208 w 408"/>
                    <a:gd name="T45" fmla="*/ 149 h 215"/>
                    <a:gd name="T46" fmla="*/ 190 w 408"/>
                    <a:gd name="T47" fmla="*/ 168 h 215"/>
                    <a:gd name="T48" fmla="*/ 167 w 408"/>
                    <a:gd name="T49" fmla="*/ 182 h 215"/>
                    <a:gd name="T50" fmla="*/ 144 w 408"/>
                    <a:gd name="T51" fmla="*/ 192 h 215"/>
                    <a:gd name="T52" fmla="*/ 124 w 408"/>
                    <a:gd name="T53" fmla="*/ 195 h 215"/>
                    <a:gd name="T54" fmla="*/ 109 w 408"/>
                    <a:gd name="T55" fmla="*/ 190 h 215"/>
                    <a:gd name="T56" fmla="*/ 99 w 408"/>
                    <a:gd name="T57" fmla="*/ 177 h 215"/>
                    <a:gd name="T58" fmla="*/ 100 w 408"/>
                    <a:gd name="T59" fmla="*/ 155 h 215"/>
                    <a:gd name="T60" fmla="*/ 114 w 408"/>
                    <a:gd name="T61" fmla="*/ 120 h 215"/>
                    <a:gd name="T62" fmla="*/ 85 w 408"/>
                    <a:gd name="T63" fmla="*/ 133 h 215"/>
                    <a:gd name="T64" fmla="*/ 56 w 408"/>
                    <a:gd name="T65" fmla="*/ 135 h 215"/>
                    <a:gd name="T66" fmla="*/ 30 w 408"/>
                    <a:gd name="T67" fmla="*/ 129 h 215"/>
                    <a:gd name="T68" fmla="*/ 9 w 408"/>
                    <a:gd name="T69" fmla="*/ 117 h 215"/>
                    <a:gd name="T70" fmla="*/ 0 w 408"/>
                    <a:gd name="T71" fmla="*/ 100 h 215"/>
                    <a:gd name="T72" fmla="*/ 0 w 408"/>
                    <a:gd name="T73" fmla="*/ 92 h 215"/>
                    <a:gd name="T74" fmla="*/ 3 w 408"/>
                    <a:gd name="T75" fmla="*/ 83 h 215"/>
                    <a:gd name="T76" fmla="*/ 25 w 408"/>
                    <a:gd name="T77" fmla="*/ 66 h 215"/>
                    <a:gd name="T78" fmla="*/ 66 w 408"/>
                    <a:gd name="T79" fmla="*/ 53 h 215"/>
                    <a:gd name="T80" fmla="*/ 55 w 408"/>
                    <a:gd name="T81" fmla="*/ 31 h 215"/>
                    <a:gd name="T82" fmla="*/ 55 w 408"/>
                    <a:gd name="T83" fmla="*/ 15 h 215"/>
                    <a:gd name="T84" fmla="*/ 64 w 408"/>
                    <a:gd name="T85" fmla="*/ 4 h 215"/>
                    <a:gd name="T86" fmla="*/ 81 w 408"/>
                    <a:gd name="T87" fmla="*/ 0 h 215"/>
                    <a:gd name="T88" fmla="*/ 98 w 408"/>
                    <a:gd name="T89" fmla="*/ 2 h 215"/>
                    <a:gd name="T90" fmla="*/ 115 w 408"/>
                    <a:gd name="T91" fmla="*/ 11 h 215"/>
                    <a:gd name="T92" fmla="*/ 128 w 408"/>
                    <a:gd name="T93" fmla="*/ 27 h 215"/>
                    <a:gd name="T94" fmla="*/ 133 w 408"/>
                    <a:gd name="T95" fmla="*/ 50 h 215"/>
                    <a:gd name="T96" fmla="*/ 139 w 408"/>
                    <a:gd name="T97" fmla="*/ 33 h 215"/>
                    <a:gd name="T98" fmla="*/ 147 w 408"/>
                    <a:gd name="T99" fmla="*/ 20 h 215"/>
                    <a:gd name="T100" fmla="*/ 157 w 408"/>
                    <a:gd name="T101" fmla="*/ 11 h 215"/>
                    <a:gd name="T102" fmla="*/ 168 w 408"/>
                    <a:gd name="T103" fmla="*/ 7 h 215"/>
                    <a:gd name="T104" fmla="*/ 179 w 408"/>
                    <a:gd name="T105" fmla="*/ 7 h 215"/>
                    <a:gd name="T106" fmla="*/ 188 w 408"/>
                    <a:gd name="T107" fmla="*/ 11 h 215"/>
                    <a:gd name="T108" fmla="*/ 198 w 408"/>
                    <a:gd name="T109" fmla="*/ 21 h 215"/>
                    <a:gd name="T110" fmla="*/ 205 w 408"/>
                    <a:gd name="T111" fmla="*/ 3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8" h="215">
                      <a:moveTo>
                        <a:pt x="407" y="153"/>
                      </a:moveTo>
                      <a:lnTo>
                        <a:pt x="408" y="176"/>
                      </a:lnTo>
                      <a:lnTo>
                        <a:pt x="402" y="194"/>
                      </a:lnTo>
                      <a:lnTo>
                        <a:pt x="391" y="207"/>
                      </a:lnTo>
                      <a:lnTo>
                        <a:pt x="377" y="214"/>
                      </a:lnTo>
                      <a:lnTo>
                        <a:pt x="362" y="215"/>
                      </a:lnTo>
                      <a:lnTo>
                        <a:pt x="347" y="209"/>
                      </a:lnTo>
                      <a:lnTo>
                        <a:pt x="335" y="196"/>
                      </a:lnTo>
                      <a:lnTo>
                        <a:pt x="328" y="175"/>
                      </a:lnTo>
                      <a:lnTo>
                        <a:pt x="324" y="189"/>
                      </a:lnTo>
                      <a:lnTo>
                        <a:pt x="315" y="201"/>
                      </a:lnTo>
                      <a:lnTo>
                        <a:pt x="301" y="207"/>
                      </a:lnTo>
                      <a:lnTo>
                        <a:pt x="287" y="209"/>
                      </a:lnTo>
                      <a:lnTo>
                        <a:pt x="273" y="207"/>
                      </a:lnTo>
                      <a:lnTo>
                        <a:pt x="262" y="199"/>
                      </a:lnTo>
                      <a:lnTo>
                        <a:pt x="257" y="187"/>
                      </a:lnTo>
                      <a:lnTo>
                        <a:pt x="261" y="168"/>
                      </a:lnTo>
                      <a:lnTo>
                        <a:pt x="242" y="187"/>
                      </a:lnTo>
                      <a:lnTo>
                        <a:pt x="233" y="190"/>
                      </a:lnTo>
                      <a:lnTo>
                        <a:pt x="225" y="190"/>
                      </a:lnTo>
                      <a:lnTo>
                        <a:pt x="211" y="177"/>
                      </a:lnTo>
                      <a:lnTo>
                        <a:pt x="208" y="164"/>
                      </a:lnTo>
                      <a:lnTo>
                        <a:pt x="208" y="149"/>
                      </a:lnTo>
                      <a:lnTo>
                        <a:pt x="190" y="168"/>
                      </a:lnTo>
                      <a:lnTo>
                        <a:pt x="167" y="182"/>
                      </a:lnTo>
                      <a:lnTo>
                        <a:pt x="144" y="192"/>
                      </a:lnTo>
                      <a:lnTo>
                        <a:pt x="124" y="195"/>
                      </a:lnTo>
                      <a:lnTo>
                        <a:pt x="109" y="190"/>
                      </a:lnTo>
                      <a:lnTo>
                        <a:pt x="99" y="177"/>
                      </a:lnTo>
                      <a:lnTo>
                        <a:pt x="100" y="155"/>
                      </a:lnTo>
                      <a:lnTo>
                        <a:pt x="114" y="120"/>
                      </a:lnTo>
                      <a:lnTo>
                        <a:pt x="85" y="133"/>
                      </a:lnTo>
                      <a:lnTo>
                        <a:pt x="56" y="135"/>
                      </a:lnTo>
                      <a:lnTo>
                        <a:pt x="30" y="129"/>
                      </a:lnTo>
                      <a:lnTo>
                        <a:pt x="9" y="117"/>
                      </a:lnTo>
                      <a:lnTo>
                        <a:pt x="0" y="100"/>
                      </a:lnTo>
                      <a:lnTo>
                        <a:pt x="0" y="92"/>
                      </a:lnTo>
                      <a:lnTo>
                        <a:pt x="3" y="83"/>
                      </a:lnTo>
                      <a:lnTo>
                        <a:pt x="25" y="66"/>
                      </a:lnTo>
                      <a:lnTo>
                        <a:pt x="66" y="53"/>
                      </a:lnTo>
                      <a:lnTo>
                        <a:pt x="55" y="31"/>
                      </a:lnTo>
                      <a:lnTo>
                        <a:pt x="55" y="15"/>
                      </a:lnTo>
                      <a:lnTo>
                        <a:pt x="64" y="4"/>
                      </a:lnTo>
                      <a:lnTo>
                        <a:pt x="81" y="0"/>
                      </a:lnTo>
                      <a:lnTo>
                        <a:pt x="98" y="2"/>
                      </a:lnTo>
                      <a:lnTo>
                        <a:pt x="115" y="11"/>
                      </a:lnTo>
                      <a:lnTo>
                        <a:pt x="128" y="27"/>
                      </a:lnTo>
                      <a:lnTo>
                        <a:pt x="133" y="50"/>
                      </a:lnTo>
                      <a:lnTo>
                        <a:pt x="139" y="33"/>
                      </a:lnTo>
                      <a:lnTo>
                        <a:pt x="147" y="20"/>
                      </a:lnTo>
                      <a:lnTo>
                        <a:pt x="157" y="11"/>
                      </a:lnTo>
                      <a:lnTo>
                        <a:pt x="168" y="7"/>
                      </a:lnTo>
                      <a:lnTo>
                        <a:pt x="179" y="7"/>
                      </a:lnTo>
                      <a:lnTo>
                        <a:pt x="188" y="11"/>
                      </a:lnTo>
                      <a:lnTo>
                        <a:pt x="198" y="21"/>
                      </a:lnTo>
                      <a:lnTo>
                        <a:pt x="205" y="3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1" name="Freeform 260">
                  <a:extLst>
                    <a:ext uri="{FF2B5EF4-FFF2-40B4-BE49-F238E27FC236}">
                      <a16:creationId xmlns:a16="http://schemas.microsoft.com/office/drawing/2014/main" id="{F516D85B-6ACA-4A55-9CCD-A34C3F69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9451" y="3111500"/>
                  <a:ext cx="31750" cy="23813"/>
                </a:xfrm>
                <a:custGeom>
                  <a:avLst/>
                  <a:gdLst>
                    <a:gd name="T0" fmla="*/ 11 w 142"/>
                    <a:gd name="T1" fmla="*/ 136 h 136"/>
                    <a:gd name="T2" fmla="*/ 3 w 142"/>
                    <a:gd name="T3" fmla="*/ 130 h 136"/>
                    <a:gd name="T4" fmla="*/ 0 w 142"/>
                    <a:gd name="T5" fmla="*/ 122 h 136"/>
                    <a:gd name="T6" fmla="*/ 3 w 142"/>
                    <a:gd name="T7" fmla="*/ 105 h 136"/>
                    <a:gd name="T8" fmla="*/ 15 w 142"/>
                    <a:gd name="T9" fmla="*/ 93 h 136"/>
                    <a:gd name="T10" fmla="*/ 24 w 142"/>
                    <a:gd name="T11" fmla="*/ 92 h 136"/>
                    <a:gd name="T12" fmla="*/ 33 w 142"/>
                    <a:gd name="T13" fmla="*/ 95 h 136"/>
                    <a:gd name="T14" fmla="*/ 19 w 142"/>
                    <a:gd name="T15" fmla="*/ 83 h 136"/>
                    <a:gd name="T16" fmla="*/ 12 w 142"/>
                    <a:gd name="T17" fmla="*/ 69 h 136"/>
                    <a:gd name="T18" fmla="*/ 11 w 142"/>
                    <a:gd name="T19" fmla="*/ 56 h 136"/>
                    <a:gd name="T20" fmla="*/ 15 w 142"/>
                    <a:gd name="T21" fmla="*/ 46 h 136"/>
                    <a:gd name="T22" fmla="*/ 23 w 142"/>
                    <a:gd name="T23" fmla="*/ 38 h 136"/>
                    <a:gd name="T24" fmla="*/ 34 w 142"/>
                    <a:gd name="T25" fmla="*/ 36 h 136"/>
                    <a:gd name="T26" fmla="*/ 48 w 142"/>
                    <a:gd name="T27" fmla="*/ 40 h 136"/>
                    <a:gd name="T28" fmla="*/ 64 w 142"/>
                    <a:gd name="T29" fmla="*/ 53 h 136"/>
                    <a:gd name="T30" fmla="*/ 62 w 142"/>
                    <a:gd name="T31" fmla="*/ 35 h 136"/>
                    <a:gd name="T32" fmla="*/ 67 w 142"/>
                    <a:gd name="T33" fmla="*/ 20 h 136"/>
                    <a:gd name="T34" fmla="*/ 76 w 142"/>
                    <a:gd name="T35" fmla="*/ 8 h 136"/>
                    <a:gd name="T36" fmla="*/ 89 w 142"/>
                    <a:gd name="T37" fmla="*/ 2 h 136"/>
                    <a:gd name="T38" fmla="*/ 105 w 142"/>
                    <a:gd name="T39" fmla="*/ 0 h 136"/>
                    <a:gd name="T40" fmla="*/ 119 w 142"/>
                    <a:gd name="T41" fmla="*/ 3 h 136"/>
                    <a:gd name="T42" fmla="*/ 133 w 142"/>
                    <a:gd name="T43" fmla="*/ 14 h 136"/>
                    <a:gd name="T44" fmla="*/ 142 w 142"/>
                    <a:gd name="T45" fmla="*/ 3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" h="136">
                      <a:moveTo>
                        <a:pt x="11" y="136"/>
                      </a:moveTo>
                      <a:lnTo>
                        <a:pt x="3" y="130"/>
                      </a:lnTo>
                      <a:lnTo>
                        <a:pt x="0" y="122"/>
                      </a:lnTo>
                      <a:lnTo>
                        <a:pt x="3" y="105"/>
                      </a:lnTo>
                      <a:lnTo>
                        <a:pt x="15" y="93"/>
                      </a:lnTo>
                      <a:lnTo>
                        <a:pt x="24" y="92"/>
                      </a:lnTo>
                      <a:lnTo>
                        <a:pt x="33" y="95"/>
                      </a:lnTo>
                      <a:lnTo>
                        <a:pt x="19" y="83"/>
                      </a:lnTo>
                      <a:lnTo>
                        <a:pt x="12" y="69"/>
                      </a:lnTo>
                      <a:lnTo>
                        <a:pt x="11" y="56"/>
                      </a:lnTo>
                      <a:lnTo>
                        <a:pt x="15" y="46"/>
                      </a:lnTo>
                      <a:lnTo>
                        <a:pt x="23" y="38"/>
                      </a:lnTo>
                      <a:lnTo>
                        <a:pt x="34" y="36"/>
                      </a:lnTo>
                      <a:lnTo>
                        <a:pt x="48" y="40"/>
                      </a:lnTo>
                      <a:lnTo>
                        <a:pt x="64" y="53"/>
                      </a:lnTo>
                      <a:lnTo>
                        <a:pt x="62" y="35"/>
                      </a:lnTo>
                      <a:lnTo>
                        <a:pt x="67" y="20"/>
                      </a:lnTo>
                      <a:lnTo>
                        <a:pt x="76" y="8"/>
                      </a:lnTo>
                      <a:lnTo>
                        <a:pt x="89" y="2"/>
                      </a:lnTo>
                      <a:lnTo>
                        <a:pt x="105" y="0"/>
                      </a:lnTo>
                      <a:lnTo>
                        <a:pt x="119" y="3"/>
                      </a:lnTo>
                      <a:lnTo>
                        <a:pt x="133" y="14"/>
                      </a:lnTo>
                      <a:lnTo>
                        <a:pt x="142" y="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2" name="Freeform 261">
                  <a:extLst>
                    <a:ext uri="{FF2B5EF4-FFF2-40B4-BE49-F238E27FC236}">
                      <a16:creationId xmlns:a16="http://schemas.microsoft.com/office/drawing/2014/main" id="{074491C6-793E-414C-BFC8-A02CCE394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5813" y="3305175"/>
                  <a:ext cx="119063" cy="52388"/>
                </a:xfrm>
                <a:custGeom>
                  <a:avLst/>
                  <a:gdLst>
                    <a:gd name="T0" fmla="*/ 523 w 523"/>
                    <a:gd name="T1" fmla="*/ 235 h 291"/>
                    <a:gd name="T2" fmla="*/ 512 w 523"/>
                    <a:gd name="T3" fmla="*/ 261 h 291"/>
                    <a:gd name="T4" fmla="*/ 500 w 523"/>
                    <a:gd name="T5" fmla="*/ 279 h 291"/>
                    <a:gd name="T6" fmla="*/ 486 w 523"/>
                    <a:gd name="T7" fmla="*/ 289 h 291"/>
                    <a:gd name="T8" fmla="*/ 473 w 523"/>
                    <a:gd name="T9" fmla="*/ 291 h 291"/>
                    <a:gd name="T10" fmla="*/ 461 w 523"/>
                    <a:gd name="T11" fmla="*/ 284 h 291"/>
                    <a:gd name="T12" fmla="*/ 455 w 523"/>
                    <a:gd name="T13" fmla="*/ 270 h 291"/>
                    <a:gd name="T14" fmla="*/ 453 w 523"/>
                    <a:gd name="T15" fmla="*/ 250 h 291"/>
                    <a:gd name="T16" fmla="*/ 458 w 523"/>
                    <a:gd name="T17" fmla="*/ 223 h 291"/>
                    <a:gd name="T18" fmla="*/ 433 w 523"/>
                    <a:gd name="T19" fmla="*/ 233 h 291"/>
                    <a:gd name="T20" fmla="*/ 413 w 523"/>
                    <a:gd name="T21" fmla="*/ 233 h 291"/>
                    <a:gd name="T22" fmla="*/ 397 w 523"/>
                    <a:gd name="T23" fmla="*/ 225 h 291"/>
                    <a:gd name="T24" fmla="*/ 388 w 523"/>
                    <a:gd name="T25" fmla="*/ 211 h 291"/>
                    <a:gd name="T26" fmla="*/ 385 w 523"/>
                    <a:gd name="T27" fmla="*/ 190 h 291"/>
                    <a:gd name="T28" fmla="*/ 389 w 523"/>
                    <a:gd name="T29" fmla="*/ 167 h 291"/>
                    <a:gd name="T30" fmla="*/ 401 w 523"/>
                    <a:gd name="T31" fmla="*/ 140 h 291"/>
                    <a:gd name="T32" fmla="*/ 420 w 523"/>
                    <a:gd name="T33" fmla="*/ 112 h 291"/>
                    <a:gd name="T34" fmla="*/ 375 w 523"/>
                    <a:gd name="T35" fmla="*/ 141 h 291"/>
                    <a:gd name="T36" fmla="*/ 356 w 523"/>
                    <a:gd name="T37" fmla="*/ 147 h 291"/>
                    <a:gd name="T38" fmla="*/ 341 w 523"/>
                    <a:gd name="T39" fmla="*/ 149 h 291"/>
                    <a:gd name="T40" fmla="*/ 330 w 523"/>
                    <a:gd name="T41" fmla="*/ 144 h 291"/>
                    <a:gd name="T42" fmla="*/ 325 w 523"/>
                    <a:gd name="T43" fmla="*/ 136 h 291"/>
                    <a:gd name="T44" fmla="*/ 328 w 523"/>
                    <a:gd name="T45" fmla="*/ 122 h 291"/>
                    <a:gd name="T46" fmla="*/ 338 w 523"/>
                    <a:gd name="T47" fmla="*/ 105 h 291"/>
                    <a:gd name="T48" fmla="*/ 318 w 523"/>
                    <a:gd name="T49" fmla="*/ 123 h 291"/>
                    <a:gd name="T50" fmla="*/ 291 w 523"/>
                    <a:gd name="T51" fmla="*/ 131 h 291"/>
                    <a:gd name="T52" fmla="*/ 261 w 523"/>
                    <a:gd name="T53" fmla="*/ 129 h 291"/>
                    <a:gd name="T54" fmla="*/ 229 w 523"/>
                    <a:gd name="T55" fmla="*/ 112 h 291"/>
                    <a:gd name="T56" fmla="*/ 197 w 523"/>
                    <a:gd name="T57" fmla="*/ 140 h 291"/>
                    <a:gd name="T58" fmla="*/ 172 w 523"/>
                    <a:gd name="T59" fmla="*/ 156 h 291"/>
                    <a:gd name="T60" fmla="*/ 145 w 523"/>
                    <a:gd name="T61" fmla="*/ 168 h 291"/>
                    <a:gd name="T62" fmla="*/ 121 w 523"/>
                    <a:gd name="T63" fmla="*/ 174 h 291"/>
                    <a:gd name="T64" fmla="*/ 101 w 523"/>
                    <a:gd name="T65" fmla="*/ 172 h 291"/>
                    <a:gd name="T66" fmla="*/ 96 w 523"/>
                    <a:gd name="T67" fmla="*/ 166 h 291"/>
                    <a:gd name="T68" fmla="*/ 91 w 523"/>
                    <a:gd name="T69" fmla="*/ 157 h 291"/>
                    <a:gd name="T70" fmla="*/ 91 w 523"/>
                    <a:gd name="T71" fmla="*/ 144 h 291"/>
                    <a:gd name="T72" fmla="*/ 95 w 523"/>
                    <a:gd name="T73" fmla="*/ 127 h 291"/>
                    <a:gd name="T74" fmla="*/ 61 w 523"/>
                    <a:gd name="T75" fmla="*/ 142 h 291"/>
                    <a:gd name="T76" fmla="*/ 46 w 523"/>
                    <a:gd name="T77" fmla="*/ 144 h 291"/>
                    <a:gd name="T78" fmla="*/ 33 w 523"/>
                    <a:gd name="T79" fmla="*/ 142 h 291"/>
                    <a:gd name="T80" fmla="*/ 14 w 523"/>
                    <a:gd name="T81" fmla="*/ 129 h 291"/>
                    <a:gd name="T82" fmla="*/ 2 w 523"/>
                    <a:gd name="T83" fmla="*/ 111 h 291"/>
                    <a:gd name="T84" fmla="*/ 0 w 523"/>
                    <a:gd name="T85" fmla="*/ 100 h 291"/>
                    <a:gd name="T86" fmla="*/ 1 w 523"/>
                    <a:gd name="T87" fmla="*/ 90 h 291"/>
                    <a:gd name="T88" fmla="*/ 11 w 523"/>
                    <a:gd name="T89" fmla="*/ 70 h 291"/>
                    <a:gd name="T90" fmla="*/ 32 w 523"/>
                    <a:gd name="T91" fmla="*/ 58 h 291"/>
                    <a:gd name="T92" fmla="*/ 48 w 523"/>
                    <a:gd name="T93" fmla="*/ 56 h 291"/>
                    <a:gd name="T94" fmla="*/ 68 w 523"/>
                    <a:gd name="T95" fmla="*/ 57 h 291"/>
                    <a:gd name="T96" fmla="*/ 60 w 523"/>
                    <a:gd name="T97" fmla="*/ 36 h 291"/>
                    <a:gd name="T98" fmla="*/ 60 w 523"/>
                    <a:gd name="T99" fmla="*/ 19 h 291"/>
                    <a:gd name="T100" fmla="*/ 68 w 523"/>
                    <a:gd name="T101" fmla="*/ 7 h 291"/>
                    <a:gd name="T102" fmla="*/ 80 w 523"/>
                    <a:gd name="T103" fmla="*/ 1 h 291"/>
                    <a:gd name="T104" fmla="*/ 94 w 523"/>
                    <a:gd name="T105" fmla="*/ 0 h 291"/>
                    <a:gd name="T106" fmla="*/ 108 w 523"/>
                    <a:gd name="T107" fmla="*/ 5 h 291"/>
                    <a:gd name="T108" fmla="*/ 122 w 523"/>
                    <a:gd name="T109" fmla="*/ 18 h 291"/>
                    <a:gd name="T110" fmla="*/ 132 w 523"/>
                    <a:gd name="T111" fmla="*/ 37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3" h="291">
                      <a:moveTo>
                        <a:pt x="523" y="235"/>
                      </a:moveTo>
                      <a:lnTo>
                        <a:pt x="512" y="261"/>
                      </a:lnTo>
                      <a:lnTo>
                        <a:pt x="500" y="279"/>
                      </a:lnTo>
                      <a:lnTo>
                        <a:pt x="486" y="289"/>
                      </a:lnTo>
                      <a:lnTo>
                        <a:pt x="473" y="291"/>
                      </a:lnTo>
                      <a:lnTo>
                        <a:pt x="461" y="284"/>
                      </a:lnTo>
                      <a:lnTo>
                        <a:pt x="455" y="270"/>
                      </a:lnTo>
                      <a:lnTo>
                        <a:pt x="453" y="250"/>
                      </a:lnTo>
                      <a:lnTo>
                        <a:pt x="458" y="223"/>
                      </a:lnTo>
                      <a:lnTo>
                        <a:pt x="433" y="233"/>
                      </a:lnTo>
                      <a:lnTo>
                        <a:pt x="413" y="233"/>
                      </a:lnTo>
                      <a:lnTo>
                        <a:pt x="397" y="225"/>
                      </a:lnTo>
                      <a:lnTo>
                        <a:pt x="388" y="211"/>
                      </a:lnTo>
                      <a:lnTo>
                        <a:pt x="385" y="190"/>
                      </a:lnTo>
                      <a:lnTo>
                        <a:pt x="389" y="167"/>
                      </a:lnTo>
                      <a:lnTo>
                        <a:pt x="401" y="140"/>
                      </a:lnTo>
                      <a:lnTo>
                        <a:pt x="420" y="112"/>
                      </a:lnTo>
                      <a:lnTo>
                        <a:pt x="375" y="141"/>
                      </a:lnTo>
                      <a:lnTo>
                        <a:pt x="356" y="147"/>
                      </a:lnTo>
                      <a:lnTo>
                        <a:pt x="341" y="149"/>
                      </a:lnTo>
                      <a:lnTo>
                        <a:pt x="330" y="144"/>
                      </a:lnTo>
                      <a:lnTo>
                        <a:pt x="325" y="136"/>
                      </a:lnTo>
                      <a:lnTo>
                        <a:pt x="328" y="122"/>
                      </a:lnTo>
                      <a:lnTo>
                        <a:pt x="338" y="105"/>
                      </a:lnTo>
                      <a:lnTo>
                        <a:pt x="318" y="123"/>
                      </a:lnTo>
                      <a:lnTo>
                        <a:pt x="291" y="131"/>
                      </a:lnTo>
                      <a:lnTo>
                        <a:pt x="261" y="129"/>
                      </a:lnTo>
                      <a:lnTo>
                        <a:pt x="229" y="112"/>
                      </a:lnTo>
                      <a:lnTo>
                        <a:pt x="197" y="140"/>
                      </a:lnTo>
                      <a:lnTo>
                        <a:pt x="172" y="156"/>
                      </a:lnTo>
                      <a:lnTo>
                        <a:pt x="145" y="168"/>
                      </a:lnTo>
                      <a:lnTo>
                        <a:pt x="121" y="174"/>
                      </a:lnTo>
                      <a:lnTo>
                        <a:pt x="101" y="172"/>
                      </a:lnTo>
                      <a:lnTo>
                        <a:pt x="96" y="166"/>
                      </a:lnTo>
                      <a:lnTo>
                        <a:pt x="91" y="157"/>
                      </a:lnTo>
                      <a:lnTo>
                        <a:pt x="91" y="144"/>
                      </a:lnTo>
                      <a:lnTo>
                        <a:pt x="95" y="127"/>
                      </a:lnTo>
                      <a:lnTo>
                        <a:pt x="61" y="142"/>
                      </a:lnTo>
                      <a:lnTo>
                        <a:pt x="46" y="144"/>
                      </a:lnTo>
                      <a:lnTo>
                        <a:pt x="33" y="142"/>
                      </a:lnTo>
                      <a:lnTo>
                        <a:pt x="14" y="129"/>
                      </a:lnTo>
                      <a:lnTo>
                        <a:pt x="2" y="111"/>
                      </a:lnTo>
                      <a:lnTo>
                        <a:pt x="0" y="100"/>
                      </a:lnTo>
                      <a:lnTo>
                        <a:pt x="1" y="90"/>
                      </a:lnTo>
                      <a:lnTo>
                        <a:pt x="11" y="70"/>
                      </a:lnTo>
                      <a:lnTo>
                        <a:pt x="32" y="58"/>
                      </a:lnTo>
                      <a:lnTo>
                        <a:pt x="48" y="56"/>
                      </a:lnTo>
                      <a:lnTo>
                        <a:pt x="68" y="57"/>
                      </a:lnTo>
                      <a:lnTo>
                        <a:pt x="60" y="36"/>
                      </a:lnTo>
                      <a:lnTo>
                        <a:pt x="60" y="19"/>
                      </a:lnTo>
                      <a:lnTo>
                        <a:pt x="68" y="7"/>
                      </a:lnTo>
                      <a:lnTo>
                        <a:pt x="80" y="1"/>
                      </a:lnTo>
                      <a:lnTo>
                        <a:pt x="94" y="0"/>
                      </a:lnTo>
                      <a:lnTo>
                        <a:pt x="108" y="5"/>
                      </a:lnTo>
                      <a:lnTo>
                        <a:pt x="122" y="18"/>
                      </a:lnTo>
                      <a:lnTo>
                        <a:pt x="132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3" name="Freeform 262">
                  <a:extLst>
                    <a:ext uri="{FF2B5EF4-FFF2-40B4-BE49-F238E27FC236}">
                      <a16:creationId xmlns:a16="http://schemas.microsoft.com/office/drawing/2014/main" id="{BCC8FC2D-37A5-42C4-8169-5DDE4353E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6763" y="3235325"/>
                  <a:ext cx="79375" cy="63500"/>
                </a:xfrm>
                <a:custGeom>
                  <a:avLst/>
                  <a:gdLst>
                    <a:gd name="T0" fmla="*/ 191 w 348"/>
                    <a:gd name="T1" fmla="*/ 340 h 359"/>
                    <a:gd name="T2" fmla="*/ 168 w 348"/>
                    <a:gd name="T3" fmla="*/ 353 h 359"/>
                    <a:gd name="T4" fmla="*/ 148 w 348"/>
                    <a:gd name="T5" fmla="*/ 359 h 359"/>
                    <a:gd name="T6" fmla="*/ 131 w 348"/>
                    <a:gd name="T7" fmla="*/ 359 h 359"/>
                    <a:gd name="T8" fmla="*/ 119 w 348"/>
                    <a:gd name="T9" fmla="*/ 354 h 359"/>
                    <a:gd name="T10" fmla="*/ 110 w 348"/>
                    <a:gd name="T11" fmla="*/ 345 h 359"/>
                    <a:gd name="T12" fmla="*/ 106 w 348"/>
                    <a:gd name="T13" fmla="*/ 333 h 359"/>
                    <a:gd name="T14" fmla="*/ 108 w 348"/>
                    <a:gd name="T15" fmla="*/ 319 h 359"/>
                    <a:gd name="T16" fmla="*/ 115 w 348"/>
                    <a:gd name="T17" fmla="*/ 304 h 359"/>
                    <a:gd name="T18" fmla="*/ 85 w 348"/>
                    <a:gd name="T19" fmla="*/ 324 h 359"/>
                    <a:gd name="T20" fmla="*/ 55 w 348"/>
                    <a:gd name="T21" fmla="*/ 335 h 359"/>
                    <a:gd name="T22" fmla="*/ 29 w 348"/>
                    <a:gd name="T23" fmla="*/ 335 h 359"/>
                    <a:gd name="T24" fmla="*/ 10 w 348"/>
                    <a:gd name="T25" fmla="*/ 328 h 359"/>
                    <a:gd name="T26" fmla="*/ 4 w 348"/>
                    <a:gd name="T27" fmla="*/ 322 h 359"/>
                    <a:gd name="T28" fmla="*/ 0 w 348"/>
                    <a:gd name="T29" fmla="*/ 313 h 359"/>
                    <a:gd name="T30" fmla="*/ 0 w 348"/>
                    <a:gd name="T31" fmla="*/ 305 h 359"/>
                    <a:gd name="T32" fmla="*/ 3 w 348"/>
                    <a:gd name="T33" fmla="*/ 294 h 359"/>
                    <a:gd name="T34" fmla="*/ 20 w 348"/>
                    <a:gd name="T35" fmla="*/ 271 h 359"/>
                    <a:gd name="T36" fmla="*/ 56 w 348"/>
                    <a:gd name="T37" fmla="*/ 244 h 359"/>
                    <a:gd name="T38" fmla="*/ 30 w 348"/>
                    <a:gd name="T39" fmla="*/ 240 h 359"/>
                    <a:gd name="T40" fmla="*/ 14 w 348"/>
                    <a:gd name="T41" fmla="*/ 229 h 359"/>
                    <a:gd name="T42" fmla="*/ 6 w 348"/>
                    <a:gd name="T43" fmla="*/ 215 h 359"/>
                    <a:gd name="T44" fmla="*/ 7 w 348"/>
                    <a:gd name="T45" fmla="*/ 200 h 359"/>
                    <a:gd name="T46" fmla="*/ 17 w 348"/>
                    <a:gd name="T47" fmla="*/ 187 h 359"/>
                    <a:gd name="T48" fmla="*/ 32 w 348"/>
                    <a:gd name="T49" fmla="*/ 178 h 359"/>
                    <a:gd name="T50" fmla="*/ 55 w 348"/>
                    <a:gd name="T51" fmla="*/ 176 h 359"/>
                    <a:gd name="T52" fmla="*/ 82 w 348"/>
                    <a:gd name="T53" fmla="*/ 182 h 359"/>
                    <a:gd name="T54" fmla="*/ 82 w 348"/>
                    <a:gd name="T55" fmla="*/ 157 h 359"/>
                    <a:gd name="T56" fmla="*/ 91 w 348"/>
                    <a:gd name="T57" fmla="*/ 139 h 359"/>
                    <a:gd name="T58" fmla="*/ 107 w 348"/>
                    <a:gd name="T59" fmla="*/ 127 h 359"/>
                    <a:gd name="T60" fmla="*/ 126 w 348"/>
                    <a:gd name="T61" fmla="*/ 124 h 359"/>
                    <a:gd name="T62" fmla="*/ 146 w 348"/>
                    <a:gd name="T63" fmla="*/ 127 h 359"/>
                    <a:gd name="T64" fmla="*/ 163 w 348"/>
                    <a:gd name="T65" fmla="*/ 139 h 359"/>
                    <a:gd name="T66" fmla="*/ 176 w 348"/>
                    <a:gd name="T67" fmla="*/ 159 h 359"/>
                    <a:gd name="T68" fmla="*/ 180 w 348"/>
                    <a:gd name="T69" fmla="*/ 188 h 359"/>
                    <a:gd name="T70" fmla="*/ 185 w 348"/>
                    <a:gd name="T71" fmla="*/ 158 h 359"/>
                    <a:gd name="T72" fmla="*/ 199 w 348"/>
                    <a:gd name="T73" fmla="*/ 132 h 359"/>
                    <a:gd name="T74" fmla="*/ 222 w 348"/>
                    <a:gd name="T75" fmla="*/ 115 h 359"/>
                    <a:gd name="T76" fmla="*/ 236 w 348"/>
                    <a:gd name="T77" fmla="*/ 110 h 359"/>
                    <a:gd name="T78" fmla="*/ 251 w 348"/>
                    <a:gd name="T79" fmla="*/ 110 h 359"/>
                    <a:gd name="T80" fmla="*/ 240 w 348"/>
                    <a:gd name="T81" fmla="*/ 88 h 359"/>
                    <a:gd name="T82" fmla="*/ 234 w 348"/>
                    <a:gd name="T83" fmla="*/ 68 h 359"/>
                    <a:gd name="T84" fmla="*/ 231 w 348"/>
                    <a:gd name="T85" fmla="*/ 49 h 359"/>
                    <a:gd name="T86" fmla="*/ 232 w 348"/>
                    <a:gd name="T87" fmla="*/ 34 h 359"/>
                    <a:gd name="T88" fmla="*/ 236 w 348"/>
                    <a:gd name="T89" fmla="*/ 22 h 359"/>
                    <a:gd name="T90" fmla="*/ 243 w 348"/>
                    <a:gd name="T91" fmla="*/ 12 h 359"/>
                    <a:gd name="T92" fmla="*/ 262 w 348"/>
                    <a:gd name="T93" fmla="*/ 0 h 359"/>
                    <a:gd name="T94" fmla="*/ 286 w 348"/>
                    <a:gd name="T95" fmla="*/ 1 h 359"/>
                    <a:gd name="T96" fmla="*/ 310 w 348"/>
                    <a:gd name="T97" fmla="*/ 14 h 359"/>
                    <a:gd name="T98" fmla="*/ 322 w 348"/>
                    <a:gd name="T99" fmla="*/ 27 h 359"/>
                    <a:gd name="T100" fmla="*/ 332 w 348"/>
                    <a:gd name="T101" fmla="*/ 42 h 359"/>
                    <a:gd name="T102" fmla="*/ 348 w 348"/>
                    <a:gd name="T103" fmla="*/ 85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48" h="359">
                      <a:moveTo>
                        <a:pt x="191" y="340"/>
                      </a:moveTo>
                      <a:lnTo>
                        <a:pt x="168" y="353"/>
                      </a:lnTo>
                      <a:lnTo>
                        <a:pt x="148" y="359"/>
                      </a:lnTo>
                      <a:lnTo>
                        <a:pt x="131" y="359"/>
                      </a:lnTo>
                      <a:lnTo>
                        <a:pt x="119" y="354"/>
                      </a:lnTo>
                      <a:lnTo>
                        <a:pt x="110" y="345"/>
                      </a:lnTo>
                      <a:lnTo>
                        <a:pt x="106" y="333"/>
                      </a:lnTo>
                      <a:lnTo>
                        <a:pt x="108" y="319"/>
                      </a:lnTo>
                      <a:lnTo>
                        <a:pt x="115" y="304"/>
                      </a:lnTo>
                      <a:lnTo>
                        <a:pt x="85" y="324"/>
                      </a:lnTo>
                      <a:lnTo>
                        <a:pt x="55" y="335"/>
                      </a:lnTo>
                      <a:lnTo>
                        <a:pt x="29" y="335"/>
                      </a:lnTo>
                      <a:lnTo>
                        <a:pt x="10" y="328"/>
                      </a:lnTo>
                      <a:lnTo>
                        <a:pt x="4" y="322"/>
                      </a:lnTo>
                      <a:lnTo>
                        <a:pt x="0" y="313"/>
                      </a:lnTo>
                      <a:lnTo>
                        <a:pt x="0" y="305"/>
                      </a:lnTo>
                      <a:lnTo>
                        <a:pt x="3" y="294"/>
                      </a:lnTo>
                      <a:lnTo>
                        <a:pt x="20" y="271"/>
                      </a:lnTo>
                      <a:lnTo>
                        <a:pt x="56" y="244"/>
                      </a:lnTo>
                      <a:lnTo>
                        <a:pt x="30" y="240"/>
                      </a:lnTo>
                      <a:lnTo>
                        <a:pt x="14" y="229"/>
                      </a:lnTo>
                      <a:lnTo>
                        <a:pt x="6" y="215"/>
                      </a:lnTo>
                      <a:lnTo>
                        <a:pt x="7" y="200"/>
                      </a:lnTo>
                      <a:lnTo>
                        <a:pt x="17" y="187"/>
                      </a:lnTo>
                      <a:lnTo>
                        <a:pt x="32" y="178"/>
                      </a:lnTo>
                      <a:lnTo>
                        <a:pt x="55" y="176"/>
                      </a:lnTo>
                      <a:lnTo>
                        <a:pt x="82" y="182"/>
                      </a:lnTo>
                      <a:lnTo>
                        <a:pt x="82" y="157"/>
                      </a:lnTo>
                      <a:lnTo>
                        <a:pt x="91" y="139"/>
                      </a:lnTo>
                      <a:lnTo>
                        <a:pt x="107" y="127"/>
                      </a:lnTo>
                      <a:lnTo>
                        <a:pt x="126" y="124"/>
                      </a:lnTo>
                      <a:lnTo>
                        <a:pt x="146" y="127"/>
                      </a:lnTo>
                      <a:lnTo>
                        <a:pt x="163" y="139"/>
                      </a:lnTo>
                      <a:lnTo>
                        <a:pt x="176" y="159"/>
                      </a:lnTo>
                      <a:lnTo>
                        <a:pt x="180" y="188"/>
                      </a:lnTo>
                      <a:lnTo>
                        <a:pt x="185" y="158"/>
                      </a:lnTo>
                      <a:lnTo>
                        <a:pt x="199" y="132"/>
                      </a:lnTo>
                      <a:lnTo>
                        <a:pt x="222" y="115"/>
                      </a:lnTo>
                      <a:lnTo>
                        <a:pt x="236" y="110"/>
                      </a:lnTo>
                      <a:lnTo>
                        <a:pt x="251" y="110"/>
                      </a:lnTo>
                      <a:lnTo>
                        <a:pt x="240" y="88"/>
                      </a:lnTo>
                      <a:lnTo>
                        <a:pt x="234" y="68"/>
                      </a:lnTo>
                      <a:lnTo>
                        <a:pt x="231" y="49"/>
                      </a:lnTo>
                      <a:lnTo>
                        <a:pt x="232" y="34"/>
                      </a:lnTo>
                      <a:lnTo>
                        <a:pt x="236" y="22"/>
                      </a:lnTo>
                      <a:lnTo>
                        <a:pt x="243" y="12"/>
                      </a:lnTo>
                      <a:lnTo>
                        <a:pt x="262" y="0"/>
                      </a:lnTo>
                      <a:lnTo>
                        <a:pt x="286" y="1"/>
                      </a:lnTo>
                      <a:lnTo>
                        <a:pt x="310" y="14"/>
                      </a:lnTo>
                      <a:lnTo>
                        <a:pt x="322" y="27"/>
                      </a:lnTo>
                      <a:lnTo>
                        <a:pt x="332" y="42"/>
                      </a:lnTo>
                      <a:lnTo>
                        <a:pt x="348" y="8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4" name="Freeform 263">
                  <a:extLst>
                    <a:ext uri="{FF2B5EF4-FFF2-40B4-BE49-F238E27FC236}">
                      <a16:creationId xmlns:a16="http://schemas.microsoft.com/office/drawing/2014/main" id="{973F52D3-CC5E-43D2-BE3B-870671096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3181350"/>
                  <a:ext cx="74613" cy="53975"/>
                </a:xfrm>
                <a:custGeom>
                  <a:avLst/>
                  <a:gdLst>
                    <a:gd name="T0" fmla="*/ 85 w 324"/>
                    <a:gd name="T1" fmla="*/ 307 h 307"/>
                    <a:gd name="T2" fmla="*/ 50 w 324"/>
                    <a:gd name="T3" fmla="*/ 306 h 307"/>
                    <a:gd name="T4" fmla="*/ 24 w 324"/>
                    <a:gd name="T5" fmla="*/ 299 h 307"/>
                    <a:gd name="T6" fmla="*/ 8 w 324"/>
                    <a:gd name="T7" fmla="*/ 286 h 307"/>
                    <a:gd name="T8" fmla="*/ 0 w 324"/>
                    <a:gd name="T9" fmla="*/ 272 h 307"/>
                    <a:gd name="T10" fmla="*/ 3 w 324"/>
                    <a:gd name="T11" fmla="*/ 259 h 307"/>
                    <a:gd name="T12" fmla="*/ 12 w 324"/>
                    <a:gd name="T13" fmla="*/ 248 h 307"/>
                    <a:gd name="T14" fmla="*/ 31 w 324"/>
                    <a:gd name="T15" fmla="*/ 242 h 307"/>
                    <a:gd name="T16" fmla="*/ 58 w 324"/>
                    <a:gd name="T17" fmla="*/ 243 h 307"/>
                    <a:gd name="T18" fmla="*/ 47 w 324"/>
                    <a:gd name="T19" fmla="*/ 233 h 307"/>
                    <a:gd name="T20" fmla="*/ 41 w 324"/>
                    <a:gd name="T21" fmla="*/ 222 h 307"/>
                    <a:gd name="T22" fmla="*/ 40 w 324"/>
                    <a:gd name="T23" fmla="*/ 211 h 307"/>
                    <a:gd name="T24" fmla="*/ 44 w 324"/>
                    <a:gd name="T25" fmla="*/ 202 h 307"/>
                    <a:gd name="T26" fmla="*/ 50 w 324"/>
                    <a:gd name="T27" fmla="*/ 195 h 307"/>
                    <a:gd name="T28" fmla="*/ 58 w 324"/>
                    <a:gd name="T29" fmla="*/ 191 h 307"/>
                    <a:gd name="T30" fmla="*/ 67 w 324"/>
                    <a:gd name="T31" fmla="*/ 193 h 307"/>
                    <a:gd name="T32" fmla="*/ 77 w 324"/>
                    <a:gd name="T33" fmla="*/ 199 h 307"/>
                    <a:gd name="T34" fmla="*/ 75 w 324"/>
                    <a:gd name="T35" fmla="*/ 182 h 307"/>
                    <a:gd name="T36" fmla="*/ 78 w 324"/>
                    <a:gd name="T37" fmla="*/ 168 h 307"/>
                    <a:gd name="T38" fmla="*/ 83 w 324"/>
                    <a:gd name="T39" fmla="*/ 158 h 307"/>
                    <a:gd name="T40" fmla="*/ 92 w 324"/>
                    <a:gd name="T41" fmla="*/ 151 h 307"/>
                    <a:gd name="T42" fmla="*/ 101 w 324"/>
                    <a:gd name="T43" fmla="*/ 150 h 307"/>
                    <a:gd name="T44" fmla="*/ 110 w 324"/>
                    <a:gd name="T45" fmla="*/ 154 h 307"/>
                    <a:gd name="T46" fmla="*/ 119 w 324"/>
                    <a:gd name="T47" fmla="*/ 162 h 307"/>
                    <a:gd name="T48" fmla="*/ 126 w 324"/>
                    <a:gd name="T49" fmla="*/ 177 h 307"/>
                    <a:gd name="T50" fmla="*/ 127 w 324"/>
                    <a:gd name="T51" fmla="*/ 152 h 307"/>
                    <a:gd name="T52" fmla="*/ 133 w 324"/>
                    <a:gd name="T53" fmla="*/ 132 h 307"/>
                    <a:gd name="T54" fmla="*/ 146 w 324"/>
                    <a:gd name="T55" fmla="*/ 115 h 307"/>
                    <a:gd name="T56" fmla="*/ 163 w 324"/>
                    <a:gd name="T57" fmla="*/ 105 h 307"/>
                    <a:gd name="T58" fmla="*/ 154 w 324"/>
                    <a:gd name="T59" fmla="*/ 73 h 307"/>
                    <a:gd name="T60" fmla="*/ 150 w 324"/>
                    <a:gd name="T61" fmla="*/ 47 h 307"/>
                    <a:gd name="T62" fmla="*/ 151 w 324"/>
                    <a:gd name="T63" fmla="*/ 24 h 307"/>
                    <a:gd name="T64" fmla="*/ 158 w 324"/>
                    <a:gd name="T65" fmla="*/ 8 h 307"/>
                    <a:gd name="T66" fmla="*/ 168 w 324"/>
                    <a:gd name="T67" fmla="*/ 0 h 307"/>
                    <a:gd name="T68" fmla="*/ 181 w 324"/>
                    <a:gd name="T69" fmla="*/ 0 h 307"/>
                    <a:gd name="T70" fmla="*/ 196 w 324"/>
                    <a:gd name="T71" fmla="*/ 9 h 307"/>
                    <a:gd name="T72" fmla="*/ 212 w 324"/>
                    <a:gd name="T73" fmla="*/ 28 h 307"/>
                    <a:gd name="T74" fmla="*/ 227 w 324"/>
                    <a:gd name="T75" fmla="*/ 19 h 307"/>
                    <a:gd name="T76" fmla="*/ 240 w 324"/>
                    <a:gd name="T77" fmla="*/ 20 h 307"/>
                    <a:gd name="T78" fmla="*/ 250 w 324"/>
                    <a:gd name="T79" fmla="*/ 28 h 307"/>
                    <a:gd name="T80" fmla="*/ 258 w 324"/>
                    <a:gd name="T81" fmla="*/ 44 h 307"/>
                    <a:gd name="T82" fmla="*/ 267 w 324"/>
                    <a:gd name="T83" fmla="*/ 92 h 307"/>
                    <a:gd name="T84" fmla="*/ 269 w 324"/>
                    <a:gd name="T85" fmla="*/ 147 h 307"/>
                    <a:gd name="T86" fmla="*/ 288 w 324"/>
                    <a:gd name="T87" fmla="*/ 134 h 307"/>
                    <a:gd name="T88" fmla="*/ 303 w 324"/>
                    <a:gd name="T89" fmla="*/ 132 h 307"/>
                    <a:gd name="T90" fmla="*/ 314 w 324"/>
                    <a:gd name="T91" fmla="*/ 139 h 307"/>
                    <a:gd name="T92" fmla="*/ 322 w 324"/>
                    <a:gd name="T93" fmla="*/ 152 h 307"/>
                    <a:gd name="T94" fmla="*/ 324 w 324"/>
                    <a:gd name="T95" fmla="*/ 171 h 307"/>
                    <a:gd name="T96" fmla="*/ 322 w 324"/>
                    <a:gd name="T97" fmla="*/ 190 h 307"/>
                    <a:gd name="T98" fmla="*/ 315 w 324"/>
                    <a:gd name="T99" fmla="*/ 209 h 307"/>
                    <a:gd name="T100" fmla="*/ 302 w 324"/>
                    <a:gd name="T101" fmla="*/ 22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4" h="307">
                      <a:moveTo>
                        <a:pt x="85" y="307"/>
                      </a:moveTo>
                      <a:lnTo>
                        <a:pt x="50" y="306"/>
                      </a:lnTo>
                      <a:lnTo>
                        <a:pt x="24" y="299"/>
                      </a:lnTo>
                      <a:lnTo>
                        <a:pt x="8" y="286"/>
                      </a:lnTo>
                      <a:lnTo>
                        <a:pt x="0" y="272"/>
                      </a:lnTo>
                      <a:lnTo>
                        <a:pt x="3" y="259"/>
                      </a:lnTo>
                      <a:lnTo>
                        <a:pt x="12" y="248"/>
                      </a:lnTo>
                      <a:lnTo>
                        <a:pt x="31" y="242"/>
                      </a:lnTo>
                      <a:lnTo>
                        <a:pt x="58" y="243"/>
                      </a:lnTo>
                      <a:lnTo>
                        <a:pt x="47" y="233"/>
                      </a:lnTo>
                      <a:lnTo>
                        <a:pt x="41" y="222"/>
                      </a:lnTo>
                      <a:lnTo>
                        <a:pt x="40" y="211"/>
                      </a:lnTo>
                      <a:lnTo>
                        <a:pt x="44" y="202"/>
                      </a:lnTo>
                      <a:lnTo>
                        <a:pt x="50" y="195"/>
                      </a:lnTo>
                      <a:lnTo>
                        <a:pt x="58" y="191"/>
                      </a:lnTo>
                      <a:lnTo>
                        <a:pt x="67" y="193"/>
                      </a:lnTo>
                      <a:lnTo>
                        <a:pt x="77" y="199"/>
                      </a:lnTo>
                      <a:lnTo>
                        <a:pt x="75" y="182"/>
                      </a:lnTo>
                      <a:lnTo>
                        <a:pt x="78" y="168"/>
                      </a:lnTo>
                      <a:lnTo>
                        <a:pt x="83" y="158"/>
                      </a:lnTo>
                      <a:lnTo>
                        <a:pt x="92" y="151"/>
                      </a:lnTo>
                      <a:lnTo>
                        <a:pt x="101" y="150"/>
                      </a:lnTo>
                      <a:lnTo>
                        <a:pt x="110" y="154"/>
                      </a:lnTo>
                      <a:lnTo>
                        <a:pt x="119" y="162"/>
                      </a:lnTo>
                      <a:lnTo>
                        <a:pt x="126" y="177"/>
                      </a:lnTo>
                      <a:lnTo>
                        <a:pt x="127" y="152"/>
                      </a:lnTo>
                      <a:lnTo>
                        <a:pt x="133" y="132"/>
                      </a:lnTo>
                      <a:lnTo>
                        <a:pt x="146" y="115"/>
                      </a:lnTo>
                      <a:lnTo>
                        <a:pt x="163" y="105"/>
                      </a:lnTo>
                      <a:lnTo>
                        <a:pt x="154" y="73"/>
                      </a:lnTo>
                      <a:lnTo>
                        <a:pt x="150" y="47"/>
                      </a:lnTo>
                      <a:lnTo>
                        <a:pt x="151" y="24"/>
                      </a:lnTo>
                      <a:lnTo>
                        <a:pt x="158" y="8"/>
                      </a:lnTo>
                      <a:lnTo>
                        <a:pt x="168" y="0"/>
                      </a:lnTo>
                      <a:lnTo>
                        <a:pt x="181" y="0"/>
                      </a:lnTo>
                      <a:lnTo>
                        <a:pt x="196" y="9"/>
                      </a:lnTo>
                      <a:lnTo>
                        <a:pt x="212" y="28"/>
                      </a:lnTo>
                      <a:lnTo>
                        <a:pt x="227" y="19"/>
                      </a:lnTo>
                      <a:lnTo>
                        <a:pt x="240" y="20"/>
                      </a:lnTo>
                      <a:lnTo>
                        <a:pt x="250" y="28"/>
                      </a:lnTo>
                      <a:lnTo>
                        <a:pt x="258" y="44"/>
                      </a:lnTo>
                      <a:lnTo>
                        <a:pt x="267" y="92"/>
                      </a:lnTo>
                      <a:lnTo>
                        <a:pt x="269" y="147"/>
                      </a:lnTo>
                      <a:lnTo>
                        <a:pt x="288" y="134"/>
                      </a:lnTo>
                      <a:lnTo>
                        <a:pt x="303" y="132"/>
                      </a:lnTo>
                      <a:lnTo>
                        <a:pt x="314" y="139"/>
                      </a:lnTo>
                      <a:lnTo>
                        <a:pt x="322" y="152"/>
                      </a:lnTo>
                      <a:lnTo>
                        <a:pt x="324" y="171"/>
                      </a:lnTo>
                      <a:lnTo>
                        <a:pt x="322" y="190"/>
                      </a:lnTo>
                      <a:lnTo>
                        <a:pt x="315" y="209"/>
                      </a:lnTo>
                      <a:lnTo>
                        <a:pt x="302" y="22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5" name="Freeform 264">
                  <a:extLst>
                    <a:ext uri="{FF2B5EF4-FFF2-40B4-BE49-F238E27FC236}">
                      <a16:creationId xmlns:a16="http://schemas.microsoft.com/office/drawing/2014/main" id="{B0D289AE-0E90-4130-8A25-C31EC4BC9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3335338"/>
                  <a:ext cx="58738" cy="26988"/>
                </a:xfrm>
                <a:custGeom>
                  <a:avLst/>
                  <a:gdLst>
                    <a:gd name="T0" fmla="*/ 52 w 261"/>
                    <a:gd name="T1" fmla="*/ 0 h 160"/>
                    <a:gd name="T2" fmla="*/ 34 w 261"/>
                    <a:gd name="T3" fmla="*/ 2 h 160"/>
                    <a:gd name="T4" fmla="*/ 20 w 261"/>
                    <a:gd name="T5" fmla="*/ 8 h 160"/>
                    <a:gd name="T6" fmla="*/ 10 w 261"/>
                    <a:gd name="T7" fmla="*/ 18 h 160"/>
                    <a:gd name="T8" fmla="*/ 2 w 261"/>
                    <a:gd name="T9" fmla="*/ 29 h 160"/>
                    <a:gd name="T10" fmla="*/ 0 w 261"/>
                    <a:gd name="T11" fmla="*/ 43 h 160"/>
                    <a:gd name="T12" fmla="*/ 3 w 261"/>
                    <a:gd name="T13" fmla="*/ 57 h 160"/>
                    <a:gd name="T14" fmla="*/ 13 w 261"/>
                    <a:gd name="T15" fmla="*/ 71 h 160"/>
                    <a:gd name="T16" fmla="*/ 29 w 261"/>
                    <a:gd name="T17" fmla="*/ 83 h 160"/>
                    <a:gd name="T18" fmla="*/ 22 w 261"/>
                    <a:gd name="T19" fmla="*/ 101 h 160"/>
                    <a:gd name="T20" fmla="*/ 18 w 261"/>
                    <a:gd name="T21" fmla="*/ 117 h 160"/>
                    <a:gd name="T22" fmla="*/ 22 w 261"/>
                    <a:gd name="T23" fmla="*/ 130 h 160"/>
                    <a:gd name="T24" fmla="*/ 29 w 261"/>
                    <a:gd name="T25" fmla="*/ 140 h 160"/>
                    <a:gd name="T26" fmla="*/ 52 w 261"/>
                    <a:gd name="T27" fmla="*/ 149 h 160"/>
                    <a:gd name="T28" fmla="*/ 66 w 261"/>
                    <a:gd name="T29" fmla="*/ 148 h 160"/>
                    <a:gd name="T30" fmla="*/ 81 w 261"/>
                    <a:gd name="T31" fmla="*/ 143 h 160"/>
                    <a:gd name="T32" fmla="*/ 100 w 261"/>
                    <a:gd name="T33" fmla="*/ 154 h 160"/>
                    <a:gd name="T34" fmla="*/ 121 w 261"/>
                    <a:gd name="T35" fmla="*/ 160 h 160"/>
                    <a:gd name="T36" fmla="*/ 141 w 261"/>
                    <a:gd name="T37" fmla="*/ 160 h 160"/>
                    <a:gd name="T38" fmla="*/ 160 w 261"/>
                    <a:gd name="T39" fmla="*/ 154 h 160"/>
                    <a:gd name="T40" fmla="*/ 175 w 261"/>
                    <a:gd name="T41" fmla="*/ 143 h 160"/>
                    <a:gd name="T42" fmla="*/ 186 w 261"/>
                    <a:gd name="T43" fmla="*/ 128 h 160"/>
                    <a:gd name="T44" fmla="*/ 192 w 261"/>
                    <a:gd name="T45" fmla="*/ 107 h 160"/>
                    <a:gd name="T46" fmla="*/ 190 w 261"/>
                    <a:gd name="T47" fmla="*/ 83 h 160"/>
                    <a:gd name="T48" fmla="*/ 210 w 261"/>
                    <a:gd name="T49" fmla="*/ 99 h 160"/>
                    <a:gd name="T50" fmla="*/ 230 w 261"/>
                    <a:gd name="T51" fmla="*/ 103 h 160"/>
                    <a:gd name="T52" fmla="*/ 247 w 261"/>
                    <a:gd name="T53" fmla="*/ 97 h 160"/>
                    <a:gd name="T54" fmla="*/ 261 w 261"/>
                    <a:gd name="T55" fmla="*/ 8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1" h="160">
                      <a:moveTo>
                        <a:pt x="52" y="0"/>
                      </a:moveTo>
                      <a:lnTo>
                        <a:pt x="34" y="2"/>
                      </a:lnTo>
                      <a:lnTo>
                        <a:pt x="20" y="8"/>
                      </a:lnTo>
                      <a:lnTo>
                        <a:pt x="10" y="18"/>
                      </a:lnTo>
                      <a:lnTo>
                        <a:pt x="2" y="29"/>
                      </a:lnTo>
                      <a:lnTo>
                        <a:pt x="0" y="43"/>
                      </a:lnTo>
                      <a:lnTo>
                        <a:pt x="3" y="57"/>
                      </a:lnTo>
                      <a:lnTo>
                        <a:pt x="13" y="71"/>
                      </a:lnTo>
                      <a:lnTo>
                        <a:pt x="29" y="83"/>
                      </a:lnTo>
                      <a:lnTo>
                        <a:pt x="22" y="101"/>
                      </a:lnTo>
                      <a:lnTo>
                        <a:pt x="18" y="117"/>
                      </a:lnTo>
                      <a:lnTo>
                        <a:pt x="22" y="130"/>
                      </a:lnTo>
                      <a:lnTo>
                        <a:pt x="29" y="140"/>
                      </a:lnTo>
                      <a:lnTo>
                        <a:pt x="52" y="149"/>
                      </a:lnTo>
                      <a:lnTo>
                        <a:pt x="66" y="148"/>
                      </a:lnTo>
                      <a:lnTo>
                        <a:pt x="81" y="143"/>
                      </a:lnTo>
                      <a:lnTo>
                        <a:pt x="100" y="154"/>
                      </a:lnTo>
                      <a:lnTo>
                        <a:pt x="121" y="160"/>
                      </a:lnTo>
                      <a:lnTo>
                        <a:pt x="141" y="160"/>
                      </a:lnTo>
                      <a:lnTo>
                        <a:pt x="160" y="154"/>
                      </a:lnTo>
                      <a:lnTo>
                        <a:pt x="175" y="143"/>
                      </a:lnTo>
                      <a:lnTo>
                        <a:pt x="186" y="128"/>
                      </a:lnTo>
                      <a:lnTo>
                        <a:pt x="192" y="107"/>
                      </a:lnTo>
                      <a:lnTo>
                        <a:pt x="190" y="83"/>
                      </a:lnTo>
                      <a:lnTo>
                        <a:pt x="210" y="99"/>
                      </a:lnTo>
                      <a:lnTo>
                        <a:pt x="230" y="103"/>
                      </a:lnTo>
                      <a:lnTo>
                        <a:pt x="247" y="97"/>
                      </a:lnTo>
                      <a:lnTo>
                        <a:pt x="261" y="8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6" name="Freeform 265">
                  <a:extLst>
                    <a:ext uri="{FF2B5EF4-FFF2-40B4-BE49-F238E27FC236}">
                      <a16:creationId xmlns:a16="http://schemas.microsoft.com/office/drawing/2014/main" id="{D2C85F85-8075-439A-AC36-CA99A09CD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314700"/>
                  <a:ext cx="77788" cy="57150"/>
                </a:xfrm>
                <a:custGeom>
                  <a:avLst/>
                  <a:gdLst>
                    <a:gd name="T0" fmla="*/ 14 w 341"/>
                    <a:gd name="T1" fmla="*/ 133 h 323"/>
                    <a:gd name="T2" fmla="*/ 3 w 341"/>
                    <a:gd name="T3" fmla="*/ 160 h 323"/>
                    <a:gd name="T4" fmla="*/ 0 w 341"/>
                    <a:gd name="T5" fmla="*/ 184 h 323"/>
                    <a:gd name="T6" fmla="*/ 1 w 341"/>
                    <a:gd name="T7" fmla="*/ 205 h 323"/>
                    <a:gd name="T8" fmla="*/ 6 w 341"/>
                    <a:gd name="T9" fmla="*/ 221 h 323"/>
                    <a:gd name="T10" fmla="*/ 15 w 341"/>
                    <a:gd name="T11" fmla="*/ 232 h 323"/>
                    <a:gd name="T12" fmla="*/ 27 w 341"/>
                    <a:gd name="T13" fmla="*/ 238 h 323"/>
                    <a:gd name="T14" fmla="*/ 39 w 341"/>
                    <a:gd name="T15" fmla="*/ 238 h 323"/>
                    <a:gd name="T16" fmla="*/ 52 w 341"/>
                    <a:gd name="T17" fmla="*/ 230 h 323"/>
                    <a:gd name="T18" fmla="*/ 52 w 341"/>
                    <a:gd name="T19" fmla="*/ 252 h 323"/>
                    <a:gd name="T20" fmla="*/ 55 w 341"/>
                    <a:gd name="T21" fmla="*/ 271 h 323"/>
                    <a:gd name="T22" fmla="*/ 60 w 341"/>
                    <a:gd name="T23" fmla="*/ 287 h 323"/>
                    <a:gd name="T24" fmla="*/ 68 w 341"/>
                    <a:gd name="T25" fmla="*/ 300 h 323"/>
                    <a:gd name="T26" fmla="*/ 78 w 341"/>
                    <a:gd name="T27" fmla="*/ 310 h 323"/>
                    <a:gd name="T28" fmla="*/ 88 w 341"/>
                    <a:gd name="T29" fmla="*/ 318 h 323"/>
                    <a:gd name="T30" fmla="*/ 112 w 341"/>
                    <a:gd name="T31" fmla="*/ 323 h 323"/>
                    <a:gd name="T32" fmla="*/ 136 w 341"/>
                    <a:gd name="T33" fmla="*/ 318 h 323"/>
                    <a:gd name="T34" fmla="*/ 156 w 341"/>
                    <a:gd name="T35" fmla="*/ 301 h 323"/>
                    <a:gd name="T36" fmla="*/ 171 w 341"/>
                    <a:gd name="T37" fmla="*/ 271 h 323"/>
                    <a:gd name="T38" fmla="*/ 176 w 341"/>
                    <a:gd name="T39" fmla="*/ 230 h 323"/>
                    <a:gd name="T40" fmla="*/ 202 w 341"/>
                    <a:gd name="T41" fmla="*/ 222 h 323"/>
                    <a:gd name="T42" fmla="*/ 224 w 341"/>
                    <a:gd name="T43" fmla="*/ 208 h 323"/>
                    <a:gd name="T44" fmla="*/ 243 w 341"/>
                    <a:gd name="T45" fmla="*/ 190 h 323"/>
                    <a:gd name="T46" fmla="*/ 257 w 341"/>
                    <a:gd name="T47" fmla="*/ 168 h 323"/>
                    <a:gd name="T48" fmla="*/ 266 w 341"/>
                    <a:gd name="T49" fmla="*/ 144 h 323"/>
                    <a:gd name="T50" fmla="*/ 272 w 341"/>
                    <a:gd name="T51" fmla="*/ 118 h 323"/>
                    <a:gd name="T52" fmla="*/ 271 w 341"/>
                    <a:gd name="T53" fmla="*/ 90 h 323"/>
                    <a:gd name="T54" fmla="*/ 265 w 341"/>
                    <a:gd name="T55" fmla="*/ 62 h 323"/>
                    <a:gd name="T56" fmla="*/ 288 w 341"/>
                    <a:gd name="T57" fmla="*/ 56 h 323"/>
                    <a:gd name="T58" fmla="*/ 308 w 341"/>
                    <a:gd name="T59" fmla="*/ 42 h 323"/>
                    <a:gd name="T60" fmla="*/ 327 w 341"/>
                    <a:gd name="T61" fmla="*/ 23 h 323"/>
                    <a:gd name="T62" fmla="*/ 341 w 341"/>
                    <a:gd name="T63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23">
                      <a:moveTo>
                        <a:pt x="14" y="133"/>
                      </a:moveTo>
                      <a:lnTo>
                        <a:pt x="3" y="160"/>
                      </a:lnTo>
                      <a:lnTo>
                        <a:pt x="0" y="184"/>
                      </a:lnTo>
                      <a:lnTo>
                        <a:pt x="1" y="205"/>
                      </a:lnTo>
                      <a:lnTo>
                        <a:pt x="6" y="221"/>
                      </a:lnTo>
                      <a:lnTo>
                        <a:pt x="15" y="232"/>
                      </a:lnTo>
                      <a:lnTo>
                        <a:pt x="27" y="238"/>
                      </a:lnTo>
                      <a:lnTo>
                        <a:pt x="39" y="238"/>
                      </a:lnTo>
                      <a:lnTo>
                        <a:pt x="52" y="230"/>
                      </a:lnTo>
                      <a:lnTo>
                        <a:pt x="52" y="252"/>
                      </a:lnTo>
                      <a:lnTo>
                        <a:pt x="55" y="271"/>
                      </a:lnTo>
                      <a:lnTo>
                        <a:pt x="60" y="287"/>
                      </a:lnTo>
                      <a:lnTo>
                        <a:pt x="68" y="300"/>
                      </a:lnTo>
                      <a:lnTo>
                        <a:pt x="78" y="310"/>
                      </a:lnTo>
                      <a:lnTo>
                        <a:pt x="88" y="318"/>
                      </a:lnTo>
                      <a:lnTo>
                        <a:pt x="112" y="323"/>
                      </a:lnTo>
                      <a:lnTo>
                        <a:pt x="136" y="318"/>
                      </a:lnTo>
                      <a:lnTo>
                        <a:pt x="156" y="301"/>
                      </a:lnTo>
                      <a:lnTo>
                        <a:pt x="171" y="271"/>
                      </a:lnTo>
                      <a:lnTo>
                        <a:pt x="176" y="230"/>
                      </a:lnTo>
                      <a:lnTo>
                        <a:pt x="202" y="222"/>
                      </a:lnTo>
                      <a:lnTo>
                        <a:pt x="224" y="208"/>
                      </a:lnTo>
                      <a:lnTo>
                        <a:pt x="243" y="190"/>
                      </a:lnTo>
                      <a:lnTo>
                        <a:pt x="257" y="168"/>
                      </a:lnTo>
                      <a:lnTo>
                        <a:pt x="266" y="144"/>
                      </a:lnTo>
                      <a:lnTo>
                        <a:pt x="272" y="118"/>
                      </a:lnTo>
                      <a:lnTo>
                        <a:pt x="271" y="90"/>
                      </a:lnTo>
                      <a:lnTo>
                        <a:pt x="265" y="62"/>
                      </a:lnTo>
                      <a:lnTo>
                        <a:pt x="288" y="56"/>
                      </a:lnTo>
                      <a:lnTo>
                        <a:pt x="308" y="42"/>
                      </a:lnTo>
                      <a:lnTo>
                        <a:pt x="327" y="23"/>
                      </a:lnTo>
                      <a:lnTo>
                        <a:pt x="3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7" name="Freeform 266">
                  <a:extLst>
                    <a:ext uri="{FF2B5EF4-FFF2-40B4-BE49-F238E27FC236}">
                      <a16:creationId xmlns:a16="http://schemas.microsoft.com/office/drawing/2014/main" id="{9BEC43A9-848C-48CB-AF46-844B5D28A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4763" y="3324225"/>
                  <a:ext cx="17463" cy="9525"/>
                </a:xfrm>
                <a:custGeom>
                  <a:avLst/>
                  <a:gdLst>
                    <a:gd name="T0" fmla="*/ 0 w 78"/>
                    <a:gd name="T1" fmla="*/ 26 h 49"/>
                    <a:gd name="T2" fmla="*/ 12 w 78"/>
                    <a:gd name="T3" fmla="*/ 39 h 49"/>
                    <a:gd name="T4" fmla="*/ 27 w 78"/>
                    <a:gd name="T5" fmla="*/ 47 h 49"/>
                    <a:gd name="T6" fmla="*/ 41 w 78"/>
                    <a:gd name="T7" fmla="*/ 49 h 49"/>
                    <a:gd name="T8" fmla="*/ 55 w 78"/>
                    <a:gd name="T9" fmla="*/ 47 h 49"/>
                    <a:gd name="T10" fmla="*/ 67 w 78"/>
                    <a:gd name="T11" fmla="*/ 39 h 49"/>
                    <a:gd name="T12" fmla="*/ 76 w 78"/>
                    <a:gd name="T13" fmla="*/ 29 h 49"/>
                    <a:gd name="T14" fmla="*/ 78 w 78"/>
                    <a:gd name="T15" fmla="*/ 16 h 49"/>
                    <a:gd name="T16" fmla="*/ 75 w 78"/>
                    <a:gd name="T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49">
                      <a:moveTo>
                        <a:pt x="0" y="26"/>
                      </a:moveTo>
                      <a:lnTo>
                        <a:pt x="12" y="39"/>
                      </a:lnTo>
                      <a:lnTo>
                        <a:pt x="27" y="47"/>
                      </a:lnTo>
                      <a:lnTo>
                        <a:pt x="41" y="49"/>
                      </a:lnTo>
                      <a:lnTo>
                        <a:pt x="55" y="47"/>
                      </a:lnTo>
                      <a:lnTo>
                        <a:pt x="67" y="39"/>
                      </a:lnTo>
                      <a:lnTo>
                        <a:pt x="76" y="29"/>
                      </a:lnTo>
                      <a:lnTo>
                        <a:pt x="78" y="16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8" name="Freeform 267">
                  <a:extLst>
                    <a:ext uri="{FF2B5EF4-FFF2-40B4-BE49-F238E27FC236}">
                      <a16:creationId xmlns:a16="http://schemas.microsoft.com/office/drawing/2014/main" id="{EA145E86-4D7B-41B9-B443-17506E3BE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9051" y="3321050"/>
                  <a:ext cx="79375" cy="22225"/>
                </a:xfrm>
                <a:custGeom>
                  <a:avLst/>
                  <a:gdLst>
                    <a:gd name="T0" fmla="*/ 0 w 346"/>
                    <a:gd name="T1" fmla="*/ 62 h 127"/>
                    <a:gd name="T2" fmla="*/ 12 w 346"/>
                    <a:gd name="T3" fmla="*/ 78 h 127"/>
                    <a:gd name="T4" fmla="*/ 26 w 346"/>
                    <a:gd name="T5" fmla="*/ 90 h 127"/>
                    <a:gd name="T6" fmla="*/ 40 w 346"/>
                    <a:gd name="T7" fmla="*/ 97 h 127"/>
                    <a:gd name="T8" fmla="*/ 55 w 346"/>
                    <a:gd name="T9" fmla="*/ 99 h 127"/>
                    <a:gd name="T10" fmla="*/ 70 w 346"/>
                    <a:gd name="T11" fmla="*/ 96 h 127"/>
                    <a:gd name="T12" fmla="*/ 85 w 346"/>
                    <a:gd name="T13" fmla="*/ 88 h 127"/>
                    <a:gd name="T14" fmla="*/ 99 w 346"/>
                    <a:gd name="T15" fmla="*/ 76 h 127"/>
                    <a:gd name="T16" fmla="*/ 113 w 346"/>
                    <a:gd name="T17" fmla="*/ 60 h 127"/>
                    <a:gd name="T18" fmla="*/ 116 w 346"/>
                    <a:gd name="T19" fmla="*/ 82 h 127"/>
                    <a:gd name="T20" fmla="*/ 120 w 346"/>
                    <a:gd name="T21" fmla="*/ 98 h 127"/>
                    <a:gd name="T22" fmla="*/ 128 w 346"/>
                    <a:gd name="T23" fmla="*/ 108 h 127"/>
                    <a:gd name="T24" fmla="*/ 136 w 346"/>
                    <a:gd name="T25" fmla="*/ 114 h 127"/>
                    <a:gd name="T26" fmla="*/ 148 w 346"/>
                    <a:gd name="T27" fmla="*/ 115 h 127"/>
                    <a:gd name="T28" fmla="*/ 160 w 346"/>
                    <a:gd name="T29" fmla="*/ 111 h 127"/>
                    <a:gd name="T30" fmla="*/ 188 w 346"/>
                    <a:gd name="T31" fmla="*/ 90 h 127"/>
                    <a:gd name="T32" fmla="*/ 194 w 346"/>
                    <a:gd name="T33" fmla="*/ 109 h 127"/>
                    <a:gd name="T34" fmla="*/ 205 w 346"/>
                    <a:gd name="T35" fmla="*/ 121 h 127"/>
                    <a:gd name="T36" fmla="*/ 218 w 346"/>
                    <a:gd name="T37" fmla="*/ 127 h 127"/>
                    <a:gd name="T38" fmla="*/ 233 w 346"/>
                    <a:gd name="T39" fmla="*/ 126 h 127"/>
                    <a:gd name="T40" fmla="*/ 246 w 346"/>
                    <a:gd name="T41" fmla="*/ 117 h 127"/>
                    <a:gd name="T42" fmla="*/ 256 w 346"/>
                    <a:gd name="T43" fmla="*/ 103 h 127"/>
                    <a:gd name="T44" fmla="*/ 259 w 346"/>
                    <a:gd name="T45" fmla="*/ 85 h 127"/>
                    <a:gd name="T46" fmla="*/ 256 w 346"/>
                    <a:gd name="T47" fmla="*/ 60 h 127"/>
                    <a:gd name="T48" fmla="*/ 275 w 346"/>
                    <a:gd name="T49" fmla="*/ 74 h 127"/>
                    <a:gd name="T50" fmla="*/ 295 w 346"/>
                    <a:gd name="T51" fmla="*/ 80 h 127"/>
                    <a:gd name="T52" fmla="*/ 312 w 346"/>
                    <a:gd name="T53" fmla="*/ 77 h 127"/>
                    <a:gd name="T54" fmla="*/ 327 w 346"/>
                    <a:gd name="T55" fmla="*/ 69 h 127"/>
                    <a:gd name="T56" fmla="*/ 338 w 346"/>
                    <a:gd name="T57" fmla="*/ 56 h 127"/>
                    <a:gd name="T58" fmla="*/ 345 w 346"/>
                    <a:gd name="T59" fmla="*/ 40 h 127"/>
                    <a:gd name="T60" fmla="*/ 346 w 346"/>
                    <a:gd name="T61" fmla="*/ 21 h 127"/>
                    <a:gd name="T62" fmla="*/ 342 w 346"/>
                    <a:gd name="T6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127">
                      <a:moveTo>
                        <a:pt x="0" y="62"/>
                      </a:moveTo>
                      <a:lnTo>
                        <a:pt x="12" y="78"/>
                      </a:lnTo>
                      <a:lnTo>
                        <a:pt x="26" y="90"/>
                      </a:lnTo>
                      <a:lnTo>
                        <a:pt x="40" y="97"/>
                      </a:lnTo>
                      <a:lnTo>
                        <a:pt x="55" y="99"/>
                      </a:lnTo>
                      <a:lnTo>
                        <a:pt x="70" y="96"/>
                      </a:lnTo>
                      <a:lnTo>
                        <a:pt x="85" y="88"/>
                      </a:lnTo>
                      <a:lnTo>
                        <a:pt x="99" y="76"/>
                      </a:lnTo>
                      <a:lnTo>
                        <a:pt x="113" y="60"/>
                      </a:lnTo>
                      <a:lnTo>
                        <a:pt x="116" y="82"/>
                      </a:lnTo>
                      <a:lnTo>
                        <a:pt x="120" y="98"/>
                      </a:lnTo>
                      <a:lnTo>
                        <a:pt x="128" y="108"/>
                      </a:lnTo>
                      <a:lnTo>
                        <a:pt x="136" y="114"/>
                      </a:lnTo>
                      <a:lnTo>
                        <a:pt x="148" y="115"/>
                      </a:lnTo>
                      <a:lnTo>
                        <a:pt x="160" y="111"/>
                      </a:lnTo>
                      <a:lnTo>
                        <a:pt x="188" y="90"/>
                      </a:lnTo>
                      <a:lnTo>
                        <a:pt x="194" y="109"/>
                      </a:lnTo>
                      <a:lnTo>
                        <a:pt x="205" y="121"/>
                      </a:lnTo>
                      <a:lnTo>
                        <a:pt x="218" y="127"/>
                      </a:lnTo>
                      <a:lnTo>
                        <a:pt x="233" y="126"/>
                      </a:lnTo>
                      <a:lnTo>
                        <a:pt x="246" y="117"/>
                      </a:lnTo>
                      <a:lnTo>
                        <a:pt x="256" y="103"/>
                      </a:lnTo>
                      <a:lnTo>
                        <a:pt x="259" y="85"/>
                      </a:lnTo>
                      <a:lnTo>
                        <a:pt x="256" y="60"/>
                      </a:lnTo>
                      <a:lnTo>
                        <a:pt x="275" y="74"/>
                      </a:lnTo>
                      <a:lnTo>
                        <a:pt x="295" y="80"/>
                      </a:lnTo>
                      <a:lnTo>
                        <a:pt x="312" y="77"/>
                      </a:lnTo>
                      <a:lnTo>
                        <a:pt x="327" y="69"/>
                      </a:lnTo>
                      <a:lnTo>
                        <a:pt x="338" y="56"/>
                      </a:lnTo>
                      <a:lnTo>
                        <a:pt x="345" y="40"/>
                      </a:lnTo>
                      <a:lnTo>
                        <a:pt x="346" y="21"/>
                      </a:lnTo>
                      <a:lnTo>
                        <a:pt x="34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9" name="Freeform 268">
                  <a:extLst>
                    <a:ext uri="{FF2B5EF4-FFF2-40B4-BE49-F238E27FC236}">
                      <a16:creationId xmlns:a16="http://schemas.microsoft.com/office/drawing/2014/main" id="{35F30065-6939-4719-8EA6-D455B5C3B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5676" y="3270250"/>
                  <a:ext cx="122238" cy="55563"/>
                </a:xfrm>
                <a:custGeom>
                  <a:avLst/>
                  <a:gdLst>
                    <a:gd name="T0" fmla="*/ 0 w 544"/>
                    <a:gd name="T1" fmla="*/ 312 h 313"/>
                    <a:gd name="T2" fmla="*/ 17 w 544"/>
                    <a:gd name="T3" fmla="*/ 313 h 313"/>
                    <a:gd name="T4" fmla="*/ 32 w 544"/>
                    <a:gd name="T5" fmla="*/ 310 h 313"/>
                    <a:gd name="T6" fmla="*/ 46 w 544"/>
                    <a:gd name="T7" fmla="*/ 304 h 313"/>
                    <a:gd name="T8" fmla="*/ 57 w 544"/>
                    <a:gd name="T9" fmla="*/ 294 h 313"/>
                    <a:gd name="T10" fmla="*/ 64 w 544"/>
                    <a:gd name="T11" fmla="*/ 281 h 313"/>
                    <a:gd name="T12" fmla="*/ 67 w 544"/>
                    <a:gd name="T13" fmla="*/ 266 h 313"/>
                    <a:gd name="T14" fmla="*/ 65 w 544"/>
                    <a:gd name="T15" fmla="*/ 250 h 313"/>
                    <a:gd name="T16" fmla="*/ 56 w 544"/>
                    <a:gd name="T17" fmla="*/ 233 h 313"/>
                    <a:gd name="T18" fmla="*/ 74 w 544"/>
                    <a:gd name="T19" fmla="*/ 239 h 313"/>
                    <a:gd name="T20" fmla="*/ 90 w 544"/>
                    <a:gd name="T21" fmla="*/ 241 h 313"/>
                    <a:gd name="T22" fmla="*/ 101 w 544"/>
                    <a:gd name="T23" fmla="*/ 237 h 313"/>
                    <a:gd name="T24" fmla="*/ 109 w 544"/>
                    <a:gd name="T25" fmla="*/ 231 h 313"/>
                    <a:gd name="T26" fmla="*/ 111 w 544"/>
                    <a:gd name="T27" fmla="*/ 221 h 313"/>
                    <a:gd name="T28" fmla="*/ 109 w 544"/>
                    <a:gd name="T29" fmla="*/ 210 h 313"/>
                    <a:gd name="T30" fmla="*/ 100 w 544"/>
                    <a:gd name="T31" fmla="*/ 198 h 313"/>
                    <a:gd name="T32" fmla="*/ 86 w 544"/>
                    <a:gd name="T33" fmla="*/ 185 h 313"/>
                    <a:gd name="T34" fmla="*/ 107 w 544"/>
                    <a:gd name="T35" fmla="*/ 179 h 313"/>
                    <a:gd name="T36" fmla="*/ 122 w 544"/>
                    <a:gd name="T37" fmla="*/ 170 h 313"/>
                    <a:gd name="T38" fmla="*/ 132 w 544"/>
                    <a:gd name="T39" fmla="*/ 159 h 313"/>
                    <a:gd name="T40" fmla="*/ 137 w 544"/>
                    <a:gd name="T41" fmla="*/ 148 h 313"/>
                    <a:gd name="T42" fmla="*/ 138 w 544"/>
                    <a:gd name="T43" fmla="*/ 135 h 313"/>
                    <a:gd name="T44" fmla="*/ 135 w 544"/>
                    <a:gd name="T45" fmla="*/ 121 h 313"/>
                    <a:gd name="T46" fmla="*/ 115 w 544"/>
                    <a:gd name="T47" fmla="*/ 96 h 313"/>
                    <a:gd name="T48" fmla="*/ 128 w 544"/>
                    <a:gd name="T49" fmla="*/ 83 h 313"/>
                    <a:gd name="T50" fmla="*/ 135 w 544"/>
                    <a:gd name="T51" fmla="*/ 66 h 313"/>
                    <a:gd name="T52" fmla="*/ 132 w 544"/>
                    <a:gd name="T53" fmla="*/ 48 h 313"/>
                    <a:gd name="T54" fmla="*/ 120 w 544"/>
                    <a:gd name="T55" fmla="*/ 33 h 313"/>
                    <a:gd name="T56" fmla="*/ 139 w 544"/>
                    <a:gd name="T57" fmla="*/ 46 h 313"/>
                    <a:gd name="T58" fmla="*/ 159 w 544"/>
                    <a:gd name="T59" fmla="*/ 51 h 313"/>
                    <a:gd name="T60" fmla="*/ 175 w 544"/>
                    <a:gd name="T61" fmla="*/ 52 h 313"/>
                    <a:gd name="T62" fmla="*/ 190 w 544"/>
                    <a:gd name="T63" fmla="*/ 50 h 313"/>
                    <a:gd name="T64" fmla="*/ 216 w 544"/>
                    <a:gd name="T65" fmla="*/ 39 h 313"/>
                    <a:gd name="T66" fmla="*/ 233 w 544"/>
                    <a:gd name="T67" fmla="*/ 21 h 313"/>
                    <a:gd name="T68" fmla="*/ 244 w 544"/>
                    <a:gd name="T69" fmla="*/ 0 h 313"/>
                    <a:gd name="T70" fmla="*/ 253 w 544"/>
                    <a:gd name="T71" fmla="*/ 21 h 313"/>
                    <a:gd name="T72" fmla="*/ 266 w 544"/>
                    <a:gd name="T73" fmla="*/ 37 h 313"/>
                    <a:gd name="T74" fmla="*/ 286 w 544"/>
                    <a:gd name="T75" fmla="*/ 50 h 313"/>
                    <a:gd name="T76" fmla="*/ 311 w 544"/>
                    <a:gd name="T77" fmla="*/ 59 h 313"/>
                    <a:gd name="T78" fmla="*/ 297 w 544"/>
                    <a:gd name="T79" fmla="*/ 79 h 313"/>
                    <a:gd name="T80" fmla="*/ 292 w 544"/>
                    <a:gd name="T81" fmla="*/ 97 h 313"/>
                    <a:gd name="T82" fmla="*/ 294 w 544"/>
                    <a:gd name="T83" fmla="*/ 114 h 313"/>
                    <a:gd name="T84" fmla="*/ 303 w 544"/>
                    <a:gd name="T85" fmla="*/ 128 h 313"/>
                    <a:gd name="T86" fmla="*/ 316 w 544"/>
                    <a:gd name="T87" fmla="*/ 139 h 313"/>
                    <a:gd name="T88" fmla="*/ 333 w 544"/>
                    <a:gd name="T89" fmla="*/ 147 h 313"/>
                    <a:gd name="T90" fmla="*/ 354 w 544"/>
                    <a:gd name="T91" fmla="*/ 150 h 313"/>
                    <a:gd name="T92" fmla="*/ 375 w 544"/>
                    <a:gd name="T93" fmla="*/ 149 h 313"/>
                    <a:gd name="T94" fmla="*/ 363 w 544"/>
                    <a:gd name="T95" fmla="*/ 161 h 313"/>
                    <a:gd name="T96" fmla="*/ 358 w 544"/>
                    <a:gd name="T97" fmla="*/ 175 h 313"/>
                    <a:gd name="T98" fmla="*/ 357 w 544"/>
                    <a:gd name="T99" fmla="*/ 187 h 313"/>
                    <a:gd name="T100" fmla="*/ 360 w 544"/>
                    <a:gd name="T101" fmla="*/ 198 h 313"/>
                    <a:gd name="T102" fmla="*/ 368 w 544"/>
                    <a:gd name="T103" fmla="*/ 204 h 313"/>
                    <a:gd name="T104" fmla="*/ 379 w 544"/>
                    <a:gd name="T105" fmla="*/ 206 h 313"/>
                    <a:gd name="T106" fmla="*/ 393 w 544"/>
                    <a:gd name="T107" fmla="*/ 203 h 313"/>
                    <a:gd name="T108" fmla="*/ 409 w 544"/>
                    <a:gd name="T109" fmla="*/ 192 h 313"/>
                    <a:gd name="T110" fmla="*/ 416 w 544"/>
                    <a:gd name="T111" fmla="*/ 213 h 313"/>
                    <a:gd name="T112" fmla="*/ 431 w 544"/>
                    <a:gd name="T113" fmla="*/ 228 h 313"/>
                    <a:gd name="T114" fmla="*/ 451 w 544"/>
                    <a:gd name="T115" fmla="*/ 237 h 313"/>
                    <a:gd name="T116" fmla="*/ 473 w 544"/>
                    <a:gd name="T117" fmla="*/ 241 h 313"/>
                    <a:gd name="T118" fmla="*/ 497 w 544"/>
                    <a:gd name="T119" fmla="*/ 238 h 313"/>
                    <a:gd name="T120" fmla="*/ 518 w 544"/>
                    <a:gd name="T121" fmla="*/ 229 h 313"/>
                    <a:gd name="T122" fmla="*/ 534 w 544"/>
                    <a:gd name="T123" fmla="*/ 213 h 313"/>
                    <a:gd name="T124" fmla="*/ 544 w 544"/>
                    <a:gd name="T125" fmla="*/ 18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44" h="313">
                      <a:moveTo>
                        <a:pt x="0" y="312"/>
                      </a:moveTo>
                      <a:lnTo>
                        <a:pt x="17" y="313"/>
                      </a:lnTo>
                      <a:lnTo>
                        <a:pt x="32" y="310"/>
                      </a:lnTo>
                      <a:lnTo>
                        <a:pt x="46" y="304"/>
                      </a:lnTo>
                      <a:lnTo>
                        <a:pt x="57" y="294"/>
                      </a:lnTo>
                      <a:lnTo>
                        <a:pt x="64" y="281"/>
                      </a:lnTo>
                      <a:lnTo>
                        <a:pt x="67" y="266"/>
                      </a:lnTo>
                      <a:lnTo>
                        <a:pt x="65" y="250"/>
                      </a:lnTo>
                      <a:lnTo>
                        <a:pt x="56" y="233"/>
                      </a:lnTo>
                      <a:lnTo>
                        <a:pt x="74" y="239"/>
                      </a:lnTo>
                      <a:lnTo>
                        <a:pt x="90" y="241"/>
                      </a:lnTo>
                      <a:lnTo>
                        <a:pt x="101" y="237"/>
                      </a:lnTo>
                      <a:lnTo>
                        <a:pt x="109" y="231"/>
                      </a:lnTo>
                      <a:lnTo>
                        <a:pt x="111" y="221"/>
                      </a:lnTo>
                      <a:lnTo>
                        <a:pt x="109" y="210"/>
                      </a:lnTo>
                      <a:lnTo>
                        <a:pt x="100" y="198"/>
                      </a:lnTo>
                      <a:lnTo>
                        <a:pt x="86" y="185"/>
                      </a:lnTo>
                      <a:lnTo>
                        <a:pt x="107" y="179"/>
                      </a:lnTo>
                      <a:lnTo>
                        <a:pt x="122" y="170"/>
                      </a:lnTo>
                      <a:lnTo>
                        <a:pt x="132" y="159"/>
                      </a:lnTo>
                      <a:lnTo>
                        <a:pt x="137" y="148"/>
                      </a:lnTo>
                      <a:lnTo>
                        <a:pt x="138" y="135"/>
                      </a:lnTo>
                      <a:lnTo>
                        <a:pt x="135" y="121"/>
                      </a:lnTo>
                      <a:lnTo>
                        <a:pt x="115" y="96"/>
                      </a:lnTo>
                      <a:lnTo>
                        <a:pt x="128" y="83"/>
                      </a:lnTo>
                      <a:lnTo>
                        <a:pt x="135" y="66"/>
                      </a:lnTo>
                      <a:lnTo>
                        <a:pt x="132" y="48"/>
                      </a:lnTo>
                      <a:lnTo>
                        <a:pt x="120" y="33"/>
                      </a:lnTo>
                      <a:lnTo>
                        <a:pt x="139" y="46"/>
                      </a:lnTo>
                      <a:lnTo>
                        <a:pt x="159" y="51"/>
                      </a:lnTo>
                      <a:lnTo>
                        <a:pt x="175" y="52"/>
                      </a:lnTo>
                      <a:lnTo>
                        <a:pt x="190" y="50"/>
                      </a:lnTo>
                      <a:lnTo>
                        <a:pt x="216" y="39"/>
                      </a:lnTo>
                      <a:lnTo>
                        <a:pt x="233" y="21"/>
                      </a:lnTo>
                      <a:lnTo>
                        <a:pt x="244" y="0"/>
                      </a:lnTo>
                      <a:lnTo>
                        <a:pt x="253" y="21"/>
                      </a:lnTo>
                      <a:lnTo>
                        <a:pt x="266" y="37"/>
                      </a:lnTo>
                      <a:lnTo>
                        <a:pt x="286" y="50"/>
                      </a:lnTo>
                      <a:lnTo>
                        <a:pt x="311" y="59"/>
                      </a:lnTo>
                      <a:lnTo>
                        <a:pt x="297" y="79"/>
                      </a:lnTo>
                      <a:lnTo>
                        <a:pt x="292" y="97"/>
                      </a:lnTo>
                      <a:lnTo>
                        <a:pt x="294" y="114"/>
                      </a:lnTo>
                      <a:lnTo>
                        <a:pt x="303" y="128"/>
                      </a:lnTo>
                      <a:lnTo>
                        <a:pt x="316" y="139"/>
                      </a:lnTo>
                      <a:lnTo>
                        <a:pt x="333" y="147"/>
                      </a:lnTo>
                      <a:lnTo>
                        <a:pt x="354" y="150"/>
                      </a:lnTo>
                      <a:lnTo>
                        <a:pt x="375" y="149"/>
                      </a:lnTo>
                      <a:lnTo>
                        <a:pt x="363" y="161"/>
                      </a:lnTo>
                      <a:lnTo>
                        <a:pt x="358" y="175"/>
                      </a:lnTo>
                      <a:lnTo>
                        <a:pt x="357" y="187"/>
                      </a:lnTo>
                      <a:lnTo>
                        <a:pt x="360" y="198"/>
                      </a:lnTo>
                      <a:lnTo>
                        <a:pt x="368" y="204"/>
                      </a:lnTo>
                      <a:lnTo>
                        <a:pt x="379" y="206"/>
                      </a:lnTo>
                      <a:lnTo>
                        <a:pt x="393" y="203"/>
                      </a:lnTo>
                      <a:lnTo>
                        <a:pt x="409" y="192"/>
                      </a:lnTo>
                      <a:lnTo>
                        <a:pt x="416" y="213"/>
                      </a:lnTo>
                      <a:lnTo>
                        <a:pt x="431" y="228"/>
                      </a:lnTo>
                      <a:lnTo>
                        <a:pt x="451" y="237"/>
                      </a:lnTo>
                      <a:lnTo>
                        <a:pt x="473" y="241"/>
                      </a:lnTo>
                      <a:lnTo>
                        <a:pt x="497" y="238"/>
                      </a:lnTo>
                      <a:lnTo>
                        <a:pt x="518" y="229"/>
                      </a:lnTo>
                      <a:lnTo>
                        <a:pt x="534" y="213"/>
                      </a:lnTo>
                      <a:lnTo>
                        <a:pt x="544" y="18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0" name="Freeform 269">
                  <a:extLst>
                    <a:ext uri="{FF2B5EF4-FFF2-40B4-BE49-F238E27FC236}">
                      <a16:creationId xmlns:a16="http://schemas.microsoft.com/office/drawing/2014/main" id="{CA1107E1-0B19-4B25-B440-2443F7F3D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51" y="3243263"/>
                  <a:ext cx="49213" cy="60325"/>
                </a:xfrm>
                <a:custGeom>
                  <a:avLst/>
                  <a:gdLst>
                    <a:gd name="T0" fmla="*/ 67 w 217"/>
                    <a:gd name="T1" fmla="*/ 339 h 339"/>
                    <a:gd name="T2" fmla="*/ 50 w 217"/>
                    <a:gd name="T3" fmla="*/ 337 h 339"/>
                    <a:gd name="T4" fmla="*/ 37 w 217"/>
                    <a:gd name="T5" fmla="*/ 332 h 339"/>
                    <a:gd name="T6" fmla="*/ 28 w 217"/>
                    <a:gd name="T7" fmla="*/ 323 h 339"/>
                    <a:gd name="T8" fmla="*/ 25 w 217"/>
                    <a:gd name="T9" fmla="*/ 313 h 339"/>
                    <a:gd name="T10" fmla="*/ 32 w 217"/>
                    <a:gd name="T11" fmla="*/ 290 h 339"/>
                    <a:gd name="T12" fmla="*/ 41 w 217"/>
                    <a:gd name="T13" fmla="*/ 278 h 339"/>
                    <a:gd name="T14" fmla="*/ 56 w 217"/>
                    <a:gd name="T15" fmla="*/ 268 h 339"/>
                    <a:gd name="T16" fmla="*/ 32 w 217"/>
                    <a:gd name="T17" fmla="*/ 261 h 339"/>
                    <a:gd name="T18" fmla="*/ 13 w 217"/>
                    <a:gd name="T19" fmla="*/ 247 h 339"/>
                    <a:gd name="T20" fmla="*/ 4 w 217"/>
                    <a:gd name="T21" fmla="*/ 229 h 339"/>
                    <a:gd name="T22" fmla="*/ 0 w 217"/>
                    <a:gd name="T23" fmla="*/ 210 h 339"/>
                    <a:gd name="T24" fmla="*/ 5 w 217"/>
                    <a:gd name="T25" fmla="*/ 190 h 339"/>
                    <a:gd name="T26" fmla="*/ 18 w 217"/>
                    <a:gd name="T27" fmla="*/ 174 h 339"/>
                    <a:gd name="T28" fmla="*/ 38 w 217"/>
                    <a:gd name="T29" fmla="*/ 164 h 339"/>
                    <a:gd name="T30" fmla="*/ 51 w 217"/>
                    <a:gd name="T31" fmla="*/ 162 h 339"/>
                    <a:gd name="T32" fmla="*/ 67 w 217"/>
                    <a:gd name="T33" fmla="*/ 160 h 339"/>
                    <a:gd name="T34" fmla="*/ 49 w 217"/>
                    <a:gd name="T35" fmla="*/ 142 h 339"/>
                    <a:gd name="T36" fmla="*/ 42 w 217"/>
                    <a:gd name="T37" fmla="*/ 125 h 339"/>
                    <a:gd name="T38" fmla="*/ 44 w 217"/>
                    <a:gd name="T39" fmla="*/ 110 h 339"/>
                    <a:gd name="T40" fmla="*/ 53 w 217"/>
                    <a:gd name="T41" fmla="*/ 99 h 339"/>
                    <a:gd name="T42" fmla="*/ 68 w 217"/>
                    <a:gd name="T43" fmla="*/ 89 h 339"/>
                    <a:gd name="T44" fmla="*/ 88 w 217"/>
                    <a:gd name="T45" fmla="*/ 86 h 339"/>
                    <a:gd name="T46" fmla="*/ 109 w 217"/>
                    <a:gd name="T47" fmla="*/ 87 h 339"/>
                    <a:gd name="T48" fmla="*/ 132 w 217"/>
                    <a:gd name="T49" fmla="*/ 94 h 339"/>
                    <a:gd name="T50" fmla="*/ 128 w 217"/>
                    <a:gd name="T51" fmla="*/ 74 h 339"/>
                    <a:gd name="T52" fmla="*/ 128 w 217"/>
                    <a:gd name="T53" fmla="*/ 55 h 339"/>
                    <a:gd name="T54" fmla="*/ 134 w 217"/>
                    <a:gd name="T55" fmla="*/ 37 h 339"/>
                    <a:gd name="T56" fmla="*/ 144 w 217"/>
                    <a:gd name="T57" fmla="*/ 20 h 339"/>
                    <a:gd name="T58" fmla="*/ 157 w 217"/>
                    <a:gd name="T59" fmla="*/ 9 h 339"/>
                    <a:gd name="T60" fmla="*/ 174 w 217"/>
                    <a:gd name="T61" fmla="*/ 1 h 339"/>
                    <a:gd name="T62" fmla="*/ 194 w 217"/>
                    <a:gd name="T63" fmla="*/ 0 h 339"/>
                    <a:gd name="T64" fmla="*/ 217 w 217"/>
                    <a:gd name="T65" fmla="*/ 6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7" h="339">
                      <a:moveTo>
                        <a:pt x="67" y="339"/>
                      </a:moveTo>
                      <a:lnTo>
                        <a:pt x="50" y="337"/>
                      </a:lnTo>
                      <a:lnTo>
                        <a:pt x="37" y="332"/>
                      </a:lnTo>
                      <a:lnTo>
                        <a:pt x="28" y="323"/>
                      </a:lnTo>
                      <a:lnTo>
                        <a:pt x="25" y="313"/>
                      </a:lnTo>
                      <a:lnTo>
                        <a:pt x="32" y="290"/>
                      </a:lnTo>
                      <a:lnTo>
                        <a:pt x="41" y="278"/>
                      </a:lnTo>
                      <a:lnTo>
                        <a:pt x="56" y="268"/>
                      </a:lnTo>
                      <a:lnTo>
                        <a:pt x="32" y="261"/>
                      </a:lnTo>
                      <a:lnTo>
                        <a:pt x="13" y="247"/>
                      </a:lnTo>
                      <a:lnTo>
                        <a:pt x="4" y="229"/>
                      </a:lnTo>
                      <a:lnTo>
                        <a:pt x="0" y="210"/>
                      </a:lnTo>
                      <a:lnTo>
                        <a:pt x="5" y="190"/>
                      </a:lnTo>
                      <a:lnTo>
                        <a:pt x="18" y="174"/>
                      </a:lnTo>
                      <a:lnTo>
                        <a:pt x="38" y="164"/>
                      </a:lnTo>
                      <a:lnTo>
                        <a:pt x="51" y="162"/>
                      </a:lnTo>
                      <a:lnTo>
                        <a:pt x="67" y="160"/>
                      </a:lnTo>
                      <a:lnTo>
                        <a:pt x="49" y="142"/>
                      </a:lnTo>
                      <a:lnTo>
                        <a:pt x="42" y="125"/>
                      </a:lnTo>
                      <a:lnTo>
                        <a:pt x="44" y="110"/>
                      </a:lnTo>
                      <a:lnTo>
                        <a:pt x="53" y="99"/>
                      </a:lnTo>
                      <a:lnTo>
                        <a:pt x="68" y="89"/>
                      </a:lnTo>
                      <a:lnTo>
                        <a:pt x="88" y="86"/>
                      </a:lnTo>
                      <a:lnTo>
                        <a:pt x="109" y="87"/>
                      </a:lnTo>
                      <a:lnTo>
                        <a:pt x="132" y="94"/>
                      </a:lnTo>
                      <a:lnTo>
                        <a:pt x="128" y="74"/>
                      </a:lnTo>
                      <a:lnTo>
                        <a:pt x="128" y="55"/>
                      </a:lnTo>
                      <a:lnTo>
                        <a:pt x="134" y="37"/>
                      </a:lnTo>
                      <a:lnTo>
                        <a:pt x="144" y="20"/>
                      </a:lnTo>
                      <a:lnTo>
                        <a:pt x="157" y="9"/>
                      </a:lnTo>
                      <a:lnTo>
                        <a:pt x="174" y="1"/>
                      </a:lnTo>
                      <a:lnTo>
                        <a:pt x="194" y="0"/>
                      </a:lnTo>
                      <a:lnTo>
                        <a:pt x="217" y="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1" name="Freeform 270">
                  <a:extLst>
                    <a:ext uri="{FF2B5EF4-FFF2-40B4-BE49-F238E27FC236}">
                      <a16:creationId xmlns:a16="http://schemas.microsoft.com/office/drawing/2014/main" id="{16222D3D-7E7E-4208-B878-AD61D6400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2863" y="3213100"/>
                  <a:ext cx="14288" cy="33338"/>
                </a:xfrm>
                <a:custGeom>
                  <a:avLst/>
                  <a:gdLst>
                    <a:gd name="T0" fmla="*/ 61 w 61"/>
                    <a:gd name="T1" fmla="*/ 0 h 189"/>
                    <a:gd name="T2" fmla="*/ 38 w 61"/>
                    <a:gd name="T3" fmla="*/ 12 h 189"/>
                    <a:gd name="T4" fmla="*/ 19 w 61"/>
                    <a:gd name="T5" fmla="*/ 28 h 189"/>
                    <a:gd name="T6" fmla="*/ 6 w 61"/>
                    <a:gd name="T7" fmla="*/ 45 h 189"/>
                    <a:gd name="T8" fmla="*/ 0 w 61"/>
                    <a:gd name="T9" fmla="*/ 64 h 189"/>
                    <a:gd name="T10" fmla="*/ 0 w 61"/>
                    <a:gd name="T11" fmla="*/ 81 h 189"/>
                    <a:gd name="T12" fmla="*/ 5 w 61"/>
                    <a:gd name="T13" fmla="*/ 97 h 189"/>
                    <a:gd name="T14" fmla="*/ 17 w 61"/>
                    <a:gd name="T15" fmla="*/ 110 h 189"/>
                    <a:gd name="T16" fmla="*/ 35 w 61"/>
                    <a:gd name="T17" fmla="*/ 119 h 189"/>
                    <a:gd name="T18" fmla="*/ 21 w 61"/>
                    <a:gd name="T19" fmla="*/ 133 h 189"/>
                    <a:gd name="T20" fmla="*/ 12 w 61"/>
                    <a:gd name="T21" fmla="*/ 148 h 189"/>
                    <a:gd name="T22" fmla="*/ 6 w 61"/>
                    <a:gd name="T23" fmla="*/ 161 h 189"/>
                    <a:gd name="T24" fmla="*/ 6 w 61"/>
                    <a:gd name="T25" fmla="*/ 172 h 189"/>
                    <a:gd name="T26" fmla="*/ 11 w 61"/>
                    <a:gd name="T27" fmla="*/ 181 h 189"/>
                    <a:gd name="T28" fmla="*/ 18 w 61"/>
                    <a:gd name="T29" fmla="*/ 187 h 189"/>
                    <a:gd name="T30" fmla="*/ 29 w 61"/>
                    <a:gd name="T31" fmla="*/ 189 h 189"/>
                    <a:gd name="T32" fmla="*/ 43 w 61"/>
                    <a:gd name="T33" fmla="*/ 186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189">
                      <a:moveTo>
                        <a:pt x="61" y="0"/>
                      </a:moveTo>
                      <a:lnTo>
                        <a:pt x="38" y="12"/>
                      </a:lnTo>
                      <a:lnTo>
                        <a:pt x="19" y="28"/>
                      </a:lnTo>
                      <a:lnTo>
                        <a:pt x="6" y="45"/>
                      </a:lnTo>
                      <a:lnTo>
                        <a:pt x="0" y="64"/>
                      </a:lnTo>
                      <a:lnTo>
                        <a:pt x="0" y="81"/>
                      </a:lnTo>
                      <a:lnTo>
                        <a:pt x="5" y="97"/>
                      </a:lnTo>
                      <a:lnTo>
                        <a:pt x="17" y="110"/>
                      </a:lnTo>
                      <a:lnTo>
                        <a:pt x="35" y="119"/>
                      </a:lnTo>
                      <a:lnTo>
                        <a:pt x="21" y="133"/>
                      </a:lnTo>
                      <a:lnTo>
                        <a:pt x="12" y="148"/>
                      </a:lnTo>
                      <a:lnTo>
                        <a:pt x="6" y="161"/>
                      </a:lnTo>
                      <a:lnTo>
                        <a:pt x="6" y="172"/>
                      </a:lnTo>
                      <a:lnTo>
                        <a:pt x="11" y="181"/>
                      </a:lnTo>
                      <a:lnTo>
                        <a:pt x="18" y="187"/>
                      </a:lnTo>
                      <a:lnTo>
                        <a:pt x="29" y="189"/>
                      </a:lnTo>
                      <a:lnTo>
                        <a:pt x="43" y="18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2" name="Freeform 271">
                  <a:extLst>
                    <a:ext uri="{FF2B5EF4-FFF2-40B4-BE49-F238E27FC236}">
                      <a16:creationId xmlns:a16="http://schemas.microsoft.com/office/drawing/2014/main" id="{6F45CFA2-FFA4-4AB3-9FE5-299FE4FAB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1" y="3211513"/>
                  <a:ext cx="69850" cy="28575"/>
                </a:xfrm>
                <a:custGeom>
                  <a:avLst/>
                  <a:gdLst>
                    <a:gd name="T0" fmla="*/ 4 w 308"/>
                    <a:gd name="T1" fmla="*/ 58 h 167"/>
                    <a:gd name="T2" fmla="*/ 0 w 308"/>
                    <a:gd name="T3" fmla="*/ 85 h 167"/>
                    <a:gd name="T4" fmla="*/ 2 w 308"/>
                    <a:gd name="T5" fmla="*/ 106 h 167"/>
                    <a:gd name="T6" fmla="*/ 9 w 308"/>
                    <a:gd name="T7" fmla="*/ 121 h 167"/>
                    <a:gd name="T8" fmla="*/ 20 w 308"/>
                    <a:gd name="T9" fmla="*/ 130 h 167"/>
                    <a:gd name="T10" fmla="*/ 33 w 308"/>
                    <a:gd name="T11" fmla="*/ 131 h 167"/>
                    <a:gd name="T12" fmla="*/ 47 w 308"/>
                    <a:gd name="T13" fmla="*/ 125 h 167"/>
                    <a:gd name="T14" fmla="*/ 62 w 308"/>
                    <a:gd name="T15" fmla="*/ 113 h 167"/>
                    <a:gd name="T16" fmla="*/ 75 w 308"/>
                    <a:gd name="T17" fmla="*/ 91 h 167"/>
                    <a:gd name="T18" fmla="*/ 74 w 308"/>
                    <a:gd name="T19" fmla="*/ 115 h 167"/>
                    <a:gd name="T20" fmla="*/ 78 w 308"/>
                    <a:gd name="T21" fmla="*/ 133 h 167"/>
                    <a:gd name="T22" fmla="*/ 85 w 308"/>
                    <a:gd name="T23" fmla="*/ 146 h 167"/>
                    <a:gd name="T24" fmla="*/ 95 w 308"/>
                    <a:gd name="T25" fmla="*/ 151 h 167"/>
                    <a:gd name="T26" fmla="*/ 106 w 308"/>
                    <a:gd name="T27" fmla="*/ 151 h 167"/>
                    <a:gd name="T28" fmla="*/ 119 w 308"/>
                    <a:gd name="T29" fmla="*/ 145 h 167"/>
                    <a:gd name="T30" fmla="*/ 132 w 308"/>
                    <a:gd name="T31" fmla="*/ 131 h 167"/>
                    <a:gd name="T32" fmla="*/ 146 w 308"/>
                    <a:gd name="T33" fmla="*/ 110 h 167"/>
                    <a:gd name="T34" fmla="*/ 152 w 308"/>
                    <a:gd name="T35" fmla="*/ 132 h 167"/>
                    <a:gd name="T36" fmla="*/ 160 w 308"/>
                    <a:gd name="T37" fmla="*/ 148 h 167"/>
                    <a:gd name="T38" fmla="*/ 172 w 308"/>
                    <a:gd name="T39" fmla="*/ 160 h 167"/>
                    <a:gd name="T40" fmla="*/ 186 w 308"/>
                    <a:gd name="T41" fmla="*/ 166 h 167"/>
                    <a:gd name="T42" fmla="*/ 201 w 308"/>
                    <a:gd name="T43" fmla="*/ 167 h 167"/>
                    <a:gd name="T44" fmla="*/ 218 w 308"/>
                    <a:gd name="T45" fmla="*/ 162 h 167"/>
                    <a:gd name="T46" fmla="*/ 233 w 308"/>
                    <a:gd name="T47" fmla="*/ 150 h 167"/>
                    <a:gd name="T48" fmla="*/ 248 w 308"/>
                    <a:gd name="T49" fmla="*/ 132 h 167"/>
                    <a:gd name="T50" fmla="*/ 268 w 308"/>
                    <a:gd name="T51" fmla="*/ 143 h 167"/>
                    <a:gd name="T52" fmla="*/ 285 w 308"/>
                    <a:gd name="T53" fmla="*/ 143 h 167"/>
                    <a:gd name="T54" fmla="*/ 298 w 308"/>
                    <a:gd name="T55" fmla="*/ 135 h 167"/>
                    <a:gd name="T56" fmla="*/ 307 w 308"/>
                    <a:gd name="T57" fmla="*/ 121 h 167"/>
                    <a:gd name="T58" fmla="*/ 308 w 308"/>
                    <a:gd name="T59" fmla="*/ 105 h 167"/>
                    <a:gd name="T60" fmla="*/ 302 w 308"/>
                    <a:gd name="T61" fmla="*/ 89 h 167"/>
                    <a:gd name="T62" fmla="*/ 285 w 308"/>
                    <a:gd name="T63" fmla="*/ 74 h 167"/>
                    <a:gd name="T64" fmla="*/ 260 w 308"/>
                    <a:gd name="T65" fmla="*/ 66 h 167"/>
                    <a:gd name="T66" fmla="*/ 264 w 308"/>
                    <a:gd name="T67" fmla="*/ 47 h 167"/>
                    <a:gd name="T68" fmla="*/ 260 w 308"/>
                    <a:gd name="T69" fmla="*/ 31 h 167"/>
                    <a:gd name="T70" fmla="*/ 248 w 308"/>
                    <a:gd name="T71" fmla="*/ 20 h 167"/>
                    <a:gd name="T72" fmla="*/ 233 w 308"/>
                    <a:gd name="T73" fmla="*/ 10 h 167"/>
                    <a:gd name="T74" fmla="*/ 214 w 308"/>
                    <a:gd name="T75" fmla="*/ 5 h 167"/>
                    <a:gd name="T76" fmla="*/ 195 w 308"/>
                    <a:gd name="T77" fmla="*/ 0 h 167"/>
                    <a:gd name="T78" fmla="*/ 177 w 308"/>
                    <a:gd name="T79" fmla="*/ 0 h 167"/>
                    <a:gd name="T80" fmla="*/ 161 w 308"/>
                    <a:gd name="T81" fmla="*/ 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8" h="167">
                      <a:moveTo>
                        <a:pt x="4" y="58"/>
                      </a:moveTo>
                      <a:lnTo>
                        <a:pt x="0" y="85"/>
                      </a:lnTo>
                      <a:lnTo>
                        <a:pt x="2" y="106"/>
                      </a:lnTo>
                      <a:lnTo>
                        <a:pt x="9" y="121"/>
                      </a:lnTo>
                      <a:lnTo>
                        <a:pt x="20" y="130"/>
                      </a:lnTo>
                      <a:lnTo>
                        <a:pt x="33" y="131"/>
                      </a:lnTo>
                      <a:lnTo>
                        <a:pt x="47" y="125"/>
                      </a:lnTo>
                      <a:lnTo>
                        <a:pt x="62" y="113"/>
                      </a:lnTo>
                      <a:lnTo>
                        <a:pt x="75" y="91"/>
                      </a:lnTo>
                      <a:lnTo>
                        <a:pt x="74" y="115"/>
                      </a:lnTo>
                      <a:lnTo>
                        <a:pt x="78" y="133"/>
                      </a:lnTo>
                      <a:lnTo>
                        <a:pt x="85" y="146"/>
                      </a:lnTo>
                      <a:lnTo>
                        <a:pt x="95" y="151"/>
                      </a:lnTo>
                      <a:lnTo>
                        <a:pt x="106" y="151"/>
                      </a:lnTo>
                      <a:lnTo>
                        <a:pt x="119" y="145"/>
                      </a:lnTo>
                      <a:lnTo>
                        <a:pt x="132" y="131"/>
                      </a:lnTo>
                      <a:lnTo>
                        <a:pt x="146" y="110"/>
                      </a:lnTo>
                      <a:lnTo>
                        <a:pt x="152" y="132"/>
                      </a:lnTo>
                      <a:lnTo>
                        <a:pt x="160" y="148"/>
                      </a:lnTo>
                      <a:lnTo>
                        <a:pt x="172" y="160"/>
                      </a:lnTo>
                      <a:lnTo>
                        <a:pt x="186" y="166"/>
                      </a:lnTo>
                      <a:lnTo>
                        <a:pt x="201" y="167"/>
                      </a:lnTo>
                      <a:lnTo>
                        <a:pt x="218" y="162"/>
                      </a:lnTo>
                      <a:lnTo>
                        <a:pt x="233" y="150"/>
                      </a:lnTo>
                      <a:lnTo>
                        <a:pt x="248" y="132"/>
                      </a:lnTo>
                      <a:lnTo>
                        <a:pt x="268" y="143"/>
                      </a:lnTo>
                      <a:lnTo>
                        <a:pt x="285" y="143"/>
                      </a:lnTo>
                      <a:lnTo>
                        <a:pt x="298" y="135"/>
                      </a:lnTo>
                      <a:lnTo>
                        <a:pt x="307" y="121"/>
                      </a:lnTo>
                      <a:lnTo>
                        <a:pt x="308" y="105"/>
                      </a:lnTo>
                      <a:lnTo>
                        <a:pt x="302" y="89"/>
                      </a:lnTo>
                      <a:lnTo>
                        <a:pt x="285" y="74"/>
                      </a:lnTo>
                      <a:lnTo>
                        <a:pt x="260" y="66"/>
                      </a:lnTo>
                      <a:lnTo>
                        <a:pt x="264" y="47"/>
                      </a:lnTo>
                      <a:lnTo>
                        <a:pt x="260" y="31"/>
                      </a:lnTo>
                      <a:lnTo>
                        <a:pt x="248" y="20"/>
                      </a:lnTo>
                      <a:lnTo>
                        <a:pt x="233" y="10"/>
                      </a:lnTo>
                      <a:lnTo>
                        <a:pt x="214" y="5"/>
                      </a:lnTo>
                      <a:lnTo>
                        <a:pt x="195" y="0"/>
                      </a:lnTo>
                      <a:lnTo>
                        <a:pt x="177" y="0"/>
                      </a:lnTo>
                      <a:lnTo>
                        <a:pt x="161" y="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3" name="Freeform 272">
                  <a:extLst>
                    <a:ext uri="{FF2B5EF4-FFF2-40B4-BE49-F238E27FC236}">
                      <a16:creationId xmlns:a16="http://schemas.microsoft.com/office/drawing/2014/main" id="{D718B0A3-51C0-4233-BCE1-A9181BB62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67063"/>
                  <a:ext cx="47625" cy="44450"/>
                </a:xfrm>
                <a:custGeom>
                  <a:avLst/>
                  <a:gdLst>
                    <a:gd name="T0" fmla="*/ 46 w 215"/>
                    <a:gd name="T1" fmla="*/ 257 h 257"/>
                    <a:gd name="T2" fmla="*/ 58 w 215"/>
                    <a:gd name="T3" fmla="*/ 238 h 257"/>
                    <a:gd name="T4" fmla="*/ 64 w 215"/>
                    <a:gd name="T5" fmla="*/ 217 h 257"/>
                    <a:gd name="T6" fmla="*/ 63 w 215"/>
                    <a:gd name="T7" fmla="*/ 195 h 257"/>
                    <a:gd name="T8" fmla="*/ 56 w 215"/>
                    <a:gd name="T9" fmla="*/ 170 h 257"/>
                    <a:gd name="T10" fmla="*/ 65 w 215"/>
                    <a:gd name="T11" fmla="*/ 185 h 257"/>
                    <a:gd name="T12" fmla="*/ 75 w 215"/>
                    <a:gd name="T13" fmla="*/ 196 h 257"/>
                    <a:gd name="T14" fmla="*/ 86 w 215"/>
                    <a:gd name="T15" fmla="*/ 200 h 257"/>
                    <a:gd name="T16" fmla="*/ 97 w 215"/>
                    <a:gd name="T17" fmla="*/ 201 h 257"/>
                    <a:gd name="T18" fmla="*/ 107 w 215"/>
                    <a:gd name="T19" fmla="*/ 197 h 257"/>
                    <a:gd name="T20" fmla="*/ 112 w 215"/>
                    <a:gd name="T21" fmla="*/ 189 h 257"/>
                    <a:gd name="T22" fmla="*/ 113 w 215"/>
                    <a:gd name="T23" fmla="*/ 178 h 257"/>
                    <a:gd name="T24" fmla="*/ 109 w 215"/>
                    <a:gd name="T25" fmla="*/ 163 h 257"/>
                    <a:gd name="T26" fmla="*/ 142 w 215"/>
                    <a:gd name="T27" fmla="*/ 174 h 257"/>
                    <a:gd name="T28" fmla="*/ 171 w 215"/>
                    <a:gd name="T29" fmla="*/ 179 h 257"/>
                    <a:gd name="T30" fmla="*/ 193 w 215"/>
                    <a:gd name="T31" fmla="*/ 175 h 257"/>
                    <a:gd name="T32" fmla="*/ 208 w 215"/>
                    <a:gd name="T33" fmla="*/ 168 h 257"/>
                    <a:gd name="T34" fmla="*/ 215 w 215"/>
                    <a:gd name="T35" fmla="*/ 154 h 257"/>
                    <a:gd name="T36" fmla="*/ 210 w 215"/>
                    <a:gd name="T37" fmla="*/ 137 h 257"/>
                    <a:gd name="T38" fmla="*/ 195 w 215"/>
                    <a:gd name="T39" fmla="*/ 116 h 257"/>
                    <a:gd name="T40" fmla="*/ 168 w 215"/>
                    <a:gd name="T41" fmla="*/ 92 h 257"/>
                    <a:gd name="T42" fmla="*/ 174 w 215"/>
                    <a:gd name="T43" fmla="*/ 79 h 257"/>
                    <a:gd name="T44" fmla="*/ 174 w 215"/>
                    <a:gd name="T45" fmla="*/ 66 h 257"/>
                    <a:gd name="T46" fmla="*/ 169 w 215"/>
                    <a:gd name="T47" fmla="*/ 54 h 257"/>
                    <a:gd name="T48" fmla="*/ 162 w 215"/>
                    <a:gd name="T49" fmla="*/ 43 h 257"/>
                    <a:gd name="T50" fmla="*/ 151 w 215"/>
                    <a:gd name="T51" fmla="*/ 34 h 257"/>
                    <a:gd name="T52" fmla="*/ 139 w 215"/>
                    <a:gd name="T53" fmla="*/ 29 h 257"/>
                    <a:gd name="T54" fmla="*/ 127 w 215"/>
                    <a:gd name="T55" fmla="*/ 28 h 257"/>
                    <a:gd name="T56" fmla="*/ 115 w 215"/>
                    <a:gd name="T57" fmla="*/ 32 h 257"/>
                    <a:gd name="T58" fmla="*/ 105 w 215"/>
                    <a:gd name="T59" fmla="*/ 18 h 257"/>
                    <a:gd name="T60" fmla="*/ 92 w 215"/>
                    <a:gd name="T61" fmla="*/ 9 h 257"/>
                    <a:gd name="T62" fmla="*/ 77 w 215"/>
                    <a:gd name="T63" fmla="*/ 2 h 257"/>
                    <a:gd name="T64" fmla="*/ 60 w 215"/>
                    <a:gd name="T65" fmla="*/ 0 h 257"/>
                    <a:gd name="T66" fmla="*/ 44 w 215"/>
                    <a:gd name="T67" fmla="*/ 1 h 257"/>
                    <a:gd name="T68" fmla="*/ 28 w 215"/>
                    <a:gd name="T69" fmla="*/ 5 h 257"/>
                    <a:gd name="T70" fmla="*/ 13 w 215"/>
                    <a:gd name="T71" fmla="*/ 12 h 257"/>
                    <a:gd name="T72" fmla="*/ 0 w 215"/>
                    <a:gd name="T73" fmla="*/ 21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5" h="257">
                      <a:moveTo>
                        <a:pt x="46" y="257"/>
                      </a:moveTo>
                      <a:lnTo>
                        <a:pt x="58" y="238"/>
                      </a:lnTo>
                      <a:lnTo>
                        <a:pt x="64" y="217"/>
                      </a:lnTo>
                      <a:lnTo>
                        <a:pt x="63" y="195"/>
                      </a:lnTo>
                      <a:lnTo>
                        <a:pt x="56" y="170"/>
                      </a:lnTo>
                      <a:lnTo>
                        <a:pt x="65" y="185"/>
                      </a:lnTo>
                      <a:lnTo>
                        <a:pt x="75" y="196"/>
                      </a:lnTo>
                      <a:lnTo>
                        <a:pt x="86" y="200"/>
                      </a:lnTo>
                      <a:lnTo>
                        <a:pt x="97" y="201"/>
                      </a:lnTo>
                      <a:lnTo>
                        <a:pt x="107" y="197"/>
                      </a:lnTo>
                      <a:lnTo>
                        <a:pt x="112" y="189"/>
                      </a:lnTo>
                      <a:lnTo>
                        <a:pt x="113" y="178"/>
                      </a:lnTo>
                      <a:lnTo>
                        <a:pt x="109" y="163"/>
                      </a:lnTo>
                      <a:lnTo>
                        <a:pt x="142" y="174"/>
                      </a:lnTo>
                      <a:lnTo>
                        <a:pt x="171" y="179"/>
                      </a:lnTo>
                      <a:lnTo>
                        <a:pt x="193" y="175"/>
                      </a:lnTo>
                      <a:lnTo>
                        <a:pt x="208" y="168"/>
                      </a:lnTo>
                      <a:lnTo>
                        <a:pt x="215" y="154"/>
                      </a:lnTo>
                      <a:lnTo>
                        <a:pt x="210" y="137"/>
                      </a:lnTo>
                      <a:lnTo>
                        <a:pt x="195" y="116"/>
                      </a:lnTo>
                      <a:lnTo>
                        <a:pt x="168" y="92"/>
                      </a:lnTo>
                      <a:lnTo>
                        <a:pt x="174" y="79"/>
                      </a:lnTo>
                      <a:lnTo>
                        <a:pt x="174" y="66"/>
                      </a:lnTo>
                      <a:lnTo>
                        <a:pt x="169" y="54"/>
                      </a:lnTo>
                      <a:lnTo>
                        <a:pt x="162" y="43"/>
                      </a:lnTo>
                      <a:lnTo>
                        <a:pt x="151" y="34"/>
                      </a:lnTo>
                      <a:lnTo>
                        <a:pt x="139" y="29"/>
                      </a:lnTo>
                      <a:lnTo>
                        <a:pt x="127" y="28"/>
                      </a:lnTo>
                      <a:lnTo>
                        <a:pt x="115" y="32"/>
                      </a:lnTo>
                      <a:lnTo>
                        <a:pt x="105" y="18"/>
                      </a:lnTo>
                      <a:lnTo>
                        <a:pt x="92" y="9"/>
                      </a:lnTo>
                      <a:lnTo>
                        <a:pt x="77" y="2"/>
                      </a:lnTo>
                      <a:lnTo>
                        <a:pt x="60" y="0"/>
                      </a:lnTo>
                      <a:lnTo>
                        <a:pt x="44" y="1"/>
                      </a:lnTo>
                      <a:lnTo>
                        <a:pt x="28" y="5"/>
                      </a:lnTo>
                      <a:lnTo>
                        <a:pt x="13" y="12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4" name="Freeform 273">
                  <a:extLst>
                    <a:ext uri="{FF2B5EF4-FFF2-40B4-BE49-F238E27FC236}">
                      <a16:creationId xmlns:a16="http://schemas.microsoft.com/office/drawing/2014/main" id="{07A8E765-9710-4511-B97D-4155BA602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8" y="3222625"/>
                  <a:ext cx="46038" cy="53975"/>
                </a:xfrm>
                <a:custGeom>
                  <a:avLst/>
                  <a:gdLst>
                    <a:gd name="T0" fmla="*/ 0 w 209"/>
                    <a:gd name="T1" fmla="*/ 308 h 308"/>
                    <a:gd name="T2" fmla="*/ 8 w 209"/>
                    <a:gd name="T3" fmla="*/ 281 h 308"/>
                    <a:gd name="T4" fmla="*/ 22 w 209"/>
                    <a:gd name="T5" fmla="*/ 259 h 308"/>
                    <a:gd name="T6" fmla="*/ 42 w 209"/>
                    <a:gd name="T7" fmla="*/ 246 h 308"/>
                    <a:gd name="T8" fmla="*/ 71 w 209"/>
                    <a:gd name="T9" fmla="*/ 245 h 308"/>
                    <a:gd name="T10" fmla="*/ 69 w 209"/>
                    <a:gd name="T11" fmla="*/ 219 h 308"/>
                    <a:gd name="T12" fmla="*/ 76 w 209"/>
                    <a:gd name="T13" fmla="*/ 193 h 308"/>
                    <a:gd name="T14" fmla="*/ 88 w 209"/>
                    <a:gd name="T15" fmla="*/ 172 h 308"/>
                    <a:gd name="T16" fmla="*/ 105 w 209"/>
                    <a:gd name="T17" fmla="*/ 157 h 308"/>
                    <a:gd name="T18" fmla="*/ 106 w 209"/>
                    <a:gd name="T19" fmla="*/ 135 h 308"/>
                    <a:gd name="T20" fmla="*/ 111 w 209"/>
                    <a:gd name="T21" fmla="*/ 113 h 308"/>
                    <a:gd name="T22" fmla="*/ 123 w 209"/>
                    <a:gd name="T23" fmla="*/ 95 h 308"/>
                    <a:gd name="T24" fmla="*/ 143 w 209"/>
                    <a:gd name="T25" fmla="*/ 82 h 308"/>
                    <a:gd name="T26" fmla="*/ 128 w 209"/>
                    <a:gd name="T27" fmla="*/ 56 h 308"/>
                    <a:gd name="T28" fmla="*/ 122 w 209"/>
                    <a:gd name="T29" fmla="*/ 34 h 308"/>
                    <a:gd name="T30" fmla="*/ 124 w 209"/>
                    <a:gd name="T31" fmla="*/ 17 h 308"/>
                    <a:gd name="T32" fmla="*/ 133 w 209"/>
                    <a:gd name="T33" fmla="*/ 5 h 308"/>
                    <a:gd name="T34" fmla="*/ 147 w 209"/>
                    <a:gd name="T35" fmla="*/ 0 h 308"/>
                    <a:gd name="T36" fmla="*/ 165 w 209"/>
                    <a:gd name="T37" fmla="*/ 0 h 308"/>
                    <a:gd name="T38" fmla="*/ 186 w 209"/>
                    <a:gd name="T39" fmla="*/ 7 h 308"/>
                    <a:gd name="T40" fmla="*/ 209 w 209"/>
                    <a:gd name="T41" fmla="*/ 2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9" h="308">
                      <a:moveTo>
                        <a:pt x="0" y="308"/>
                      </a:moveTo>
                      <a:lnTo>
                        <a:pt x="8" y="281"/>
                      </a:lnTo>
                      <a:lnTo>
                        <a:pt x="22" y="259"/>
                      </a:lnTo>
                      <a:lnTo>
                        <a:pt x="42" y="246"/>
                      </a:lnTo>
                      <a:lnTo>
                        <a:pt x="71" y="245"/>
                      </a:lnTo>
                      <a:lnTo>
                        <a:pt x="69" y="219"/>
                      </a:lnTo>
                      <a:lnTo>
                        <a:pt x="76" y="193"/>
                      </a:lnTo>
                      <a:lnTo>
                        <a:pt x="88" y="172"/>
                      </a:lnTo>
                      <a:lnTo>
                        <a:pt x="105" y="157"/>
                      </a:lnTo>
                      <a:lnTo>
                        <a:pt x="106" y="135"/>
                      </a:lnTo>
                      <a:lnTo>
                        <a:pt x="111" y="113"/>
                      </a:lnTo>
                      <a:lnTo>
                        <a:pt x="123" y="95"/>
                      </a:lnTo>
                      <a:lnTo>
                        <a:pt x="143" y="82"/>
                      </a:lnTo>
                      <a:lnTo>
                        <a:pt x="128" y="56"/>
                      </a:lnTo>
                      <a:lnTo>
                        <a:pt x="122" y="34"/>
                      </a:lnTo>
                      <a:lnTo>
                        <a:pt x="124" y="17"/>
                      </a:lnTo>
                      <a:lnTo>
                        <a:pt x="133" y="5"/>
                      </a:lnTo>
                      <a:lnTo>
                        <a:pt x="147" y="0"/>
                      </a:lnTo>
                      <a:lnTo>
                        <a:pt x="165" y="0"/>
                      </a:lnTo>
                      <a:lnTo>
                        <a:pt x="186" y="7"/>
                      </a:lnTo>
                      <a:lnTo>
                        <a:pt x="209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5" name="Freeform 274">
                  <a:extLst>
                    <a:ext uri="{FF2B5EF4-FFF2-40B4-BE49-F238E27FC236}">
                      <a16:creationId xmlns:a16="http://schemas.microsoft.com/office/drawing/2014/main" id="{610591F1-8DD5-4FD2-B2C0-313A27432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3141663"/>
                  <a:ext cx="74613" cy="39688"/>
                </a:xfrm>
                <a:custGeom>
                  <a:avLst/>
                  <a:gdLst>
                    <a:gd name="T0" fmla="*/ 36 w 330"/>
                    <a:gd name="T1" fmla="*/ 0 h 231"/>
                    <a:gd name="T2" fmla="*/ 20 w 330"/>
                    <a:gd name="T3" fmla="*/ 7 h 231"/>
                    <a:gd name="T4" fmla="*/ 8 w 330"/>
                    <a:gd name="T5" fmla="*/ 19 h 231"/>
                    <a:gd name="T6" fmla="*/ 1 w 330"/>
                    <a:gd name="T7" fmla="*/ 33 h 231"/>
                    <a:gd name="T8" fmla="*/ 0 w 330"/>
                    <a:gd name="T9" fmla="*/ 49 h 231"/>
                    <a:gd name="T10" fmla="*/ 5 w 330"/>
                    <a:gd name="T11" fmla="*/ 64 h 231"/>
                    <a:gd name="T12" fmla="*/ 13 w 330"/>
                    <a:gd name="T13" fmla="*/ 77 h 231"/>
                    <a:gd name="T14" fmla="*/ 27 w 330"/>
                    <a:gd name="T15" fmla="*/ 86 h 231"/>
                    <a:gd name="T16" fmla="*/ 47 w 330"/>
                    <a:gd name="T17" fmla="*/ 90 h 231"/>
                    <a:gd name="T18" fmla="*/ 25 w 330"/>
                    <a:gd name="T19" fmla="*/ 104 h 231"/>
                    <a:gd name="T20" fmla="*/ 12 w 330"/>
                    <a:gd name="T21" fmla="*/ 119 h 231"/>
                    <a:gd name="T22" fmla="*/ 7 w 330"/>
                    <a:gd name="T23" fmla="*/ 131 h 231"/>
                    <a:gd name="T24" fmla="*/ 8 w 330"/>
                    <a:gd name="T25" fmla="*/ 143 h 231"/>
                    <a:gd name="T26" fmla="*/ 14 w 330"/>
                    <a:gd name="T27" fmla="*/ 152 h 231"/>
                    <a:gd name="T28" fmla="*/ 26 w 330"/>
                    <a:gd name="T29" fmla="*/ 156 h 231"/>
                    <a:gd name="T30" fmla="*/ 42 w 330"/>
                    <a:gd name="T31" fmla="*/ 156 h 231"/>
                    <a:gd name="T32" fmla="*/ 62 w 330"/>
                    <a:gd name="T33" fmla="*/ 150 h 231"/>
                    <a:gd name="T34" fmla="*/ 54 w 330"/>
                    <a:gd name="T35" fmla="*/ 172 h 231"/>
                    <a:gd name="T36" fmla="*/ 53 w 330"/>
                    <a:gd name="T37" fmla="*/ 189 h 231"/>
                    <a:gd name="T38" fmla="*/ 59 w 330"/>
                    <a:gd name="T39" fmla="*/ 202 h 231"/>
                    <a:gd name="T40" fmla="*/ 67 w 330"/>
                    <a:gd name="T41" fmla="*/ 208 h 231"/>
                    <a:gd name="T42" fmla="*/ 79 w 330"/>
                    <a:gd name="T43" fmla="*/ 209 h 231"/>
                    <a:gd name="T44" fmla="*/ 93 w 330"/>
                    <a:gd name="T45" fmla="*/ 205 h 231"/>
                    <a:gd name="T46" fmla="*/ 107 w 330"/>
                    <a:gd name="T47" fmla="*/ 194 h 231"/>
                    <a:gd name="T48" fmla="*/ 122 w 330"/>
                    <a:gd name="T49" fmla="*/ 178 h 231"/>
                    <a:gd name="T50" fmla="*/ 122 w 330"/>
                    <a:gd name="T51" fmla="*/ 202 h 231"/>
                    <a:gd name="T52" fmla="*/ 129 w 330"/>
                    <a:gd name="T53" fmla="*/ 218 h 231"/>
                    <a:gd name="T54" fmla="*/ 139 w 330"/>
                    <a:gd name="T55" fmla="*/ 228 h 231"/>
                    <a:gd name="T56" fmla="*/ 154 w 330"/>
                    <a:gd name="T57" fmla="*/ 231 h 231"/>
                    <a:gd name="T58" fmla="*/ 168 w 330"/>
                    <a:gd name="T59" fmla="*/ 228 h 231"/>
                    <a:gd name="T60" fmla="*/ 180 w 330"/>
                    <a:gd name="T61" fmla="*/ 217 h 231"/>
                    <a:gd name="T62" fmla="*/ 190 w 330"/>
                    <a:gd name="T63" fmla="*/ 201 h 231"/>
                    <a:gd name="T64" fmla="*/ 193 w 330"/>
                    <a:gd name="T65" fmla="*/ 178 h 231"/>
                    <a:gd name="T66" fmla="*/ 207 w 330"/>
                    <a:gd name="T67" fmla="*/ 189 h 231"/>
                    <a:gd name="T68" fmla="*/ 220 w 330"/>
                    <a:gd name="T69" fmla="*/ 194 h 231"/>
                    <a:gd name="T70" fmla="*/ 233 w 330"/>
                    <a:gd name="T71" fmla="*/ 195 h 231"/>
                    <a:gd name="T72" fmla="*/ 245 w 330"/>
                    <a:gd name="T73" fmla="*/ 192 h 231"/>
                    <a:gd name="T74" fmla="*/ 254 w 330"/>
                    <a:gd name="T75" fmla="*/ 185 h 231"/>
                    <a:gd name="T76" fmla="*/ 258 w 330"/>
                    <a:gd name="T77" fmla="*/ 174 h 231"/>
                    <a:gd name="T78" fmla="*/ 258 w 330"/>
                    <a:gd name="T79" fmla="*/ 160 h 231"/>
                    <a:gd name="T80" fmla="*/ 253 w 330"/>
                    <a:gd name="T81" fmla="*/ 142 h 231"/>
                    <a:gd name="T82" fmla="*/ 270 w 330"/>
                    <a:gd name="T83" fmla="*/ 154 h 231"/>
                    <a:gd name="T84" fmla="*/ 286 w 330"/>
                    <a:gd name="T85" fmla="*/ 159 h 231"/>
                    <a:gd name="T86" fmla="*/ 301 w 330"/>
                    <a:gd name="T87" fmla="*/ 159 h 231"/>
                    <a:gd name="T88" fmla="*/ 314 w 330"/>
                    <a:gd name="T89" fmla="*/ 154 h 231"/>
                    <a:gd name="T90" fmla="*/ 324 w 330"/>
                    <a:gd name="T91" fmla="*/ 146 h 231"/>
                    <a:gd name="T92" fmla="*/ 329 w 330"/>
                    <a:gd name="T93" fmla="*/ 135 h 231"/>
                    <a:gd name="T94" fmla="*/ 330 w 330"/>
                    <a:gd name="T95" fmla="*/ 122 h 231"/>
                    <a:gd name="T96" fmla="*/ 325 w 330"/>
                    <a:gd name="T97" fmla="*/ 10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0" h="231">
                      <a:moveTo>
                        <a:pt x="36" y="0"/>
                      </a:moveTo>
                      <a:lnTo>
                        <a:pt x="20" y="7"/>
                      </a:lnTo>
                      <a:lnTo>
                        <a:pt x="8" y="19"/>
                      </a:lnTo>
                      <a:lnTo>
                        <a:pt x="1" y="33"/>
                      </a:lnTo>
                      <a:lnTo>
                        <a:pt x="0" y="49"/>
                      </a:lnTo>
                      <a:lnTo>
                        <a:pt x="5" y="64"/>
                      </a:lnTo>
                      <a:lnTo>
                        <a:pt x="13" y="77"/>
                      </a:lnTo>
                      <a:lnTo>
                        <a:pt x="27" y="86"/>
                      </a:lnTo>
                      <a:lnTo>
                        <a:pt x="47" y="90"/>
                      </a:lnTo>
                      <a:lnTo>
                        <a:pt x="25" y="104"/>
                      </a:lnTo>
                      <a:lnTo>
                        <a:pt x="12" y="119"/>
                      </a:lnTo>
                      <a:lnTo>
                        <a:pt x="7" y="131"/>
                      </a:lnTo>
                      <a:lnTo>
                        <a:pt x="8" y="143"/>
                      </a:lnTo>
                      <a:lnTo>
                        <a:pt x="14" y="152"/>
                      </a:lnTo>
                      <a:lnTo>
                        <a:pt x="26" y="156"/>
                      </a:lnTo>
                      <a:lnTo>
                        <a:pt x="42" y="156"/>
                      </a:lnTo>
                      <a:lnTo>
                        <a:pt x="62" y="150"/>
                      </a:lnTo>
                      <a:lnTo>
                        <a:pt x="54" y="172"/>
                      </a:lnTo>
                      <a:lnTo>
                        <a:pt x="53" y="189"/>
                      </a:lnTo>
                      <a:lnTo>
                        <a:pt x="59" y="202"/>
                      </a:lnTo>
                      <a:lnTo>
                        <a:pt x="67" y="208"/>
                      </a:lnTo>
                      <a:lnTo>
                        <a:pt x="79" y="209"/>
                      </a:lnTo>
                      <a:lnTo>
                        <a:pt x="93" y="205"/>
                      </a:lnTo>
                      <a:lnTo>
                        <a:pt x="107" y="194"/>
                      </a:lnTo>
                      <a:lnTo>
                        <a:pt x="122" y="178"/>
                      </a:lnTo>
                      <a:lnTo>
                        <a:pt x="122" y="202"/>
                      </a:lnTo>
                      <a:lnTo>
                        <a:pt x="129" y="218"/>
                      </a:lnTo>
                      <a:lnTo>
                        <a:pt x="139" y="228"/>
                      </a:lnTo>
                      <a:lnTo>
                        <a:pt x="154" y="231"/>
                      </a:lnTo>
                      <a:lnTo>
                        <a:pt x="168" y="228"/>
                      </a:lnTo>
                      <a:lnTo>
                        <a:pt x="180" y="217"/>
                      </a:lnTo>
                      <a:lnTo>
                        <a:pt x="190" y="201"/>
                      </a:lnTo>
                      <a:lnTo>
                        <a:pt x="193" y="178"/>
                      </a:lnTo>
                      <a:lnTo>
                        <a:pt x="207" y="189"/>
                      </a:lnTo>
                      <a:lnTo>
                        <a:pt x="220" y="194"/>
                      </a:lnTo>
                      <a:lnTo>
                        <a:pt x="233" y="195"/>
                      </a:lnTo>
                      <a:lnTo>
                        <a:pt x="245" y="192"/>
                      </a:lnTo>
                      <a:lnTo>
                        <a:pt x="254" y="185"/>
                      </a:lnTo>
                      <a:lnTo>
                        <a:pt x="258" y="174"/>
                      </a:lnTo>
                      <a:lnTo>
                        <a:pt x="258" y="160"/>
                      </a:lnTo>
                      <a:lnTo>
                        <a:pt x="253" y="142"/>
                      </a:lnTo>
                      <a:lnTo>
                        <a:pt x="270" y="154"/>
                      </a:lnTo>
                      <a:lnTo>
                        <a:pt x="286" y="159"/>
                      </a:lnTo>
                      <a:lnTo>
                        <a:pt x="301" y="159"/>
                      </a:lnTo>
                      <a:lnTo>
                        <a:pt x="314" y="154"/>
                      </a:lnTo>
                      <a:lnTo>
                        <a:pt x="324" y="146"/>
                      </a:lnTo>
                      <a:lnTo>
                        <a:pt x="329" y="135"/>
                      </a:lnTo>
                      <a:lnTo>
                        <a:pt x="330" y="122"/>
                      </a:lnTo>
                      <a:lnTo>
                        <a:pt x="325" y="1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6" name="Freeform 275">
                  <a:extLst>
                    <a:ext uri="{FF2B5EF4-FFF2-40B4-BE49-F238E27FC236}">
                      <a16:creationId xmlns:a16="http://schemas.microsoft.com/office/drawing/2014/main" id="{D0D41EF3-3E11-46B3-9414-F86E6CAC3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4226" y="3098800"/>
                  <a:ext cx="130175" cy="60325"/>
                </a:xfrm>
                <a:custGeom>
                  <a:avLst/>
                  <a:gdLst>
                    <a:gd name="T0" fmla="*/ 23 w 575"/>
                    <a:gd name="T1" fmla="*/ 334 h 334"/>
                    <a:gd name="T2" fmla="*/ 7 w 575"/>
                    <a:gd name="T3" fmla="*/ 315 h 334"/>
                    <a:gd name="T4" fmla="*/ 0 w 575"/>
                    <a:gd name="T5" fmla="*/ 296 h 334"/>
                    <a:gd name="T6" fmla="*/ 0 w 575"/>
                    <a:gd name="T7" fmla="*/ 275 h 334"/>
                    <a:gd name="T8" fmla="*/ 7 w 575"/>
                    <a:gd name="T9" fmla="*/ 258 h 334"/>
                    <a:gd name="T10" fmla="*/ 20 w 575"/>
                    <a:gd name="T11" fmla="*/ 243 h 334"/>
                    <a:gd name="T12" fmla="*/ 37 w 575"/>
                    <a:gd name="T13" fmla="*/ 234 h 334"/>
                    <a:gd name="T14" fmla="*/ 59 w 575"/>
                    <a:gd name="T15" fmla="*/ 230 h 334"/>
                    <a:gd name="T16" fmla="*/ 84 w 575"/>
                    <a:gd name="T17" fmla="*/ 235 h 334"/>
                    <a:gd name="T18" fmla="*/ 86 w 575"/>
                    <a:gd name="T19" fmla="*/ 220 h 334"/>
                    <a:gd name="T20" fmla="*/ 90 w 575"/>
                    <a:gd name="T21" fmla="*/ 208 h 334"/>
                    <a:gd name="T22" fmla="*/ 103 w 575"/>
                    <a:gd name="T23" fmla="*/ 189 h 334"/>
                    <a:gd name="T24" fmla="*/ 121 w 575"/>
                    <a:gd name="T25" fmla="*/ 176 h 334"/>
                    <a:gd name="T26" fmla="*/ 141 w 575"/>
                    <a:gd name="T27" fmla="*/ 172 h 334"/>
                    <a:gd name="T28" fmla="*/ 161 w 575"/>
                    <a:gd name="T29" fmla="*/ 174 h 334"/>
                    <a:gd name="T30" fmla="*/ 180 w 575"/>
                    <a:gd name="T31" fmla="*/ 183 h 334"/>
                    <a:gd name="T32" fmla="*/ 195 w 575"/>
                    <a:gd name="T33" fmla="*/ 199 h 334"/>
                    <a:gd name="T34" fmla="*/ 203 w 575"/>
                    <a:gd name="T35" fmla="*/ 223 h 334"/>
                    <a:gd name="T36" fmla="*/ 227 w 575"/>
                    <a:gd name="T37" fmla="*/ 229 h 334"/>
                    <a:gd name="T38" fmla="*/ 245 w 575"/>
                    <a:gd name="T39" fmla="*/ 239 h 334"/>
                    <a:gd name="T40" fmla="*/ 260 w 575"/>
                    <a:gd name="T41" fmla="*/ 254 h 334"/>
                    <a:gd name="T42" fmla="*/ 271 w 575"/>
                    <a:gd name="T43" fmla="*/ 274 h 334"/>
                    <a:gd name="T44" fmla="*/ 285 w 575"/>
                    <a:gd name="T45" fmla="*/ 245 h 334"/>
                    <a:gd name="T46" fmla="*/ 306 w 575"/>
                    <a:gd name="T47" fmla="*/ 221 h 334"/>
                    <a:gd name="T48" fmla="*/ 319 w 575"/>
                    <a:gd name="T49" fmla="*/ 211 h 334"/>
                    <a:gd name="T50" fmla="*/ 333 w 575"/>
                    <a:gd name="T51" fmla="*/ 204 h 334"/>
                    <a:gd name="T52" fmla="*/ 365 w 575"/>
                    <a:gd name="T53" fmla="*/ 197 h 334"/>
                    <a:gd name="T54" fmla="*/ 366 w 575"/>
                    <a:gd name="T55" fmla="*/ 186 h 334"/>
                    <a:gd name="T56" fmla="*/ 370 w 575"/>
                    <a:gd name="T57" fmla="*/ 175 h 334"/>
                    <a:gd name="T58" fmla="*/ 386 w 575"/>
                    <a:gd name="T59" fmla="*/ 158 h 334"/>
                    <a:gd name="T60" fmla="*/ 395 w 575"/>
                    <a:gd name="T61" fmla="*/ 154 h 334"/>
                    <a:gd name="T62" fmla="*/ 407 w 575"/>
                    <a:gd name="T63" fmla="*/ 151 h 334"/>
                    <a:gd name="T64" fmla="*/ 419 w 575"/>
                    <a:gd name="T65" fmla="*/ 154 h 334"/>
                    <a:gd name="T66" fmla="*/ 432 w 575"/>
                    <a:gd name="T67" fmla="*/ 160 h 334"/>
                    <a:gd name="T68" fmla="*/ 433 w 575"/>
                    <a:gd name="T69" fmla="*/ 143 h 334"/>
                    <a:gd name="T70" fmla="*/ 443 w 575"/>
                    <a:gd name="T71" fmla="*/ 127 h 334"/>
                    <a:gd name="T72" fmla="*/ 459 w 575"/>
                    <a:gd name="T73" fmla="*/ 117 h 334"/>
                    <a:gd name="T74" fmla="*/ 470 w 575"/>
                    <a:gd name="T75" fmla="*/ 118 h 334"/>
                    <a:gd name="T76" fmla="*/ 480 w 575"/>
                    <a:gd name="T77" fmla="*/ 123 h 334"/>
                    <a:gd name="T78" fmla="*/ 475 w 575"/>
                    <a:gd name="T79" fmla="*/ 113 h 334"/>
                    <a:gd name="T80" fmla="*/ 472 w 575"/>
                    <a:gd name="T81" fmla="*/ 102 h 334"/>
                    <a:gd name="T82" fmla="*/ 473 w 575"/>
                    <a:gd name="T83" fmla="*/ 93 h 334"/>
                    <a:gd name="T84" fmla="*/ 476 w 575"/>
                    <a:gd name="T85" fmla="*/ 84 h 334"/>
                    <a:gd name="T86" fmla="*/ 483 w 575"/>
                    <a:gd name="T87" fmla="*/ 78 h 334"/>
                    <a:gd name="T88" fmla="*/ 491 w 575"/>
                    <a:gd name="T89" fmla="*/ 73 h 334"/>
                    <a:gd name="T90" fmla="*/ 502 w 575"/>
                    <a:gd name="T91" fmla="*/ 72 h 334"/>
                    <a:gd name="T92" fmla="*/ 515 w 575"/>
                    <a:gd name="T93" fmla="*/ 74 h 334"/>
                    <a:gd name="T94" fmla="*/ 518 w 575"/>
                    <a:gd name="T95" fmla="*/ 43 h 334"/>
                    <a:gd name="T96" fmla="*/ 529 w 575"/>
                    <a:gd name="T97" fmla="*/ 20 h 334"/>
                    <a:gd name="T98" fmla="*/ 548 w 575"/>
                    <a:gd name="T99" fmla="*/ 5 h 334"/>
                    <a:gd name="T100" fmla="*/ 560 w 575"/>
                    <a:gd name="T101" fmla="*/ 1 h 334"/>
                    <a:gd name="T102" fmla="*/ 575 w 575"/>
                    <a:gd name="T103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5" h="334">
                      <a:moveTo>
                        <a:pt x="23" y="334"/>
                      </a:moveTo>
                      <a:lnTo>
                        <a:pt x="7" y="315"/>
                      </a:lnTo>
                      <a:lnTo>
                        <a:pt x="0" y="296"/>
                      </a:lnTo>
                      <a:lnTo>
                        <a:pt x="0" y="275"/>
                      </a:lnTo>
                      <a:lnTo>
                        <a:pt x="7" y="258"/>
                      </a:lnTo>
                      <a:lnTo>
                        <a:pt x="20" y="243"/>
                      </a:lnTo>
                      <a:lnTo>
                        <a:pt x="37" y="234"/>
                      </a:lnTo>
                      <a:lnTo>
                        <a:pt x="59" y="230"/>
                      </a:lnTo>
                      <a:lnTo>
                        <a:pt x="84" y="235"/>
                      </a:lnTo>
                      <a:lnTo>
                        <a:pt x="86" y="220"/>
                      </a:lnTo>
                      <a:lnTo>
                        <a:pt x="90" y="208"/>
                      </a:lnTo>
                      <a:lnTo>
                        <a:pt x="103" y="189"/>
                      </a:lnTo>
                      <a:lnTo>
                        <a:pt x="121" y="176"/>
                      </a:lnTo>
                      <a:lnTo>
                        <a:pt x="141" y="172"/>
                      </a:lnTo>
                      <a:lnTo>
                        <a:pt x="161" y="174"/>
                      </a:lnTo>
                      <a:lnTo>
                        <a:pt x="180" y="183"/>
                      </a:lnTo>
                      <a:lnTo>
                        <a:pt x="195" y="199"/>
                      </a:lnTo>
                      <a:lnTo>
                        <a:pt x="203" y="223"/>
                      </a:lnTo>
                      <a:lnTo>
                        <a:pt x="227" y="229"/>
                      </a:lnTo>
                      <a:lnTo>
                        <a:pt x="245" y="239"/>
                      </a:lnTo>
                      <a:lnTo>
                        <a:pt x="260" y="254"/>
                      </a:lnTo>
                      <a:lnTo>
                        <a:pt x="271" y="274"/>
                      </a:lnTo>
                      <a:lnTo>
                        <a:pt x="285" y="245"/>
                      </a:lnTo>
                      <a:lnTo>
                        <a:pt x="306" y="221"/>
                      </a:lnTo>
                      <a:lnTo>
                        <a:pt x="319" y="211"/>
                      </a:lnTo>
                      <a:lnTo>
                        <a:pt x="333" y="204"/>
                      </a:lnTo>
                      <a:lnTo>
                        <a:pt x="365" y="197"/>
                      </a:lnTo>
                      <a:lnTo>
                        <a:pt x="366" y="186"/>
                      </a:lnTo>
                      <a:lnTo>
                        <a:pt x="370" y="175"/>
                      </a:lnTo>
                      <a:lnTo>
                        <a:pt x="386" y="158"/>
                      </a:lnTo>
                      <a:lnTo>
                        <a:pt x="395" y="154"/>
                      </a:lnTo>
                      <a:lnTo>
                        <a:pt x="407" y="151"/>
                      </a:lnTo>
                      <a:lnTo>
                        <a:pt x="419" y="154"/>
                      </a:lnTo>
                      <a:lnTo>
                        <a:pt x="432" y="160"/>
                      </a:lnTo>
                      <a:lnTo>
                        <a:pt x="433" y="143"/>
                      </a:lnTo>
                      <a:lnTo>
                        <a:pt x="443" y="127"/>
                      </a:lnTo>
                      <a:lnTo>
                        <a:pt x="459" y="117"/>
                      </a:lnTo>
                      <a:lnTo>
                        <a:pt x="470" y="118"/>
                      </a:lnTo>
                      <a:lnTo>
                        <a:pt x="480" y="123"/>
                      </a:lnTo>
                      <a:lnTo>
                        <a:pt x="475" y="113"/>
                      </a:lnTo>
                      <a:lnTo>
                        <a:pt x="472" y="102"/>
                      </a:lnTo>
                      <a:lnTo>
                        <a:pt x="473" y="93"/>
                      </a:lnTo>
                      <a:lnTo>
                        <a:pt x="476" y="84"/>
                      </a:lnTo>
                      <a:lnTo>
                        <a:pt x="483" y="78"/>
                      </a:lnTo>
                      <a:lnTo>
                        <a:pt x="491" y="73"/>
                      </a:lnTo>
                      <a:lnTo>
                        <a:pt x="502" y="72"/>
                      </a:lnTo>
                      <a:lnTo>
                        <a:pt x="515" y="74"/>
                      </a:lnTo>
                      <a:lnTo>
                        <a:pt x="518" y="43"/>
                      </a:lnTo>
                      <a:lnTo>
                        <a:pt x="529" y="20"/>
                      </a:lnTo>
                      <a:lnTo>
                        <a:pt x="548" y="5"/>
                      </a:lnTo>
                      <a:lnTo>
                        <a:pt x="560" y="1"/>
                      </a:lnTo>
                      <a:lnTo>
                        <a:pt x="5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7" name="Freeform 276">
                  <a:extLst>
                    <a:ext uri="{FF2B5EF4-FFF2-40B4-BE49-F238E27FC236}">
                      <a16:creationId xmlns:a16="http://schemas.microsoft.com/office/drawing/2014/main" id="{99BEC5EE-7CF3-45F7-BF5C-020FCBBB2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6" y="2909888"/>
                  <a:ext cx="219075" cy="136525"/>
                </a:xfrm>
                <a:custGeom>
                  <a:avLst/>
                  <a:gdLst>
                    <a:gd name="T0" fmla="*/ 432 w 966"/>
                    <a:gd name="T1" fmla="*/ 753 h 771"/>
                    <a:gd name="T2" fmla="*/ 441 w 966"/>
                    <a:gd name="T3" fmla="*/ 721 h 771"/>
                    <a:gd name="T4" fmla="*/ 487 w 966"/>
                    <a:gd name="T5" fmla="*/ 730 h 771"/>
                    <a:gd name="T6" fmla="*/ 438 w 966"/>
                    <a:gd name="T7" fmla="*/ 659 h 771"/>
                    <a:gd name="T8" fmla="*/ 456 w 966"/>
                    <a:gd name="T9" fmla="*/ 612 h 771"/>
                    <a:gd name="T10" fmla="*/ 399 w 966"/>
                    <a:gd name="T11" fmla="*/ 636 h 771"/>
                    <a:gd name="T12" fmla="*/ 370 w 966"/>
                    <a:gd name="T13" fmla="*/ 612 h 771"/>
                    <a:gd name="T14" fmla="*/ 328 w 966"/>
                    <a:gd name="T15" fmla="*/ 610 h 771"/>
                    <a:gd name="T16" fmla="*/ 321 w 966"/>
                    <a:gd name="T17" fmla="*/ 578 h 771"/>
                    <a:gd name="T18" fmla="*/ 304 w 966"/>
                    <a:gd name="T19" fmla="*/ 556 h 771"/>
                    <a:gd name="T20" fmla="*/ 261 w 966"/>
                    <a:gd name="T21" fmla="*/ 527 h 771"/>
                    <a:gd name="T22" fmla="*/ 226 w 966"/>
                    <a:gd name="T23" fmla="*/ 521 h 771"/>
                    <a:gd name="T24" fmla="*/ 189 w 966"/>
                    <a:gd name="T25" fmla="*/ 519 h 771"/>
                    <a:gd name="T26" fmla="*/ 175 w 966"/>
                    <a:gd name="T27" fmla="*/ 486 h 771"/>
                    <a:gd name="T28" fmla="*/ 129 w 966"/>
                    <a:gd name="T29" fmla="*/ 512 h 771"/>
                    <a:gd name="T30" fmla="*/ 92 w 966"/>
                    <a:gd name="T31" fmla="*/ 496 h 771"/>
                    <a:gd name="T32" fmla="*/ 47 w 966"/>
                    <a:gd name="T33" fmla="*/ 456 h 771"/>
                    <a:gd name="T34" fmla="*/ 0 w 966"/>
                    <a:gd name="T35" fmla="*/ 412 h 771"/>
                    <a:gd name="T36" fmla="*/ 27 w 966"/>
                    <a:gd name="T37" fmla="*/ 382 h 771"/>
                    <a:gd name="T38" fmla="*/ 77 w 966"/>
                    <a:gd name="T39" fmla="*/ 352 h 771"/>
                    <a:gd name="T40" fmla="*/ 74 w 966"/>
                    <a:gd name="T41" fmla="*/ 312 h 771"/>
                    <a:gd name="T42" fmla="*/ 136 w 966"/>
                    <a:gd name="T43" fmla="*/ 309 h 771"/>
                    <a:gd name="T44" fmla="*/ 171 w 966"/>
                    <a:gd name="T45" fmla="*/ 277 h 771"/>
                    <a:gd name="T46" fmla="*/ 208 w 966"/>
                    <a:gd name="T47" fmla="*/ 255 h 771"/>
                    <a:gd name="T48" fmla="*/ 254 w 966"/>
                    <a:gd name="T49" fmla="*/ 303 h 771"/>
                    <a:gd name="T50" fmla="*/ 269 w 966"/>
                    <a:gd name="T51" fmla="*/ 270 h 771"/>
                    <a:gd name="T52" fmla="*/ 310 w 966"/>
                    <a:gd name="T53" fmla="*/ 292 h 771"/>
                    <a:gd name="T54" fmla="*/ 312 w 966"/>
                    <a:gd name="T55" fmla="*/ 247 h 771"/>
                    <a:gd name="T56" fmla="*/ 336 w 966"/>
                    <a:gd name="T57" fmla="*/ 237 h 771"/>
                    <a:gd name="T58" fmla="*/ 344 w 966"/>
                    <a:gd name="T59" fmla="*/ 201 h 771"/>
                    <a:gd name="T60" fmla="*/ 369 w 966"/>
                    <a:gd name="T61" fmla="*/ 162 h 771"/>
                    <a:gd name="T62" fmla="*/ 413 w 966"/>
                    <a:gd name="T63" fmla="*/ 169 h 771"/>
                    <a:gd name="T64" fmla="*/ 460 w 966"/>
                    <a:gd name="T65" fmla="*/ 265 h 771"/>
                    <a:gd name="T66" fmla="*/ 495 w 966"/>
                    <a:gd name="T67" fmla="*/ 226 h 771"/>
                    <a:gd name="T68" fmla="*/ 535 w 966"/>
                    <a:gd name="T69" fmla="*/ 245 h 771"/>
                    <a:gd name="T70" fmla="*/ 556 w 966"/>
                    <a:gd name="T71" fmla="*/ 264 h 771"/>
                    <a:gd name="T72" fmla="*/ 587 w 966"/>
                    <a:gd name="T73" fmla="*/ 227 h 771"/>
                    <a:gd name="T74" fmla="*/ 629 w 966"/>
                    <a:gd name="T75" fmla="*/ 228 h 771"/>
                    <a:gd name="T76" fmla="*/ 639 w 966"/>
                    <a:gd name="T77" fmla="*/ 184 h 771"/>
                    <a:gd name="T78" fmla="*/ 645 w 966"/>
                    <a:gd name="T79" fmla="*/ 141 h 771"/>
                    <a:gd name="T80" fmla="*/ 592 w 966"/>
                    <a:gd name="T81" fmla="*/ 98 h 771"/>
                    <a:gd name="T82" fmla="*/ 609 w 966"/>
                    <a:gd name="T83" fmla="*/ 60 h 771"/>
                    <a:gd name="T84" fmla="*/ 628 w 966"/>
                    <a:gd name="T85" fmla="*/ 14 h 771"/>
                    <a:gd name="T86" fmla="*/ 679 w 966"/>
                    <a:gd name="T87" fmla="*/ 9 h 771"/>
                    <a:gd name="T88" fmla="*/ 726 w 966"/>
                    <a:gd name="T89" fmla="*/ 43 h 771"/>
                    <a:gd name="T90" fmla="*/ 772 w 966"/>
                    <a:gd name="T91" fmla="*/ 0 h 771"/>
                    <a:gd name="T92" fmla="*/ 818 w 966"/>
                    <a:gd name="T93" fmla="*/ 40 h 771"/>
                    <a:gd name="T94" fmla="*/ 832 w 966"/>
                    <a:gd name="T95" fmla="*/ 73 h 771"/>
                    <a:gd name="T96" fmla="*/ 863 w 966"/>
                    <a:gd name="T97" fmla="*/ 42 h 771"/>
                    <a:gd name="T98" fmla="*/ 894 w 966"/>
                    <a:gd name="T99" fmla="*/ 58 h 771"/>
                    <a:gd name="T100" fmla="*/ 908 w 966"/>
                    <a:gd name="T101" fmla="*/ 36 h 771"/>
                    <a:gd name="T102" fmla="*/ 941 w 966"/>
                    <a:gd name="T103" fmla="*/ 19 h 771"/>
                    <a:gd name="T104" fmla="*/ 966 w 966"/>
                    <a:gd name="T105" fmla="*/ 66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66" h="771">
                      <a:moveTo>
                        <a:pt x="449" y="771"/>
                      </a:moveTo>
                      <a:lnTo>
                        <a:pt x="437" y="764"/>
                      </a:lnTo>
                      <a:lnTo>
                        <a:pt x="432" y="753"/>
                      </a:lnTo>
                      <a:lnTo>
                        <a:pt x="431" y="741"/>
                      </a:lnTo>
                      <a:lnTo>
                        <a:pt x="434" y="729"/>
                      </a:lnTo>
                      <a:lnTo>
                        <a:pt x="441" y="721"/>
                      </a:lnTo>
                      <a:lnTo>
                        <a:pt x="453" y="716"/>
                      </a:lnTo>
                      <a:lnTo>
                        <a:pt x="468" y="719"/>
                      </a:lnTo>
                      <a:lnTo>
                        <a:pt x="487" y="730"/>
                      </a:lnTo>
                      <a:lnTo>
                        <a:pt x="461" y="704"/>
                      </a:lnTo>
                      <a:lnTo>
                        <a:pt x="442" y="674"/>
                      </a:lnTo>
                      <a:lnTo>
                        <a:pt x="438" y="659"/>
                      </a:lnTo>
                      <a:lnTo>
                        <a:pt x="438" y="643"/>
                      </a:lnTo>
                      <a:lnTo>
                        <a:pt x="445" y="627"/>
                      </a:lnTo>
                      <a:lnTo>
                        <a:pt x="456" y="612"/>
                      </a:lnTo>
                      <a:lnTo>
                        <a:pt x="437" y="629"/>
                      </a:lnTo>
                      <a:lnTo>
                        <a:pt x="412" y="636"/>
                      </a:lnTo>
                      <a:lnTo>
                        <a:pt x="399" y="636"/>
                      </a:lnTo>
                      <a:lnTo>
                        <a:pt x="387" y="632"/>
                      </a:lnTo>
                      <a:lnTo>
                        <a:pt x="378" y="623"/>
                      </a:lnTo>
                      <a:lnTo>
                        <a:pt x="370" y="612"/>
                      </a:lnTo>
                      <a:lnTo>
                        <a:pt x="353" y="616"/>
                      </a:lnTo>
                      <a:lnTo>
                        <a:pt x="339" y="615"/>
                      </a:lnTo>
                      <a:lnTo>
                        <a:pt x="328" y="610"/>
                      </a:lnTo>
                      <a:lnTo>
                        <a:pt x="323" y="601"/>
                      </a:lnTo>
                      <a:lnTo>
                        <a:pt x="319" y="590"/>
                      </a:lnTo>
                      <a:lnTo>
                        <a:pt x="321" y="578"/>
                      </a:lnTo>
                      <a:lnTo>
                        <a:pt x="326" y="565"/>
                      </a:lnTo>
                      <a:lnTo>
                        <a:pt x="336" y="552"/>
                      </a:lnTo>
                      <a:lnTo>
                        <a:pt x="304" y="556"/>
                      </a:lnTo>
                      <a:lnTo>
                        <a:pt x="277" y="548"/>
                      </a:lnTo>
                      <a:lnTo>
                        <a:pt x="268" y="538"/>
                      </a:lnTo>
                      <a:lnTo>
                        <a:pt x="261" y="527"/>
                      </a:lnTo>
                      <a:lnTo>
                        <a:pt x="257" y="514"/>
                      </a:lnTo>
                      <a:lnTo>
                        <a:pt x="258" y="501"/>
                      </a:lnTo>
                      <a:lnTo>
                        <a:pt x="226" y="521"/>
                      </a:lnTo>
                      <a:lnTo>
                        <a:pt x="212" y="524"/>
                      </a:lnTo>
                      <a:lnTo>
                        <a:pt x="200" y="523"/>
                      </a:lnTo>
                      <a:lnTo>
                        <a:pt x="189" y="519"/>
                      </a:lnTo>
                      <a:lnTo>
                        <a:pt x="181" y="510"/>
                      </a:lnTo>
                      <a:lnTo>
                        <a:pt x="177" y="500"/>
                      </a:lnTo>
                      <a:lnTo>
                        <a:pt x="175" y="486"/>
                      </a:lnTo>
                      <a:lnTo>
                        <a:pt x="160" y="500"/>
                      </a:lnTo>
                      <a:lnTo>
                        <a:pt x="144" y="508"/>
                      </a:lnTo>
                      <a:lnTo>
                        <a:pt x="129" y="512"/>
                      </a:lnTo>
                      <a:lnTo>
                        <a:pt x="115" y="512"/>
                      </a:lnTo>
                      <a:lnTo>
                        <a:pt x="102" y="507"/>
                      </a:lnTo>
                      <a:lnTo>
                        <a:pt x="92" y="496"/>
                      </a:lnTo>
                      <a:lnTo>
                        <a:pt x="87" y="482"/>
                      </a:lnTo>
                      <a:lnTo>
                        <a:pt x="85" y="463"/>
                      </a:lnTo>
                      <a:lnTo>
                        <a:pt x="47" y="456"/>
                      </a:lnTo>
                      <a:lnTo>
                        <a:pt x="20" y="443"/>
                      </a:lnTo>
                      <a:lnTo>
                        <a:pt x="3" y="428"/>
                      </a:lnTo>
                      <a:lnTo>
                        <a:pt x="0" y="412"/>
                      </a:lnTo>
                      <a:lnTo>
                        <a:pt x="2" y="403"/>
                      </a:lnTo>
                      <a:lnTo>
                        <a:pt x="8" y="396"/>
                      </a:lnTo>
                      <a:lnTo>
                        <a:pt x="27" y="382"/>
                      </a:lnTo>
                      <a:lnTo>
                        <a:pt x="58" y="372"/>
                      </a:lnTo>
                      <a:lnTo>
                        <a:pt x="101" y="367"/>
                      </a:lnTo>
                      <a:lnTo>
                        <a:pt x="77" y="352"/>
                      </a:lnTo>
                      <a:lnTo>
                        <a:pt x="66" y="337"/>
                      </a:lnTo>
                      <a:lnTo>
                        <a:pt x="65" y="323"/>
                      </a:lnTo>
                      <a:lnTo>
                        <a:pt x="74" y="312"/>
                      </a:lnTo>
                      <a:lnTo>
                        <a:pt x="90" y="306"/>
                      </a:lnTo>
                      <a:lnTo>
                        <a:pt x="111" y="305"/>
                      </a:lnTo>
                      <a:lnTo>
                        <a:pt x="136" y="309"/>
                      </a:lnTo>
                      <a:lnTo>
                        <a:pt x="164" y="322"/>
                      </a:lnTo>
                      <a:lnTo>
                        <a:pt x="164" y="296"/>
                      </a:lnTo>
                      <a:lnTo>
                        <a:pt x="171" y="277"/>
                      </a:lnTo>
                      <a:lnTo>
                        <a:pt x="180" y="263"/>
                      </a:lnTo>
                      <a:lnTo>
                        <a:pt x="193" y="256"/>
                      </a:lnTo>
                      <a:lnTo>
                        <a:pt x="208" y="255"/>
                      </a:lnTo>
                      <a:lnTo>
                        <a:pt x="223" y="262"/>
                      </a:lnTo>
                      <a:lnTo>
                        <a:pt x="240" y="278"/>
                      </a:lnTo>
                      <a:lnTo>
                        <a:pt x="254" y="303"/>
                      </a:lnTo>
                      <a:lnTo>
                        <a:pt x="255" y="285"/>
                      </a:lnTo>
                      <a:lnTo>
                        <a:pt x="260" y="274"/>
                      </a:lnTo>
                      <a:lnTo>
                        <a:pt x="269" y="270"/>
                      </a:lnTo>
                      <a:lnTo>
                        <a:pt x="280" y="271"/>
                      </a:lnTo>
                      <a:lnTo>
                        <a:pt x="302" y="283"/>
                      </a:lnTo>
                      <a:lnTo>
                        <a:pt x="310" y="292"/>
                      </a:lnTo>
                      <a:lnTo>
                        <a:pt x="314" y="303"/>
                      </a:lnTo>
                      <a:lnTo>
                        <a:pt x="308" y="271"/>
                      </a:lnTo>
                      <a:lnTo>
                        <a:pt x="312" y="247"/>
                      </a:lnTo>
                      <a:lnTo>
                        <a:pt x="317" y="241"/>
                      </a:lnTo>
                      <a:lnTo>
                        <a:pt x="326" y="237"/>
                      </a:lnTo>
                      <a:lnTo>
                        <a:pt x="336" y="237"/>
                      </a:lnTo>
                      <a:lnTo>
                        <a:pt x="347" y="240"/>
                      </a:lnTo>
                      <a:lnTo>
                        <a:pt x="344" y="219"/>
                      </a:lnTo>
                      <a:lnTo>
                        <a:pt x="344" y="201"/>
                      </a:lnTo>
                      <a:lnTo>
                        <a:pt x="352" y="176"/>
                      </a:lnTo>
                      <a:lnTo>
                        <a:pt x="359" y="167"/>
                      </a:lnTo>
                      <a:lnTo>
                        <a:pt x="369" y="162"/>
                      </a:lnTo>
                      <a:lnTo>
                        <a:pt x="379" y="160"/>
                      </a:lnTo>
                      <a:lnTo>
                        <a:pt x="391" y="160"/>
                      </a:lnTo>
                      <a:lnTo>
                        <a:pt x="413" y="169"/>
                      </a:lnTo>
                      <a:lnTo>
                        <a:pt x="435" y="191"/>
                      </a:lnTo>
                      <a:lnTo>
                        <a:pt x="451" y="223"/>
                      </a:lnTo>
                      <a:lnTo>
                        <a:pt x="460" y="265"/>
                      </a:lnTo>
                      <a:lnTo>
                        <a:pt x="469" y="245"/>
                      </a:lnTo>
                      <a:lnTo>
                        <a:pt x="481" y="231"/>
                      </a:lnTo>
                      <a:lnTo>
                        <a:pt x="495" y="226"/>
                      </a:lnTo>
                      <a:lnTo>
                        <a:pt x="509" y="226"/>
                      </a:lnTo>
                      <a:lnTo>
                        <a:pt x="523" y="233"/>
                      </a:lnTo>
                      <a:lnTo>
                        <a:pt x="535" y="245"/>
                      </a:lnTo>
                      <a:lnTo>
                        <a:pt x="544" y="262"/>
                      </a:lnTo>
                      <a:lnTo>
                        <a:pt x="549" y="285"/>
                      </a:lnTo>
                      <a:lnTo>
                        <a:pt x="556" y="264"/>
                      </a:lnTo>
                      <a:lnTo>
                        <a:pt x="564" y="247"/>
                      </a:lnTo>
                      <a:lnTo>
                        <a:pt x="575" y="236"/>
                      </a:lnTo>
                      <a:lnTo>
                        <a:pt x="587" y="227"/>
                      </a:lnTo>
                      <a:lnTo>
                        <a:pt x="600" y="223"/>
                      </a:lnTo>
                      <a:lnTo>
                        <a:pt x="614" y="223"/>
                      </a:lnTo>
                      <a:lnTo>
                        <a:pt x="629" y="228"/>
                      </a:lnTo>
                      <a:lnTo>
                        <a:pt x="644" y="237"/>
                      </a:lnTo>
                      <a:lnTo>
                        <a:pt x="635" y="209"/>
                      </a:lnTo>
                      <a:lnTo>
                        <a:pt x="639" y="184"/>
                      </a:lnTo>
                      <a:lnTo>
                        <a:pt x="654" y="165"/>
                      </a:lnTo>
                      <a:lnTo>
                        <a:pt x="681" y="154"/>
                      </a:lnTo>
                      <a:lnTo>
                        <a:pt x="645" y="141"/>
                      </a:lnTo>
                      <a:lnTo>
                        <a:pt x="618" y="128"/>
                      </a:lnTo>
                      <a:lnTo>
                        <a:pt x="601" y="113"/>
                      </a:lnTo>
                      <a:lnTo>
                        <a:pt x="592" y="98"/>
                      </a:lnTo>
                      <a:lnTo>
                        <a:pt x="590" y="83"/>
                      </a:lnTo>
                      <a:lnTo>
                        <a:pt x="597" y="70"/>
                      </a:lnTo>
                      <a:lnTo>
                        <a:pt x="609" y="60"/>
                      </a:lnTo>
                      <a:lnTo>
                        <a:pt x="629" y="54"/>
                      </a:lnTo>
                      <a:lnTo>
                        <a:pt x="624" y="30"/>
                      </a:lnTo>
                      <a:lnTo>
                        <a:pt x="628" y="14"/>
                      </a:lnTo>
                      <a:lnTo>
                        <a:pt x="641" y="7"/>
                      </a:lnTo>
                      <a:lnTo>
                        <a:pt x="659" y="5"/>
                      </a:lnTo>
                      <a:lnTo>
                        <a:pt x="679" y="9"/>
                      </a:lnTo>
                      <a:lnTo>
                        <a:pt x="699" y="17"/>
                      </a:lnTo>
                      <a:lnTo>
                        <a:pt x="715" y="29"/>
                      </a:lnTo>
                      <a:lnTo>
                        <a:pt x="726" y="43"/>
                      </a:lnTo>
                      <a:lnTo>
                        <a:pt x="739" y="17"/>
                      </a:lnTo>
                      <a:lnTo>
                        <a:pt x="755" y="4"/>
                      </a:lnTo>
                      <a:lnTo>
                        <a:pt x="772" y="0"/>
                      </a:lnTo>
                      <a:lnTo>
                        <a:pt x="790" y="7"/>
                      </a:lnTo>
                      <a:lnTo>
                        <a:pt x="806" y="21"/>
                      </a:lnTo>
                      <a:lnTo>
                        <a:pt x="818" y="40"/>
                      </a:lnTo>
                      <a:lnTo>
                        <a:pt x="826" y="65"/>
                      </a:lnTo>
                      <a:lnTo>
                        <a:pt x="827" y="91"/>
                      </a:lnTo>
                      <a:lnTo>
                        <a:pt x="832" y="73"/>
                      </a:lnTo>
                      <a:lnTo>
                        <a:pt x="840" y="58"/>
                      </a:lnTo>
                      <a:lnTo>
                        <a:pt x="851" y="48"/>
                      </a:lnTo>
                      <a:lnTo>
                        <a:pt x="863" y="42"/>
                      </a:lnTo>
                      <a:lnTo>
                        <a:pt x="876" y="42"/>
                      </a:lnTo>
                      <a:lnTo>
                        <a:pt x="887" y="47"/>
                      </a:lnTo>
                      <a:lnTo>
                        <a:pt x="894" y="58"/>
                      </a:lnTo>
                      <a:lnTo>
                        <a:pt x="898" y="76"/>
                      </a:lnTo>
                      <a:lnTo>
                        <a:pt x="901" y="53"/>
                      </a:lnTo>
                      <a:lnTo>
                        <a:pt x="908" y="36"/>
                      </a:lnTo>
                      <a:lnTo>
                        <a:pt x="918" y="24"/>
                      </a:lnTo>
                      <a:lnTo>
                        <a:pt x="929" y="19"/>
                      </a:lnTo>
                      <a:lnTo>
                        <a:pt x="941" y="19"/>
                      </a:lnTo>
                      <a:lnTo>
                        <a:pt x="951" y="27"/>
                      </a:lnTo>
                      <a:lnTo>
                        <a:pt x="961" y="42"/>
                      </a:lnTo>
                      <a:lnTo>
                        <a:pt x="966" y="6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8" name="Freeform 277">
                  <a:extLst>
                    <a:ext uri="{FF2B5EF4-FFF2-40B4-BE49-F238E27FC236}">
                      <a16:creationId xmlns:a16="http://schemas.microsoft.com/office/drawing/2014/main" id="{34859E90-018A-4BEA-B581-7956464FE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2638" y="2925763"/>
                  <a:ext cx="92075" cy="34925"/>
                </a:xfrm>
                <a:custGeom>
                  <a:avLst/>
                  <a:gdLst>
                    <a:gd name="T0" fmla="*/ 238 w 410"/>
                    <a:gd name="T1" fmla="*/ 176 h 193"/>
                    <a:gd name="T2" fmla="*/ 205 w 410"/>
                    <a:gd name="T3" fmla="*/ 191 h 193"/>
                    <a:gd name="T4" fmla="*/ 190 w 410"/>
                    <a:gd name="T5" fmla="*/ 193 h 193"/>
                    <a:gd name="T6" fmla="*/ 179 w 410"/>
                    <a:gd name="T7" fmla="*/ 191 h 193"/>
                    <a:gd name="T8" fmla="*/ 168 w 410"/>
                    <a:gd name="T9" fmla="*/ 184 h 193"/>
                    <a:gd name="T10" fmla="*/ 160 w 410"/>
                    <a:gd name="T11" fmla="*/ 175 h 193"/>
                    <a:gd name="T12" fmla="*/ 148 w 410"/>
                    <a:gd name="T13" fmla="*/ 145 h 193"/>
                    <a:gd name="T14" fmla="*/ 136 w 410"/>
                    <a:gd name="T15" fmla="*/ 155 h 193"/>
                    <a:gd name="T16" fmla="*/ 123 w 410"/>
                    <a:gd name="T17" fmla="*/ 161 h 193"/>
                    <a:gd name="T18" fmla="*/ 110 w 410"/>
                    <a:gd name="T19" fmla="*/ 161 h 193"/>
                    <a:gd name="T20" fmla="*/ 100 w 410"/>
                    <a:gd name="T21" fmla="*/ 157 h 193"/>
                    <a:gd name="T22" fmla="*/ 91 w 410"/>
                    <a:gd name="T23" fmla="*/ 150 h 193"/>
                    <a:gd name="T24" fmla="*/ 88 w 410"/>
                    <a:gd name="T25" fmla="*/ 139 h 193"/>
                    <a:gd name="T26" fmla="*/ 90 w 410"/>
                    <a:gd name="T27" fmla="*/ 126 h 193"/>
                    <a:gd name="T28" fmla="*/ 99 w 410"/>
                    <a:gd name="T29" fmla="*/ 110 h 193"/>
                    <a:gd name="T30" fmla="*/ 54 w 410"/>
                    <a:gd name="T31" fmla="*/ 103 h 193"/>
                    <a:gd name="T32" fmla="*/ 22 w 410"/>
                    <a:gd name="T33" fmla="*/ 90 h 193"/>
                    <a:gd name="T34" fmla="*/ 4 w 410"/>
                    <a:gd name="T35" fmla="*/ 74 h 193"/>
                    <a:gd name="T36" fmla="*/ 1 w 410"/>
                    <a:gd name="T37" fmla="*/ 65 h 193"/>
                    <a:gd name="T38" fmla="*/ 0 w 410"/>
                    <a:gd name="T39" fmla="*/ 57 h 193"/>
                    <a:gd name="T40" fmla="*/ 3 w 410"/>
                    <a:gd name="T41" fmla="*/ 49 h 193"/>
                    <a:gd name="T42" fmla="*/ 8 w 410"/>
                    <a:gd name="T43" fmla="*/ 42 h 193"/>
                    <a:gd name="T44" fmla="*/ 29 w 410"/>
                    <a:gd name="T45" fmla="*/ 31 h 193"/>
                    <a:gd name="T46" fmla="*/ 60 w 410"/>
                    <a:gd name="T47" fmla="*/ 27 h 193"/>
                    <a:gd name="T48" fmla="*/ 103 w 410"/>
                    <a:gd name="T49" fmla="*/ 32 h 193"/>
                    <a:gd name="T50" fmla="*/ 104 w 410"/>
                    <a:gd name="T51" fmla="*/ 25 h 193"/>
                    <a:gd name="T52" fmla="*/ 109 w 410"/>
                    <a:gd name="T53" fmla="*/ 20 h 193"/>
                    <a:gd name="T54" fmla="*/ 125 w 410"/>
                    <a:gd name="T55" fmla="*/ 13 h 193"/>
                    <a:gd name="T56" fmla="*/ 144 w 410"/>
                    <a:gd name="T57" fmla="*/ 16 h 193"/>
                    <a:gd name="T58" fmla="*/ 152 w 410"/>
                    <a:gd name="T59" fmla="*/ 23 h 193"/>
                    <a:gd name="T60" fmla="*/ 156 w 410"/>
                    <a:gd name="T61" fmla="*/ 32 h 193"/>
                    <a:gd name="T62" fmla="*/ 165 w 410"/>
                    <a:gd name="T63" fmla="*/ 14 h 193"/>
                    <a:gd name="T64" fmla="*/ 178 w 410"/>
                    <a:gd name="T65" fmla="*/ 4 h 193"/>
                    <a:gd name="T66" fmla="*/ 193 w 410"/>
                    <a:gd name="T67" fmla="*/ 0 h 193"/>
                    <a:gd name="T68" fmla="*/ 209 w 410"/>
                    <a:gd name="T69" fmla="*/ 2 h 193"/>
                    <a:gd name="T70" fmla="*/ 227 w 410"/>
                    <a:gd name="T71" fmla="*/ 9 h 193"/>
                    <a:gd name="T72" fmla="*/ 245 w 410"/>
                    <a:gd name="T73" fmla="*/ 21 h 193"/>
                    <a:gd name="T74" fmla="*/ 279 w 410"/>
                    <a:gd name="T75" fmla="*/ 55 h 193"/>
                    <a:gd name="T76" fmla="*/ 286 w 410"/>
                    <a:gd name="T77" fmla="*/ 44 h 193"/>
                    <a:gd name="T78" fmla="*/ 295 w 410"/>
                    <a:gd name="T79" fmla="*/ 38 h 193"/>
                    <a:gd name="T80" fmla="*/ 313 w 410"/>
                    <a:gd name="T81" fmla="*/ 30 h 193"/>
                    <a:gd name="T82" fmla="*/ 331 w 410"/>
                    <a:gd name="T83" fmla="*/ 34 h 193"/>
                    <a:gd name="T84" fmla="*/ 349 w 410"/>
                    <a:gd name="T85" fmla="*/ 45 h 193"/>
                    <a:gd name="T86" fmla="*/ 366 w 410"/>
                    <a:gd name="T87" fmla="*/ 64 h 193"/>
                    <a:gd name="T88" fmla="*/ 384 w 410"/>
                    <a:gd name="T89" fmla="*/ 88 h 193"/>
                    <a:gd name="T90" fmla="*/ 398 w 410"/>
                    <a:gd name="T91" fmla="*/ 117 h 193"/>
                    <a:gd name="T92" fmla="*/ 410 w 410"/>
                    <a:gd name="T93" fmla="*/ 14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10" h="193">
                      <a:moveTo>
                        <a:pt x="238" y="176"/>
                      </a:moveTo>
                      <a:lnTo>
                        <a:pt x="205" y="191"/>
                      </a:lnTo>
                      <a:lnTo>
                        <a:pt x="190" y="193"/>
                      </a:lnTo>
                      <a:lnTo>
                        <a:pt x="179" y="191"/>
                      </a:lnTo>
                      <a:lnTo>
                        <a:pt x="168" y="184"/>
                      </a:lnTo>
                      <a:lnTo>
                        <a:pt x="160" y="175"/>
                      </a:lnTo>
                      <a:lnTo>
                        <a:pt x="148" y="145"/>
                      </a:lnTo>
                      <a:lnTo>
                        <a:pt x="136" y="155"/>
                      </a:lnTo>
                      <a:lnTo>
                        <a:pt x="123" y="161"/>
                      </a:lnTo>
                      <a:lnTo>
                        <a:pt x="110" y="161"/>
                      </a:lnTo>
                      <a:lnTo>
                        <a:pt x="100" y="157"/>
                      </a:lnTo>
                      <a:lnTo>
                        <a:pt x="91" y="150"/>
                      </a:lnTo>
                      <a:lnTo>
                        <a:pt x="88" y="139"/>
                      </a:lnTo>
                      <a:lnTo>
                        <a:pt x="90" y="126"/>
                      </a:lnTo>
                      <a:lnTo>
                        <a:pt x="99" y="110"/>
                      </a:lnTo>
                      <a:lnTo>
                        <a:pt x="54" y="103"/>
                      </a:lnTo>
                      <a:lnTo>
                        <a:pt x="22" y="90"/>
                      </a:lnTo>
                      <a:lnTo>
                        <a:pt x="4" y="74"/>
                      </a:lnTo>
                      <a:lnTo>
                        <a:pt x="1" y="65"/>
                      </a:lnTo>
                      <a:lnTo>
                        <a:pt x="0" y="57"/>
                      </a:lnTo>
                      <a:lnTo>
                        <a:pt x="3" y="49"/>
                      </a:lnTo>
                      <a:lnTo>
                        <a:pt x="8" y="42"/>
                      </a:lnTo>
                      <a:lnTo>
                        <a:pt x="29" y="31"/>
                      </a:lnTo>
                      <a:lnTo>
                        <a:pt x="60" y="27"/>
                      </a:lnTo>
                      <a:lnTo>
                        <a:pt x="103" y="32"/>
                      </a:lnTo>
                      <a:lnTo>
                        <a:pt x="104" y="25"/>
                      </a:lnTo>
                      <a:lnTo>
                        <a:pt x="109" y="20"/>
                      </a:lnTo>
                      <a:lnTo>
                        <a:pt x="125" y="13"/>
                      </a:lnTo>
                      <a:lnTo>
                        <a:pt x="144" y="16"/>
                      </a:lnTo>
                      <a:lnTo>
                        <a:pt x="152" y="23"/>
                      </a:lnTo>
                      <a:lnTo>
                        <a:pt x="156" y="32"/>
                      </a:lnTo>
                      <a:lnTo>
                        <a:pt x="165" y="14"/>
                      </a:lnTo>
                      <a:lnTo>
                        <a:pt x="178" y="4"/>
                      </a:lnTo>
                      <a:lnTo>
                        <a:pt x="193" y="0"/>
                      </a:lnTo>
                      <a:lnTo>
                        <a:pt x="209" y="2"/>
                      </a:lnTo>
                      <a:lnTo>
                        <a:pt x="227" y="9"/>
                      </a:lnTo>
                      <a:lnTo>
                        <a:pt x="245" y="21"/>
                      </a:lnTo>
                      <a:lnTo>
                        <a:pt x="279" y="55"/>
                      </a:lnTo>
                      <a:lnTo>
                        <a:pt x="286" y="44"/>
                      </a:lnTo>
                      <a:lnTo>
                        <a:pt x="295" y="38"/>
                      </a:lnTo>
                      <a:lnTo>
                        <a:pt x="313" y="30"/>
                      </a:lnTo>
                      <a:lnTo>
                        <a:pt x="331" y="34"/>
                      </a:lnTo>
                      <a:lnTo>
                        <a:pt x="349" y="45"/>
                      </a:lnTo>
                      <a:lnTo>
                        <a:pt x="366" y="64"/>
                      </a:lnTo>
                      <a:lnTo>
                        <a:pt x="384" y="88"/>
                      </a:lnTo>
                      <a:lnTo>
                        <a:pt x="398" y="117"/>
                      </a:lnTo>
                      <a:lnTo>
                        <a:pt x="410" y="1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9" name="Freeform 278">
                  <a:extLst>
                    <a:ext uri="{FF2B5EF4-FFF2-40B4-BE49-F238E27FC236}">
                      <a16:creationId xmlns:a16="http://schemas.microsoft.com/office/drawing/2014/main" id="{2A5797A7-4935-41F3-ACD4-282571520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7538" y="3000375"/>
                  <a:ext cx="65088" cy="42863"/>
                </a:xfrm>
                <a:custGeom>
                  <a:avLst/>
                  <a:gdLst>
                    <a:gd name="T0" fmla="*/ 287 w 287"/>
                    <a:gd name="T1" fmla="*/ 190 h 247"/>
                    <a:gd name="T2" fmla="*/ 281 w 287"/>
                    <a:gd name="T3" fmla="*/ 219 h 247"/>
                    <a:gd name="T4" fmla="*/ 265 w 287"/>
                    <a:gd name="T5" fmla="*/ 235 h 247"/>
                    <a:gd name="T6" fmla="*/ 256 w 287"/>
                    <a:gd name="T7" fmla="*/ 238 h 247"/>
                    <a:gd name="T8" fmla="*/ 245 w 287"/>
                    <a:gd name="T9" fmla="*/ 237 h 247"/>
                    <a:gd name="T10" fmla="*/ 232 w 287"/>
                    <a:gd name="T11" fmla="*/ 231 h 247"/>
                    <a:gd name="T12" fmla="*/ 219 w 287"/>
                    <a:gd name="T13" fmla="*/ 221 h 247"/>
                    <a:gd name="T14" fmla="*/ 199 w 287"/>
                    <a:gd name="T15" fmla="*/ 240 h 247"/>
                    <a:gd name="T16" fmla="*/ 180 w 287"/>
                    <a:gd name="T17" fmla="*/ 247 h 247"/>
                    <a:gd name="T18" fmla="*/ 164 w 287"/>
                    <a:gd name="T19" fmla="*/ 245 h 247"/>
                    <a:gd name="T20" fmla="*/ 152 w 287"/>
                    <a:gd name="T21" fmla="*/ 235 h 247"/>
                    <a:gd name="T22" fmla="*/ 145 w 287"/>
                    <a:gd name="T23" fmla="*/ 217 h 247"/>
                    <a:gd name="T24" fmla="*/ 144 w 287"/>
                    <a:gd name="T25" fmla="*/ 198 h 247"/>
                    <a:gd name="T26" fmla="*/ 148 w 287"/>
                    <a:gd name="T27" fmla="*/ 177 h 247"/>
                    <a:gd name="T28" fmla="*/ 159 w 287"/>
                    <a:gd name="T29" fmla="*/ 157 h 247"/>
                    <a:gd name="T30" fmla="*/ 136 w 287"/>
                    <a:gd name="T31" fmla="*/ 166 h 247"/>
                    <a:gd name="T32" fmla="*/ 116 w 287"/>
                    <a:gd name="T33" fmla="*/ 169 h 247"/>
                    <a:gd name="T34" fmla="*/ 99 w 287"/>
                    <a:gd name="T35" fmla="*/ 166 h 247"/>
                    <a:gd name="T36" fmla="*/ 86 w 287"/>
                    <a:gd name="T37" fmla="*/ 158 h 247"/>
                    <a:gd name="T38" fmla="*/ 78 w 287"/>
                    <a:gd name="T39" fmla="*/ 144 h 247"/>
                    <a:gd name="T40" fmla="*/ 74 w 287"/>
                    <a:gd name="T41" fmla="*/ 128 h 247"/>
                    <a:gd name="T42" fmla="*/ 75 w 287"/>
                    <a:gd name="T43" fmla="*/ 107 h 247"/>
                    <a:gd name="T44" fmla="*/ 80 w 287"/>
                    <a:gd name="T45" fmla="*/ 86 h 247"/>
                    <a:gd name="T46" fmla="*/ 56 w 287"/>
                    <a:gd name="T47" fmla="*/ 92 h 247"/>
                    <a:gd name="T48" fmla="*/ 36 w 287"/>
                    <a:gd name="T49" fmla="*/ 91 h 247"/>
                    <a:gd name="T50" fmla="*/ 19 w 287"/>
                    <a:gd name="T51" fmla="*/ 84 h 247"/>
                    <a:gd name="T52" fmla="*/ 7 w 287"/>
                    <a:gd name="T53" fmla="*/ 72 h 247"/>
                    <a:gd name="T54" fmla="*/ 0 w 287"/>
                    <a:gd name="T55" fmla="*/ 56 h 247"/>
                    <a:gd name="T56" fmla="*/ 0 w 287"/>
                    <a:gd name="T57" fmla="*/ 38 h 247"/>
                    <a:gd name="T58" fmla="*/ 8 w 287"/>
                    <a:gd name="T59" fmla="*/ 19 h 247"/>
                    <a:gd name="T60" fmla="*/ 24 w 287"/>
                    <a:gd name="T6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7" h="247">
                      <a:moveTo>
                        <a:pt x="287" y="190"/>
                      </a:moveTo>
                      <a:lnTo>
                        <a:pt x="281" y="219"/>
                      </a:lnTo>
                      <a:lnTo>
                        <a:pt x="265" y="235"/>
                      </a:lnTo>
                      <a:lnTo>
                        <a:pt x="256" y="238"/>
                      </a:lnTo>
                      <a:lnTo>
                        <a:pt x="245" y="237"/>
                      </a:lnTo>
                      <a:lnTo>
                        <a:pt x="232" y="231"/>
                      </a:lnTo>
                      <a:lnTo>
                        <a:pt x="219" y="221"/>
                      </a:lnTo>
                      <a:lnTo>
                        <a:pt x="199" y="240"/>
                      </a:lnTo>
                      <a:lnTo>
                        <a:pt x="180" y="247"/>
                      </a:lnTo>
                      <a:lnTo>
                        <a:pt x="164" y="245"/>
                      </a:lnTo>
                      <a:lnTo>
                        <a:pt x="152" y="235"/>
                      </a:lnTo>
                      <a:lnTo>
                        <a:pt x="145" y="217"/>
                      </a:lnTo>
                      <a:lnTo>
                        <a:pt x="144" y="198"/>
                      </a:lnTo>
                      <a:lnTo>
                        <a:pt x="148" y="177"/>
                      </a:lnTo>
                      <a:lnTo>
                        <a:pt x="159" y="157"/>
                      </a:lnTo>
                      <a:lnTo>
                        <a:pt x="136" y="166"/>
                      </a:lnTo>
                      <a:lnTo>
                        <a:pt x="116" y="169"/>
                      </a:lnTo>
                      <a:lnTo>
                        <a:pt x="99" y="166"/>
                      </a:lnTo>
                      <a:lnTo>
                        <a:pt x="86" y="158"/>
                      </a:lnTo>
                      <a:lnTo>
                        <a:pt x="78" y="144"/>
                      </a:lnTo>
                      <a:lnTo>
                        <a:pt x="74" y="128"/>
                      </a:lnTo>
                      <a:lnTo>
                        <a:pt x="75" y="107"/>
                      </a:lnTo>
                      <a:lnTo>
                        <a:pt x="80" y="86"/>
                      </a:lnTo>
                      <a:lnTo>
                        <a:pt x="56" y="92"/>
                      </a:lnTo>
                      <a:lnTo>
                        <a:pt x="36" y="91"/>
                      </a:lnTo>
                      <a:lnTo>
                        <a:pt x="19" y="84"/>
                      </a:lnTo>
                      <a:lnTo>
                        <a:pt x="7" y="72"/>
                      </a:lnTo>
                      <a:lnTo>
                        <a:pt x="0" y="56"/>
                      </a:lnTo>
                      <a:lnTo>
                        <a:pt x="0" y="38"/>
                      </a:lnTo>
                      <a:lnTo>
                        <a:pt x="8" y="1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0" name="Freeform 279">
                  <a:extLst>
                    <a:ext uri="{FF2B5EF4-FFF2-40B4-BE49-F238E27FC236}">
                      <a16:creationId xmlns:a16="http://schemas.microsoft.com/office/drawing/2014/main" id="{9930DCB1-215C-41D8-B9C4-CB5CCF4A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4838" y="2922588"/>
                  <a:ext cx="42863" cy="31750"/>
                </a:xfrm>
                <a:custGeom>
                  <a:avLst/>
                  <a:gdLst>
                    <a:gd name="T0" fmla="*/ 115 w 187"/>
                    <a:gd name="T1" fmla="*/ 10 h 183"/>
                    <a:gd name="T2" fmla="*/ 100 w 187"/>
                    <a:gd name="T3" fmla="*/ 2 h 183"/>
                    <a:gd name="T4" fmla="*/ 85 w 187"/>
                    <a:gd name="T5" fmla="*/ 0 h 183"/>
                    <a:gd name="T6" fmla="*/ 72 w 187"/>
                    <a:gd name="T7" fmla="*/ 2 h 183"/>
                    <a:gd name="T8" fmla="*/ 60 w 187"/>
                    <a:gd name="T9" fmla="*/ 7 h 183"/>
                    <a:gd name="T10" fmla="*/ 54 w 187"/>
                    <a:gd name="T11" fmla="*/ 14 h 183"/>
                    <a:gd name="T12" fmla="*/ 52 w 187"/>
                    <a:gd name="T13" fmla="*/ 23 h 183"/>
                    <a:gd name="T14" fmla="*/ 57 w 187"/>
                    <a:gd name="T15" fmla="*/ 33 h 183"/>
                    <a:gd name="T16" fmla="*/ 70 w 187"/>
                    <a:gd name="T17" fmla="*/ 43 h 183"/>
                    <a:gd name="T18" fmla="*/ 41 w 187"/>
                    <a:gd name="T19" fmla="*/ 48 h 183"/>
                    <a:gd name="T20" fmla="*/ 21 w 187"/>
                    <a:gd name="T21" fmla="*/ 58 h 183"/>
                    <a:gd name="T22" fmla="*/ 7 w 187"/>
                    <a:gd name="T23" fmla="*/ 67 h 183"/>
                    <a:gd name="T24" fmla="*/ 0 w 187"/>
                    <a:gd name="T25" fmla="*/ 79 h 183"/>
                    <a:gd name="T26" fmla="*/ 1 w 187"/>
                    <a:gd name="T27" fmla="*/ 91 h 183"/>
                    <a:gd name="T28" fmla="*/ 9 w 187"/>
                    <a:gd name="T29" fmla="*/ 100 h 183"/>
                    <a:gd name="T30" fmla="*/ 25 w 187"/>
                    <a:gd name="T31" fmla="*/ 109 h 183"/>
                    <a:gd name="T32" fmla="*/ 47 w 187"/>
                    <a:gd name="T33" fmla="*/ 113 h 183"/>
                    <a:gd name="T34" fmla="*/ 39 w 187"/>
                    <a:gd name="T35" fmla="*/ 140 h 183"/>
                    <a:gd name="T36" fmla="*/ 38 w 187"/>
                    <a:gd name="T37" fmla="*/ 159 h 183"/>
                    <a:gd name="T38" fmla="*/ 43 w 187"/>
                    <a:gd name="T39" fmla="*/ 173 h 183"/>
                    <a:gd name="T40" fmla="*/ 54 w 187"/>
                    <a:gd name="T41" fmla="*/ 181 h 183"/>
                    <a:gd name="T42" fmla="*/ 68 w 187"/>
                    <a:gd name="T43" fmla="*/ 181 h 183"/>
                    <a:gd name="T44" fmla="*/ 84 w 187"/>
                    <a:gd name="T45" fmla="*/ 174 h 183"/>
                    <a:gd name="T46" fmla="*/ 101 w 187"/>
                    <a:gd name="T47" fmla="*/ 160 h 183"/>
                    <a:gd name="T48" fmla="*/ 119 w 187"/>
                    <a:gd name="T49" fmla="*/ 140 h 183"/>
                    <a:gd name="T50" fmla="*/ 118 w 187"/>
                    <a:gd name="T51" fmla="*/ 157 h 183"/>
                    <a:gd name="T52" fmla="*/ 122 w 187"/>
                    <a:gd name="T53" fmla="*/ 170 h 183"/>
                    <a:gd name="T54" fmla="*/ 131 w 187"/>
                    <a:gd name="T55" fmla="*/ 178 h 183"/>
                    <a:gd name="T56" fmla="*/ 142 w 187"/>
                    <a:gd name="T57" fmla="*/ 183 h 183"/>
                    <a:gd name="T58" fmla="*/ 155 w 187"/>
                    <a:gd name="T59" fmla="*/ 183 h 183"/>
                    <a:gd name="T60" fmla="*/ 168 w 187"/>
                    <a:gd name="T61" fmla="*/ 178 h 183"/>
                    <a:gd name="T62" fmla="*/ 179 w 187"/>
                    <a:gd name="T63" fmla="*/ 169 h 183"/>
                    <a:gd name="T64" fmla="*/ 187 w 187"/>
                    <a:gd name="T65" fmla="*/ 154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7" h="183">
                      <a:moveTo>
                        <a:pt x="115" y="10"/>
                      </a:moveTo>
                      <a:lnTo>
                        <a:pt x="100" y="2"/>
                      </a:lnTo>
                      <a:lnTo>
                        <a:pt x="85" y="0"/>
                      </a:lnTo>
                      <a:lnTo>
                        <a:pt x="72" y="2"/>
                      </a:lnTo>
                      <a:lnTo>
                        <a:pt x="60" y="7"/>
                      </a:lnTo>
                      <a:lnTo>
                        <a:pt x="54" y="14"/>
                      </a:lnTo>
                      <a:lnTo>
                        <a:pt x="52" y="23"/>
                      </a:lnTo>
                      <a:lnTo>
                        <a:pt x="57" y="33"/>
                      </a:lnTo>
                      <a:lnTo>
                        <a:pt x="70" y="43"/>
                      </a:lnTo>
                      <a:lnTo>
                        <a:pt x="41" y="48"/>
                      </a:lnTo>
                      <a:lnTo>
                        <a:pt x="21" y="58"/>
                      </a:lnTo>
                      <a:lnTo>
                        <a:pt x="7" y="67"/>
                      </a:lnTo>
                      <a:lnTo>
                        <a:pt x="0" y="79"/>
                      </a:lnTo>
                      <a:lnTo>
                        <a:pt x="1" y="91"/>
                      </a:lnTo>
                      <a:lnTo>
                        <a:pt x="9" y="100"/>
                      </a:lnTo>
                      <a:lnTo>
                        <a:pt x="25" y="109"/>
                      </a:lnTo>
                      <a:lnTo>
                        <a:pt x="47" y="113"/>
                      </a:lnTo>
                      <a:lnTo>
                        <a:pt x="39" y="140"/>
                      </a:lnTo>
                      <a:lnTo>
                        <a:pt x="38" y="159"/>
                      </a:lnTo>
                      <a:lnTo>
                        <a:pt x="43" y="173"/>
                      </a:lnTo>
                      <a:lnTo>
                        <a:pt x="54" y="181"/>
                      </a:lnTo>
                      <a:lnTo>
                        <a:pt x="68" y="181"/>
                      </a:lnTo>
                      <a:lnTo>
                        <a:pt x="84" y="174"/>
                      </a:lnTo>
                      <a:lnTo>
                        <a:pt x="101" y="160"/>
                      </a:lnTo>
                      <a:lnTo>
                        <a:pt x="119" y="140"/>
                      </a:lnTo>
                      <a:lnTo>
                        <a:pt x="118" y="157"/>
                      </a:lnTo>
                      <a:lnTo>
                        <a:pt x="122" y="170"/>
                      </a:lnTo>
                      <a:lnTo>
                        <a:pt x="131" y="178"/>
                      </a:lnTo>
                      <a:lnTo>
                        <a:pt x="142" y="183"/>
                      </a:lnTo>
                      <a:lnTo>
                        <a:pt x="155" y="183"/>
                      </a:lnTo>
                      <a:lnTo>
                        <a:pt x="168" y="178"/>
                      </a:lnTo>
                      <a:lnTo>
                        <a:pt x="179" y="169"/>
                      </a:lnTo>
                      <a:lnTo>
                        <a:pt x="187" y="1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1" name="Freeform 280">
                  <a:extLst>
                    <a:ext uri="{FF2B5EF4-FFF2-40B4-BE49-F238E27FC236}">
                      <a16:creationId xmlns:a16="http://schemas.microsoft.com/office/drawing/2014/main" id="{C3F0BD80-EFB3-414D-88A9-370855D6E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1038" y="2941638"/>
                  <a:ext cx="60325" cy="26988"/>
                </a:xfrm>
                <a:custGeom>
                  <a:avLst/>
                  <a:gdLst>
                    <a:gd name="T0" fmla="*/ 2 w 260"/>
                    <a:gd name="T1" fmla="*/ 32 h 157"/>
                    <a:gd name="T2" fmla="*/ 0 w 260"/>
                    <a:gd name="T3" fmla="*/ 20 h 157"/>
                    <a:gd name="T4" fmla="*/ 3 w 260"/>
                    <a:gd name="T5" fmla="*/ 11 h 157"/>
                    <a:gd name="T6" fmla="*/ 10 w 260"/>
                    <a:gd name="T7" fmla="*/ 3 h 157"/>
                    <a:gd name="T8" fmla="*/ 19 w 260"/>
                    <a:gd name="T9" fmla="*/ 0 h 157"/>
                    <a:gd name="T10" fmla="*/ 29 w 260"/>
                    <a:gd name="T11" fmla="*/ 0 h 157"/>
                    <a:gd name="T12" fmla="*/ 37 w 260"/>
                    <a:gd name="T13" fmla="*/ 3 h 157"/>
                    <a:gd name="T14" fmla="*/ 44 w 260"/>
                    <a:gd name="T15" fmla="*/ 11 h 157"/>
                    <a:gd name="T16" fmla="*/ 46 w 260"/>
                    <a:gd name="T17" fmla="*/ 23 h 157"/>
                    <a:gd name="T18" fmla="*/ 69 w 260"/>
                    <a:gd name="T19" fmla="*/ 9 h 157"/>
                    <a:gd name="T20" fmla="*/ 89 w 260"/>
                    <a:gd name="T21" fmla="*/ 5 h 157"/>
                    <a:gd name="T22" fmla="*/ 105 w 260"/>
                    <a:gd name="T23" fmla="*/ 7 h 157"/>
                    <a:gd name="T24" fmla="*/ 119 w 260"/>
                    <a:gd name="T25" fmla="*/ 17 h 157"/>
                    <a:gd name="T26" fmla="*/ 128 w 260"/>
                    <a:gd name="T27" fmla="*/ 31 h 157"/>
                    <a:gd name="T28" fmla="*/ 133 w 260"/>
                    <a:gd name="T29" fmla="*/ 50 h 157"/>
                    <a:gd name="T30" fmla="*/ 133 w 260"/>
                    <a:gd name="T31" fmla="*/ 71 h 157"/>
                    <a:gd name="T32" fmla="*/ 129 w 260"/>
                    <a:gd name="T33" fmla="*/ 95 h 157"/>
                    <a:gd name="T34" fmla="*/ 153 w 260"/>
                    <a:gd name="T35" fmla="*/ 83 h 157"/>
                    <a:gd name="T36" fmla="*/ 174 w 260"/>
                    <a:gd name="T37" fmla="*/ 78 h 157"/>
                    <a:gd name="T38" fmla="*/ 195 w 260"/>
                    <a:gd name="T39" fmla="*/ 78 h 157"/>
                    <a:gd name="T40" fmla="*/ 213 w 260"/>
                    <a:gd name="T41" fmla="*/ 83 h 157"/>
                    <a:gd name="T42" fmla="*/ 229 w 260"/>
                    <a:gd name="T43" fmla="*/ 94 h 157"/>
                    <a:gd name="T44" fmla="*/ 242 w 260"/>
                    <a:gd name="T45" fmla="*/ 110 h 157"/>
                    <a:gd name="T46" fmla="*/ 253 w 260"/>
                    <a:gd name="T47" fmla="*/ 130 h 157"/>
                    <a:gd name="T48" fmla="*/ 260 w 260"/>
                    <a:gd name="T4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0" h="157">
                      <a:moveTo>
                        <a:pt x="2" y="32"/>
                      </a:move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10" y="3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7" y="3"/>
                      </a:lnTo>
                      <a:lnTo>
                        <a:pt x="44" y="11"/>
                      </a:lnTo>
                      <a:lnTo>
                        <a:pt x="46" y="23"/>
                      </a:lnTo>
                      <a:lnTo>
                        <a:pt x="69" y="9"/>
                      </a:lnTo>
                      <a:lnTo>
                        <a:pt x="89" y="5"/>
                      </a:lnTo>
                      <a:lnTo>
                        <a:pt x="105" y="7"/>
                      </a:lnTo>
                      <a:lnTo>
                        <a:pt x="119" y="17"/>
                      </a:lnTo>
                      <a:lnTo>
                        <a:pt x="128" y="31"/>
                      </a:lnTo>
                      <a:lnTo>
                        <a:pt x="133" y="50"/>
                      </a:lnTo>
                      <a:lnTo>
                        <a:pt x="133" y="71"/>
                      </a:lnTo>
                      <a:lnTo>
                        <a:pt x="129" y="95"/>
                      </a:lnTo>
                      <a:lnTo>
                        <a:pt x="153" y="83"/>
                      </a:lnTo>
                      <a:lnTo>
                        <a:pt x="174" y="78"/>
                      </a:lnTo>
                      <a:lnTo>
                        <a:pt x="195" y="78"/>
                      </a:lnTo>
                      <a:lnTo>
                        <a:pt x="213" y="83"/>
                      </a:lnTo>
                      <a:lnTo>
                        <a:pt x="229" y="94"/>
                      </a:lnTo>
                      <a:lnTo>
                        <a:pt x="242" y="110"/>
                      </a:lnTo>
                      <a:lnTo>
                        <a:pt x="253" y="130"/>
                      </a:lnTo>
                      <a:lnTo>
                        <a:pt x="260" y="15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2" name="Freeform 281">
                  <a:extLst>
                    <a:ext uri="{FF2B5EF4-FFF2-40B4-BE49-F238E27FC236}">
                      <a16:creationId xmlns:a16="http://schemas.microsoft.com/office/drawing/2014/main" id="{C4304D23-4374-490C-8366-E082792D4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1" y="2954338"/>
                  <a:ext cx="19050" cy="6350"/>
                </a:xfrm>
                <a:custGeom>
                  <a:avLst/>
                  <a:gdLst>
                    <a:gd name="T0" fmla="*/ 0 w 88"/>
                    <a:gd name="T1" fmla="*/ 31 h 31"/>
                    <a:gd name="T2" fmla="*/ 6 w 88"/>
                    <a:gd name="T3" fmla="*/ 18 h 31"/>
                    <a:gd name="T4" fmla="*/ 16 w 88"/>
                    <a:gd name="T5" fmla="*/ 8 h 31"/>
                    <a:gd name="T6" fmla="*/ 39 w 88"/>
                    <a:gd name="T7" fmla="*/ 0 h 31"/>
                    <a:gd name="T8" fmla="*/ 52 w 88"/>
                    <a:gd name="T9" fmla="*/ 1 h 31"/>
                    <a:gd name="T10" fmla="*/ 65 w 88"/>
                    <a:gd name="T11" fmla="*/ 6 h 31"/>
                    <a:gd name="T12" fmla="*/ 77 w 88"/>
                    <a:gd name="T13" fmla="*/ 15 h 31"/>
                    <a:gd name="T14" fmla="*/ 88 w 88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31">
                      <a:moveTo>
                        <a:pt x="0" y="31"/>
                      </a:moveTo>
                      <a:lnTo>
                        <a:pt x="6" y="18"/>
                      </a:lnTo>
                      <a:lnTo>
                        <a:pt x="16" y="8"/>
                      </a:lnTo>
                      <a:lnTo>
                        <a:pt x="39" y="0"/>
                      </a:lnTo>
                      <a:lnTo>
                        <a:pt x="52" y="1"/>
                      </a:lnTo>
                      <a:lnTo>
                        <a:pt x="65" y="6"/>
                      </a:lnTo>
                      <a:lnTo>
                        <a:pt x="77" y="1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3" name="Freeform 282">
                  <a:extLst>
                    <a:ext uri="{FF2B5EF4-FFF2-40B4-BE49-F238E27FC236}">
                      <a16:creationId xmlns:a16="http://schemas.microsoft.com/office/drawing/2014/main" id="{BD0E4C86-E3CB-43CF-BA7F-CAAFE5DFE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3963" y="3103563"/>
                  <a:ext cx="69850" cy="28575"/>
                </a:xfrm>
                <a:custGeom>
                  <a:avLst/>
                  <a:gdLst>
                    <a:gd name="T0" fmla="*/ 0 w 309"/>
                    <a:gd name="T1" fmla="*/ 114 h 168"/>
                    <a:gd name="T2" fmla="*/ 18 w 309"/>
                    <a:gd name="T3" fmla="*/ 118 h 168"/>
                    <a:gd name="T4" fmla="*/ 35 w 309"/>
                    <a:gd name="T5" fmla="*/ 117 h 168"/>
                    <a:gd name="T6" fmla="*/ 50 w 309"/>
                    <a:gd name="T7" fmla="*/ 113 h 168"/>
                    <a:gd name="T8" fmla="*/ 62 w 309"/>
                    <a:gd name="T9" fmla="*/ 105 h 168"/>
                    <a:gd name="T10" fmla="*/ 69 w 309"/>
                    <a:gd name="T11" fmla="*/ 94 h 168"/>
                    <a:gd name="T12" fmla="*/ 70 w 309"/>
                    <a:gd name="T13" fmla="*/ 81 h 168"/>
                    <a:gd name="T14" fmla="*/ 65 w 309"/>
                    <a:gd name="T15" fmla="*/ 68 h 168"/>
                    <a:gd name="T16" fmla="*/ 50 w 309"/>
                    <a:gd name="T17" fmla="*/ 55 h 168"/>
                    <a:gd name="T18" fmla="*/ 81 w 309"/>
                    <a:gd name="T19" fmla="*/ 33 h 168"/>
                    <a:gd name="T20" fmla="*/ 91 w 309"/>
                    <a:gd name="T21" fmla="*/ 18 h 168"/>
                    <a:gd name="T22" fmla="*/ 98 w 309"/>
                    <a:gd name="T23" fmla="*/ 0 h 168"/>
                    <a:gd name="T24" fmla="*/ 94 w 309"/>
                    <a:gd name="T25" fmla="*/ 15 h 168"/>
                    <a:gd name="T26" fmla="*/ 94 w 309"/>
                    <a:gd name="T27" fmla="*/ 30 h 168"/>
                    <a:gd name="T28" fmla="*/ 98 w 309"/>
                    <a:gd name="T29" fmla="*/ 44 h 168"/>
                    <a:gd name="T30" fmla="*/ 105 w 309"/>
                    <a:gd name="T31" fmla="*/ 56 h 168"/>
                    <a:gd name="T32" fmla="*/ 115 w 309"/>
                    <a:gd name="T33" fmla="*/ 68 h 168"/>
                    <a:gd name="T34" fmla="*/ 128 w 309"/>
                    <a:gd name="T35" fmla="*/ 77 h 168"/>
                    <a:gd name="T36" fmla="*/ 142 w 309"/>
                    <a:gd name="T37" fmla="*/ 83 h 168"/>
                    <a:gd name="T38" fmla="*/ 157 w 309"/>
                    <a:gd name="T39" fmla="*/ 85 h 168"/>
                    <a:gd name="T40" fmla="*/ 164 w 309"/>
                    <a:gd name="T41" fmla="*/ 112 h 168"/>
                    <a:gd name="T42" fmla="*/ 179 w 309"/>
                    <a:gd name="T43" fmla="*/ 128 h 168"/>
                    <a:gd name="T44" fmla="*/ 200 w 309"/>
                    <a:gd name="T45" fmla="*/ 136 h 168"/>
                    <a:gd name="T46" fmla="*/ 226 w 309"/>
                    <a:gd name="T47" fmla="*/ 133 h 168"/>
                    <a:gd name="T48" fmla="*/ 242 w 309"/>
                    <a:gd name="T49" fmla="*/ 156 h 168"/>
                    <a:gd name="T50" fmla="*/ 263 w 309"/>
                    <a:gd name="T51" fmla="*/ 167 h 168"/>
                    <a:gd name="T52" fmla="*/ 275 w 309"/>
                    <a:gd name="T53" fmla="*/ 168 h 168"/>
                    <a:gd name="T54" fmla="*/ 287 w 309"/>
                    <a:gd name="T55" fmla="*/ 166 h 168"/>
                    <a:gd name="T56" fmla="*/ 309 w 309"/>
                    <a:gd name="T57" fmla="*/ 15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9" h="168">
                      <a:moveTo>
                        <a:pt x="0" y="114"/>
                      </a:moveTo>
                      <a:lnTo>
                        <a:pt x="18" y="118"/>
                      </a:lnTo>
                      <a:lnTo>
                        <a:pt x="35" y="117"/>
                      </a:lnTo>
                      <a:lnTo>
                        <a:pt x="50" y="113"/>
                      </a:lnTo>
                      <a:lnTo>
                        <a:pt x="62" y="105"/>
                      </a:lnTo>
                      <a:lnTo>
                        <a:pt x="69" y="94"/>
                      </a:lnTo>
                      <a:lnTo>
                        <a:pt x="70" y="81"/>
                      </a:lnTo>
                      <a:lnTo>
                        <a:pt x="65" y="68"/>
                      </a:lnTo>
                      <a:lnTo>
                        <a:pt x="50" y="55"/>
                      </a:lnTo>
                      <a:lnTo>
                        <a:pt x="81" y="33"/>
                      </a:lnTo>
                      <a:lnTo>
                        <a:pt x="91" y="18"/>
                      </a:lnTo>
                      <a:lnTo>
                        <a:pt x="98" y="0"/>
                      </a:lnTo>
                      <a:lnTo>
                        <a:pt x="94" y="15"/>
                      </a:lnTo>
                      <a:lnTo>
                        <a:pt x="94" y="30"/>
                      </a:lnTo>
                      <a:lnTo>
                        <a:pt x="98" y="44"/>
                      </a:lnTo>
                      <a:lnTo>
                        <a:pt x="105" y="56"/>
                      </a:lnTo>
                      <a:lnTo>
                        <a:pt x="115" y="68"/>
                      </a:lnTo>
                      <a:lnTo>
                        <a:pt x="128" y="77"/>
                      </a:lnTo>
                      <a:lnTo>
                        <a:pt x="142" y="83"/>
                      </a:lnTo>
                      <a:lnTo>
                        <a:pt x="157" y="85"/>
                      </a:lnTo>
                      <a:lnTo>
                        <a:pt x="164" y="112"/>
                      </a:lnTo>
                      <a:lnTo>
                        <a:pt x="179" y="128"/>
                      </a:lnTo>
                      <a:lnTo>
                        <a:pt x="200" y="136"/>
                      </a:lnTo>
                      <a:lnTo>
                        <a:pt x="226" y="133"/>
                      </a:lnTo>
                      <a:lnTo>
                        <a:pt x="242" y="156"/>
                      </a:lnTo>
                      <a:lnTo>
                        <a:pt x="263" y="167"/>
                      </a:lnTo>
                      <a:lnTo>
                        <a:pt x="275" y="168"/>
                      </a:lnTo>
                      <a:lnTo>
                        <a:pt x="287" y="166"/>
                      </a:lnTo>
                      <a:lnTo>
                        <a:pt x="309" y="1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4" name="Freeform 283">
                  <a:extLst>
                    <a:ext uri="{FF2B5EF4-FFF2-40B4-BE49-F238E27FC236}">
                      <a16:creationId xmlns:a16="http://schemas.microsoft.com/office/drawing/2014/main" id="{B0B00F20-BF34-4E47-AABD-3BDDDF962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351" y="3038475"/>
                  <a:ext cx="96838" cy="58738"/>
                </a:xfrm>
                <a:custGeom>
                  <a:avLst/>
                  <a:gdLst>
                    <a:gd name="T0" fmla="*/ 46 w 422"/>
                    <a:gd name="T1" fmla="*/ 71 h 339"/>
                    <a:gd name="T2" fmla="*/ 26 w 422"/>
                    <a:gd name="T3" fmla="*/ 81 h 339"/>
                    <a:gd name="T4" fmla="*/ 12 w 422"/>
                    <a:gd name="T5" fmla="*/ 94 h 339"/>
                    <a:gd name="T6" fmla="*/ 2 w 422"/>
                    <a:gd name="T7" fmla="*/ 109 h 339"/>
                    <a:gd name="T8" fmla="*/ 0 w 422"/>
                    <a:gd name="T9" fmla="*/ 125 h 339"/>
                    <a:gd name="T10" fmla="*/ 4 w 422"/>
                    <a:gd name="T11" fmla="*/ 140 h 339"/>
                    <a:gd name="T12" fmla="*/ 14 w 422"/>
                    <a:gd name="T13" fmla="*/ 152 h 339"/>
                    <a:gd name="T14" fmla="*/ 32 w 422"/>
                    <a:gd name="T15" fmla="*/ 160 h 339"/>
                    <a:gd name="T16" fmla="*/ 57 w 422"/>
                    <a:gd name="T17" fmla="*/ 164 h 339"/>
                    <a:gd name="T18" fmla="*/ 41 w 422"/>
                    <a:gd name="T19" fmla="*/ 182 h 339"/>
                    <a:gd name="T20" fmla="*/ 32 w 422"/>
                    <a:gd name="T21" fmla="*/ 201 h 339"/>
                    <a:gd name="T22" fmla="*/ 30 w 422"/>
                    <a:gd name="T23" fmla="*/ 219 h 339"/>
                    <a:gd name="T24" fmla="*/ 34 w 422"/>
                    <a:gd name="T25" fmla="*/ 234 h 339"/>
                    <a:gd name="T26" fmla="*/ 42 w 422"/>
                    <a:gd name="T27" fmla="*/ 247 h 339"/>
                    <a:gd name="T28" fmla="*/ 55 w 422"/>
                    <a:gd name="T29" fmla="*/ 255 h 339"/>
                    <a:gd name="T30" fmla="*/ 71 w 422"/>
                    <a:gd name="T31" fmla="*/ 257 h 339"/>
                    <a:gd name="T32" fmla="*/ 91 w 422"/>
                    <a:gd name="T33" fmla="*/ 252 h 339"/>
                    <a:gd name="T34" fmla="*/ 89 w 422"/>
                    <a:gd name="T35" fmla="*/ 277 h 339"/>
                    <a:gd name="T36" fmla="*/ 91 w 422"/>
                    <a:gd name="T37" fmla="*/ 296 h 339"/>
                    <a:gd name="T38" fmla="*/ 97 w 422"/>
                    <a:gd name="T39" fmla="*/ 311 h 339"/>
                    <a:gd name="T40" fmla="*/ 107 w 422"/>
                    <a:gd name="T41" fmla="*/ 321 h 339"/>
                    <a:gd name="T42" fmla="*/ 120 w 422"/>
                    <a:gd name="T43" fmla="*/ 326 h 339"/>
                    <a:gd name="T44" fmla="*/ 135 w 422"/>
                    <a:gd name="T45" fmla="*/ 326 h 339"/>
                    <a:gd name="T46" fmla="*/ 152 w 422"/>
                    <a:gd name="T47" fmla="*/ 322 h 339"/>
                    <a:gd name="T48" fmla="*/ 170 w 422"/>
                    <a:gd name="T49" fmla="*/ 311 h 339"/>
                    <a:gd name="T50" fmla="*/ 182 w 422"/>
                    <a:gd name="T51" fmla="*/ 328 h 339"/>
                    <a:gd name="T52" fmla="*/ 195 w 422"/>
                    <a:gd name="T53" fmla="*/ 338 h 339"/>
                    <a:gd name="T54" fmla="*/ 210 w 422"/>
                    <a:gd name="T55" fmla="*/ 339 h 339"/>
                    <a:gd name="T56" fmla="*/ 224 w 422"/>
                    <a:gd name="T57" fmla="*/ 335 h 339"/>
                    <a:gd name="T58" fmla="*/ 237 w 422"/>
                    <a:gd name="T59" fmla="*/ 323 h 339"/>
                    <a:gd name="T60" fmla="*/ 246 w 422"/>
                    <a:gd name="T61" fmla="*/ 306 h 339"/>
                    <a:gd name="T62" fmla="*/ 250 w 422"/>
                    <a:gd name="T63" fmla="*/ 283 h 339"/>
                    <a:gd name="T64" fmla="*/ 248 w 422"/>
                    <a:gd name="T65" fmla="*/ 256 h 339"/>
                    <a:gd name="T66" fmla="*/ 272 w 422"/>
                    <a:gd name="T67" fmla="*/ 272 h 339"/>
                    <a:gd name="T68" fmla="*/ 292 w 422"/>
                    <a:gd name="T69" fmla="*/ 278 h 339"/>
                    <a:gd name="T70" fmla="*/ 311 w 422"/>
                    <a:gd name="T71" fmla="*/ 275 h 339"/>
                    <a:gd name="T72" fmla="*/ 325 w 422"/>
                    <a:gd name="T73" fmla="*/ 265 h 339"/>
                    <a:gd name="T74" fmla="*/ 332 w 422"/>
                    <a:gd name="T75" fmla="*/ 251 h 339"/>
                    <a:gd name="T76" fmla="*/ 333 w 422"/>
                    <a:gd name="T77" fmla="*/ 234 h 339"/>
                    <a:gd name="T78" fmla="*/ 328 w 422"/>
                    <a:gd name="T79" fmla="*/ 216 h 339"/>
                    <a:gd name="T80" fmla="*/ 313 w 422"/>
                    <a:gd name="T81" fmla="*/ 200 h 339"/>
                    <a:gd name="T82" fmla="*/ 337 w 422"/>
                    <a:gd name="T83" fmla="*/ 206 h 339"/>
                    <a:gd name="T84" fmla="*/ 358 w 422"/>
                    <a:gd name="T85" fmla="*/ 205 h 339"/>
                    <a:gd name="T86" fmla="*/ 375 w 422"/>
                    <a:gd name="T87" fmla="*/ 197 h 339"/>
                    <a:gd name="T88" fmla="*/ 388 w 422"/>
                    <a:gd name="T89" fmla="*/ 183 h 339"/>
                    <a:gd name="T90" fmla="*/ 396 w 422"/>
                    <a:gd name="T91" fmla="*/ 164 h 339"/>
                    <a:gd name="T92" fmla="*/ 396 w 422"/>
                    <a:gd name="T93" fmla="*/ 142 h 339"/>
                    <a:gd name="T94" fmla="*/ 388 w 422"/>
                    <a:gd name="T95" fmla="*/ 118 h 339"/>
                    <a:gd name="T96" fmla="*/ 372 w 422"/>
                    <a:gd name="T97" fmla="*/ 93 h 339"/>
                    <a:gd name="T98" fmla="*/ 390 w 422"/>
                    <a:gd name="T99" fmla="*/ 101 h 339"/>
                    <a:gd name="T100" fmla="*/ 404 w 422"/>
                    <a:gd name="T101" fmla="*/ 100 h 339"/>
                    <a:gd name="T102" fmla="*/ 414 w 422"/>
                    <a:gd name="T103" fmla="*/ 91 h 339"/>
                    <a:gd name="T104" fmla="*/ 421 w 422"/>
                    <a:gd name="T105" fmla="*/ 78 h 339"/>
                    <a:gd name="T106" fmla="*/ 422 w 422"/>
                    <a:gd name="T107" fmla="*/ 61 h 339"/>
                    <a:gd name="T108" fmla="*/ 417 w 422"/>
                    <a:gd name="T109" fmla="*/ 41 h 339"/>
                    <a:gd name="T110" fmla="*/ 409 w 422"/>
                    <a:gd name="T111" fmla="*/ 20 h 339"/>
                    <a:gd name="T112" fmla="*/ 395 w 422"/>
                    <a:gd name="T113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339">
                      <a:moveTo>
                        <a:pt x="46" y="71"/>
                      </a:moveTo>
                      <a:lnTo>
                        <a:pt x="26" y="81"/>
                      </a:lnTo>
                      <a:lnTo>
                        <a:pt x="12" y="94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4" y="140"/>
                      </a:lnTo>
                      <a:lnTo>
                        <a:pt x="14" y="152"/>
                      </a:lnTo>
                      <a:lnTo>
                        <a:pt x="32" y="160"/>
                      </a:lnTo>
                      <a:lnTo>
                        <a:pt x="57" y="164"/>
                      </a:lnTo>
                      <a:lnTo>
                        <a:pt x="41" y="182"/>
                      </a:lnTo>
                      <a:lnTo>
                        <a:pt x="32" y="201"/>
                      </a:lnTo>
                      <a:lnTo>
                        <a:pt x="30" y="219"/>
                      </a:lnTo>
                      <a:lnTo>
                        <a:pt x="34" y="234"/>
                      </a:lnTo>
                      <a:lnTo>
                        <a:pt x="42" y="247"/>
                      </a:lnTo>
                      <a:lnTo>
                        <a:pt x="55" y="255"/>
                      </a:lnTo>
                      <a:lnTo>
                        <a:pt x="71" y="257"/>
                      </a:lnTo>
                      <a:lnTo>
                        <a:pt x="91" y="252"/>
                      </a:lnTo>
                      <a:lnTo>
                        <a:pt x="89" y="277"/>
                      </a:lnTo>
                      <a:lnTo>
                        <a:pt x="91" y="296"/>
                      </a:lnTo>
                      <a:lnTo>
                        <a:pt x="97" y="311"/>
                      </a:lnTo>
                      <a:lnTo>
                        <a:pt x="107" y="321"/>
                      </a:lnTo>
                      <a:lnTo>
                        <a:pt x="120" y="326"/>
                      </a:lnTo>
                      <a:lnTo>
                        <a:pt x="135" y="326"/>
                      </a:lnTo>
                      <a:lnTo>
                        <a:pt x="152" y="322"/>
                      </a:lnTo>
                      <a:lnTo>
                        <a:pt x="170" y="311"/>
                      </a:lnTo>
                      <a:lnTo>
                        <a:pt x="182" y="328"/>
                      </a:lnTo>
                      <a:lnTo>
                        <a:pt x="195" y="338"/>
                      </a:lnTo>
                      <a:lnTo>
                        <a:pt x="210" y="339"/>
                      </a:lnTo>
                      <a:lnTo>
                        <a:pt x="224" y="335"/>
                      </a:lnTo>
                      <a:lnTo>
                        <a:pt x="237" y="323"/>
                      </a:lnTo>
                      <a:lnTo>
                        <a:pt x="246" y="306"/>
                      </a:lnTo>
                      <a:lnTo>
                        <a:pt x="250" y="283"/>
                      </a:lnTo>
                      <a:lnTo>
                        <a:pt x="248" y="256"/>
                      </a:lnTo>
                      <a:lnTo>
                        <a:pt x="272" y="272"/>
                      </a:lnTo>
                      <a:lnTo>
                        <a:pt x="292" y="278"/>
                      </a:lnTo>
                      <a:lnTo>
                        <a:pt x="311" y="275"/>
                      </a:lnTo>
                      <a:lnTo>
                        <a:pt x="325" y="265"/>
                      </a:lnTo>
                      <a:lnTo>
                        <a:pt x="332" y="251"/>
                      </a:lnTo>
                      <a:lnTo>
                        <a:pt x="333" y="234"/>
                      </a:lnTo>
                      <a:lnTo>
                        <a:pt x="328" y="216"/>
                      </a:lnTo>
                      <a:lnTo>
                        <a:pt x="313" y="200"/>
                      </a:lnTo>
                      <a:lnTo>
                        <a:pt x="337" y="206"/>
                      </a:lnTo>
                      <a:lnTo>
                        <a:pt x="358" y="205"/>
                      </a:lnTo>
                      <a:lnTo>
                        <a:pt x="375" y="197"/>
                      </a:lnTo>
                      <a:lnTo>
                        <a:pt x="388" y="183"/>
                      </a:lnTo>
                      <a:lnTo>
                        <a:pt x="396" y="164"/>
                      </a:lnTo>
                      <a:lnTo>
                        <a:pt x="396" y="142"/>
                      </a:lnTo>
                      <a:lnTo>
                        <a:pt x="388" y="118"/>
                      </a:lnTo>
                      <a:lnTo>
                        <a:pt x="372" y="93"/>
                      </a:lnTo>
                      <a:lnTo>
                        <a:pt x="390" y="101"/>
                      </a:lnTo>
                      <a:lnTo>
                        <a:pt x="404" y="100"/>
                      </a:lnTo>
                      <a:lnTo>
                        <a:pt x="414" y="91"/>
                      </a:lnTo>
                      <a:lnTo>
                        <a:pt x="421" y="78"/>
                      </a:lnTo>
                      <a:lnTo>
                        <a:pt x="422" y="61"/>
                      </a:lnTo>
                      <a:lnTo>
                        <a:pt x="417" y="41"/>
                      </a:lnTo>
                      <a:lnTo>
                        <a:pt x="409" y="20"/>
                      </a:lnTo>
                      <a:lnTo>
                        <a:pt x="39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5" name="Freeform 284">
                  <a:extLst>
                    <a:ext uri="{FF2B5EF4-FFF2-40B4-BE49-F238E27FC236}">
                      <a16:creationId xmlns:a16="http://schemas.microsoft.com/office/drawing/2014/main" id="{96678AC4-27CA-43FA-AD59-B43D6DD08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03563"/>
                  <a:ext cx="39688" cy="58738"/>
                </a:xfrm>
                <a:custGeom>
                  <a:avLst/>
                  <a:gdLst>
                    <a:gd name="T0" fmla="*/ 30 w 176"/>
                    <a:gd name="T1" fmla="*/ 0 h 330"/>
                    <a:gd name="T2" fmla="*/ 17 w 176"/>
                    <a:gd name="T3" fmla="*/ 6 h 330"/>
                    <a:gd name="T4" fmla="*/ 9 w 176"/>
                    <a:gd name="T5" fmla="*/ 14 h 330"/>
                    <a:gd name="T6" fmla="*/ 2 w 176"/>
                    <a:gd name="T7" fmla="*/ 25 h 330"/>
                    <a:gd name="T8" fmla="*/ 0 w 176"/>
                    <a:gd name="T9" fmla="*/ 36 h 330"/>
                    <a:gd name="T10" fmla="*/ 8 w 176"/>
                    <a:gd name="T11" fmla="*/ 55 h 330"/>
                    <a:gd name="T12" fmla="*/ 16 w 176"/>
                    <a:gd name="T13" fmla="*/ 61 h 330"/>
                    <a:gd name="T14" fmla="*/ 30 w 176"/>
                    <a:gd name="T15" fmla="*/ 63 h 330"/>
                    <a:gd name="T16" fmla="*/ 24 w 176"/>
                    <a:gd name="T17" fmla="*/ 103 h 330"/>
                    <a:gd name="T18" fmla="*/ 30 w 176"/>
                    <a:gd name="T19" fmla="*/ 135 h 330"/>
                    <a:gd name="T20" fmla="*/ 39 w 176"/>
                    <a:gd name="T21" fmla="*/ 148 h 330"/>
                    <a:gd name="T22" fmla="*/ 50 w 176"/>
                    <a:gd name="T23" fmla="*/ 157 h 330"/>
                    <a:gd name="T24" fmla="*/ 65 w 176"/>
                    <a:gd name="T25" fmla="*/ 164 h 330"/>
                    <a:gd name="T26" fmla="*/ 82 w 176"/>
                    <a:gd name="T27" fmla="*/ 167 h 330"/>
                    <a:gd name="T28" fmla="*/ 70 w 176"/>
                    <a:gd name="T29" fmla="*/ 199 h 330"/>
                    <a:gd name="T30" fmla="*/ 73 w 176"/>
                    <a:gd name="T31" fmla="*/ 226 h 330"/>
                    <a:gd name="T32" fmla="*/ 87 w 176"/>
                    <a:gd name="T33" fmla="*/ 245 h 330"/>
                    <a:gd name="T34" fmla="*/ 99 w 176"/>
                    <a:gd name="T35" fmla="*/ 250 h 330"/>
                    <a:gd name="T36" fmla="*/ 112 w 176"/>
                    <a:gd name="T37" fmla="*/ 253 h 330"/>
                    <a:gd name="T38" fmla="*/ 121 w 176"/>
                    <a:gd name="T39" fmla="*/ 282 h 330"/>
                    <a:gd name="T40" fmla="*/ 134 w 176"/>
                    <a:gd name="T41" fmla="*/ 306 h 330"/>
                    <a:gd name="T42" fmla="*/ 152 w 176"/>
                    <a:gd name="T43" fmla="*/ 322 h 330"/>
                    <a:gd name="T44" fmla="*/ 176 w 176"/>
                    <a:gd name="T45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6" h="330">
                      <a:moveTo>
                        <a:pt x="30" y="0"/>
                      </a:moveTo>
                      <a:lnTo>
                        <a:pt x="17" y="6"/>
                      </a:lnTo>
                      <a:lnTo>
                        <a:pt x="9" y="14"/>
                      </a:lnTo>
                      <a:lnTo>
                        <a:pt x="2" y="25"/>
                      </a:lnTo>
                      <a:lnTo>
                        <a:pt x="0" y="36"/>
                      </a:lnTo>
                      <a:lnTo>
                        <a:pt x="8" y="55"/>
                      </a:lnTo>
                      <a:lnTo>
                        <a:pt x="16" y="61"/>
                      </a:lnTo>
                      <a:lnTo>
                        <a:pt x="30" y="63"/>
                      </a:lnTo>
                      <a:lnTo>
                        <a:pt x="24" y="103"/>
                      </a:lnTo>
                      <a:lnTo>
                        <a:pt x="30" y="135"/>
                      </a:lnTo>
                      <a:lnTo>
                        <a:pt x="39" y="148"/>
                      </a:lnTo>
                      <a:lnTo>
                        <a:pt x="50" y="157"/>
                      </a:lnTo>
                      <a:lnTo>
                        <a:pt x="65" y="164"/>
                      </a:lnTo>
                      <a:lnTo>
                        <a:pt x="82" y="167"/>
                      </a:lnTo>
                      <a:lnTo>
                        <a:pt x="70" y="199"/>
                      </a:lnTo>
                      <a:lnTo>
                        <a:pt x="73" y="226"/>
                      </a:lnTo>
                      <a:lnTo>
                        <a:pt x="87" y="245"/>
                      </a:lnTo>
                      <a:lnTo>
                        <a:pt x="99" y="250"/>
                      </a:lnTo>
                      <a:lnTo>
                        <a:pt x="112" y="253"/>
                      </a:lnTo>
                      <a:lnTo>
                        <a:pt x="121" y="282"/>
                      </a:lnTo>
                      <a:lnTo>
                        <a:pt x="134" y="306"/>
                      </a:lnTo>
                      <a:lnTo>
                        <a:pt x="152" y="322"/>
                      </a:lnTo>
                      <a:lnTo>
                        <a:pt x="176" y="3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6" name="Freeform 285">
                  <a:extLst>
                    <a:ext uri="{FF2B5EF4-FFF2-40B4-BE49-F238E27FC236}">
                      <a16:creationId xmlns:a16="http://schemas.microsoft.com/office/drawing/2014/main" id="{7293F3E4-8294-41F1-B01E-091BE8CA5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1626" y="3078163"/>
                  <a:ext cx="103188" cy="92075"/>
                </a:xfrm>
                <a:custGeom>
                  <a:avLst/>
                  <a:gdLst>
                    <a:gd name="T0" fmla="*/ 19 w 456"/>
                    <a:gd name="T1" fmla="*/ 133 h 522"/>
                    <a:gd name="T2" fmla="*/ 55 w 456"/>
                    <a:gd name="T3" fmla="*/ 140 h 522"/>
                    <a:gd name="T4" fmla="*/ 83 w 456"/>
                    <a:gd name="T5" fmla="*/ 114 h 522"/>
                    <a:gd name="T6" fmla="*/ 107 w 456"/>
                    <a:gd name="T7" fmla="*/ 83 h 522"/>
                    <a:gd name="T8" fmla="*/ 142 w 456"/>
                    <a:gd name="T9" fmla="*/ 69 h 522"/>
                    <a:gd name="T10" fmla="*/ 186 w 456"/>
                    <a:gd name="T11" fmla="*/ 83 h 522"/>
                    <a:gd name="T12" fmla="*/ 213 w 456"/>
                    <a:gd name="T13" fmla="*/ 37 h 522"/>
                    <a:gd name="T14" fmla="*/ 247 w 456"/>
                    <a:gd name="T15" fmla="*/ 15 h 522"/>
                    <a:gd name="T16" fmla="*/ 285 w 456"/>
                    <a:gd name="T17" fmla="*/ 21 h 522"/>
                    <a:gd name="T18" fmla="*/ 322 w 456"/>
                    <a:gd name="T19" fmla="*/ 63 h 522"/>
                    <a:gd name="T20" fmla="*/ 351 w 456"/>
                    <a:gd name="T21" fmla="*/ 26 h 522"/>
                    <a:gd name="T22" fmla="*/ 413 w 456"/>
                    <a:gd name="T23" fmla="*/ 0 h 522"/>
                    <a:gd name="T24" fmla="*/ 447 w 456"/>
                    <a:gd name="T25" fmla="*/ 11 h 522"/>
                    <a:gd name="T26" fmla="*/ 456 w 456"/>
                    <a:gd name="T27" fmla="*/ 32 h 522"/>
                    <a:gd name="T28" fmla="*/ 448 w 456"/>
                    <a:gd name="T29" fmla="*/ 61 h 522"/>
                    <a:gd name="T30" fmla="*/ 395 w 456"/>
                    <a:gd name="T31" fmla="*/ 114 h 522"/>
                    <a:gd name="T32" fmla="*/ 425 w 456"/>
                    <a:gd name="T33" fmla="*/ 155 h 522"/>
                    <a:gd name="T34" fmla="*/ 422 w 456"/>
                    <a:gd name="T35" fmla="*/ 198 h 522"/>
                    <a:gd name="T36" fmla="*/ 391 w 456"/>
                    <a:gd name="T37" fmla="*/ 229 h 522"/>
                    <a:gd name="T38" fmla="*/ 337 w 456"/>
                    <a:gd name="T39" fmla="*/ 234 h 522"/>
                    <a:gd name="T40" fmla="*/ 366 w 456"/>
                    <a:gd name="T41" fmla="*/ 260 h 522"/>
                    <a:gd name="T42" fmla="*/ 371 w 456"/>
                    <a:gd name="T43" fmla="*/ 284 h 522"/>
                    <a:gd name="T44" fmla="*/ 360 w 456"/>
                    <a:gd name="T45" fmla="*/ 303 h 522"/>
                    <a:gd name="T46" fmla="*/ 350 w 456"/>
                    <a:gd name="T47" fmla="*/ 330 h 522"/>
                    <a:gd name="T48" fmla="*/ 363 w 456"/>
                    <a:gd name="T49" fmla="*/ 363 h 522"/>
                    <a:gd name="T50" fmla="*/ 379 w 456"/>
                    <a:gd name="T51" fmla="*/ 401 h 522"/>
                    <a:gd name="T52" fmla="*/ 390 w 456"/>
                    <a:gd name="T53" fmla="*/ 437 h 522"/>
                    <a:gd name="T54" fmla="*/ 369 w 456"/>
                    <a:gd name="T55" fmla="*/ 462 h 522"/>
                    <a:gd name="T56" fmla="*/ 326 w 456"/>
                    <a:gd name="T57" fmla="*/ 471 h 522"/>
                    <a:gd name="T58" fmla="*/ 297 w 456"/>
                    <a:gd name="T59" fmla="*/ 483 h 522"/>
                    <a:gd name="T60" fmla="*/ 283 w 456"/>
                    <a:gd name="T61" fmla="*/ 508 h 522"/>
                    <a:gd name="T62" fmla="*/ 257 w 456"/>
                    <a:gd name="T63" fmla="*/ 522 h 522"/>
                    <a:gd name="T64" fmla="*/ 225 w 456"/>
                    <a:gd name="T65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6" h="522">
                      <a:moveTo>
                        <a:pt x="0" y="143"/>
                      </a:moveTo>
                      <a:lnTo>
                        <a:pt x="19" y="133"/>
                      </a:lnTo>
                      <a:lnTo>
                        <a:pt x="38" y="133"/>
                      </a:lnTo>
                      <a:lnTo>
                        <a:pt x="55" y="140"/>
                      </a:lnTo>
                      <a:lnTo>
                        <a:pt x="69" y="154"/>
                      </a:lnTo>
                      <a:lnTo>
                        <a:pt x="83" y="114"/>
                      </a:lnTo>
                      <a:lnTo>
                        <a:pt x="94" y="97"/>
                      </a:lnTo>
                      <a:lnTo>
                        <a:pt x="107" y="83"/>
                      </a:lnTo>
                      <a:lnTo>
                        <a:pt x="123" y="72"/>
                      </a:lnTo>
                      <a:lnTo>
                        <a:pt x="142" y="69"/>
                      </a:lnTo>
                      <a:lnTo>
                        <a:pt x="163" y="71"/>
                      </a:lnTo>
                      <a:lnTo>
                        <a:pt x="186" y="83"/>
                      </a:lnTo>
                      <a:lnTo>
                        <a:pt x="198" y="57"/>
                      </a:lnTo>
                      <a:lnTo>
                        <a:pt x="213" y="37"/>
                      </a:lnTo>
                      <a:lnTo>
                        <a:pt x="229" y="22"/>
                      </a:lnTo>
                      <a:lnTo>
                        <a:pt x="247" y="15"/>
                      </a:lnTo>
                      <a:lnTo>
                        <a:pt x="266" y="14"/>
                      </a:lnTo>
                      <a:lnTo>
                        <a:pt x="285" y="21"/>
                      </a:lnTo>
                      <a:lnTo>
                        <a:pt x="303" y="37"/>
                      </a:lnTo>
                      <a:lnTo>
                        <a:pt x="322" y="63"/>
                      </a:lnTo>
                      <a:lnTo>
                        <a:pt x="336" y="42"/>
                      </a:lnTo>
                      <a:lnTo>
                        <a:pt x="351" y="26"/>
                      </a:lnTo>
                      <a:lnTo>
                        <a:pt x="382" y="6"/>
                      </a:lnTo>
                      <a:lnTo>
                        <a:pt x="413" y="0"/>
                      </a:lnTo>
                      <a:lnTo>
                        <a:pt x="438" y="5"/>
                      </a:lnTo>
                      <a:lnTo>
                        <a:pt x="447" y="11"/>
                      </a:lnTo>
                      <a:lnTo>
                        <a:pt x="453" y="20"/>
                      </a:lnTo>
                      <a:lnTo>
                        <a:pt x="456" y="32"/>
                      </a:lnTo>
                      <a:lnTo>
                        <a:pt x="454" y="46"/>
                      </a:lnTo>
                      <a:lnTo>
                        <a:pt x="448" y="61"/>
                      </a:lnTo>
                      <a:lnTo>
                        <a:pt x="436" y="77"/>
                      </a:lnTo>
                      <a:lnTo>
                        <a:pt x="395" y="114"/>
                      </a:lnTo>
                      <a:lnTo>
                        <a:pt x="415" y="133"/>
                      </a:lnTo>
                      <a:lnTo>
                        <a:pt x="425" y="155"/>
                      </a:lnTo>
                      <a:lnTo>
                        <a:pt x="427" y="177"/>
                      </a:lnTo>
                      <a:lnTo>
                        <a:pt x="422" y="198"/>
                      </a:lnTo>
                      <a:lnTo>
                        <a:pt x="409" y="217"/>
                      </a:lnTo>
                      <a:lnTo>
                        <a:pt x="391" y="229"/>
                      </a:lnTo>
                      <a:lnTo>
                        <a:pt x="366" y="236"/>
                      </a:lnTo>
                      <a:lnTo>
                        <a:pt x="337" y="234"/>
                      </a:lnTo>
                      <a:lnTo>
                        <a:pt x="354" y="248"/>
                      </a:lnTo>
                      <a:lnTo>
                        <a:pt x="366" y="260"/>
                      </a:lnTo>
                      <a:lnTo>
                        <a:pt x="371" y="273"/>
                      </a:lnTo>
                      <a:lnTo>
                        <a:pt x="371" y="284"/>
                      </a:lnTo>
                      <a:lnTo>
                        <a:pt x="368" y="295"/>
                      </a:lnTo>
                      <a:lnTo>
                        <a:pt x="360" y="303"/>
                      </a:lnTo>
                      <a:lnTo>
                        <a:pt x="335" y="315"/>
                      </a:lnTo>
                      <a:lnTo>
                        <a:pt x="350" y="330"/>
                      </a:lnTo>
                      <a:lnTo>
                        <a:pt x="358" y="346"/>
                      </a:lnTo>
                      <a:lnTo>
                        <a:pt x="363" y="363"/>
                      </a:lnTo>
                      <a:lnTo>
                        <a:pt x="360" y="381"/>
                      </a:lnTo>
                      <a:lnTo>
                        <a:pt x="379" y="401"/>
                      </a:lnTo>
                      <a:lnTo>
                        <a:pt x="389" y="420"/>
                      </a:lnTo>
                      <a:lnTo>
                        <a:pt x="390" y="437"/>
                      </a:lnTo>
                      <a:lnTo>
                        <a:pt x="383" y="452"/>
                      </a:lnTo>
                      <a:lnTo>
                        <a:pt x="369" y="462"/>
                      </a:lnTo>
                      <a:lnTo>
                        <a:pt x="350" y="469"/>
                      </a:lnTo>
                      <a:lnTo>
                        <a:pt x="326" y="471"/>
                      </a:lnTo>
                      <a:lnTo>
                        <a:pt x="298" y="467"/>
                      </a:lnTo>
                      <a:lnTo>
                        <a:pt x="297" y="483"/>
                      </a:lnTo>
                      <a:lnTo>
                        <a:pt x="292" y="497"/>
                      </a:lnTo>
                      <a:lnTo>
                        <a:pt x="283" y="508"/>
                      </a:lnTo>
                      <a:lnTo>
                        <a:pt x="271" y="517"/>
                      </a:lnTo>
                      <a:lnTo>
                        <a:pt x="257" y="522"/>
                      </a:lnTo>
                      <a:lnTo>
                        <a:pt x="241" y="522"/>
                      </a:lnTo>
                      <a:lnTo>
                        <a:pt x="225" y="518"/>
                      </a:lnTo>
                      <a:lnTo>
                        <a:pt x="207" y="5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7" name="Freeform 286">
                  <a:extLst>
                    <a:ext uri="{FF2B5EF4-FFF2-40B4-BE49-F238E27FC236}">
                      <a16:creationId xmlns:a16="http://schemas.microsoft.com/office/drawing/2014/main" id="{EC472939-1787-4FAC-84E1-920BDF001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6863" y="3122613"/>
                  <a:ext cx="38100" cy="55563"/>
                </a:xfrm>
                <a:custGeom>
                  <a:avLst/>
                  <a:gdLst>
                    <a:gd name="T0" fmla="*/ 29 w 168"/>
                    <a:gd name="T1" fmla="*/ 37 h 319"/>
                    <a:gd name="T2" fmla="*/ 37 w 168"/>
                    <a:gd name="T3" fmla="*/ 18 h 319"/>
                    <a:gd name="T4" fmla="*/ 51 w 168"/>
                    <a:gd name="T5" fmla="*/ 6 h 319"/>
                    <a:gd name="T6" fmla="*/ 67 w 168"/>
                    <a:gd name="T7" fmla="*/ 0 h 319"/>
                    <a:gd name="T8" fmla="*/ 83 w 168"/>
                    <a:gd name="T9" fmla="*/ 0 h 319"/>
                    <a:gd name="T10" fmla="*/ 97 w 168"/>
                    <a:gd name="T11" fmla="*/ 7 h 319"/>
                    <a:gd name="T12" fmla="*/ 108 w 168"/>
                    <a:gd name="T13" fmla="*/ 19 h 319"/>
                    <a:gd name="T14" fmla="*/ 113 w 168"/>
                    <a:gd name="T15" fmla="*/ 37 h 319"/>
                    <a:gd name="T16" fmla="*/ 112 w 168"/>
                    <a:gd name="T17" fmla="*/ 62 h 319"/>
                    <a:gd name="T18" fmla="*/ 144 w 168"/>
                    <a:gd name="T19" fmla="*/ 59 h 319"/>
                    <a:gd name="T20" fmla="*/ 155 w 168"/>
                    <a:gd name="T21" fmla="*/ 61 h 319"/>
                    <a:gd name="T22" fmla="*/ 163 w 168"/>
                    <a:gd name="T23" fmla="*/ 65 h 319"/>
                    <a:gd name="T24" fmla="*/ 168 w 168"/>
                    <a:gd name="T25" fmla="*/ 79 h 319"/>
                    <a:gd name="T26" fmla="*/ 165 w 168"/>
                    <a:gd name="T27" fmla="*/ 96 h 319"/>
                    <a:gd name="T28" fmla="*/ 153 w 168"/>
                    <a:gd name="T29" fmla="*/ 115 h 319"/>
                    <a:gd name="T30" fmla="*/ 137 w 168"/>
                    <a:gd name="T31" fmla="*/ 132 h 319"/>
                    <a:gd name="T32" fmla="*/ 118 w 168"/>
                    <a:gd name="T33" fmla="*/ 145 h 319"/>
                    <a:gd name="T34" fmla="*/ 100 w 168"/>
                    <a:gd name="T35" fmla="*/ 152 h 319"/>
                    <a:gd name="T36" fmla="*/ 124 w 168"/>
                    <a:gd name="T37" fmla="*/ 174 h 319"/>
                    <a:gd name="T38" fmla="*/ 133 w 168"/>
                    <a:gd name="T39" fmla="*/ 191 h 319"/>
                    <a:gd name="T40" fmla="*/ 132 w 168"/>
                    <a:gd name="T41" fmla="*/ 204 h 319"/>
                    <a:gd name="T42" fmla="*/ 123 w 168"/>
                    <a:gd name="T43" fmla="*/ 212 h 319"/>
                    <a:gd name="T44" fmla="*/ 105 w 168"/>
                    <a:gd name="T45" fmla="*/ 218 h 319"/>
                    <a:gd name="T46" fmla="*/ 85 w 168"/>
                    <a:gd name="T47" fmla="*/ 219 h 319"/>
                    <a:gd name="T48" fmla="*/ 41 w 168"/>
                    <a:gd name="T49" fmla="*/ 215 h 319"/>
                    <a:gd name="T50" fmla="*/ 69 w 168"/>
                    <a:gd name="T51" fmla="*/ 249 h 319"/>
                    <a:gd name="T52" fmla="*/ 74 w 168"/>
                    <a:gd name="T53" fmla="*/ 264 h 319"/>
                    <a:gd name="T54" fmla="*/ 75 w 168"/>
                    <a:gd name="T55" fmla="*/ 269 h 319"/>
                    <a:gd name="T56" fmla="*/ 74 w 168"/>
                    <a:gd name="T57" fmla="*/ 277 h 319"/>
                    <a:gd name="T58" fmla="*/ 66 w 168"/>
                    <a:gd name="T59" fmla="*/ 289 h 319"/>
                    <a:gd name="T60" fmla="*/ 51 w 168"/>
                    <a:gd name="T61" fmla="*/ 300 h 319"/>
                    <a:gd name="T62" fmla="*/ 0 w 168"/>
                    <a:gd name="T63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8" h="319">
                      <a:moveTo>
                        <a:pt x="29" y="37"/>
                      </a:moveTo>
                      <a:lnTo>
                        <a:pt x="37" y="18"/>
                      </a:lnTo>
                      <a:lnTo>
                        <a:pt x="51" y="6"/>
                      </a:lnTo>
                      <a:lnTo>
                        <a:pt x="67" y="0"/>
                      </a:lnTo>
                      <a:lnTo>
                        <a:pt x="83" y="0"/>
                      </a:lnTo>
                      <a:lnTo>
                        <a:pt x="97" y="7"/>
                      </a:lnTo>
                      <a:lnTo>
                        <a:pt x="108" y="19"/>
                      </a:lnTo>
                      <a:lnTo>
                        <a:pt x="113" y="37"/>
                      </a:lnTo>
                      <a:lnTo>
                        <a:pt x="112" y="62"/>
                      </a:lnTo>
                      <a:lnTo>
                        <a:pt x="144" y="59"/>
                      </a:lnTo>
                      <a:lnTo>
                        <a:pt x="155" y="61"/>
                      </a:lnTo>
                      <a:lnTo>
                        <a:pt x="163" y="65"/>
                      </a:lnTo>
                      <a:lnTo>
                        <a:pt x="168" y="79"/>
                      </a:lnTo>
                      <a:lnTo>
                        <a:pt x="165" y="96"/>
                      </a:lnTo>
                      <a:lnTo>
                        <a:pt x="153" y="115"/>
                      </a:lnTo>
                      <a:lnTo>
                        <a:pt x="137" y="132"/>
                      </a:lnTo>
                      <a:lnTo>
                        <a:pt x="118" y="145"/>
                      </a:lnTo>
                      <a:lnTo>
                        <a:pt x="100" y="152"/>
                      </a:lnTo>
                      <a:lnTo>
                        <a:pt x="124" y="174"/>
                      </a:lnTo>
                      <a:lnTo>
                        <a:pt x="133" y="191"/>
                      </a:lnTo>
                      <a:lnTo>
                        <a:pt x="132" y="204"/>
                      </a:lnTo>
                      <a:lnTo>
                        <a:pt x="123" y="212"/>
                      </a:lnTo>
                      <a:lnTo>
                        <a:pt x="105" y="218"/>
                      </a:lnTo>
                      <a:lnTo>
                        <a:pt x="85" y="219"/>
                      </a:lnTo>
                      <a:lnTo>
                        <a:pt x="41" y="215"/>
                      </a:lnTo>
                      <a:lnTo>
                        <a:pt x="69" y="249"/>
                      </a:lnTo>
                      <a:lnTo>
                        <a:pt x="74" y="264"/>
                      </a:lnTo>
                      <a:lnTo>
                        <a:pt x="75" y="269"/>
                      </a:lnTo>
                      <a:lnTo>
                        <a:pt x="74" y="277"/>
                      </a:lnTo>
                      <a:lnTo>
                        <a:pt x="66" y="289"/>
                      </a:lnTo>
                      <a:lnTo>
                        <a:pt x="51" y="300"/>
                      </a:lnTo>
                      <a:lnTo>
                        <a:pt x="0" y="3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8" name="Freeform 287">
                  <a:extLst>
                    <a:ext uri="{FF2B5EF4-FFF2-40B4-BE49-F238E27FC236}">
                      <a16:creationId xmlns:a16="http://schemas.microsoft.com/office/drawing/2014/main" id="{2DFA6016-E340-4F65-997D-523CBB782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1" y="2895600"/>
                  <a:ext cx="190500" cy="53975"/>
                </a:xfrm>
                <a:custGeom>
                  <a:avLst/>
                  <a:gdLst>
                    <a:gd name="T0" fmla="*/ 3 w 838"/>
                    <a:gd name="T1" fmla="*/ 245 h 305"/>
                    <a:gd name="T2" fmla="*/ 33 w 838"/>
                    <a:gd name="T3" fmla="*/ 224 h 305"/>
                    <a:gd name="T4" fmla="*/ 69 w 838"/>
                    <a:gd name="T5" fmla="*/ 227 h 305"/>
                    <a:gd name="T6" fmla="*/ 89 w 838"/>
                    <a:gd name="T7" fmla="*/ 261 h 305"/>
                    <a:gd name="T8" fmla="*/ 120 w 838"/>
                    <a:gd name="T9" fmla="*/ 279 h 305"/>
                    <a:gd name="T10" fmla="*/ 187 w 838"/>
                    <a:gd name="T11" fmla="*/ 286 h 305"/>
                    <a:gd name="T12" fmla="*/ 230 w 838"/>
                    <a:gd name="T13" fmla="*/ 286 h 305"/>
                    <a:gd name="T14" fmla="*/ 267 w 838"/>
                    <a:gd name="T15" fmla="*/ 264 h 305"/>
                    <a:gd name="T16" fmla="*/ 294 w 838"/>
                    <a:gd name="T17" fmla="*/ 227 h 305"/>
                    <a:gd name="T18" fmla="*/ 328 w 838"/>
                    <a:gd name="T19" fmla="*/ 169 h 305"/>
                    <a:gd name="T20" fmla="*/ 356 w 838"/>
                    <a:gd name="T21" fmla="*/ 152 h 305"/>
                    <a:gd name="T22" fmla="*/ 340 w 838"/>
                    <a:gd name="T23" fmla="*/ 108 h 305"/>
                    <a:gd name="T24" fmla="*/ 348 w 838"/>
                    <a:gd name="T25" fmla="*/ 74 h 305"/>
                    <a:gd name="T26" fmla="*/ 381 w 838"/>
                    <a:gd name="T27" fmla="*/ 47 h 305"/>
                    <a:gd name="T28" fmla="*/ 418 w 838"/>
                    <a:gd name="T29" fmla="*/ 57 h 305"/>
                    <a:gd name="T30" fmla="*/ 441 w 838"/>
                    <a:gd name="T31" fmla="*/ 69 h 305"/>
                    <a:gd name="T32" fmla="*/ 465 w 838"/>
                    <a:gd name="T33" fmla="*/ 62 h 305"/>
                    <a:gd name="T34" fmla="*/ 484 w 838"/>
                    <a:gd name="T35" fmla="*/ 72 h 305"/>
                    <a:gd name="T36" fmla="*/ 493 w 838"/>
                    <a:gd name="T37" fmla="*/ 95 h 305"/>
                    <a:gd name="T38" fmla="*/ 506 w 838"/>
                    <a:gd name="T39" fmla="*/ 93 h 305"/>
                    <a:gd name="T40" fmla="*/ 566 w 838"/>
                    <a:gd name="T41" fmla="*/ 71 h 305"/>
                    <a:gd name="T42" fmla="*/ 572 w 838"/>
                    <a:gd name="T43" fmla="*/ 25 h 305"/>
                    <a:gd name="T44" fmla="*/ 593 w 838"/>
                    <a:gd name="T45" fmla="*/ 2 h 305"/>
                    <a:gd name="T46" fmla="*/ 619 w 838"/>
                    <a:gd name="T47" fmla="*/ 2 h 305"/>
                    <a:gd name="T48" fmla="*/ 637 w 838"/>
                    <a:gd name="T49" fmla="*/ 23 h 305"/>
                    <a:gd name="T50" fmla="*/ 666 w 838"/>
                    <a:gd name="T51" fmla="*/ 34 h 305"/>
                    <a:gd name="T52" fmla="*/ 681 w 838"/>
                    <a:gd name="T53" fmla="*/ 55 h 305"/>
                    <a:gd name="T54" fmla="*/ 682 w 838"/>
                    <a:gd name="T55" fmla="*/ 94 h 305"/>
                    <a:gd name="T56" fmla="*/ 698 w 838"/>
                    <a:gd name="T57" fmla="*/ 110 h 305"/>
                    <a:gd name="T58" fmla="*/ 735 w 838"/>
                    <a:gd name="T59" fmla="*/ 128 h 305"/>
                    <a:gd name="T60" fmla="*/ 758 w 838"/>
                    <a:gd name="T61" fmla="*/ 159 h 305"/>
                    <a:gd name="T62" fmla="*/ 766 w 838"/>
                    <a:gd name="T63" fmla="*/ 199 h 305"/>
                    <a:gd name="T64" fmla="*/ 781 w 838"/>
                    <a:gd name="T65" fmla="*/ 214 h 305"/>
                    <a:gd name="T66" fmla="*/ 812 w 838"/>
                    <a:gd name="T67" fmla="*/ 214 h 305"/>
                    <a:gd name="T68" fmla="*/ 832 w 838"/>
                    <a:gd name="T69" fmla="*/ 229 h 305"/>
                    <a:gd name="T70" fmla="*/ 838 w 838"/>
                    <a:gd name="T71" fmla="*/ 254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38" h="305">
                      <a:moveTo>
                        <a:pt x="0" y="264"/>
                      </a:moveTo>
                      <a:lnTo>
                        <a:pt x="3" y="245"/>
                      </a:lnTo>
                      <a:lnTo>
                        <a:pt x="15" y="231"/>
                      </a:lnTo>
                      <a:lnTo>
                        <a:pt x="33" y="224"/>
                      </a:lnTo>
                      <a:lnTo>
                        <a:pt x="52" y="221"/>
                      </a:lnTo>
                      <a:lnTo>
                        <a:pt x="69" y="227"/>
                      </a:lnTo>
                      <a:lnTo>
                        <a:pt x="83" y="240"/>
                      </a:lnTo>
                      <a:lnTo>
                        <a:pt x="89" y="261"/>
                      </a:lnTo>
                      <a:lnTo>
                        <a:pt x="82" y="291"/>
                      </a:lnTo>
                      <a:lnTo>
                        <a:pt x="120" y="279"/>
                      </a:lnTo>
                      <a:lnTo>
                        <a:pt x="154" y="277"/>
                      </a:lnTo>
                      <a:lnTo>
                        <a:pt x="187" y="286"/>
                      </a:lnTo>
                      <a:lnTo>
                        <a:pt x="218" y="305"/>
                      </a:lnTo>
                      <a:lnTo>
                        <a:pt x="230" y="286"/>
                      </a:lnTo>
                      <a:lnTo>
                        <a:pt x="247" y="272"/>
                      </a:lnTo>
                      <a:lnTo>
                        <a:pt x="267" y="264"/>
                      </a:lnTo>
                      <a:lnTo>
                        <a:pt x="288" y="264"/>
                      </a:lnTo>
                      <a:lnTo>
                        <a:pt x="294" y="227"/>
                      </a:lnTo>
                      <a:lnTo>
                        <a:pt x="306" y="195"/>
                      </a:lnTo>
                      <a:lnTo>
                        <a:pt x="328" y="169"/>
                      </a:lnTo>
                      <a:lnTo>
                        <a:pt x="341" y="159"/>
                      </a:lnTo>
                      <a:lnTo>
                        <a:pt x="356" y="152"/>
                      </a:lnTo>
                      <a:lnTo>
                        <a:pt x="342" y="122"/>
                      </a:lnTo>
                      <a:lnTo>
                        <a:pt x="340" y="108"/>
                      </a:lnTo>
                      <a:lnTo>
                        <a:pt x="340" y="95"/>
                      </a:lnTo>
                      <a:lnTo>
                        <a:pt x="348" y="74"/>
                      </a:lnTo>
                      <a:lnTo>
                        <a:pt x="363" y="57"/>
                      </a:lnTo>
                      <a:lnTo>
                        <a:pt x="381" y="47"/>
                      </a:lnTo>
                      <a:lnTo>
                        <a:pt x="400" y="47"/>
                      </a:lnTo>
                      <a:lnTo>
                        <a:pt x="418" y="57"/>
                      </a:lnTo>
                      <a:lnTo>
                        <a:pt x="430" y="78"/>
                      </a:lnTo>
                      <a:lnTo>
                        <a:pt x="441" y="69"/>
                      </a:lnTo>
                      <a:lnTo>
                        <a:pt x="453" y="64"/>
                      </a:lnTo>
                      <a:lnTo>
                        <a:pt x="465" y="62"/>
                      </a:lnTo>
                      <a:lnTo>
                        <a:pt x="476" y="65"/>
                      </a:lnTo>
                      <a:lnTo>
                        <a:pt x="484" y="72"/>
                      </a:lnTo>
                      <a:lnTo>
                        <a:pt x="490" y="81"/>
                      </a:lnTo>
                      <a:lnTo>
                        <a:pt x="493" y="95"/>
                      </a:lnTo>
                      <a:lnTo>
                        <a:pt x="491" y="112"/>
                      </a:lnTo>
                      <a:lnTo>
                        <a:pt x="506" y="93"/>
                      </a:lnTo>
                      <a:lnTo>
                        <a:pt x="524" y="81"/>
                      </a:lnTo>
                      <a:lnTo>
                        <a:pt x="566" y="71"/>
                      </a:lnTo>
                      <a:lnTo>
                        <a:pt x="566" y="45"/>
                      </a:lnTo>
                      <a:lnTo>
                        <a:pt x="572" y="25"/>
                      </a:lnTo>
                      <a:lnTo>
                        <a:pt x="581" y="11"/>
                      </a:lnTo>
                      <a:lnTo>
                        <a:pt x="593" y="2"/>
                      </a:lnTo>
                      <a:lnTo>
                        <a:pt x="606" y="0"/>
                      </a:lnTo>
                      <a:lnTo>
                        <a:pt x="619" y="2"/>
                      </a:lnTo>
                      <a:lnTo>
                        <a:pt x="630" y="10"/>
                      </a:lnTo>
                      <a:lnTo>
                        <a:pt x="637" y="23"/>
                      </a:lnTo>
                      <a:lnTo>
                        <a:pt x="653" y="27"/>
                      </a:lnTo>
                      <a:lnTo>
                        <a:pt x="666" y="34"/>
                      </a:lnTo>
                      <a:lnTo>
                        <a:pt x="674" y="43"/>
                      </a:lnTo>
                      <a:lnTo>
                        <a:pt x="681" y="55"/>
                      </a:lnTo>
                      <a:lnTo>
                        <a:pt x="685" y="80"/>
                      </a:lnTo>
                      <a:lnTo>
                        <a:pt x="682" y="94"/>
                      </a:lnTo>
                      <a:lnTo>
                        <a:pt x="675" y="108"/>
                      </a:lnTo>
                      <a:lnTo>
                        <a:pt x="698" y="110"/>
                      </a:lnTo>
                      <a:lnTo>
                        <a:pt x="717" y="118"/>
                      </a:lnTo>
                      <a:lnTo>
                        <a:pt x="735" y="128"/>
                      </a:lnTo>
                      <a:lnTo>
                        <a:pt x="749" y="142"/>
                      </a:lnTo>
                      <a:lnTo>
                        <a:pt x="758" y="159"/>
                      </a:lnTo>
                      <a:lnTo>
                        <a:pt x="765" y="179"/>
                      </a:lnTo>
                      <a:lnTo>
                        <a:pt x="766" y="199"/>
                      </a:lnTo>
                      <a:lnTo>
                        <a:pt x="761" y="220"/>
                      </a:lnTo>
                      <a:lnTo>
                        <a:pt x="781" y="214"/>
                      </a:lnTo>
                      <a:lnTo>
                        <a:pt x="798" y="212"/>
                      </a:lnTo>
                      <a:lnTo>
                        <a:pt x="812" y="214"/>
                      </a:lnTo>
                      <a:lnTo>
                        <a:pt x="824" y="219"/>
                      </a:lnTo>
                      <a:lnTo>
                        <a:pt x="832" y="229"/>
                      </a:lnTo>
                      <a:lnTo>
                        <a:pt x="837" y="240"/>
                      </a:lnTo>
                      <a:lnTo>
                        <a:pt x="838" y="254"/>
                      </a:lnTo>
                      <a:lnTo>
                        <a:pt x="836" y="2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9" name="Freeform 288">
                  <a:extLst>
                    <a:ext uri="{FF2B5EF4-FFF2-40B4-BE49-F238E27FC236}">
                      <a16:creationId xmlns:a16="http://schemas.microsoft.com/office/drawing/2014/main" id="{ED1B1533-267B-4380-80F4-8C0F32434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2936875"/>
                  <a:ext cx="17463" cy="3175"/>
                </a:xfrm>
                <a:custGeom>
                  <a:avLst/>
                  <a:gdLst>
                    <a:gd name="T0" fmla="*/ 0 w 73"/>
                    <a:gd name="T1" fmla="*/ 10 h 22"/>
                    <a:gd name="T2" fmla="*/ 19 w 73"/>
                    <a:gd name="T3" fmla="*/ 1 h 22"/>
                    <a:gd name="T4" fmla="*/ 40 w 73"/>
                    <a:gd name="T5" fmla="*/ 0 h 22"/>
                    <a:gd name="T6" fmla="*/ 58 w 73"/>
                    <a:gd name="T7" fmla="*/ 7 h 22"/>
                    <a:gd name="T8" fmla="*/ 73 w 7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2">
                      <a:moveTo>
                        <a:pt x="0" y="10"/>
                      </a:moveTo>
                      <a:lnTo>
                        <a:pt x="19" y="1"/>
                      </a:lnTo>
                      <a:lnTo>
                        <a:pt x="40" y="0"/>
                      </a:lnTo>
                      <a:lnTo>
                        <a:pt x="58" y="7"/>
                      </a:lnTo>
                      <a:lnTo>
                        <a:pt x="73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0" name="Freeform 289">
                  <a:extLst>
                    <a:ext uri="{FF2B5EF4-FFF2-40B4-BE49-F238E27FC236}">
                      <a16:creationId xmlns:a16="http://schemas.microsoft.com/office/drawing/2014/main" id="{BD8AFBAC-1F4A-42C9-801A-8A6F5394A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6201" y="2935288"/>
                  <a:ext cx="22225" cy="11113"/>
                </a:xfrm>
                <a:custGeom>
                  <a:avLst/>
                  <a:gdLst>
                    <a:gd name="T0" fmla="*/ 0 w 97"/>
                    <a:gd name="T1" fmla="*/ 62 h 62"/>
                    <a:gd name="T2" fmla="*/ 6 w 97"/>
                    <a:gd name="T3" fmla="*/ 35 h 62"/>
                    <a:gd name="T4" fmla="*/ 18 w 97"/>
                    <a:gd name="T5" fmla="*/ 16 h 62"/>
                    <a:gd name="T6" fmla="*/ 34 w 97"/>
                    <a:gd name="T7" fmla="*/ 4 h 62"/>
                    <a:gd name="T8" fmla="*/ 51 w 97"/>
                    <a:gd name="T9" fmla="*/ 0 h 62"/>
                    <a:gd name="T10" fmla="*/ 67 w 97"/>
                    <a:gd name="T11" fmla="*/ 4 h 62"/>
                    <a:gd name="T12" fmla="*/ 83 w 97"/>
                    <a:gd name="T13" fmla="*/ 16 h 62"/>
                    <a:gd name="T14" fmla="*/ 92 w 97"/>
                    <a:gd name="T15" fmla="*/ 35 h 62"/>
                    <a:gd name="T16" fmla="*/ 97 w 97"/>
                    <a:gd name="T1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62">
                      <a:moveTo>
                        <a:pt x="0" y="62"/>
                      </a:moveTo>
                      <a:lnTo>
                        <a:pt x="6" y="35"/>
                      </a:lnTo>
                      <a:lnTo>
                        <a:pt x="18" y="16"/>
                      </a:lnTo>
                      <a:lnTo>
                        <a:pt x="34" y="4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83" y="16"/>
                      </a:lnTo>
                      <a:lnTo>
                        <a:pt x="92" y="35"/>
                      </a:lnTo>
                      <a:lnTo>
                        <a:pt x="97" y="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1" name="Freeform 290">
                  <a:extLst>
                    <a:ext uri="{FF2B5EF4-FFF2-40B4-BE49-F238E27FC236}">
                      <a16:creationId xmlns:a16="http://schemas.microsoft.com/office/drawing/2014/main" id="{95D00107-743C-4F8C-9717-C955D471F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6" y="2957513"/>
                  <a:ext cx="71438" cy="34925"/>
                </a:xfrm>
                <a:custGeom>
                  <a:avLst/>
                  <a:gdLst>
                    <a:gd name="T0" fmla="*/ 10 w 315"/>
                    <a:gd name="T1" fmla="*/ 26 h 197"/>
                    <a:gd name="T2" fmla="*/ 1 w 315"/>
                    <a:gd name="T3" fmla="*/ 50 h 197"/>
                    <a:gd name="T4" fmla="*/ 0 w 315"/>
                    <a:gd name="T5" fmla="*/ 70 h 197"/>
                    <a:gd name="T6" fmla="*/ 4 w 315"/>
                    <a:gd name="T7" fmla="*/ 86 h 197"/>
                    <a:gd name="T8" fmla="*/ 14 w 315"/>
                    <a:gd name="T9" fmla="*/ 97 h 197"/>
                    <a:gd name="T10" fmla="*/ 28 w 315"/>
                    <a:gd name="T11" fmla="*/ 102 h 197"/>
                    <a:gd name="T12" fmla="*/ 45 w 315"/>
                    <a:gd name="T13" fmla="*/ 101 h 197"/>
                    <a:gd name="T14" fmla="*/ 66 w 315"/>
                    <a:gd name="T15" fmla="*/ 93 h 197"/>
                    <a:gd name="T16" fmla="*/ 87 w 315"/>
                    <a:gd name="T17" fmla="*/ 78 h 197"/>
                    <a:gd name="T18" fmla="*/ 70 w 315"/>
                    <a:gd name="T19" fmla="*/ 98 h 197"/>
                    <a:gd name="T20" fmla="*/ 61 w 315"/>
                    <a:gd name="T21" fmla="*/ 117 h 197"/>
                    <a:gd name="T22" fmla="*/ 62 w 315"/>
                    <a:gd name="T23" fmla="*/ 134 h 197"/>
                    <a:gd name="T24" fmla="*/ 70 w 315"/>
                    <a:gd name="T25" fmla="*/ 148 h 197"/>
                    <a:gd name="T26" fmla="*/ 83 w 315"/>
                    <a:gd name="T27" fmla="*/ 155 h 197"/>
                    <a:gd name="T28" fmla="*/ 101 w 315"/>
                    <a:gd name="T29" fmla="*/ 154 h 197"/>
                    <a:gd name="T30" fmla="*/ 123 w 315"/>
                    <a:gd name="T31" fmla="*/ 142 h 197"/>
                    <a:gd name="T32" fmla="*/ 148 w 315"/>
                    <a:gd name="T33" fmla="*/ 118 h 197"/>
                    <a:gd name="T34" fmla="*/ 148 w 315"/>
                    <a:gd name="T35" fmla="*/ 144 h 197"/>
                    <a:gd name="T36" fmla="*/ 153 w 315"/>
                    <a:gd name="T37" fmla="*/ 166 h 197"/>
                    <a:gd name="T38" fmla="*/ 162 w 315"/>
                    <a:gd name="T39" fmla="*/ 182 h 197"/>
                    <a:gd name="T40" fmla="*/ 173 w 315"/>
                    <a:gd name="T41" fmla="*/ 194 h 197"/>
                    <a:gd name="T42" fmla="*/ 187 w 315"/>
                    <a:gd name="T43" fmla="*/ 197 h 197"/>
                    <a:gd name="T44" fmla="*/ 203 w 315"/>
                    <a:gd name="T45" fmla="*/ 193 h 197"/>
                    <a:gd name="T46" fmla="*/ 219 w 315"/>
                    <a:gd name="T47" fmla="*/ 180 h 197"/>
                    <a:gd name="T48" fmla="*/ 234 w 315"/>
                    <a:gd name="T49" fmla="*/ 156 h 197"/>
                    <a:gd name="T50" fmla="*/ 255 w 315"/>
                    <a:gd name="T51" fmla="*/ 175 h 197"/>
                    <a:gd name="T52" fmla="*/ 274 w 315"/>
                    <a:gd name="T53" fmla="*/ 182 h 197"/>
                    <a:gd name="T54" fmla="*/ 289 w 315"/>
                    <a:gd name="T55" fmla="*/ 181 h 197"/>
                    <a:gd name="T56" fmla="*/ 300 w 315"/>
                    <a:gd name="T57" fmla="*/ 172 h 197"/>
                    <a:gd name="T58" fmla="*/ 304 w 315"/>
                    <a:gd name="T59" fmla="*/ 156 h 197"/>
                    <a:gd name="T60" fmla="*/ 303 w 315"/>
                    <a:gd name="T61" fmla="*/ 135 h 197"/>
                    <a:gd name="T62" fmla="*/ 293 w 315"/>
                    <a:gd name="T63" fmla="*/ 111 h 197"/>
                    <a:gd name="T64" fmla="*/ 275 w 315"/>
                    <a:gd name="T65" fmla="*/ 85 h 197"/>
                    <a:gd name="T66" fmla="*/ 294 w 315"/>
                    <a:gd name="T67" fmla="*/ 86 h 197"/>
                    <a:gd name="T68" fmla="*/ 307 w 315"/>
                    <a:gd name="T69" fmla="*/ 80 h 197"/>
                    <a:gd name="T70" fmla="*/ 315 w 315"/>
                    <a:gd name="T71" fmla="*/ 66 h 197"/>
                    <a:gd name="T72" fmla="*/ 314 w 315"/>
                    <a:gd name="T73" fmla="*/ 49 h 197"/>
                    <a:gd name="T74" fmla="*/ 305 w 315"/>
                    <a:gd name="T75" fmla="*/ 32 h 197"/>
                    <a:gd name="T76" fmla="*/ 288 w 315"/>
                    <a:gd name="T77" fmla="*/ 16 h 197"/>
                    <a:gd name="T78" fmla="*/ 261 w 315"/>
                    <a:gd name="T79" fmla="*/ 4 h 197"/>
                    <a:gd name="T80" fmla="*/ 223 w 315"/>
                    <a:gd name="T8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5" h="197">
                      <a:moveTo>
                        <a:pt x="10" y="26"/>
                      </a:moveTo>
                      <a:lnTo>
                        <a:pt x="1" y="50"/>
                      </a:lnTo>
                      <a:lnTo>
                        <a:pt x="0" y="70"/>
                      </a:lnTo>
                      <a:lnTo>
                        <a:pt x="4" y="86"/>
                      </a:lnTo>
                      <a:lnTo>
                        <a:pt x="14" y="97"/>
                      </a:lnTo>
                      <a:lnTo>
                        <a:pt x="28" y="102"/>
                      </a:lnTo>
                      <a:lnTo>
                        <a:pt x="45" y="101"/>
                      </a:lnTo>
                      <a:lnTo>
                        <a:pt x="66" y="93"/>
                      </a:lnTo>
                      <a:lnTo>
                        <a:pt x="87" y="78"/>
                      </a:lnTo>
                      <a:lnTo>
                        <a:pt x="70" y="98"/>
                      </a:lnTo>
                      <a:lnTo>
                        <a:pt x="61" y="117"/>
                      </a:lnTo>
                      <a:lnTo>
                        <a:pt x="62" y="134"/>
                      </a:lnTo>
                      <a:lnTo>
                        <a:pt x="70" y="148"/>
                      </a:lnTo>
                      <a:lnTo>
                        <a:pt x="83" y="155"/>
                      </a:lnTo>
                      <a:lnTo>
                        <a:pt x="101" y="154"/>
                      </a:lnTo>
                      <a:lnTo>
                        <a:pt x="123" y="142"/>
                      </a:lnTo>
                      <a:lnTo>
                        <a:pt x="148" y="118"/>
                      </a:lnTo>
                      <a:lnTo>
                        <a:pt x="148" y="144"/>
                      </a:lnTo>
                      <a:lnTo>
                        <a:pt x="153" y="166"/>
                      </a:lnTo>
                      <a:lnTo>
                        <a:pt x="162" y="182"/>
                      </a:lnTo>
                      <a:lnTo>
                        <a:pt x="173" y="194"/>
                      </a:lnTo>
                      <a:lnTo>
                        <a:pt x="187" y="197"/>
                      </a:lnTo>
                      <a:lnTo>
                        <a:pt x="203" y="193"/>
                      </a:lnTo>
                      <a:lnTo>
                        <a:pt x="219" y="180"/>
                      </a:lnTo>
                      <a:lnTo>
                        <a:pt x="234" y="156"/>
                      </a:lnTo>
                      <a:lnTo>
                        <a:pt x="255" y="175"/>
                      </a:lnTo>
                      <a:lnTo>
                        <a:pt x="274" y="182"/>
                      </a:lnTo>
                      <a:lnTo>
                        <a:pt x="289" y="181"/>
                      </a:lnTo>
                      <a:lnTo>
                        <a:pt x="300" y="172"/>
                      </a:lnTo>
                      <a:lnTo>
                        <a:pt x="304" y="156"/>
                      </a:lnTo>
                      <a:lnTo>
                        <a:pt x="303" y="135"/>
                      </a:lnTo>
                      <a:lnTo>
                        <a:pt x="293" y="111"/>
                      </a:lnTo>
                      <a:lnTo>
                        <a:pt x="275" y="85"/>
                      </a:lnTo>
                      <a:lnTo>
                        <a:pt x="294" y="86"/>
                      </a:lnTo>
                      <a:lnTo>
                        <a:pt x="307" y="80"/>
                      </a:lnTo>
                      <a:lnTo>
                        <a:pt x="315" y="66"/>
                      </a:lnTo>
                      <a:lnTo>
                        <a:pt x="314" y="49"/>
                      </a:lnTo>
                      <a:lnTo>
                        <a:pt x="305" y="32"/>
                      </a:lnTo>
                      <a:lnTo>
                        <a:pt x="288" y="16"/>
                      </a:lnTo>
                      <a:lnTo>
                        <a:pt x="261" y="4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2" name="Freeform 291">
                  <a:extLst>
                    <a:ext uri="{FF2B5EF4-FFF2-40B4-BE49-F238E27FC236}">
                      <a16:creationId xmlns:a16="http://schemas.microsoft.com/office/drawing/2014/main" id="{962D6733-1A3F-4911-9F85-78FD85072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871788"/>
                  <a:ext cx="49213" cy="76200"/>
                </a:xfrm>
                <a:custGeom>
                  <a:avLst/>
                  <a:gdLst>
                    <a:gd name="T0" fmla="*/ 165 w 222"/>
                    <a:gd name="T1" fmla="*/ 430 h 430"/>
                    <a:gd name="T2" fmla="*/ 194 w 222"/>
                    <a:gd name="T3" fmla="*/ 423 h 430"/>
                    <a:gd name="T4" fmla="*/ 212 w 222"/>
                    <a:gd name="T5" fmla="*/ 411 h 430"/>
                    <a:gd name="T6" fmla="*/ 222 w 222"/>
                    <a:gd name="T7" fmla="*/ 398 h 430"/>
                    <a:gd name="T8" fmla="*/ 222 w 222"/>
                    <a:gd name="T9" fmla="*/ 384 h 430"/>
                    <a:gd name="T10" fmla="*/ 213 w 222"/>
                    <a:gd name="T11" fmla="*/ 371 h 430"/>
                    <a:gd name="T12" fmla="*/ 198 w 222"/>
                    <a:gd name="T13" fmla="*/ 362 h 430"/>
                    <a:gd name="T14" fmla="*/ 176 w 222"/>
                    <a:gd name="T15" fmla="*/ 357 h 430"/>
                    <a:gd name="T16" fmla="*/ 147 w 222"/>
                    <a:gd name="T17" fmla="*/ 360 h 430"/>
                    <a:gd name="T18" fmla="*/ 149 w 222"/>
                    <a:gd name="T19" fmla="*/ 345 h 430"/>
                    <a:gd name="T20" fmla="*/ 146 w 222"/>
                    <a:gd name="T21" fmla="*/ 332 h 430"/>
                    <a:gd name="T22" fmla="*/ 138 w 222"/>
                    <a:gd name="T23" fmla="*/ 320 h 430"/>
                    <a:gd name="T24" fmla="*/ 127 w 222"/>
                    <a:gd name="T25" fmla="*/ 312 h 430"/>
                    <a:gd name="T26" fmla="*/ 112 w 222"/>
                    <a:gd name="T27" fmla="*/ 305 h 430"/>
                    <a:gd name="T28" fmla="*/ 94 w 222"/>
                    <a:gd name="T29" fmla="*/ 303 h 430"/>
                    <a:gd name="T30" fmla="*/ 72 w 222"/>
                    <a:gd name="T31" fmla="*/ 304 h 430"/>
                    <a:gd name="T32" fmla="*/ 48 w 222"/>
                    <a:gd name="T33" fmla="*/ 310 h 430"/>
                    <a:gd name="T34" fmla="*/ 67 w 222"/>
                    <a:gd name="T35" fmla="*/ 302 h 430"/>
                    <a:gd name="T36" fmla="*/ 79 w 222"/>
                    <a:gd name="T37" fmla="*/ 291 h 430"/>
                    <a:gd name="T38" fmla="*/ 84 w 222"/>
                    <a:gd name="T39" fmla="*/ 281 h 430"/>
                    <a:gd name="T40" fmla="*/ 82 w 222"/>
                    <a:gd name="T41" fmla="*/ 269 h 430"/>
                    <a:gd name="T42" fmla="*/ 74 w 222"/>
                    <a:gd name="T43" fmla="*/ 259 h 430"/>
                    <a:gd name="T44" fmla="*/ 62 w 222"/>
                    <a:gd name="T45" fmla="*/ 252 h 430"/>
                    <a:gd name="T46" fmla="*/ 44 w 222"/>
                    <a:gd name="T47" fmla="*/ 247 h 430"/>
                    <a:gd name="T48" fmla="*/ 23 w 222"/>
                    <a:gd name="T49" fmla="*/ 248 h 430"/>
                    <a:gd name="T50" fmla="*/ 67 w 222"/>
                    <a:gd name="T51" fmla="*/ 240 h 430"/>
                    <a:gd name="T52" fmla="*/ 89 w 222"/>
                    <a:gd name="T53" fmla="*/ 259 h 430"/>
                    <a:gd name="T54" fmla="*/ 120 w 222"/>
                    <a:gd name="T55" fmla="*/ 271 h 430"/>
                    <a:gd name="T56" fmla="*/ 135 w 222"/>
                    <a:gd name="T57" fmla="*/ 272 h 430"/>
                    <a:gd name="T58" fmla="*/ 149 w 222"/>
                    <a:gd name="T59" fmla="*/ 268 h 430"/>
                    <a:gd name="T60" fmla="*/ 160 w 222"/>
                    <a:gd name="T61" fmla="*/ 259 h 430"/>
                    <a:gd name="T62" fmla="*/ 168 w 222"/>
                    <a:gd name="T63" fmla="*/ 244 h 430"/>
                    <a:gd name="T64" fmla="*/ 188 w 222"/>
                    <a:gd name="T65" fmla="*/ 251 h 430"/>
                    <a:gd name="T66" fmla="*/ 203 w 222"/>
                    <a:gd name="T67" fmla="*/ 251 h 430"/>
                    <a:gd name="T68" fmla="*/ 213 w 222"/>
                    <a:gd name="T69" fmla="*/ 246 h 430"/>
                    <a:gd name="T70" fmla="*/ 218 w 222"/>
                    <a:gd name="T71" fmla="*/ 237 h 430"/>
                    <a:gd name="T72" fmla="*/ 218 w 222"/>
                    <a:gd name="T73" fmla="*/ 225 h 430"/>
                    <a:gd name="T74" fmla="*/ 211 w 222"/>
                    <a:gd name="T75" fmla="*/ 211 h 430"/>
                    <a:gd name="T76" fmla="*/ 199 w 222"/>
                    <a:gd name="T77" fmla="*/ 196 h 430"/>
                    <a:gd name="T78" fmla="*/ 180 w 222"/>
                    <a:gd name="T79" fmla="*/ 181 h 430"/>
                    <a:gd name="T80" fmla="*/ 204 w 222"/>
                    <a:gd name="T81" fmla="*/ 171 h 430"/>
                    <a:gd name="T82" fmla="*/ 217 w 222"/>
                    <a:gd name="T83" fmla="*/ 159 h 430"/>
                    <a:gd name="T84" fmla="*/ 220 w 222"/>
                    <a:gd name="T85" fmla="*/ 144 h 430"/>
                    <a:gd name="T86" fmla="*/ 216 w 222"/>
                    <a:gd name="T87" fmla="*/ 130 h 430"/>
                    <a:gd name="T88" fmla="*/ 204 w 222"/>
                    <a:gd name="T89" fmla="*/ 117 h 430"/>
                    <a:gd name="T90" fmla="*/ 188 w 222"/>
                    <a:gd name="T91" fmla="*/ 108 h 430"/>
                    <a:gd name="T92" fmla="*/ 166 w 222"/>
                    <a:gd name="T93" fmla="*/ 104 h 430"/>
                    <a:gd name="T94" fmla="*/ 142 w 222"/>
                    <a:gd name="T95" fmla="*/ 107 h 430"/>
                    <a:gd name="T96" fmla="*/ 147 w 222"/>
                    <a:gd name="T97" fmla="*/ 93 h 430"/>
                    <a:gd name="T98" fmla="*/ 141 w 222"/>
                    <a:gd name="T99" fmla="*/ 81 h 430"/>
                    <a:gd name="T100" fmla="*/ 130 w 222"/>
                    <a:gd name="T101" fmla="*/ 71 h 430"/>
                    <a:gd name="T102" fmla="*/ 114 w 222"/>
                    <a:gd name="T103" fmla="*/ 64 h 430"/>
                    <a:gd name="T104" fmla="*/ 79 w 222"/>
                    <a:gd name="T105" fmla="*/ 55 h 430"/>
                    <a:gd name="T106" fmla="*/ 52 w 222"/>
                    <a:gd name="T107" fmla="*/ 55 h 430"/>
                    <a:gd name="T108" fmla="*/ 64 w 222"/>
                    <a:gd name="T109" fmla="*/ 45 h 430"/>
                    <a:gd name="T110" fmla="*/ 70 w 222"/>
                    <a:gd name="T111" fmla="*/ 34 h 430"/>
                    <a:gd name="T112" fmla="*/ 70 w 222"/>
                    <a:gd name="T113" fmla="*/ 22 h 430"/>
                    <a:gd name="T114" fmla="*/ 65 w 222"/>
                    <a:gd name="T115" fmla="*/ 12 h 430"/>
                    <a:gd name="T116" fmla="*/ 54 w 222"/>
                    <a:gd name="T117" fmla="*/ 4 h 430"/>
                    <a:gd name="T118" fmla="*/ 40 w 222"/>
                    <a:gd name="T119" fmla="*/ 0 h 430"/>
                    <a:gd name="T120" fmla="*/ 22 w 222"/>
                    <a:gd name="T121" fmla="*/ 2 h 430"/>
                    <a:gd name="T122" fmla="*/ 0 w 222"/>
                    <a:gd name="T123" fmla="*/ 1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2" h="430">
                      <a:moveTo>
                        <a:pt x="165" y="430"/>
                      </a:moveTo>
                      <a:lnTo>
                        <a:pt x="194" y="423"/>
                      </a:lnTo>
                      <a:lnTo>
                        <a:pt x="212" y="411"/>
                      </a:lnTo>
                      <a:lnTo>
                        <a:pt x="222" y="398"/>
                      </a:lnTo>
                      <a:lnTo>
                        <a:pt x="222" y="384"/>
                      </a:lnTo>
                      <a:lnTo>
                        <a:pt x="213" y="371"/>
                      </a:lnTo>
                      <a:lnTo>
                        <a:pt x="198" y="362"/>
                      </a:lnTo>
                      <a:lnTo>
                        <a:pt x="176" y="357"/>
                      </a:lnTo>
                      <a:lnTo>
                        <a:pt x="147" y="360"/>
                      </a:lnTo>
                      <a:lnTo>
                        <a:pt x="149" y="345"/>
                      </a:lnTo>
                      <a:lnTo>
                        <a:pt x="146" y="332"/>
                      </a:lnTo>
                      <a:lnTo>
                        <a:pt x="138" y="320"/>
                      </a:lnTo>
                      <a:lnTo>
                        <a:pt x="127" y="312"/>
                      </a:lnTo>
                      <a:lnTo>
                        <a:pt x="112" y="305"/>
                      </a:lnTo>
                      <a:lnTo>
                        <a:pt x="94" y="303"/>
                      </a:lnTo>
                      <a:lnTo>
                        <a:pt x="72" y="304"/>
                      </a:lnTo>
                      <a:lnTo>
                        <a:pt x="48" y="310"/>
                      </a:lnTo>
                      <a:lnTo>
                        <a:pt x="67" y="302"/>
                      </a:lnTo>
                      <a:lnTo>
                        <a:pt x="79" y="291"/>
                      </a:lnTo>
                      <a:lnTo>
                        <a:pt x="84" y="281"/>
                      </a:lnTo>
                      <a:lnTo>
                        <a:pt x="82" y="269"/>
                      </a:lnTo>
                      <a:lnTo>
                        <a:pt x="74" y="259"/>
                      </a:lnTo>
                      <a:lnTo>
                        <a:pt x="62" y="252"/>
                      </a:lnTo>
                      <a:lnTo>
                        <a:pt x="44" y="247"/>
                      </a:lnTo>
                      <a:lnTo>
                        <a:pt x="23" y="248"/>
                      </a:lnTo>
                      <a:lnTo>
                        <a:pt x="67" y="240"/>
                      </a:lnTo>
                      <a:lnTo>
                        <a:pt x="89" y="259"/>
                      </a:lnTo>
                      <a:lnTo>
                        <a:pt x="120" y="271"/>
                      </a:lnTo>
                      <a:lnTo>
                        <a:pt x="135" y="272"/>
                      </a:lnTo>
                      <a:lnTo>
                        <a:pt x="149" y="268"/>
                      </a:lnTo>
                      <a:lnTo>
                        <a:pt x="160" y="259"/>
                      </a:lnTo>
                      <a:lnTo>
                        <a:pt x="168" y="244"/>
                      </a:lnTo>
                      <a:lnTo>
                        <a:pt x="188" y="251"/>
                      </a:lnTo>
                      <a:lnTo>
                        <a:pt x="203" y="251"/>
                      </a:lnTo>
                      <a:lnTo>
                        <a:pt x="213" y="246"/>
                      </a:lnTo>
                      <a:lnTo>
                        <a:pt x="218" y="237"/>
                      </a:lnTo>
                      <a:lnTo>
                        <a:pt x="218" y="225"/>
                      </a:lnTo>
                      <a:lnTo>
                        <a:pt x="211" y="211"/>
                      </a:lnTo>
                      <a:lnTo>
                        <a:pt x="199" y="196"/>
                      </a:lnTo>
                      <a:lnTo>
                        <a:pt x="180" y="181"/>
                      </a:lnTo>
                      <a:lnTo>
                        <a:pt x="204" y="171"/>
                      </a:lnTo>
                      <a:lnTo>
                        <a:pt x="217" y="159"/>
                      </a:lnTo>
                      <a:lnTo>
                        <a:pt x="220" y="144"/>
                      </a:lnTo>
                      <a:lnTo>
                        <a:pt x="216" y="130"/>
                      </a:lnTo>
                      <a:lnTo>
                        <a:pt x="204" y="117"/>
                      </a:lnTo>
                      <a:lnTo>
                        <a:pt x="188" y="108"/>
                      </a:lnTo>
                      <a:lnTo>
                        <a:pt x="166" y="104"/>
                      </a:lnTo>
                      <a:lnTo>
                        <a:pt x="142" y="107"/>
                      </a:lnTo>
                      <a:lnTo>
                        <a:pt x="147" y="93"/>
                      </a:lnTo>
                      <a:lnTo>
                        <a:pt x="141" y="81"/>
                      </a:lnTo>
                      <a:lnTo>
                        <a:pt x="130" y="71"/>
                      </a:lnTo>
                      <a:lnTo>
                        <a:pt x="114" y="64"/>
                      </a:lnTo>
                      <a:lnTo>
                        <a:pt x="79" y="55"/>
                      </a:lnTo>
                      <a:lnTo>
                        <a:pt x="52" y="55"/>
                      </a:lnTo>
                      <a:lnTo>
                        <a:pt x="64" y="45"/>
                      </a:lnTo>
                      <a:lnTo>
                        <a:pt x="70" y="34"/>
                      </a:lnTo>
                      <a:lnTo>
                        <a:pt x="70" y="22"/>
                      </a:lnTo>
                      <a:lnTo>
                        <a:pt x="65" y="12"/>
                      </a:lnTo>
                      <a:lnTo>
                        <a:pt x="54" y="4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3" name="Freeform 292">
                  <a:extLst>
                    <a:ext uri="{FF2B5EF4-FFF2-40B4-BE49-F238E27FC236}">
                      <a16:creationId xmlns:a16="http://schemas.microsoft.com/office/drawing/2014/main" id="{C24AD46B-B7C1-4C49-A927-0AF072EBD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5738" y="3033713"/>
                  <a:ext cx="30163" cy="22225"/>
                </a:xfrm>
                <a:custGeom>
                  <a:avLst/>
                  <a:gdLst>
                    <a:gd name="T0" fmla="*/ 30 w 128"/>
                    <a:gd name="T1" fmla="*/ 127 h 127"/>
                    <a:gd name="T2" fmla="*/ 15 w 128"/>
                    <a:gd name="T3" fmla="*/ 118 h 127"/>
                    <a:gd name="T4" fmla="*/ 4 w 128"/>
                    <a:gd name="T5" fmla="*/ 104 h 127"/>
                    <a:gd name="T6" fmla="*/ 0 w 128"/>
                    <a:gd name="T7" fmla="*/ 87 h 127"/>
                    <a:gd name="T8" fmla="*/ 1 w 128"/>
                    <a:gd name="T9" fmla="*/ 71 h 127"/>
                    <a:gd name="T10" fmla="*/ 7 w 128"/>
                    <a:gd name="T11" fmla="*/ 56 h 127"/>
                    <a:gd name="T12" fmla="*/ 21 w 128"/>
                    <a:gd name="T13" fmla="*/ 48 h 127"/>
                    <a:gd name="T14" fmla="*/ 41 w 128"/>
                    <a:gd name="T15" fmla="*/ 48 h 127"/>
                    <a:gd name="T16" fmla="*/ 68 w 128"/>
                    <a:gd name="T17" fmla="*/ 60 h 127"/>
                    <a:gd name="T18" fmla="*/ 66 w 128"/>
                    <a:gd name="T19" fmla="*/ 45 h 127"/>
                    <a:gd name="T20" fmla="*/ 70 w 128"/>
                    <a:gd name="T21" fmla="*/ 34 h 127"/>
                    <a:gd name="T22" fmla="*/ 76 w 128"/>
                    <a:gd name="T23" fmla="*/ 27 h 127"/>
                    <a:gd name="T24" fmla="*/ 84 w 128"/>
                    <a:gd name="T25" fmla="*/ 24 h 127"/>
                    <a:gd name="T26" fmla="*/ 103 w 128"/>
                    <a:gd name="T27" fmla="*/ 27 h 127"/>
                    <a:gd name="T28" fmla="*/ 120 w 128"/>
                    <a:gd name="T29" fmla="*/ 46 h 127"/>
                    <a:gd name="T30" fmla="*/ 117 w 128"/>
                    <a:gd name="T31" fmla="*/ 32 h 127"/>
                    <a:gd name="T32" fmla="*/ 118 w 128"/>
                    <a:gd name="T33" fmla="*/ 20 h 127"/>
                    <a:gd name="T34" fmla="*/ 128 w 128"/>
                    <a:gd name="T3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8" h="127">
                      <a:moveTo>
                        <a:pt x="30" y="127"/>
                      </a:moveTo>
                      <a:lnTo>
                        <a:pt x="15" y="118"/>
                      </a:lnTo>
                      <a:lnTo>
                        <a:pt x="4" y="104"/>
                      </a:lnTo>
                      <a:lnTo>
                        <a:pt x="0" y="87"/>
                      </a:lnTo>
                      <a:lnTo>
                        <a:pt x="1" y="71"/>
                      </a:lnTo>
                      <a:lnTo>
                        <a:pt x="7" y="56"/>
                      </a:lnTo>
                      <a:lnTo>
                        <a:pt x="21" y="48"/>
                      </a:lnTo>
                      <a:lnTo>
                        <a:pt x="41" y="48"/>
                      </a:lnTo>
                      <a:lnTo>
                        <a:pt x="68" y="60"/>
                      </a:lnTo>
                      <a:lnTo>
                        <a:pt x="66" y="45"/>
                      </a:lnTo>
                      <a:lnTo>
                        <a:pt x="70" y="34"/>
                      </a:lnTo>
                      <a:lnTo>
                        <a:pt x="76" y="27"/>
                      </a:lnTo>
                      <a:lnTo>
                        <a:pt x="84" y="24"/>
                      </a:lnTo>
                      <a:lnTo>
                        <a:pt x="103" y="27"/>
                      </a:lnTo>
                      <a:lnTo>
                        <a:pt x="120" y="46"/>
                      </a:lnTo>
                      <a:lnTo>
                        <a:pt x="117" y="32"/>
                      </a:lnTo>
                      <a:lnTo>
                        <a:pt x="118" y="20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4" name="Freeform 293">
                  <a:extLst>
                    <a:ext uri="{FF2B5EF4-FFF2-40B4-BE49-F238E27FC236}">
                      <a16:creationId xmlns:a16="http://schemas.microsoft.com/office/drawing/2014/main" id="{D60F576D-4451-47D1-A924-6BB96C584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4313" y="3013075"/>
                  <a:ext cx="63500" cy="55563"/>
                </a:xfrm>
                <a:custGeom>
                  <a:avLst/>
                  <a:gdLst>
                    <a:gd name="T0" fmla="*/ 18 w 280"/>
                    <a:gd name="T1" fmla="*/ 139 h 313"/>
                    <a:gd name="T2" fmla="*/ 7 w 280"/>
                    <a:gd name="T3" fmla="*/ 127 h 313"/>
                    <a:gd name="T4" fmla="*/ 1 w 280"/>
                    <a:gd name="T5" fmla="*/ 111 h 313"/>
                    <a:gd name="T6" fmla="*/ 0 w 280"/>
                    <a:gd name="T7" fmla="*/ 95 h 313"/>
                    <a:gd name="T8" fmla="*/ 2 w 280"/>
                    <a:gd name="T9" fmla="*/ 78 h 313"/>
                    <a:gd name="T10" fmla="*/ 8 w 280"/>
                    <a:gd name="T11" fmla="*/ 64 h 313"/>
                    <a:gd name="T12" fmla="*/ 19 w 280"/>
                    <a:gd name="T13" fmla="*/ 53 h 313"/>
                    <a:gd name="T14" fmla="*/ 33 w 280"/>
                    <a:gd name="T15" fmla="*/ 48 h 313"/>
                    <a:gd name="T16" fmla="*/ 51 w 280"/>
                    <a:gd name="T17" fmla="*/ 49 h 313"/>
                    <a:gd name="T18" fmla="*/ 68 w 280"/>
                    <a:gd name="T19" fmla="*/ 17 h 313"/>
                    <a:gd name="T20" fmla="*/ 76 w 280"/>
                    <a:gd name="T21" fmla="*/ 7 h 313"/>
                    <a:gd name="T22" fmla="*/ 85 w 280"/>
                    <a:gd name="T23" fmla="*/ 2 h 313"/>
                    <a:gd name="T24" fmla="*/ 94 w 280"/>
                    <a:gd name="T25" fmla="*/ 0 h 313"/>
                    <a:gd name="T26" fmla="*/ 103 w 280"/>
                    <a:gd name="T27" fmla="*/ 2 h 313"/>
                    <a:gd name="T28" fmla="*/ 118 w 280"/>
                    <a:gd name="T29" fmla="*/ 13 h 313"/>
                    <a:gd name="T30" fmla="*/ 129 w 280"/>
                    <a:gd name="T31" fmla="*/ 33 h 313"/>
                    <a:gd name="T32" fmla="*/ 133 w 280"/>
                    <a:gd name="T33" fmla="*/ 59 h 313"/>
                    <a:gd name="T34" fmla="*/ 128 w 280"/>
                    <a:gd name="T35" fmla="*/ 89 h 313"/>
                    <a:gd name="T36" fmla="*/ 112 w 280"/>
                    <a:gd name="T37" fmla="*/ 120 h 313"/>
                    <a:gd name="T38" fmla="*/ 147 w 280"/>
                    <a:gd name="T39" fmla="*/ 111 h 313"/>
                    <a:gd name="T40" fmla="*/ 162 w 280"/>
                    <a:gd name="T41" fmla="*/ 112 h 313"/>
                    <a:gd name="T42" fmla="*/ 173 w 280"/>
                    <a:gd name="T43" fmla="*/ 118 h 313"/>
                    <a:gd name="T44" fmla="*/ 181 w 280"/>
                    <a:gd name="T45" fmla="*/ 125 h 313"/>
                    <a:gd name="T46" fmla="*/ 183 w 280"/>
                    <a:gd name="T47" fmla="*/ 138 h 313"/>
                    <a:gd name="T48" fmla="*/ 181 w 280"/>
                    <a:gd name="T49" fmla="*/ 153 h 313"/>
                    <a:gd name="T50" fmla="*/ 172 w 280"/>
                    <a:gd name="T51" fmla="*/ 172 h 313"/>
                    <a:gd name="T52" fmla="*/ 189 w 280"/>
                    <a:gd name="T53" fmla="*/ 161 h 313"/>
                    <a:gd name="T54" fmla="*/ 203 w 280"/>
                    <a:gd name="T55" fmla="*/ 157 h 313"/>
                    <a:gd name="T56" fmla="*/ 215 w 280"/>
                    <a:gd name="T57" fmla="*/ 158 h 313"/>
                    <a:gd name="T58" fmla="*/ 224 w 280"/>
                    <a:gd name="T59" fmla="*/ 166 h 313"/>
                    <a:gd name="T60" fmla="*/ 228 w 280"/>
                    <a:gd name="T61" fmla="*/ 176 h 313"/>
                    <a:gd name="T62" fmla="*/ 228 w 280"/>
                    <a:gd name="T63" fmla="*/ 189 h 313"/>
                    <a:gd name="T64" fmla="*/ 217 w 280"/>
                    <a:gd name="T65" fmla="*/ 221 h 313"/>
                    <a:gd name="T66" fmla="*/ 230 w 280"/>
                    <a:gd name="T67" fmla="*/ 212 h 313"/>
                    <a:gd name="T68" fmla="*/ 241 w 280"/>
                    <a:gd name="T69" fmla="*/ 205 h 313"/>
                    <a:gd name="T70" fmla="*/ 259 w 280"/>
                    <a:gd name="T71" fmla="*/ 202 h 313"/>
                    <a:gd name="T72" fmla="*/ 272 w 280"/>
                    <a:gd name="T73" fmla="*/ 209 h 313"/>
                    <a:gd name="T74" fmla="*/ 280 w 280"/>
                    <a:gd name="T75" fmla="*/ 224 h 313"/>
                    <a:gd name="T76" fmla="*/ 280 w 280"/>
                    <a:gd name="T77" fmla="*/ 245 h 313"/>
                    <a:gd name="T78" fmla="*/ 272 w 280"/>
                    <a:gd name="T79" fmla="*/ 268 h 313"/>
                    <a:gd name="T80" fmla="*/ 258 w 280"/>
                    <a:gd name="T81" fmla="*/ 292 h 313"/>
                    <a:gd name="T82" fmla="*/ 236 w 280"/>
                    <a:gd name="T8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0" h="313">
                      <a:moveTo>
                        <a:pt x="18" y="139"/>
                      </a:moveTo>
                      <a:lnTo>
                        <a:pt x="7" y="127"/>
                      </a:lnTo>
                      <a:lnTo>
                        <a:pt x="1" y="111"/>
                      </a:lnTo>
                      <a:lnTo>
                        <a:pt x="0" y="95"/>
                      </a:lnTo>
                      <a:lnTo>
                        <a:pt x="2" y="78"/>
                      </a:lnTo>
                      <a:lnTo>
                        <a:pt x="8" y="64"/>
                      </a:lnTo>
                      <a:lnTo>
                        <a:pt x="19" y="53"/>
                      </a:lnTo>
                      <a:lnTo>
                        <a:pt x="33" y="48"/>
                      </a:lnTo>
                      <a:lnTo>
                        <a:pt x="51" y="49"/>
                      </a:lnTo>
                      <a:lnTo>
                        <a:pt x="68" y="17"/>
                      </a:lnTo>
                      <a:lnTo>
                        <a:pt x="76" y="7"/>
                      </a:lnTo>
                      <a:lnTo>
                        <a:pt x="85" y="2"/>
                      </a:lnTo>
                      <a:lnTo>
                        <a:pt x="94" y="0"/>
                      </a:lnTo>
                      <a:lnTo>
                        <a:pt x="103" y="2"/>
                      </a:lnTo>
                      <a:lnTo>
                        <a:pt x="118" y="13"/>
                      </a:lnTo>
                      <a:lnTo>
                        <a:pt x="129" y="33"/>
                      </a:lnTo>
                      <a:lnTo>
                        <a:pt x="133" y="59"/>
                      </a:lnTo>
                      <a:lnTo>
                        <a:pt x="128" y="89"/>
                      </a:lnTo>
                      <a:lnTo>
                        <a:pt x="112" y="120"/>
                      </a:lnTo>
                      <a:lnTo>
                        <a:pt x="147" y="111"/>
                      </a:lnTo>
                      <a:lnTo>
                        <a:pt x="162" y="112"/>
                      </a:lnTo>
                      <a:lnTo>
                        <a:pt x="173" y="118"/>
                      </a:lnTo>
                      <a:lnTo>
                        <a:pt x="181" y="125"/>
                      </a:lnTo>
                      <a:lnTo>
                        <a:pt x="183" y="138"/>
                      </a:lnTo>
                      <a:lnTo>
                        <a:pt x="181" y="153"/>
                      </a:lnTo>
                      <a:lnTo>
                        <a:pt x="172" y="172"/>
                      </a:lnTo>
                      <a:lnTo>
                        <a:pt x="189" y="161"/>
                      </a:lnTo>
                      <a:lnTo>
                        <a:pt x="203" y="157"/>
                      </a:lnTo>
                      <a:lnTo>
                        <a:pt x="215" y="158"/>
                      </a:lnTo>
                      <a:lnTo>
                        <a:pt x="224" y="166"/>
                      </a:lnTo>
                      <a:lnTo>
                        <a:pt x="228" y="176"/>
                      </a:lnTo>
                      <a:lnTo>
                        <a:pt x="228" y="189"/>
                      </a:lnTo>
                      <a:lnTo>
                        <a:pt x="217" y="221"/>
                      </a:lnTo>
                      <a:lnTo>
                        <a:pt x="230" y="212"/>
                      </a:lnTo>
                      <a:lnTo>
                        <a:pt x="241" y="205"/>
                      </a:lnTo>
                      <a:lnTo>
                        <a:pt x="259" y="202"/>
                      </a:lnTo>
                      <a:lnTo>
                        <a:pt x="272" y="209"/>
                      </a:lnTo>
                      <a:lnTo>
                        <a:pt x="280" y="224"/>
                      </a:lnTo>
                      <a:lnTo>
                        <a:pt x="280" y="245"/>
                      </a:lnTo>
                      <a:lnTo>
                        <a:pt x="272" y="268"/>
                      </a:lnTo>
                      <a:lnTo>
                        <a:pt x="258" y="292"/>
                      </a:lnTo>
                      <a:lnTo>
                        <a:pt x="236" y="3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5" name="Freeform 294">
                  <a:extLst>
                    <a:ext uri="{FF2B5EF4-FFF2-40B4-BE49-F238E27FC236}">
                      <a16:creationId xmlns:a16="http://schemas.microsoft.com/office/drawing/2014/main" id="{CBB73F74-3E99-4624-B157-3FE5B855B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5388" y="2763838"/>
                  <a:ext cx="127000" cy="82550"/>
                </a:xfrm>
                <a:custGeom>
                  <a:avLst/>
                  <a:gdLst>
                    <a:gd name="T0" fmla="*/ 3 w 556"/>
                    <a:gd name="T1" fmla="*/ 432 h 464"/>
                    <a:gd name="T2" fmla="*/ 2 w 556"/>
                    <a:gd name="T3" fmla="*/ 383 h 464"/>
                    <a:gd name="T4" fmla="*/ 19 w 556"/>
                    <a:gd name="T5" fmla="*/ 358 h 464"/>
                    <a:gd name="T6" fmla="*/ 45 w 556"/>
                    <a:gd name="T7" fmla="*/ 367 h 464"/>
                    <a:gd name="T8" fmla="*/ 69 w 556"/>
                    <a:gd name="T9" fmla="*/ 367 h 464"/>
                    <a:gd name="T10" fmla="*/ 103 w 556"/>
                    <a:gd name="T11" fmla="*/ 349 h 464"/>
                    <a:gd name="T12" fmla="*/ 107 w 556"/>
                    <a:gd name="T13" fmla="*/ 311 h 464"/>
                    <a:gd name="T14" fmla="*/ 105 w 556"/>
                    <a:gd name="T15" fmla="*/ 272 h 464"/>
                    <a:gd name="T16" fmla="*/ 122 w 556"/>
                    <a:gd name="T17" fmla="*/ 239 h 464"/>
                    <a:gd name="T18" fmla="*/ 165 w 556"/>
                    <a:gd name="T19" fmla="*/ 221 h 464"/>
                    <a:gd name="T20" fmla="*/ 155 w 556"/>
                    <a:gd name="T21" fmla="*/ 169 h 464"/>
                    <a:gd name="T22" fmla="*/ 167 w 556"/>
                    <a:gd name="T23" fmla="*/ 130 h 464"/>
                    <a:gd name="T24" fmla="*/ 201 w 556"/>
                    <a:gd name="T25" fmla="*/ 110 h 464"/>
                    <a:gd name="T26" fmla="*/ 256 w 556"/>
                    <a:gd name="T27" fmla="*/ 119 h 464"/>
                    <a:gd name="T28" fmla="*/ 255 w 556"/>
                    <a:gd name="T29" fmla="*/ 74 h 464"/>
                    <a:gd name="T30" fmla="*/ 275 w 556"/>
                    <a:gd name="T31" fmla="*/ 24 h 464"/>
                    <a:gd name="T32" fmla="*/ 297 w 556"/>
                    <a:gd name="T33" fmla="*/ 6 h 464"/>
                    <a:gd name="T34" fmla="*/ 319 w 556"/>
                    <a:gd name="T35" fmla="*/ 0 h 464"/>
                    <a:gd name="T36" fmla="*/ 340 w 556"/>
                    <a:gd name="T37" fmla="*/ 11 h 464"/>
                    <a:gd name="T38" fmla="*/ 352 w 556"/>
                    <a:gd name="T39" fmla="*/ 38 h 464"/>
                    <a:gd name="T40" fmla="*/ 352 w 556"/>
                    <a:gd name="T41" fmla="*/ 81 h 464"/>
                    <a:gd name="T42" fmla="*/ 373 w 556"/>
                    <a:gd name="T43" fmla="*/ 113 h 464"/>
                    <a:gd name="T44" fmla="*/ 412 w 556"/>
                    <a:gd name="T45" fmla="*/ 140 h 464"/>
                    <a:gd name="T46" fmla="*/ 424 w 556"/>
                    <a:gd name="T47" fmla="*/ 182 h 464"/>
                    <a:gd name="T48" fmla="*/ 403 w 556"/>
                    <a:gd name="T49" fmla="*/ 225 h 464"/>
                    <a:gd name="T50" fmla="*/ 401 w 556"/>
                    <a:gd name="T51" fmla="*/ 240 h 464"/>
                    <a:gd name="T52" fmla="*/ 430 w 556"/>
                    <a:gd name="T53" fmla="*/ 249 h 464"/>
                    <a:gd name="T54" fmla="*/ 441 w 556"/>
                    <a:gd name="T55" fmla="*/ 280 h 464"/>
                    <a:gd name="T56" fmla="*/ 451 w 556"/>
                    <a:gd name="T57" fmla="*/ 307 h 464"/>
                    <a:gd name="T58" fmla="*/ 483 w 556"/>
                    <a:gd name="T59" fmla="*/ 324 h 464"/>
                    <a:gd name="T60" fmla="*/ 521 w 556"/>
                    <a:gd name="T61" fmla="*/ 342 h 464"/>
                    <a:gd name="T62" fmla="*/ 552 w 556"/>
                    <a:gd name="T63" fmla="*/ 363 h 464"/>
                    <a:gd name="T64" fmla="*/ 552 w 556"/>
                    <a:gd name="T65" fmla="*/ 396 h 464"/>
                    <a:gd name="T66" fmla="*/ 524 w 556"/>
                    <a:gd name="T67" fmla="*/ 43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6" h="464">
                      <a:moveTo>
                        <a:pt x="13" y="464"/>
                      </a:moveTo>
                      <a:lnTo>
                        <a:pt x="3" y="432"/>
                      </a:lnTo>
                      <a:lnTo>
                        <a:pt x="0" y="404"/>
                      </a:lnTo>
                      <a:lnTo>
                        <a:pt x="2" y="383"/>
                      </a:lnTo>
                      <a:lnTo>
                        <a:pt x="9" y="367"/>
                      </a:lnTo>
                      <a:lnTo>
                        <a:pt x="19" y="358"/>
                      </a:lnTo>
                      <a:lnTo>
                        <a:pt x="30" y="357"/>
                      </a:lnTo>
                      <a:lnTo>
                        <a:pt x="45" y="367"/>
                      </a:lnTo>
                      <a:lnTo>
                        <a:pt x="62" y="386"/>
                      </a:lnTo>
                      <a:lnTo>
                        <a:pt x="69" y="367"/>
                      </a:lnTo>
                      <a:lnTo>
                        <a:pt x="84" y="355"/>
                      </a:lnTo>
                      <a:lnTo>
                        <a:pt x="103" y="349"/>
                      </a:lnTo>
                      <a:lnTo>
                        <a:pt x="122" y="350"/>
                      </a:lnTo>
                      <a:lnTo>
                        <a:pt x="107" y="311"/>
                      </a:lnTo>
                      <a:lnTo>
                        <a:pt x="104" y="291"/>
                      </a:lnTo>
                      <a:lnTo>
                        <a:pt x="105" y="272"/>
                      </a:lnTo>
                      <a:lnTo>
                        <a:pt x="110" y="253"/>
                      </a:lnTo>
                      <a:lnTo>
                        <a:pt x="122" y="239"/>
                      </a:lnTo>
                      <a:lnTo>
                        <a:pt x="140" y="228"/>
                      </a:lnTo>
                      <a:lnTo>
                        <a:pt x="165" y="221"/>
                      </a:lnTo>
                      <a:lnTo>
                        <a:pt x="158" y="195"/>
                      </a:lnTo>
                      <a:lnTo>
                        <a:pt x="155" y="169"/>
                      </a:lnTo>
                      <a:lnTo>
                        <a:pt x="159" y="148"/>
                      </a:lnTo>
                      <a:lnTo>
                        <a:pt x="167" y="130"/>
                      </a:lnTo>
                      <a:lnTo>
                        <a:pt x="181" y="117"/>
                      </a:lnTo>
                      <a:lnTo>
                        <a:pt x="201" y="110"/>
                      </a:lnTo>
                      <a:lnTo>
                        <a:pt x="226" y="110"/>
                      </a:lnTo>
                      <a:lnTo>
                        <a:pt x="256" y="119"/>
                      </a:lnTo>
                      <a:lnTo>
                        <a:pt x="254" y="95"/>
                      </a:lnTo>
                      <a:lnTo>
                        <a:pt x="255" y="74"/>
                      </a:lnTo>
                      <a:lnTo>
                        <a:pt x="265" y="38"/>
                      </a:lnTo>
                      <a:lnTo>
                        <a:pt x="275" y="24"/>
                      </a:lnTo>
                      <a:lnTo>
                        <a:pt x="285" y="13"/>
                      </a:lnTo>
                      <a:lnTo>
                        <a:pt x="297" y="6"/>
                      </a:lnTo>
                      <a:lnTo>
                        <a:pt x="309" y="1"/>
                      </a:lnTo>
                      <a:lnTo>
                        <a:pt x="319" y="0"/>
                      </a:lnTo>
                      <a:lnTo>
                        <a:pt x="330" y="3"/>
                      </a:lnTo>
                      <a:lnTo>
                        <a:pt x="340" y="11"/>
                      </a:lnTo>
                      <a:lnTo>
                        <a:pt x="347" y="22"/>
                      </a:lnTo>
                      <a:lnTo>
                        <a:pt x="352" y="38"/>
                      </a:lnTo>
                      <a:lnTo>
                        <a:pt x="354" y="57"/>
                      </a:lnTo>
                      <a:lnTo>
                        <a:pt x="352" y="81"/>
                      </a:lnTo>
                      <a:lnTo>
                        <a:pt x="346" y="111"/>
                      </a:lnTo>
                      <a:lnTo>
                        <a:pt x="373" y="113"/>
                      </a:lnTo>
                      <a:lnTo>
                        <a:pt x="396" y="124"/>
                      </a:lnTo>
                      <a:lnTo>
                        <a:pt x="412" y="140"/>
                      </a:lnTo>
                      <a:lnTo>
                        <a:pt x="422" y="161"/>
                      </a:lnTo>
                      <a:lnTo>
                        <a:pt x="424" y="182"/>
                      </a:lnTo>
                      <a:lnTo>
                        <a:pt x="419" y="204"/>
                      </a:lnTo>
                      <a:lnTo>
                        <a:pt x="403" y="225"/>
                      </a:lnTo>
                      <a:lnTo>
                        <a:pt x="380" y="241"/>
                      </a:lnTo>
                      <a:lnTo>
                        <a:pt x="401" y="240"/>
                      </a:lnTo>
                      <a:lnTo>
                        <a:pt x="419" y="243"/>
                      </a:lnTo>
                      <a:lnTo>
                        <a:pt x="430" y="249"/>
                      </a:lnTo>
                      <a:lnTo>
                        <a:pt x="439" y="258"/>
                      </a:lnTo>
                      <a:lnTo>
                        <a:pt x="441" y="280"/>
                      </a:lnTo>
                      <a:lnTo>
                        <a:pt x="429" y="305"/>
                      </a:lnTo>
                      <a:lnTo>
                        <a:pt x="451" y="307"/>
                      </a:lnTo>
                      <a:lnTo>
                        <a:pt x="468" y="313"/>
                      </a:lnTo>
                      <a:lnTo>
                        <a:pt x="483" y="324"/>
                      </a:lnTo>
                      <a:lnTo>
                        <a:pt x="493" y="340"/>
                      </a:lnTo>
                      <a:lnTo>
                        <a:pt x="521" y="342"/>
                      </a:lnTo>
                      <a:lnTo>
                        <a:pt x="540" y="350"/>
                      </a:lnTo>
                      <a:lnTo>
                        <a:pt x="552" y="363"/>
                      </a:lnTo>
                      <a:lnTo>
                        <a:pt x="556" y="379"/>
                      </a:lnTo>
                      <a:lnTo>
                        <a:pt x="552" y="396"/>
                      </a:lnTo>
                      <a:lnTo>
                        <a:pt x="542" y="413"/>
                      </a:lnTo>
                      <a:lnTo>
                        <a:pt x="524" y="430"/>
                      </a:lnTo>
                      <a:lnTo>
                        <a:pt x="501" y="44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6" name="Freeform 295">
                  <a:extLst>
                    <a:ext uri="{FF2B5EF4-FFF2-40B4-BE49-F238E27FC236}">
                      <a16:creationId xmlns:a16="http://schemas.microsoft.com/office/drawing/2014/main" id="{A78989D7-9400-44D1-9624-8E7B8D0E6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1713" y="2843213"/>
                  <a:ext cx="71438" cy="33338"/>
                </a:xfrm>
                <a:custGeom>
                  <a:avLst/>
                  <a:gdLst>
                    <a:gd name="T0" fmla="*/ 316 w 316"/>
                    <a:gd name="T1" fmla="*/ 123 h 188"/>
                    <a:gd name="T2" fmla="*/ 305 w 316"/>
                    <a:gd name="T3" fmla="*/ 140 h 188"/>
                    <a:gd name="T4" fmla="*/ 284 w 316"/>
                    <a:gd name="T5" fmla="*/ 159 h 188"/>
                    <a:gd name="T6" fmla="*/ 257 w 316"/>
                    <a:gd name="T7" fmla="*/ 174 h 188"/>
                    <a:gd name="T8" fmla="*/ 229 w 316"/>
                    <a:gd name="T9" fmla="*/ 185 h 188"/>
                    <a:gd name="T10" fmla="*/ 203 w 316"/>
                    <a:gd name="T11" fmla="*/ 188 h 188"/>
                    <a:gd name="T12" fmla="*/ 193 w 316"/>
                    <a:gd name="T13" fmla="*/ 187 h 188"/>
                    <a:gd name="T14" fmla="*/ 185 w 316"/>
                    <a:gd name="T15" fmla="*/ 183 h 188"/>
                    <a:gd name="T16" fmla="*/ 181 w 316"/>
                    <a:gd name="T17" fmla="*/ 176 h 188"/>
                    <a:gd name="T18" fmla="*/ 180 w 316"/>
                    <a:gd name="T19" fmla="*/ 164 h 188"/>
                    <a:gd name="T20" fmla="*/ 183 w 316"/>
                    <a:gd name="T21" fmla="*/ 150 h 188"/>
                    <a:gd name="T22" fmla="*/ 192 w 316"/>
                    <a:gd name="T23" fmla="*/ 131 h 188"/>
                    <a:gd name="T24" fmla="*/ 175 w 316"/>
                    <a:gd name="T25" fmla="*/ 149 h 188"/>
                    <a:gd name="T26" fmla="*/ 156 w 316"/>
                    <a:gd name="T27" fmla="*/ 160 h 188"/>
                    <a:gd name="T28" fmla="*/ 138 w 316"/>
                    <a:gd name="T29" fmla="*/ 165 h 188"/>
                    <a:gd name="T30" fmla="*/ 121 w 316"/>
                    <a:gd name="T31" fmla="*/ 163 h 188"/>
                    <a:gd name="T32" fmla="*/ 107 w 316"/>
                    <a:gd name="T33" fmla="*/ 155 h 188"/>
                    <a:gd name="T34" fmla="*/ 97 w 316"/>
                    <a:gd name="T35" fmla="*/ 141 h 188"/>
                    <a:gd name="T36" fmla="*/ 94 w 316"/>
                    <a:gd name="T37" fmla="*/ 121 h 188"/>
                    <a:gd name="T38" fmla="*/ 99 w 316"/>
                    <a:gd name="T39" fmla="*/ 94 h 188"/>
                    <a:gd name="T40" fmla="*/ 56 w 316"/>
                    <a:gd name="T41" fmla="*/ 97 h 188"/>
                    <a:gd name="T42" fmla="*/ 26 w 316"/>
                    <a:gd name="T43" fmla="*/ 88 h 188"/>
                    <a:gd name="T44" fmla="*/ 7 w 316"/>
                    <a:gd name="T45" fmla="*/ 72 h 188"/>
                    <a:gd name="T46" fmla="*/ 0 w 316"/>
                    <a:gd name="T47" fmla="*/ 53 h 188"/>
                    <a:gd name="T48" fmla="*/ 2 w 316"/>
                    <a:gd name="T49" fmla="*/ 32 h 188"/>
                    <a:gd name="T50" fmla="*/ 14 w 316"/>
                    <a:gd name="T51" fmla="*/ 15 h 188"/>
                    <a:gd name="T52" fmla="*/ 33 w 316"/>
                    <a:gd name="T53" fmla="*/ 4 h 188"/>
                    <a:gd name="T54" fmla="*/ 61 w 316"/>
                    <a:gd name="T55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88">
                      <a:moveTo>
                        <a:pt x="316" y="123"/>
                      </a:moveTo>
                      <a:lnTo>
                        <a:pt x="305" y="140"/>
                      </a:lnTo>
                      <a:lnTo>
                        <a:pt x="284" y="159"/>
                      </a:lnTo>
                      <a:lnTo>
                        <a:pt x="257" y="174"/>
                      </a:lnTo>
                      <a:lnTo>
                        <a:pt x="229" y="185"/>
                      </a:lnTo>
                      <a:lnTo>
                        <a:pt x="203" y="188"/>
                      </a:lnTo>
                      <a:lnTo>
                        <a:pt x="193" y="187"/>
                      </a:lnTo>
                      <a:lnTo>
                        <a:pt x="185" y="183"/>
                      </a:lnTo>
                      <a:lnTo>
                        <a:pt x="181" y="176"/>
                      </a:lnTo>
                      <a:lnTo>
                        <a:pt x="180" y="164"/>
                      </a:lnTo>
                      <a:lnTo>
                        <a:pt x="183" y="150"/>
                      </a:lnTo>
                      <a:lnTo>
                        <a:pt x="192" y="131"/>
                      </a:lnTo>
                      <a:lnTo>
                        <a:pt x="175" y="149"/>
                      </a:lnTo>
                      <a:lnTo>
                        <a:pt x="156" y="160"/>
                      </a:lnTo>
                      <a:lnTo>
                        <a:pt x="138" y="165"/>
                      </a:lnTo>
                      <a:lnTo>
                        <a:pt x="121" y="163"/>
                      </a:lnTo>
                      <a:lnTo>
                        <a:pt x="107" y="155"/>
                      </a:lnTo>
                      <a:lnTo>
                        <a:pt x="97" y="141"/>
                      </a:lnTo>
                      <a:lnTo>
                        <a:pt x="94" y="121"/>
                      </a:lnTo>
                      <a:lnTo>
                        <a:pt x="99" y="94"/>
                      </a:lnTo>
                      <a:lnTo>
                        <a:pt x="56" y="97"/>
                      </a:lnTo>
                      <a:lnTo>
                        <a:pt x="26" y="88"/>
                      </a:lnTo>
                      <a:lnTo>
                        <a:pt x="7" y="72"/>
                      </a:lnTo>
                      <a:lnTo>
                        <a:pt x="0" y="53"/>
                      </a:lnTo>
                      <a:lnTo>
                        <a:pt x="2" y="32"/>
                      </a:lnTo>
                      <a:lnTo>
                        <a:pt x="14" y="15"/>
                      </a:lnTo>
                      <a:lnTo>
                        <a:pt x="33" y="4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7" name="Line 296">
                  <a:extLst>
                    <a:ext uri="{FF2B5EF4-FFF2-40B4-BE49-F238E27FC236}">
                      <a16:creationId xmlns:a16="http://schemas.microsoft.com/office/drawing/2014/main" id="{92171182-5930-4FEF-B11D-A08158EF1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4563" y="33845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8" name="Line 297">
                  <a:extLst>
                    <a:ext uri="{FF2B5EF4-FFF2-40B4-BE49-F238E27FC236}">
                      <a16:creationId xmlns:a16="http://schemas.microsoft.com/office/drawing/2014/main" id="{FF1E2F72-5DC5-4F33-B4BF-7FBAFBB0E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26301" y="33956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9" name="Freeform 298">
                  <a:extLst>
                    <a:ext uri="{FF2B5EF4-FFF2-40B4-BE49-F238E27FC236}">
                      <a16:creationId xmlns:a16="http://schemas.microsoft.com/office/drawing/2014/main" id="{347F60BA-2374-4426-8368-4FEF8A07F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0263" y="3382963"/>
                  <a:ext cx="6350" cy="3175"/>
                </a:xfrm>
                <a:custGeom>
                  <a:avLst/>
                  <a:gdLst>
                    <a:gd name="T0" fmla="*/ 0 w 31"/>
                    <a:gd name="T1" fmla="*/ 19 h 19"/>
                    <a:gd name="T2" fmla="*/ 15 w 31"/>
                    <a:gd name="T3" fmla="*/ 9 h 19"/>
                    <a:gd name="T4" fmla="*/ 31 w 31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19">
                      <a:moveTo>
                        <a:pt x="0" y="19"/>
                      </a:moveTo>
                      <a:lnTo>
                        <a:pt x="15" y="9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0" name="Line 299">
                  <a:extLst>
                    <a:ext uri="{FF2B5EF4-FFF2-40B4-BE49-F238E27FC236}">
                      <a16:creationId xmlns:a16="http://schemas.microsoft.com/office/drawing/2014/main" id="{977BECF5-3A3D-4A2E-B7A9-CBD9BF866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77076" y="3400425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1" name="Line 300">
                  <a:extLst>
                    <a:ext uri="{FF2B5EF4-FFF2-40B4-BE49-F238E27FC236}">
                      <a16:creationId xmlns:a16="http://schemas.microsoft.com/office/drawing/2014/main" id="{424A1786-09F9-40A3-9B00-DC888E6D9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51663" y="34353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2" name="Freeform 301">
                  <a:extLst>
                    <a:ext uri="{FF2B5EF4-FFF2-40B4-BE49-F238E27FC236}">
                      <a16:creationId xmlns:a16="http://schemas.microsoft.com/office/drawing/2014/main" id="{C43CE4AC-CAB8-4D09-8342-4A226E877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6901" y="3397250"/>
                  <a:ext cx="11113" cy="3175"/>
                </a:xfrm>
                <a:custGeom>
                  <a:avLst/>
                  <a:gdLst>
                    <a:gd name="T0" fmla="*/ 0 w 52"/>
                    <a:gd name="T1" fmla="*/ 0 h 13"/>
                    <a:gd name="T2" fmla="*/ 23 w 52"/>
                    <a:gd name="T3" fmla="*/ 4 h 13"/>
                    <a:gd name="T4" fmla="*/ 52 w 5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2" h="13">
                      <a:moveTo>
                        <a:pt x="0" y="0"/>
                      </a:moveTo>
                      <a:lnTo>
                        <a:pt x="23" y="4"/>
                      </a:lnTo>
                      <a:lnTo>
                        <a:pt x="52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3" name="Line 302">
                  <a:extLst>
                    <a:ext uri="{FF2B5EF4-FFF2-40B4-BE49-F238E27FC236}">
                      <a16:creationId xmlns:a16="http://schemas.microsoft.com/office/drawing/2014/main" id="{FE18053C-89E1-4359-9EBB-EB43C64EE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985001" y="3359150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4" name="Line 303">
                  <a:extLst>
                    <a:ext uri="{FF2B5EF4-FFF2-40B4-BE49-F238E27FC236}">
                      <a16:creationId xmlns:a16="http://schemas.microsoft.com/office/drawing/2014/main" id="{C007F646-379B-461B-86AE-61C0B311B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97701" y="33512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5" name="Line 304">
                  <a:extLst>
                    <a:ext uri="{FF2B5EF4-FFF2-40B4-BE49-F238E27FC236}">
                      <a16:creationId xmlns:a16="http://schemas.microsoft.com/office/drawing/2014/main" id="{28A1A66F-CD28-4B2C-B8AD-01E97DBF3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7551" y="332105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6" name="Line 305">
                  <a:extLst>
                    <a:ext uri="{FF2B5EF4-FFF2-40B4-BE49-F238E27FC236}">
                      <a16:creationId xmlns:a16="http://schemas.microsoft.com/office/drawing/2014/main" id="{B9CCC140-211E-4C18-B1A8-E6A099F70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73901" y="3314700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7" name="Freeform 306">
                  <a:extLst>
                    <a:ext uri="{FF2B5EF4-FFF2-40B4-BE49-F238E27FC236}">
                      <a16:creationId xmlns:a16="http://schemas.microsoft.com/office/drawing/2014/main" id="{B7939815-9CED-4043-9C43-C07D2C4D0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3076" y="3276600"/>
                  <a:ext cx="4763" cy="6350"/>
                </a:xfrm>
                <a:custGeom>
                  <a:avLst/>
                  <a:gdLst>
                    <a:gd name="T0" fmla="*/ 20 w 20"/>
                    <a:gd name="T1" fmla="*/ 0 h 32"/>
                    <a:gd name="T2" fmla="*/ 13 w 20"/>
                    <a:gd name="T3" fmla="*/ 16 h 32"/>
                    <a:gd name="T4" fmla="*/ 0 w 20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2">
                      <a:moveTo>
                        <a:pt x="20" y="0"/>
                      </a:moveTo>
                      <a:lnTo>
                        <a:pt x="13" y="16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8" name="Freeform 307">
                  <a:extLst>
                    <a:ext uri="{FF2B5EF4-FFF2-40B4-BE49-F238E27FC236}">
                      <a16:creationId xmlns:a16="http://schemas.microsoft.com/office/drawing/2014/main" id="{C16A7197-B474-4488-A400-6623D74D1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9101" y="3246438"/>
                  <a:ext cx="3175" cy="4763"/>
                </a:xfrm>
                <a:custGeom>
                  <a:avLst/>
                  <a:gdLst>
                    <a:gd name="T0" fmla="*/ 0 w 18"/>
                    <a:gd name="T1" fmla="*/ 0 h 28"/>
                    <a:gd name="T2" fmla="*/ 10 w 18"/>
                    <a:gd name="T3" fmla="*/ 12 h 28"/>
                    <a:gd name="T4" fmla="*/ 18 w 18"/>
                    <a:gd name="T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8">
                      <a:moveTo>
                        <a:pt x="0" y="0"/>
                      </a:moveTo>
                      <a:lnTo>
                        <a:pt x="10" y="12"/>
                      </a:lnTo>
                      <a:lnTo>
                        <a:pt x="18" y="2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9" name="Line 308">
                  <a:extLst>
                    <a:ext uri="{FF2B5EF4-FFF2-40B4-BE49-F238E27FC236}">
                      <a16:creationId xmlns:a16="http://schemas.microsoft.com/office/drawing/2014/main" id="{8D4776CD-320D-48FB-85B4-A1EC854C1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83388" y="3230563"/>
                  <a:ext cx="6350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0" name="Freeform 309">
                  <a:extLst>
                    <a:ext uri="{FF2B5EF4-FFF2-40B4-BE49-F238E27FC236}">
                      <a16:creationId xmlns:a16="http://schemas.microsoft.com/office/drawing/2014/main" id="{12419F04-31DD-45B5-81C4-6990F6A2E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626" y="3219450"/>
                  <a:ext cx="4763" cy="1588"/>
                </a:xfrm>
                <a:custGeom>
                  <a:avLst/>
                  <a:gdLst>
                    <a:gd name="T0" fmla="*/ 0 w 24"/>
                    <a:gd name="T1" fmla="*/ 15 h 15"/>
                    <a:gd name="T2" fmla="*/ 11 w 24"/>
                    <a:gd name="T3" fmla="*/ 7 h 15"/>
                    <a:gd name="T4" fmla="*/ 24 w 2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lnTo>
                        <a:pt x="11" y="7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1" name="Line 310">
                  <a:extLst>
                    <a:ext uri="{FF2B5EF4-FFF2-40B4-BE49-F238E27FC236}">
                      <a16:creationId xmlns:a16="http://schemas.microsoft.com/office/drawing/2014/main" id="{49EBE97A-8F65-4730-8C2E-F13931F2C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7513" y="32131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2" name="Freeform 311">
                  <a:extLst>
                    <a:ext uri="{FF2B5EF4-FFF2-40B4-BE49-F238E27FC236}">
                      <a16:creationId xmlns:a16="http://schemas.microsoft.com/office/drawing/2014/main" id="{8A2F55BB-9FD9-438B-B3FB-D28204CD2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9726" y="3208338"/>
                  <a:ext cx="3175" cy="6350"/>
                </a:xfrm>
                <a:custGeom>
                  <a:avLst/>
                  <a:gdLst>
                    <a:gd name="T0" fmla="*/ 13 w 13"/>
                    <a:gd name="T1" fmla="*/ 28 h 28"/>
                    <a:gd name="T2" fmla="*/ 3 w 13"/>
                    <a:gd name="T3" fmla="*/ 16 h 28"/>
                    <a:gd name="T4" fmla="*/ 0 w 1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28">
                      <a:moveTo>
                        <a:pt x="13" y="28"/>
                      </a:move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3" name="Line 312">
                  <a:extLst>
                    <a:ext uri="{FF2B5EF4-FFF2-40B4-BE49-F238E27FC236}">
                      <a16:creationId xmlns:a16="http://schemas.microsoft.com/office/drawing/2014/main" id="{5DDB6138-F91E-478F-9858-A7DB393FC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70676" y="32019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4" name="Freeform 313">
                  <a:extLst>
                    <a:ext uri="{FF2B5EF4-FFF2-40B4-BE49-F238E27FC236}">
                      <a16:creationId xmlns:a16="http://schemas.microsoft.com/office/drawing/2014/main" id="{293F7F07-329C-46A2-81AD-F6C053997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2901" y="3132138"/>
                  <a:ext cx="6350" cy="6350"/>
                </a:xfrm>
                <a:custGeom>
                  <a:avLst/>
                  <a:gdLst>
                    <a:gd name="T0" fmla="*/ 0 w 28"/>
                    <a:gd name="T1" fmla="*/ 0 h 32"/>
                    <a:gd name="T2" fmla="*/ 19 w 28"/>
                    <a:gd name="T3" fmla="*/ 12 h 32"/>
                    <a:gd name="T4" fmla="*/ 28 w 28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28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5" name="Line 314">
                  <a:extLst>
                    <a:ext uri="{FF2B5EF4-FFF2-40B4-BE49-F238E27FC236}">
                      <a16:creationId xmlns:a16="http://schemas.microsoft.com/office/drawing/2014/main" id="{FF5FE938-FF3B-44C2-9D90-AEAC30C2F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6101" y="30654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6" name="Line 315">
                  <a:extLst>
                    <a:ext uri="{FF2B5EF4-FFF2-40B4-BE49-F238E27FC236}">
                      <a16:creationId xmlns:a16="http://schemas.microsoft.com/office/drawing/2014/main" id="{AB38065E-DD76-4AE6-AF74-6B90D5326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48476" y="2930525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7" name="Line 316">
                  <a:extLst>
                    <a:ext uri="{FF2B5EF4-FFF2-40B4-BE49-F238E27FC236}">
                      <a16:creationId xmlns:a16="http://schemas.microsoft.com/office/drawing/2014/main" id="{2C0D3D74-9392-4374-A0B7-95CA3F384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37363" y="2916238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8" name="Line 317">
                  <a:extLst>
                    <a:ext uri="{FF2B5EF4-FFF2-40B4-BE49-F238E27FC236}">
                      <a16:creationId xmlns:a16="http://schemas.microsoft.com/office/drawing/2014/main" id="{3D9EABF4-3002-41EE-AEC6-7F25EB631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48488" y="28892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9" name="Line 318">
                  <a:extLst>
                    <a:ext uri="{FF2B5EF4-FFF2-40B4-BE49-F238E27FC236}">
                      <a16:creationId xmlns:a16="http://schemas.microsoft.com/office/drawing/2014/main" id="{F3DD2F4E-91DC-41BB-AA00-F85CF77C3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69126" y="288925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0" name="Line 319">
                  <a:extLst>
                    <a:ext uri="{FF2B5EF4-FFF2-40B4-BE49-F238E27FC236}">
                      <a16:creationId xmlns:a16="http://schemas.microsoft.com/office/drawing/2014/main" id="{CA13037B-4351-454A-B712-0BE8D471A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45326" y="2887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1" name="Line 320">
                  <a:extLst>
                    <a:ext uri="{FF2B5EF4-FFF2-40B4-BE49-F238E27FC236}">
                      <a16:creationId xmlns:a16="http://schemas.microsoft.com/office/drawing/2014/main" id="{BD5A2712-ABCB-437B-9DA8-8EF86119C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24688" y="2851150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2" name="Line 321">
                  <a:extLst>
                    <a:ext uri="{FF2B5EF4-FFF2-40B4-BE49-F238E27FC236}">
                      <a16:creationId xmlns:a16="http://schemas.microsoft.com/office/drawing/2014/main" id="{7C267CAE-500B-4802-81A7-6F45088A91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77076" y="285273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3" name="Line 322">
                  <a:extLst>
                    <a:ext uri="{FF2B5EF4-FFF2-40B4-BE49-F238E27FC236}">
                      <a16:creationId xmlns:a16="http://schemas.microsoft.com/office/drawing/2014/main" id="{94746002-165A-4858-8574-3BC4C4900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91363" y="2854325"/>
                  <a:ext cx="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4" name="Line 323">
                  <a:extLst>
                    <a:ext uri="{FF2B5EF4-FFF2-40B4-BE49-F238E27FC236}">
                      <a16:creationId xmlns:a16="http://schemas.microsoft.com/office/drawing/2014/main" id="{694C9FEC-FF39-4C09-81B1-CF07C2750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13588" y="288290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5" name="Line 324">
                  <a:extLst>
                    <a:ext uri="{FF2B5EF4-FFF2-40B4-BE49-F238E27FC236}">
                      <a16:creationId xmlns:a16="http://schemas.microsoft.com/office/drawing/2014/main" id="{85FCCEFB-EB9A-4C6D-A2AA-3DA00B45C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83451" y="2851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6" name="Freeform 325">
                  <a:extLst>
                    <a:ext uri="{FF2B5EF4-FFF2-40B4-BE49-F238E27FC236}">
                      <a16:creationId xmlns:a16="http://schemas.microsoft.com/office/drawing/2014/main" id="{F47C7646-C09B-48E3-9175-B258BF333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7576" y="2841625"/>
                  <a:ext cx="7938" cy="4763"/>
                </a:xfrm>
                <a:custGeom>
                  <a:avLst/>
                  <a:gdLst>
                    <a:gd name="T0" fmla="*/ 35 w 35"/>
                    <a:gd name="T1" fmla="*/ 0 h 27"/>
                    <a:gd name="T2" fmla="*/ 20 w 35"/>
                    <a:gd name="T3" fmla="*/ 15 h 27"/>
                    <a:gd name="T4" fmla="*/ 0 w 35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" h="27">
                      <a:moveTo>
                        <a:pt x="35" y="0"/>
                      </a:moveTo>
                      <a:lnTo>
                        <a:pt x="20" y="1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7" name="Line 326">
                  <a:extLst>
                    <a:ext uri="{FF2B5EF4-FFF2-40B4-BE49-F238E27FC236}">
                      <a16:creationId xmlns:a16="http://schemas.microsoft.com/office/drawing/2014/main" id="{28813C2E-51E1-41BB-9A86-719202A49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12013" y="2786063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8" name="Line 327">
                  <a:extLst>
                    <a:ext uri="{FF2B5EF4-FFF2-40B4-BE49-F238E27FC236}">
                      <a16:creationId xmlns:a16="http://schemas.microsoft.com/office/drawing/2014/main" id="{730F7C29-DAFD-4871-9C5D-C311F876A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08838" y="277495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9" name="Line 328">
                  <a:extLst>
                    <a:ext uri="{FF2B5EF4-FFF2-40B4-BE49-F238E27FC236}">
                      <a16:creationId xmlns:a16="http://schemas.microsoft.com/office/drawing/2014/main" id="{1943CCDE-DEA3-4065-86C0-D6A658DFD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6138" y="27654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0" name="Line 329">
                  <a:extLst>
                    <a:ext uri="{FF2B5EF4-FFF2-40B4-BE49-F238E27FC236}">
                      <a16:creationId xmlns:a16="http://schemas.microsoft.com/office/drawing/2014/main" id="{1C01FB8F-F1A7-463F-B6BB-5C07FBBDA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81851" y="2760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1" name="Line 330">
                  <a:extLst>
                    <a:ext uri="{FF2B5EF4-FFF2-40B4-BE49-F238E27FC236}">
                      <a16:creationId xmlns:a16="http://schemas.microsoft.com/office/drawing/2014/main" id="{0DA10978-0387-4742-871D-8A84BFD98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19951" y="274320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2" name="Line 331">
                  <a:extLst>
                    <a:ext uri="{FF2B5EF4-FFF2-40B4-BE49-F238E27FC236}">
                      <a16:creationId xmlns:a16="http://schemas.microsoft.com/office/drawing/2014/main" id="{7B115CAD-AF71-4391-8D66-68B03B3A5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88213" y="277812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3" name="Line 332">
                  <a:extLst>
                    <a:ext uri="{FF2B5EF4-FFF2-40B4-BE49-F238E27FC236}">
                      <a16:creationId xmlns:a16="http://schemas.microsoft.com/office/drawing/2014/main" id="{DF811A35-6DD6-4A24-B4A5-A697CB7CE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12026" y="27749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4" name="Line 333">
                  <a:extLst>
                    <a:ext uri="{FF2B5EF4-FFF2-40B4-BE49-F238E27FC236}">
                      <a16:creationId xmlns:a16="http://schemas.microsoft.com/office/drawing/2014/main" id="{D6CE8371-7BBD-4FC9-8014-457FA7BD6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21551" y="2762250"/>
                  <a:ext cx="793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5" name="Line 334">
                  <a:extLst>
                    <a:ext uri="{FF2B5EF4-FFF2-40B4-BE49-F238E27FC236}">
                      <a16:creationId xmlns:a16="http://schemas.microsoft.com/office/drawing/2014/main" id="{F569CDB2-07C3-4468-A00A-EACEC659A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7438" y="2624138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6" name="Line 335">
                  <a:extLst>
                    <a:ext uri="{FF2B5EF4-FFF2-40B4-BE49-F238E27FC236}">
                      <a16:creationId xmlns:a16="http://schemas.microsoft.com/office/drawing/2014/main" id="{BF8D229F-6ED6-4BFF-826F-B4649DA84D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58076" y="2589213"/>
                  <a:ext cx="3175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7" name="Line 336">
                  <a:extLst>
                    <a:ext uri="{FF2B5EF4-FFF2-40B4-BE49-F238E27FC236}">
                      <a16:creationId xmlns:a16="http://schemas.microsoft.com/office/drawing/2014/main" id="{A2DAEB52-EE16-489F-AF2F-C0C63CBD0E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08876" y="26289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8" name="Line 337">
                  <a:extLst>
                    <a:ext uri="{FF2B5EF4-FFF2-40B4-BE49-F238E27FC236}">
                      <a16:creationId xmlns:a16="http://schemas.microsoft.com/office/drawing/2014/main" id="{2B30CA49-5E48-4C1A-8B46-C162D0344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35863" y="26558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9" name="Freeform 338">
                  <a:extLst>
                    <a:ext uri="{FF2B5EF4-FFF2-40B4-BE49-F238E27FC236}">
                      <a16:creationId xmlns:a16="http://schemas.microsoft.com/office/drawing/2014/main" id="{1687D18F-F4DB-412D-BFDB-FF2917096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7463" y="2684463"/>
                  <a:ext cx="4763" cy="4763"/>
                </a:xfrm>
                <a:custGeom>
                  <a:avLst/>
                  <a:gdLst>
                    <a:gd name="T0" fmla="*/ 0 w 22"/>
                    <a:gd name="T1" fmla="*/ 24 h 24"/>
                    <a:gd name="T2" fmla="*/ 10 w 22"/>
                    <a:gd name="T3" fmla="*/ 11 h 24"/>
                    <a:gd name="T4" fmla="*/ 22 w 22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4">
                      <a:moveTo>
                        <a:pt x="0" y="24"/>
                      </a:moveTo>
                      <a:lnTo>
                        <a:pt x="10" y="1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0" name="Line 339">
                  <a:extLst>
                    <a:ext uri="{FF2B5EF4-FFF2-40B4-BE49-F238E27FC236}">
                      <a16:creationId xmlns:a16="http://schemas.microsoft.com/office/drawing/2014/main" id="{0106190F-BF48-4010-B68F-06B83F4B5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53351" y="2728913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1" name="Line 340">
                  <a:extLst>
                    <a:ext uri="{FF2B5EF4-FFF2-40B4-BE49-F238E27FC236}">
                      <a16:creationId xmlns:a16="http://schemas.microsoft.com/office/drawing/2014/main" id="{208FFC43-693E-4B93-A058-4466EBFDF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761288" y="2719388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2" name="Line 341">
                  <a:extLst>
                    <a:ext uri="{FF2B5EF4-FFF2-40B4-BE49-F238E27FC236}">
                      <a16:creationId xmlns:a16="http://schemas.microsoft.com/office/drawing/2014/main" id="{BBD6F348-2F8E-4798-9F54-37962446A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15263" y="269557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3" name="Line 342">
                  <a:extLst>
                    <a:ext uri="{FF2B5EF4-FFF2-40B4-BE49-F238E27FC236}">
                      <a16:creationId xmlns:a16="http://schemas.microsoft.com/office/drawing/2014/main" id="{2816B95D-910C-47C4-B2B2-06E7245CB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829551" y="26924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4" name="Line 343">
                  <a:extLst>
                    <a:ext uri="{FF2B5EF4-FFF2-40B4-BE49-F238E27FC236}">
                      <a16:creationId xmlns:a16="http://schemas.microsoft.com/office/drawing/2014/main" id="{B57E4878-F0E6-43E7-9585-DEE521D3B3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02576" y="2665413"/>
                  <a:ext cx="476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5" name="Line 344">
                  <a:extLst>
                    <a:ext uri="{FF2B5EF4-FFF2-40B4-BE49-F238E27FC236}">
                      <a16:creationId xmlns:a16="http://schemas.microsoft.com/office/drawing/2014/main" id="{50848269-25D4-441F-85F4-EE5F9A447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267017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6" name="Line 346">
                  <a:extLst>
                    <a:ext uri="{FF2B5EF4-FFF2-40B4-BE49-F238E27FC236}">
                      <a16:creationId xmlns:a16="http://schemas.microsoft.com/office/drawing/2014/main" id="{0490EAF1-ED1C-4BDC-93DC-E0F6552CD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7026" y="2789238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7" name="Line 347">
                  <a:extLst>
                    <a:ext uri="{FF2B5EF4-FFF2-40B4-BE49-F238E27FC236}">
                      <a16:creationId xmlns:a16="http://schemas.microsoft.com/office/drawing/2014/main" id="{2AC4258C-6E9C-452D-8365-B527217D5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88313" y="3006725"/>
                  <a:ext cx="635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8" name="Line 348">
                  <a:extLst>
                    <a:ext uri="{FF2B5EF4-FFF2-40B4-BE49-F238E27FC236}">
                      <a16:creationId xmlns:a16="http://schemas.microsoft.com/office/drawing/2014/main" id="{6D762108-C691-4A18-AB29-BDFF5D6D5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2763" y="3060700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9" name="Freeform 349">
                  <a:extLst>
                    <a:ext uri="{FF2B5EF4-FFF2-40B4-BE49-F238E27FC236}">
                      <a16:creationId xmlns:a16="http://schemas.microsoft.com/office/drawing/2014/main" id="{85590754-CCC2-42B2-8743-553F73DE7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6" y="3106738"/>
                  <a:ext cx="7938" cy="3175"/>
                </a:xfrm>
                <a:custGeom>
                  <a:avLst/>
                  <a:gdLst>
                    <a:gd name="T0" fmla="*/ 33 w 33"/>
                    <a:gd name="T1" fmla="*/ 0 h 19"/>
                    <a:gd name="T2" fmla="*/ 18 w 33"/>
                    <a:gd name="T3" fmla="*/ 11 h 19"/>
                    <a:gd name="T4" fmla="*/ 0 w 33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33" y="0"/>
                      </a:moveTo>
                      <a:lnTo>
                        <a:pt x="18" y="1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0" name="Line 350">
                  <a:extLst>
                    <a:ext uri="{FF2B5EF4-FFF2-40B4-BE49-F238E27FC236}">
                      <a16:creationId xmlns:a16="http://schemas.microsoft.com/office/drawing/2014/main" id="{A15F13CC-832B-462E-A8F5-98A87D118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35938" y="315912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1" name="Line 351">
                  <a:extLst>
                    <a:ext uri="{FF2B5EF4-FFF2-40B4-BE49-F238E27FC236}">
                      <a16:creationId xmlns:a16="http://schemas.microsoft.com/office/drawing/2014/main" id="{C1DC240A-00EB-4FCF-9D87-9540E576F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9276" y="3241675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2" name="Freeform 352">
                  <a:extLst>
                    <a:ext uri="{FF2B5EF4-FFF2-40B4-BE49-F238E27FC236}">
                      <a16:creationId xmlns:a16="http://schemas.microsoft.com/office/drawing/2014/main" id="{11AF271F-0BF5-4EB3-AB7A-01EBE23C9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8788" y="3203575"/>
                  <a:ext cx="1588" cy="4763"/>
                </a:xfrm>
                <a:custGeom>
                  <a:avLst/>
                  <a:gdLst>
                    <a:gd name="T0" fmla="*/ 8 w 8"/>
                    <a:gd name="T1" fmla="*/ 23 h 23"/>
                    <a:gd name="T2" fmla="*/ 2 w 8"/>
                    <a:gd name="T3" fmla="*/ 13 h 23"/>
                    <a:gd name="T4" fmla="*/ 0 w 8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3">
                      <a:moveTo>
                        <a:pt x="8" y="23"/>
                      </a:moveTo>
                      <a:lnTo>
                        <a:pt x="2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3" name="Line 353">
                  <a:extLst>
                    <a:ext uri="{FF2B5EF4-FFF2-40B4-BE49-F238E27FC236}">
                      <a16:creationId xmlns:a16="http://schemas.microsoft.com/office/drawing/2014/main" id="{C548B230-7F5B-4E1A-B70C-D396DF973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58151" y="324008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4" name="Line 354">
                  <a:extLst>
                    <a:ext uri="{FF2B5EF4-FFF2-40B4-BE49-F238E27FC236}">
                      <a16:creationId xmlns:a16="http://schemas.microsoft.com/office/drawing/2014/main" id="{24CD4D93-A5F1-427A-AD29-1910DCA3D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038" y="32385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5" name="Line 355">
                  <a:extLst>
                    <a:ext uri="{FF2B5EF4-FFF2-40B4-BE49-F238E27FC236}">
                      <a16:creationId xmlns:a16="http://schemas.microsoft.com/office/drawing/2014/main" id="{35B7F629-5BAA-4D5F-AD2F-96FDF2188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93063" y="32369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6" name="Line 356">
                  <a:extLst>
                    <a:ext uri="{FF2B5EF4-FFF2-40B4-BE49-F238E27FC236}">
                      <a16:creationId xmlns:a16="http://schemas.microsoft.com/office/drawing/2014/main" id="{EEEE6EBE-C477-4334-B555-4EC0B18AF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62888" y="33147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7" name="Line 357">
                  <a:extLst>
                    <a:ext uri="{FF2B5EF4-FFF2-40B4-BE49-F238E27FC236}">
                      <a16:creationId xmlns:a16="http://schemas.microsoft.com/office/drawing/2014/main" id="{E2B39D56-DAB4-416A-A837-C465C5FF8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4001" y="3319463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8" name="Line 358">
                  <a:extLst>
                    <a:ext uri="{FF2B5EF4-FFF2-40B4-BE49-F238E27FC236}">
                      <a16:creationId xmlns:a16="http://schemas.microsoft.com/office/drawing/2014/main" id="{D19B888F-1FC1-4800-A62E-23DA56CAC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12101" y="3351213"/>
                  <a:ext cx="635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9" name="Line 359">
                  <a:extLst>
                    <a:ext uri="{FF2B5EF4-FFF2-40B4-BE49-F238E27FC236}">
                      <a16:creationId xmlns:a16="http://schemas.microsoft.com/office/drawing/2014/main" id="{4D6CF0B5-3749-400A-B504-5AF216A42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3359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0" name="Freeform 360">
                  <a:extLst>
                    <a:ext uri="{FF2B5EF4-FFF2-40B4-BE49-F238E27FC236}">
                      <a16:creationId xmlns:a16="http://schemas.microsoft.com/office/drawing/2014/main" id="{F362A9CF-763A-4C33-8B26-2CCF0B9B8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88" y="3357563"/>
                  <a:ext cx="3175" cy="3175"/>
                </a:xfrm>
                <a:custGeom>
                  <a:avLst/>
                  <a:gdLst>
                    <a:gd name="T0" fmla="*/ 14 w 14"/>
                    <a:gd name="T1" fmla="*/ 0 h 23"/>
                    <a:gd name="T2" fmla="*/ 8 w 14"/>
                    <a:gd name="T3" fmla="*/ 11 h 23"/>
                    <a:gd name="T4" fmla="*/ 0 w 14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3">
                      <a:moveTo>
                        <a:pt x="14" y="0"/>
                      </a:moveTo>
                      <a:lnTo>
                        <a:pt x="8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1" name="Line 361">
                  <a:extLst>
                    <a:ext uri="{FF2B5EF4-FFF2-40B4-BE49-F238E27FC236}">
                      <a16:creationId xmlns:a16="http://schemas.microsoft.com/office/drawing/2014/main" id="{E1418867-6007-4351-9EC7-EF6902FF2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27988" y="3354388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" name="Line 362">
                  <a:extLst>
                    <a:ext uri="{FF2B5EF4-FFF2-40B4-BE49-F238E27FC236}">
                      <a16:creationId xmlns:a16="http://schemas.microsoft.com/office/drawing/2014/main" id="{9F02B82D-CB31-460D-BB1F-143778F6C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96213" y="3441700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" name="Line 363">
                  <a:extLst>
                    <a:ext uri="{FF2B5EF4-FFF2-40B4-BE49-F238E27FC236}">
                      <a16:creationId xmlns:a16="http://schemas.microsoft.com/office/drawing/2014/main" id="{675B7BC3-BFF7-4498-B053-533873D20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97788" y="34734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4" name="Freeform 364">
                  <a:extLst>
                    <a:ext uri="{FF2B5EF4-FFF2-40B4-BE49-F238E27FC236}">
                      <a16:creationId xmlns:a16="http://schemas.microsoft.com/office/drawing/2014/main" id="{4D82FD30-11B8-48F1-97C5-2B9983DE5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3467100"/>
                  <a:ext cx="3175" cy="4763"/>
                </a:xfrm>
                <a:custGeom>
                  <a:avLst/>
                  <a:gdLst>
                    <a:gd name="T0" fmla="*/ 9 w 9"/>
                    <a:gd name="T1" fmla="*/ 30 h 30"/>
                    <a:gd name="T2" fmla="*/ 2 w 9"/>
                    <a:gd name="T3" fmla="*/ 16 h 30"/>
                    <a:gd name="T4" fmla="*/ 0 w 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0">
                      <a:moveTo>
                        <a:pt x="9" y="30"/>
                      </a:move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5" name="Freeform 365">
                  <a:extLst>
                    <a:ext uri="{FF2B5EF4-FFF2-40B4-BE49-F238E27FC236}">
                      <a16:creationId xmlns:a16="http://schemas.microsoft.com/office/drawing/2014/main" id="{8D7ED11E-573C-48A3-B19F-2AE50EBDA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0638" y="3463925"/>
                  <a:ext cx="3175" cy="4763"/>
                </a:xfrm>
                <a:custGeom>
                  <a:avLst/>
                  <a:gdLst>
                    <a:gd name="T0" fmla="*/ 0 w 10"/>
                    <a:gd name="T1" fmla="*/ 25 h 25"/>
                    <a:gd name="T2" fmla="*/ 3 w 10"/>
                    <a:gd name="T3" fmla="*/ 15 h 25"/>
                    <a:gd name="T4" fmla="*/ 10 w 10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5">
                      <a:moveTo>
                        <a:pt x="0" y="25"/>
                      </a:moveTo>
                      <a:lnTo>
                        <a:pt x="3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6" name="Line 366">
                  <a:extLst>
                    <a:ext uri="{FF2B5EF4-FFF2-40B4-BE49-F238E27FC236}">
                      <a16:creationId xmlns:a16="http://schemas.microsoft.com/office/drawing/2014/main" id="{DA67CDE4-6FFF-44CF-A845-F0AF74D00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58151" y="34639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7" name="Line 367">
                  <a:extLst>
                    <a:ext uri="{FF2B5EF4-FFF2-40B4-BE49-F238E27FC236}">
                      <a16:creationId xmlns:a16="http://schemas.microsoft.com/office/drawing/2014/main" id="{30290115-FC17-402E-8004-DDD9EE882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69263" y="3462338"/>
                  <a:ext cx="1588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6B060EA-985C-4D91-97B1-0DF8C0820F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0799570" y="1754843"/>
                <a:ext cx="1221477" cy="1671495"/>
              </a:xfrm>
              <a:prstGeom prst="rect">
                <a:avLst/>
              </a:prstGeom>
            </p:spPr>
          </p:pic>
          <p:pic>
            <p:nvPicPr>
              <p:cNvPr id="9" name="Picture 8" descr="A drawing of a house&#10;&#10;Description automatically generated with medium confidence">
                <a:extLst>
                  <a:ext uri="{FF2B5EF4-FFF2-40B4-BE49-F238E27FC236}">
                    <a16:creationId xmlns:a16="http://schemas.microsoft.com/office/drawing/2014/main" id="{8AADC28B-2BA1-4983-A209-4A79C84AF6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37864" y="2291537"/>
                <a:ext cx="1546333" cy="1206894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4CFA3F-ED4B-44D0-9990-7574E3FD7F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665881" y="2564844"/>
                <a:ext cx="1825002" cy="1077955"/>
              </a:xfrm>
              <a:prstGeom prst="rect">
                <a:avLst/>
              </a:prstGeom>
            </p:spPr>
          </p:pic>
          <p:pic>
            <p:nvPicPr>
              <p:cNvPr id="11" name="Picture 10" descr="A drawing of a house&#10;&#10;Description automatically generated with medium confidence">
                <a:extLst>
                  <a:ext uri="{FF2B5EF4-FFF2-40B4-BE49-F238E27FC236}">
                    <a16:creationId xmlns:a16="http://schemas.microsoft.com/office/drawing/2014/main" id="{07088BF8-3101-4967-A49D-CCAFA21707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7209" y="2199205"/>
                <a:ext cx="1825002" cy="1424392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52FAD2D-F5A7-4E53-91C3-9F0709817A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682" y="3126152"/>
                <a:ext cx="1505501" cy="93413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931C456-C5CC-4DC8-A3E1-D2F6E6798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1369" y="3218562"/>
                <a:ext cx="685740" cy="1078721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6E725A5-9D70-47AB-957B-9FD82C841438}"/>
                  </a:ext>
                </a:extLst>
              </p:cNvPr>
              <p:cNvGrpSpPr/>
              <p:nvPr userDrawn="1"/>
            </p:nvGrpSpPr>
            <p:grpSpPr>
              <a:xfrm>
                <a:off x="6982737" y="2103589"/>
                <a:ext cx="899355" cy="1185362"/>
                <a:chOff x="5706945" y="-882918"/>
                <a:chExt cx="966536" cy="1499090"/>
              </a:xfrm>
            </p:grpSpPr>
            <p:sp>
              <p:nvSpPr>
                <p:cNvPr id="338" name="Freeform 44">
                  <a:extLst>
                    <a:ext uri="{FF2B5EF4-FFF2-40B4-BE49-F238E27FC236}">
                      <a16:creationId xmlns:a16="http://schemas.microsoft.com/office/drawing/2014/main" id="{98C821C8-9131-496C-9408-43EBFE773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6945" y="-882918"/>
                  <a:ext cx="966536" cy="1499089"/>
                </a:xfrm>
                <a:custGeom>
                  <a:avLst/>
                  <a:gdLst>
                    <a:gd name="T0" fmla="*/ 1172 w 3651"/>
                    <a:gd name="T1" fmla="*/ 4201 h 6078"/>
                    <a:gd name="T2" fmla="*/ 942 w 3651"/>
                    <a:gd name="T3" fmla="*/ 4069 h 6078"/>
                    <a:gd name="T4" fmla="*/ 767 w 3651"/>
                    <a:gd name="T5" fmla="*/ 4145 h 6078"/>
                    <a:gd name="T6" fmla="*/ 543 w 3651"/>
                    <a:gd name="T7" fmla="*/ 4197 h 6078"/>
                    <a:gd name="T8" fmla="*/ 478 w 3651"/>
                    <a:gd name="T9" fmla="*/ 3963 h 6078"/>
                    <a:gd name="T10" fmla="*/ 518 w 3651"/>
                    <a:gd name="T11" fmla="*/ 3896 h 6078"/>
                    <a:gd name="T12" fmla="*/ 297 w 3651"/>
                    <a:gd name="T13" fmla="*/ 3703 h 6078"/>
                    <a:gd name="T14" fmla="*/ 272 w 3651"/>
                    <a:gd name="T15" fmla="*/ 3439 h 6078"/>
                    <a:gd name="T16" fmla="*/ 536 w 3651"/>
                    <a:gd name="T17" fmla="*/ 3393 h 6078"/>
                    <a:gd name="T18" fmla="*/ 492 w 3651"/>
                    <a:gd name="T19" fmla="*/ 3163 h 6078"/>
                    <a:gd name="T20" fmla="*/ 763 w 3651"/>
                    <a:gd name="T21" fmla="*/ 2977 h 6078"/>
                    <a:gd name="T22" fmla="*/ 279 w 3651"/>
                    <a:gd name="T23" fmla="*/ 2859 h 6078"/>
                    <a:gd name="T24" fmla="*/ 163 w 3651"/>
                    <a:gd name="T25" fmla="*/ 2387 h 6078"/>
                    <a:gd name="T26" fmla="*/ 251 w 3651"/>
                    <a:gd name="T27" fmla="*/ 2151 h 6078"/>
                    <a:gd name="T28" fmla="*/ 14 w 3651"/>
                    <a:gd name="T29" fmla="*/ 2057 h 6078"/>
                    <a:gd name="T30" fmla="*/ 87 w 3651"/>
                    <a:gd name="T31" fmla="*/ 1774 h 6078"/>
                    <a:gd name="T32" fmla="*/ 303 w 3651"/>
                    <a:gd name="T33" fmla="*/ 1570 h 6078"/>
                    <a:gd name="T34" fmla="*/ 354 w 3651"/>
                    <a:gd name="T35" fmla="*/ 1344 h 6078"/>
                    <a:gd name="T36" fmla="*/ 222 w 3651"/>
                    <a:gd name="T37" fmla="*/ 1087 h 6078"/>
                    <a:gd name="T38" fmla="*/ 330 w 3651"/>
                    <a:gd name="T39" fmla="*/ 894 h 6078"/>
                    <a:gd name="T40" fmla="*/ 533 w 3651"/>
                    <a:gd name="T41" fmla="*/ 788 h 6078"/>
                    <a:gd name="T42" fmla="*/ 668 w 3651"/>
                    <a:gd name="T43" fmla="*/ 527 h 6078"/>
                    <a:gd name="T44" fmla="*/ 1069 w 3651"/>
                    <a:gd name="T45" fmla="*/ 344 h 6078"/>
                    <a:gd name="T46" fmla="*/ 1210 w 3651"/>
                    <a:gd name="T47" fmla="*/ 199 h 6078"/>
                    <a:gd name="T48" fmla="*/ 1379 w 3651"/>
                    <a:gd name="T49" fmla="*/ 59 h 6078"/>
                    <a:gd name="T50" fmla="*/ 1688 w 3651"/>
                    <a:gd name="T51" fmla="*/ 110 h 6078"/>
                    <a:gd name="T52" fmla="*/ 1929 w 3651"/>
                    <a:gd name="T53" fmla="*/ 18 h 6078"/>
                    <a:gd name="T54" fmla="*/ 2170 w 3651"/>
                    <a:gd name="T55" fmla="*/ 263 h 6078"/>
                    <a:gd name="T56" fmla="*/ 2370 w 3651"/>
                    <a:gd name="T57" fmla="*/ 486 h 6078"/>
                    <a:gd name="T58" fmla="*/ 2652 w 3651"/>
                    <a:gd name="T59" fmla="*/ 565 h 6078"/>
                    <a:gd name="T60" fmla="*/ 3064 w 3651"/>
                    <a:gd name="T61" fmla="*/ 664 h 6078"/>
                    <a:gd name="T62" fmla="*/ 3202 w 3651"/>
                    <a:gd name="T63" fmla="*/ 889 h 6078"/>
                    <a:gd name="T64" fmla="*/ 3193 w 3651"/>
                    <a:gd name="T65" fmla="*/ 1109 h 6078"/>
                    <a:gd name="T66" fmla="*/ 3301 w 3651"/>
                    <a:gd name="T67" fmla="*/ 1256 h 6078"/>
                    <a:gd name="T68" fmla="*/ 3466 w 3651"/>
                    <a:gd name="T69" fmla="*/ 1412 h 6078"/>
                    <a:gd name="T70" fmla="*/ 3503 w 3651"/>
                    <a:gd name="T71" fmla="*/ 1699 h 6078"/>
                    <a:gd name="T72" fmla="*/ 3618 w 3651"/>
                    <a:gd name="T73" fmla="*/ 1908 h 6078"/>
                    <a:gd name="T74" fmla="*/ 3629 w 3651"/>
                    <a:gd name="T75" fmla="*/ 2137 h 6078"/>
                    <a:gd name="T76" fmla="*/ 3541 w 3651"/>
                    <a:gd name="T77" fmla="*/ 2321 h 6078"/>
                    <a:gd name="T78" fmla="*/ 3550 w 3651"/>
                    <a:gd name="T79" fmla="*/ 2490 h 6078"/>
                    <a:gd name="T80" fmla="*/ 3462 w 3651"/>
                    <a:gd name="T81" fmla="*/ 2654 h 6078"/>
                    <a:gd name="T82" fmla="*/ 3424 w 3651"/>
                    <a:gd name="T83" fmla="*/ 2838 h 6078"/>
                    <a:gd name="T84" fmla="*/ 3230 w 3651"/>
                    <a:gd name="T85" fmla="*/ 3040 h 6078"/>
                    <a:gd name="T86" fmla="*/ 3234 w 3651"/>
                    <a:gd name="T87" fmla="*/ 3242 h 6078"/>
                    <a:gd name="T88" fmla="*/ 3209 w 3651"/>
                    <a:gd name="T89" fmla="*/ 3458 h 6078"/>
                    <a:gd name="T90" fmla="*/ 2801 w 3651"/>
                    <a:gd name="T91" fmla="*/ 3698 h 6078"/>
                    <a:gd name="T92" fmla="*/ 2565 w 3651"/>
                    <a:gd name="T93" fmla="*/ 3858 h 6078"/>
                    <a:gd name="T94" fmla="*/ 2446 w 3651"/>
                    <a:gd name="T95" fmla="*/ 3759 h 6078"/>
                    <a:gd name="T96" fmla="*/ 2372 w 3651"/>
                    <a:gd name="T97" fmla="*/ 3551 h 6078"/>
                    <a:gd name="T98" fmla="*/ 2155 w 3651"/>
                    <a:gd name="T99" fmla="*/ 3602 h 6078"/>
                    <a:gd name="T100" fmla="*/ 1957 w 3651"/>
                    <a:gd name="T101" fmla="*/ 5748 h 6078"/>
                    <a:gd name="T102" fmla="*/ 1582 w 3651"/>
                    <a:gd name="T103" fmla="*/ 5040 h 6078"/>
                    <a:gd name="T104" fmla="*/ 1624 w 3651"/>
                    <a:gd name="T105" fmla="*/ 4153 h 6078"/>
                    <a:gd name="T106" fmla="*/ 1732 w 3651"/>
                    <a:gd name="T107" fmla="*/ 4464 h 6078"/>
                    <a:gd name="T108" fmla="*/ 1565 w 3651"/>
                    <a:gd name="T109" fmla="*/ 4190 h 6078"/>
                    <a:gd name="T110" fmla="*/ 1419 w 3651"/>
                    <a:gd name="T111" fmla="*/ 3421 h 6078"/>
                    <a:gd name="T112" fmla="*/ 1589 w 3651"/>
                    <a:gd name="T113" fmla="*/ 3865 h 6078"/>
                    <a:gd name="T114" fmla="*/ 1511 w 3651"/>
                    <a:gd name="T115" fmla="*/ 3716 h 6078"/>
                    <a:gd name="T116" fmla="*/ 1670 w 3651"/>
                    <a:gd name="T117" fmla="*/ 3386 h 6078"/>
                    <a:gd name="T118" fmla="*/ 1486 w 3651"/>
                    <a:gd name="T119" fmla="*/ 4206 h 6078"/>
                    <a:gd name="T120" fmla="*/ 2106 w 3651"/>
                    <a:gd name="T121" fmla="*/ 3403 h 6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51" h="6078">
                      <a:moveTo>
                        <a:pt x="1486" y="4206"/>
                      </a:moveTo>
                      <a:lnTo>
                        <a:pt x="1466" y="4200"/>
                      </a:lnTo>
                      <a:lnTo>
                        <a:pt x="1448" y="4197"/>
                      </a:lnTo>
                      <a:lnTo>
                        <a:pt x="1411" y="4198"/>
                      </a:lnTo>
                      <a:lnTo>
                        <a:pt x="1338" y="4216"/>
                      </a:lnTo>
                      <a:lnTo>
                        <a:pt x="1302" y="4226"/>
                      </a:lnTo>
                      <a:lnTo>
                        <a:pt x="1267" y="4232"/>
                      </a:lnTo>
                      <a:lnTo>
                        <a:pt x="1231" y="4228"/>
                      </a:lnTo>
                      <a:lnTo>
                        <a:pt x="1193" y="4212"/>
                      </a:lnTo>
                      <a:lnTo>
                        <a:pt x="1172" y="4201"/>
                      </a:lnTo>
                      <a:lnTo>
                        <a:pt x="1145" y="4193"/>
                      </a:lnTo>
                      <a:lnTo>
                        <a:pt x="1085" y="4182"/>
                      </a:lnTo>
                      <a:lnTo>
                        <a:pt x="1054" y="4176"/>
                      </a:lnTo>
                      <a:lnTo>
                        <a:pt x="1028" y="4166"/>
                      </a:lnTo>
                      <a:lnTo>
                        <a:pt x="1007" y="4152"/>
                      </a:lnTo>
                      <a:lnTo>
                        <a:pt x="994" y="4133"/>
                      </a:lnTo>
                      <a:lnTo>
                        <a:pt x="979" y="4100"/>
                      </a:lnTo>
                      <a:lnTo>
                        <a:pt x="966" y="4080"/>
                      </a:lnTo>
                      <a:lnTo>
                        <a:pt x="954" y="4070"/>
                      </a:lnTo>
                      <a:lnTo>
                        <a:pt x="942" y="4069"/>
                      </a:lnTo>
                      <a:lnTo>
                        <a:pt x="930" y="4074"/>
                      </a:lnTo>
                      <a:lnTo>
                        <a:pt x="920" y="4085"/>
                      </a:lnTo>
                      <a:lnTo>
                        <a:pt x="897" y="4117"/>
                      </a:lnTo>
                      <a:lnTo>
                        <a:pt x="872" y="4151"/>
                      </a:lnTo>
                      <a:lnTo>
                        <a:pt x="858" y="4165"/>
                      </a:lnTo>
                      <a:lnTo>
                        <a:pt x="843" y="4176"/>
                      </a:lnTo>
                      <a:lnTo>
                        <a:pt x="828" y="4181"/>
                      </a:lnTo>
                      <a:lnTo>
                        <a:pt x="809" y="4179"/>
                      </a:lnTo>
                      <a:lnTo>
                        <a:pt x="789" y="4166"/>
                      </a:lnTo>
                      <a:lnTo>
                        <a:pt x="767" y="4145"/>
                      </a:lnTo>
                      <a:lnTo>
                        <a:pt x="710" y="4163"/>
                      </a:lnTo>
                      <a:lnTo>
                        <a:pt x="694" y="4165"/>
                      </a:lnTo>
                      <a:lnTo>
                        <a:pt x="680" y="4164"/>
                      </a:lnTo>
                      <a:lnTo>
                        <a:pt x="669" y="4162"/>
                      </a:lnTo>
                      <a:lnTo>
                        <a:pt x="656" y="4149"/>
                      </a:lnTo>
                      <a:lnTo>
                        <a:pt x="631" y="4179"/>
                      </a:lnTo>
                      <a:lnTo>
                        <a:pt x="618" y="4189"/>
                      </a:lnTo>
                      <a:lnTo>
                        <a:pt x="603" y="4196"/>
                      </a:lnTo>
                      <a:lnTo>
                        <a:pt x="573" y="4201"/>
                      </a:lnTo>
                      <a:lnTo>
                        <a:pt x="543" y="4197"/>
                      </a:lnTo>
                      <a:lnTo>
                        <a:pt x="514" y="4184"/>
                      </a:lnTo>
                      <a:lnTo>
                        <a:pt x="485" y="4165"/>
                      </a:lnTo>
                      <a:lnTo>
                        <a:pt x="461" y="4141"/>
                      </a:lnTo>
                      <a:lnTo>
                        <a:pt x="440" y="4114"/>
                      </a:lnTo>
                      <a:lnTo>
                        <a:pt x="425" y="4083"/>
                      </a:lnTo>
                      <a:lnTo>
                        <a:pt x="417" y="4054"/>
                      </a:lnTo>
                      <a:lnTo>
                        <a:pt x="417" y="4025"/>
                      </a:lnTo>
                      <a:lnTo>
                        <a:pt x="427" y="4000"/>
                      </a:lnTo>
                      <a:lnTo>
                        <a:pt x="446" y="3978"/>
                      </a:lnTo>
                      <a:lnTo>
                        <a:pt x="478" y="3963"/>
                      </a:lnTo>
                      <a:lnTo>
                        <a:pt x="523" y="3956"/>
                      </a:lnTo>
                      <a:lnTo>
                        <a:pt x="551" y="3956"/>
                      </a:lnTo>
                      <a:lnTo>
                        <a:pt x="582" y="3958"/>
                      </a:lnTo>
                      <a:lnTo>
                        <a:pt x="593" y="3871"/>
                      </a:lnTo>
                      <a:lnTo>
                        <a:pt x="593" y="3836"/>
                      </a:lnTo>
                      <a:lnTo>
                        <a:pt x="590" y="3833"/>
                      </a:lnTo>
                      <a:lnTo>
                        <a:pt x="585" y="3837"/>
                      </a:lnTo>
                      <a:lnTo>
                        <a:pt x="566" y="3860"/>
                      </a:lnTo>
                      <a:lnTo>
                        <a:pt x="536" y="3887"/>
                      </a:lnTo>
                      <a:lnTo>
                        <a:pt x="518" y="3896"/>
                      </a:lnTo>
                      <a:lnTo>
                        <a:pt x="511" y="3899"/>
                      </a:lnTo>
                      <a:lnTo>
                        <a:pt x="496" y="3901"/>
                      </a:lnTo>
                      <a:lnTo>
                        <a:pt x="471" y="3899"/>
                      </a:lnTo>
                      <a:lnTo>
                        <a:pt x="445" y="3888"/>
                      </a:lnTo>
                      <a:lnTo>
                        <a:pt x="413" y="3867"/>
                      </a:lnTo>
                      <a:lnTo>
                        <a:pt x="380" y="3831"/>
                      </a:lnTo>
                      <a:lnTo>
                        <a:pt x="342" y="3802"/>
                      </a:lnTo>
                      <a:lnTo>
                        <a:pt x="317" y="3770"/>
                      </a:lnTo>
                      <a:lnTo>
                        <a:pt x="304" y="3738"/>
                      </a:lnTo>
                      <a:lnTo>
                        <a:pt x="297" y="3703"/>
                      </a:lnTo>
                      <a:lnTo>
                        <a:pt x="287" y="3637"/>
                      </a:lnTo>
                      <a:lnTo>
                        <a:pt x="275" y="3607"/>
                      </a:lnTo>
                      <a:lnTo>
                        <a:pt x="270" y="3595"/>
                      </a:lnTo>
                      <a:lnTo>
                        <a:pt x="254" y="3578"/>
                      </a:lnTo>
                      <a:lnTo>
                        <a:pt x="221" y="3526"/>
                      </a:lnTo>
                      <a:lnTo>
                        <a:pt x="209" y="3492"/>
                      </a:lnTo>
                      <a:lnTo>
                        <a:pt x="211" y="3471"/>
                      </a:lnTo>
                      <a:lnTo>
                        <a:pt x="226" y="3459"/>
                      </a:lnTo>
                      <a:lnTo>
                        <a:pt x="247" y="3450"/>
                      </a:lnTo>
                      <a:lnTo>
                        <a:pt x="272" y="3439"/>
                      </a:lnTo>
                      <a:lnTo>
                        <a:pt x="295" y="3420"/>
                      </a:lnTo>
                      <a:lnTo>
                        <a:pt x="312" y="3388"/>
                      </a:lnTo>
                      <a:lnTo>
                        <a:pt x="329" y="3373"/>
                      </a:lnTo>
                      <a:lnTo>
                        <a:pt x="347" y="3364"/>
                      </a:lnTo>
                      <a:lnTo>
                        <a:pt x="370" y="3361"/>
                      </a:lnTo>
                      <a:lnTo>
                        <a:pt x="392" y="3361"/>
                      </a:lnTo>
                      <a:lnTo>
                        <a:pt x="440" y="3371"/>
                      </a:lnTo>
                      <a:lnTo>
                        <a:pt x="485" y="3384"/>
                      </a:lnTo>
                      <a:lnTo>
                        <a:pt x="521" y="3393"/>
                      </a:lnTo>
                      <a:lnTo>
                        <a:pt x="536" y="3393"/>
                      </a:lnTo>
                      <a:lnTo>
                        <a:pt x="545" y="3389"/>
                      </a:lnTo>
                      <a:lnTo>
                        <a:pt x="551" y="3380"/>
                      </a:lnTo>
                      <a:lnTo>
                        <a:pt x="552" y="3364"/>
                      </a:lnTo>
                      <a:lnTo>
                        <a:pt x="545" y="3339"/>
                      </a:lnTo>
                      <a:lnTo>
                        <a:pt x="533" y="3307"/>
                      </a:lnTo>
                      <a:lnTo>
                        <a:pt x="514" y="3276"/>
                      </a:lnTo>
                      <a:lnTo>
                        <a:pt x="500" y="3246"/>
                      </a:lnTo>
                      <a:lnTo>
                        <a:pt x="492" y="3217"/>
                      </a:lnTo>
                      <a:lnTo>
                        <a:pt x="490" y="3190"/>
                      </a:lnTo>
                      <a:lnTo>
                        <a:pt x="492" y="3163"/>
                      </a:lnTo>
                      <a:lnTo>
                        <a:pt x="499" y="3138"/>
                      </a:lnTo>
                      <a:lnTo>
                        <a:pt x="511" y="3115"/>
                      </a:lnTo>
                      <a:lnTo>
                        <a:pt x="527" y="3092"/>
                      </a:lnTo>
                      <a:lnTo>
                        <a:pt x="547" y="3072"/>
                      </a:lnTo>
                      <a:lnTo>
                        <a:pt x="569" y="3053"/>
                      </a:lnTo>
                      <a:lnTo>
                        <a:pt x="595" y="3035"/>
                      </a:lnTo>
                      <a:lnTo>
                        <a:pt x="624" y="3019"/>
                      </a:lnTo>
                      <a:lnTo>
                        <a:pt x="692" y="2994"/>
                      </a:lnTo>
                      <a:lnTo>
                        <a:pt x="767" y="2975"/>
                      </a:lnTo>
                      <a:lnTo>
                        <a:pt x="763" y="2977"/>
                      </a:lnTo>
                      <a:lnTo>
                        <a:pt x="764" y="2975"/>
                      </a:lnTo>
                      <a:lnTo>
                        <a:pt x="767" y="2975"/>
                      </a:lnTo>
                      <a:lnTo>
                        <a:pt x="678" y="2973"/>
                      </a:lnTo>
                      <a:lnTo>
                        <a:pt x="599" y="2968"/>
                      </a:lnTo>
                      <a:lnTo>
                        <a:pt x="528" y="2958"/>
                      </a:lnTo>
                      <a:lnTo>
                        <a:pt x="465" y="2945"/>
                      </a:lnTo>
                      <a:lnTo>
                        <a:pt x="409" y="2928"/>
                      </a:lnTo>
                      <a:lnTo>
                        <a:pt x="359" y="2907"/>
                      </a:lnTo>
                      <a:lnTo>
                        <a:pt x="317" y="2885"/>
                      </a:lnTo>
                      <a:lnTo>
                        <a:pt x="279" y="2859"/>
                      </a:lnTo>
                      <a:lnTo>
                        <a:pt x="246" y="2830"/>
                      </a:lnTo>
                      <a:lnTo>
                        <a:pt x="217" y="2800"/>
                      </a:lnTo>
                      <a:lnTo>
                        <a:pt x="168" y="2732"/>
                      </a:lnTo>
                      <a:lnTo>
                        <a:pt x="127" y="2656"/>
                      </a:lnTo>
                      <a:lnTo>
                        <a:pt x="90" y="2576"/>
                      </a:lnTo>
                      <a:lnTo>
                        <a:pt x="89" y="2551"/>
                      </a:lnTo>
                      <a:lnTo>
                        <a:pt x="91" y="2525"/>
                      </a:lnTo>
                      <a:lnTo>
                        <a:pt x="106" y="2476"/>
                      </a:lnTo>
                      <a:lnTo>
                        <a:pt x="131" y="2429"/>
                      </a:lnTo>
                      <a:lnTo>
                        <a:pt x="163" y="2387"/>
                      </a:lnTo>
                      <a:lnTo>
                        <a:pt x="201" y="2351"/>
                      </a:lnTo>
                      <a:lnTo>
                        <a:pt x="241" y="2323"/>
                      </a:lnTo>
                      <a:lnTo>
                        <a:pt x="283" y="2305"/>
                      </a:lnTo>
                      <a:lnTo>
                        <a:pt x="322" y="2299"/>
                      </a:lnTo>
                      <a:lnTo>
                        <a:pt x="324" y="2272"/>
                      </a:lnTo>
                      <a:lnTo>
                        <a:pt x="320" y="2244"/>
                      </a:lnTo>
                      <a:lnTo>
                        <a:pt x="313" y="2214"/>
                      </a:lnTo>
                      <a:lnTo>
                        <a:pt x="299" y="2188"/>
                      </a:lnTo>
                      <a:lnTo>
                        <a:pt x="279" y="2167"/>
                      </a:lnTo>
                      <a:lnTo>
                        <a:pt x="251" y="2151"/>
                      </a:lnTo>
                      <a:lnTo>
                        <a:pt x="214" y="2145"/>
                      </a:lnTo>
                      <a:lnTo>
                        <a:pt x="193" y="2146"/>
                      </a:lnTo>
                      <a:lnTo>
                        <a:pt x="168" y="2151"/>
                      </a:lnTo>
                      <a:lnTo>
                        <a:pt x="119" y="2162"/>
                      </a:lnTo>
                      <a:lnTo>
                        <a:pt x="98" y="2162"/>
                      </a:lnTo>
                      <a:lnTo>
                        <a:pt x="80" y="2157"/>
                      </a:lnTo>
                      <a:lnTo>
                        <a:pt x="49" y="2142"/>
                      </a:lnTo>
                      <a:lnTo>
                        <a:pt x="27" y="2118"/>
                      </a:lnTo>
                      <a:lnTo>
                        <a:pt x="15" y="2088"/>
                      </a:lnTo>
                      <a:lnTo>
                        <a:pt x="14" y="2057"/>
                      </a:lnTo>
                      <a:lnTo>
                        <a:pt x="22" y="2026"/>
                      </a:lnTo>
                      <a:lnTo>
                        <a:pt x="29" y="2012"/>
                      </a:lnTo>
                      <a:lnTo>
                        <a:pt x="40" y="2000"/>
                      </a:lnTo>
                      <a:lnTo>
                        <a:pt x="20" y="1991"/>
                      </a:lnTo>
                      <a:lnTo>
                        <a:pt x="8" y="1977"/>
                      </a:lnTo>
                      <a:lnTo>
                        <a:pt x="2" y="1957"/>
                      </a:lnTo>
                      <a:lnTo>
                        <a:pt x="0" y="1935"/>
                      </a:lnTo>
                      <a:lnTo>
                        <a:pt x="15" y="1883"/>
                      </a:lnTo>
                      <a:lnTo>
                        <a:pt x="45" y="1827"/>
                      </a:lnTo>
                      <a:lnTo>
                        <a:pt x="87" y="1774"/>
                      </a:lnTo>
                      <a:lnTo>
                        <a:pt x="113" y="1751"/>
                      </a:lnTo>
                      <a:lnTo>
                        <a:pt x="138" y="1731"/>
                      </a:lnTo>
                      <a:lnTo>
                        <a:pt x="165" y="1715"/>
                      </a:lnTo>
                      <a:lnTo>
                        <a:pt x="192" y="1704"/>
                      </a:lnTo>
                      <a:lnTo>
                        <a:pt x="219" y="1699"/>
                      </a:lnTo>
                      <a:lnTo>
                        <a:pt x="246" y="1701"/>
                      </a:lnTo>
                      <a:lnTo>
                        <a:pt x="256" y="1654"/>
                      </a:lnTo>
                      <a:lnTo>
                        <a:pt x="271" y="1619"/>
                      </a:lnTo>
                      <a:lnTo>
                        <a:pt x="287" y="1591"/>
                      </a:lnTo>
                      <a:lnTo>
                        <a:pt x="303" y="1570"/>
                      </a:lnTo>
                      <a:lnTo>
                        <a:pt x="320" y="1556"/>
                      </a:lnTo>
                      <a:lnTo>
                        <a:pt x="337" y="1545"/>
                      </a:lnTo>
                      <a:lnTo>
                        <a:pt x="368" y="1530"/>
                      </a:lnTo>
                      <a:lnTo>
                        <a:pt x="380" y="1523"/>
                      </a:lnTo>
                      <a:lnTo>
                        <a:pt x="391" y="1515"/>
                      </a:lnTo>
                      <a:lnTo>
                        <a:pt x="397" y="1503"/>
                      </a:lnTo>
                      <a:lnTo>
                        <a:pt x="399" y="1487"/>
                      </a:lnTo>
                      <a:lnTo>
                        <a:pt x="397" y="1464"/>
                      </a:lnTo>
                      <a:lnTo>
                        <a:pt x="390" y="1434"/>
                      </a:lnTo>
                      <a:lnTo>
                        <a:pt x="354" y="1344"/>
                      </a:lnTo>
                      <a:lnTo>
                        <a:pt x="329" y="1335"/>
                      </a:lnTo>
                      <a:lnTo>
                        <a:pt x="308" y="1323"/>
                      </a:lnTo>
                      <a:lnTo>
                        <a:pt x="293" y="1310"/>
                      </a:lnTo>
                      <a:lnTo>
                        <a:pt x="281" y="1296"/>
                      </a:lnTo>
                      <a:lnTo>
                        <a:pt x="268" y="1263"/>
                      </a:lnTo>
                      <a:lnTo>
                        <a:pt x="263" y="1228"/>
                      </a:lnTo>
                      <a:lnTo>
                        <a:pt x="262" y="1191"/>
                      </a:lnTo>
                      <a:lnTo>
                        <a:pt x="258" y="1153"/>
                      </a:lnTo>
                      <a:lnTo>
                        <a:pt x="246" y="1119"/>
                      </a:lnTo>
                      <a:lnTo>
                        <a:pt x="222" y="1087"/>
                      </a:lnTo>
                      <a:lnTo>
                        <a:pt x="210" y="1066"/>
                      </a:lnTo>
                      <a:lnTo>
                        <a:pt x="206" y="1047"/>
                      </a:lnTo>
                      <a:lnTo>
                        <a:pt x="208" y="1030"/>
                      </a:lnTo>
                      <a:lnTo>
                        <a:pt x="213" y="1015"/>
                      </a:lnTo>
                      <a:lnTo>
                        <a:pt x="235" y="991"/>
                      </a:lnTo>
                      <a:lnTo>
                        <a:pt x="267" y="970"/>
                      </a:lnTo>
                      <a:lnTo>
                        <a:pt x="297" y="951"/>
                      </a:lnTo>
                      <a:lnTo>
                        <a:pt x="322" y="931"/>
                      </a:lnTo>
                      <a:lnTo>
                        <a:pt x="333" y="908"/>
                      </a:lnTo>
                      <a:lnTo>
                        <a:pt x="330" y="894"/>
                      </a:lnTo>
                      <a:lnTo>
                        <a:pt x="322" y="879"/>
                      </a:lnTo>
                      <a:lnTo>
                        <a:pt x="295" y="852"/>
                      </a:lnTo>
                      <a:lnTo>
                        <a:pt x="288" y="829"/>
                      </a:lnTo>
                      <a:lnTo>
                        <a:pt x="297" y="812"/>
                      </a:lnTo>
                      <a:lnTo>
                        <a:pt x="321" y="801"/>
                      </a:lnTo>
                      <a:lnTo>
                        <a:pt x="355" y="796"/>
                      </a:lnTo>
                      <a:lnTo>
                        <a:pt x="396" y="797"/>
                      </a:lnTo>
                      <a:lnTo>
                        <a:pt x="440" y="806"/>
                      </a:lnTo>
                      <a:lnTo>
                        <a:pt x="485" y="822"/>
                      </a:lnTo>
                      <a:lnTo>
                        <a:pt x="533" y="788"/>
                      </a:lnTo>
                      <a:lnTo>
                        <a:pt x="568" y="766"/>
                      </a:lnTo>
                      <a:lnTo>
                        <a:pt x="615" y="744"/>
                      </a:lnTo>
                      <a:lnTo>
                        <a:pt x="634" y="732"/>
                      </a:lnTo>
                      <a:lnTo>
                        <a:pt x="655" y="711"/>
                      </a:lnTo>
                      <a:lnTo>
                        <a:pt x="714" y="631"/>
                      </a:lnTo>
                      <a:lnTo>
                        <a:pt x="682" y="611"/>
                      </a:lnTo>
                      <a:lnTo>
                        <a:pt x="663" y="589"/>
                      </a:lnTo>
                      <a:lnTo>
                        <a:pt x="655" y="568"/>
                      </a:lnTo>
                      <a:lnTo>
                        <a:pt x="657" y="548"/>
                      </a:lnTo>
                      <a:lnTo>
                        <a:pt x="668" y="527"/>
                      </a:lnTo>
                      <a:lnTo>
                        <a:pt x="686" y="507"/>
                      </a:lnTo>
                      <a:lnTo>
                        <a:pt x="711" y="489"/>
                      </a:lnTo>
                      <a:lnTo>
                        <a:pt x="742" y="472"/>
                      </a:lnTo>
                      <a:lnTo>
                        <a:pt x="812" y="441"/>
                      </a:lnTo>
                      <a:lnTo>
                        <a:pt x="886" y="421"/>
                      </a:lnTo>
                      <a:lnTo>
                        <a:pt x="953" y="411"/>
                      </a:lnTo>
                      <a:lnTo>
                        <a:pt x="982" y="411"/>
                      </a:lnTo>
                      <a:lnTo>
                        <a:pt x="1004" y="415"/>
                      </a:lnTo>
                      <a:lnTo>
                        <a:pt x="1043" y="366"/>
                      </a:lnTo>
                      <a:lnTo>
                        <a:pt x="1069" y="344"/>
                      </a:lnTo>
                      <a:lnTo>
                        <a:pt x="1086" y="338"/>
                      </a:lnTo>
                      <a:lnTo>
                        <a:pt x="1099" y="342"/>
                      </a:lnTo>
                      <a:lnTo>
                        <a:pt x="1114" y="347"/>
                      </a:lnTo>
                      <a:lnTo>
                        <a:pt x="1135" y="340"/>
                      </a:lnTo>
                      <a:lnTo>
                        <a:pt x="1165" y="318"/>
                      </a:lnTo>
                      <a:lnTo>
                        <a:pt x="1211" y="268"/>
                      </a:lnTo>
                      <a:lnTo>
                        <a:pt x="1192" y="248"/>
                      </a:lnTo>
                      <a:lnTo>
                        <a:pt x="1188" y="229"/>
                      </a:lnTo>
                      <a:lnTo>
                        <a:pt x="1194" y="212"/>
                      </a:lnTo>
                      <a:lnTo>
                        <a:pt x="1210" y="199"/>
                      </a:lnTo>
                      <a:lnTo>
                        <a:pt x="1231" y="191"/>
                      </a:lnTo>
                      <a:lnTo>
                        <a:pt x="1256" y="187"/>
                      </a:lnTo>
                      <a:lnTo>
                        <a:pt x="1280" y="189"/>
                      </a:lnTo>
                      <a:lnTo>
                        <a:pt x="1301" y="198"/>
                      </a:lnTo>
                      <a:lnTo>
                        <a:pt x="1289" y="170"/>
                      </a:lnTo>
                      <a:lnTo>
                        <a:pt x="1288" y="143"/>
                      </a:lnTo>
                      <a:lnTo>
                        <a:pt x="1298" y="118"/>
                      </a:lnTo>
                      <a:lnTo>
                        <a:pt x="1318" y="96"/>
                      </a:lnTo>
                      <a:lnTo>
                        <a:pt x="1346" y="75"/>
                      </a:lnTo>
                      <a:lnTo>
                        <a:pt x="1379" y="59"/>
                      </a:lnTo>
                      <a:lnTo>
                        <a:pt x="1416" y="45"/>
                      </a:lnTo>
                      <a:lnTo>
                        <a:pt x="1457" y="34"/>
                      </a:lnTo>
                      <a:lnTo>
                        <a:pt x="1498" y="27"/>
                      </a:lnTo>
                      <a:lnTo>
                        <a:pt x="1539" y="24"/>
                      </a:lnTo>
                      <a:lnTo>
                        <a:pt x="1578" y="26"/>
                      </a:lnTo>
                      <a:lnTo>
                        <a:pt x="1612" y="33"/>
                      </a:lnTo>
                      <a:lnTo>
                        <a:pt x="1643" y="44"/>
                      </a:lnTo>
                      <a:lnTo>
                        <a:pt x="1667" y="60"/>
                      </a:lnTo>
                      <a:lnTo>
                        <a:pt x="1682" y="82"/>
                      </a:lnTo>
                      <a:lnTo>
                        <a:pt x="1688" y="110"/>
                      </a:lnTo>
                      <a:lnTo>
                        <a:pt x="1700" y="79"/>
                      </a:lnTo>
                      <a:lnTo>
                        <a:pt x="1717" y="55"/>
                      </a:lnTo>
                      <a:lnTo>
                        <a:pt x="1738" y="35"/>
                      </a:lnTo>
                      <a:lnTo>
                        <a:pt x="1762" y="19"/>
                      </a:lnTo>
                      <a:lnTo>
                        <a:pt x="1788" y="8"/>
                      </a:lnTo>
                      <a:lnTo>
                        <a:pt x="1817" y="2"/>
                      </a:lnTo>
                      <a:lnTo>
                        <a:pt x="1845" y="0"/>
                      </a:lnTo>
                      <a:lnTo>
                        <a:pt x="1874" y="2"/>
                      </a:lnTo>
                      <a:lnTo>
                        <a:pt x="1903" y="8"/>
                      </a:lnTo>
                      <a:lnTo>
                        <a:pt x="1929" y="18"/>
                      </a:lnTo>
                      <a:lnTo>
                        <a:pt x="1953" y="32"/>
                      </a:lnTo>
                      <a:lnTo>
                        <a:pt x="1974" y="49"/>
                      </a:lnTo>
                      <a:lnTo>
                        <a:pt x="1991" y="69"/>
                      </a:lnTo>
                      <a:lnTo>
                        <a:pt x="2004" y="94"/>
                      </a:lnTo>
                      <a:lnTo>
                        <a:pt x="2011" y="120"/>
                      </a:lnTo>
                      <a:lnTo>
                        <a:pt x="2012" y="150"/>
                      </a:lnTo>
                      <a:lnTo>
                        <a:pt x="2043" y="165"/>
                      </a:lnTo>
                      <a:lnTo>
                        <a:pt x="2083" y="190"/>
                      </a:lnTo>
                      <a:lnTo>
                        <a:pt x="2127" y="225"/>
                      </a:lnTo>
                      <a:lnTo>
                        <a:pt x="2170" y="263"/>
                      </a:lnTo>
                      <a:lnTo>
                        <a:pt x="2206" y="304"/>
                      </a:lnTo>
                      <a:lnTo>
                        <a:pt x="2229" y="344"/>
                      </a:lnTo>
                      <a:lnTo>
                        <a:pt x="2234" y="362"/>
                      </a:lnTo>
                      <a:lnTo>
                        <a:pt x="2234" y="379"/>
                      </a:lnTo>
                      <a:lnTo>
                        <a:pt x="2229" y="394"/>
                      </a:lnTo>
                      <a:lnTo>
                        <a:pt x="2217" y="407"/>
                      </a:lnTo>
                      <a:lnTo>
                        <a:pt x="2259" y="421"/>
                      </a:lnTo>
                      <a:lnTo>
                        <a:pt x="2298" y="439"/>
                      </a:lnTo>
                      <a:lnTo>
                        <a:pt x="2337" y="460"/>
                      </a:lnTo>
                      <a:lnTo>
                        <a:pt x="2370" y="486"/>
                      </a:lnTo>
                      <a:lnTo>
                        <a:pt x="2399" y="514"/>
                      </a:lnTo>
                      <a:lnTo>
                        <a:pt x="2421" y="546"/>
                      </a:lnTo>
                      <a:lnTo>
                        <a:pt x="2437" y="579"/>
                      </a:lnTo>
                      <a:lnTo>
                        <a:pt x="2444" y="615"/>
                      </a:lnTo>
                      <a:lnTo>
                        <a:pt x="2469" y="588"/>
                      </a:lnTo>
                      <a:lnTo>
                        <a:pt x="2499" y="570"/>
                      </a:lnTo>
                      <a:lnTo>
                        <a:pt x="2535" y="560"/>
                      </a:lnTo>
                      <a:lnTo>
                        <a:pt x="2574" y="555"/>
                      </a:lnTo>
                      <a:lnTo>
                        <a:pt x="2612" y="557"/>
                      </a:lnTo>
                      <a:lnTo>
                        <a:pt x="2652" y="565"/>
                      </a:lnTo>
                      <a:lnTo>
                        <a:pt x="2688" y="577"/>
                      </a:lnTo>
                      <a:lnTo>
                        <a:pt x="2719" y="595"/>
                      </a:lnTo>
                      <a:lnTo>
                        <a:pt x="2765" y="578"/>
                      </a:lnTo>
                      <a:lnTo>
                        <a:pt x="2813" y="570"/>
                      </a:lnTo>
                      <a:lnTo>
                        <a:pt x="2862" y="570"/>
                      </a:lnTo>
                      <a:lnTo>
                        <a:pt x="2909" y="577"/>
                      </a:lnTo>
                      <a:lnTo>
                        <a:pt x="2954" y="591"/>
                      </a:lnTo>
                      <a:lnTo>
                        <a:pt x="2996" y="611"/>
                      </a:lnTo>
                      <a:lnTo>
                        <a:pt x="3033" y="635"/>
                      </a:lnTo>
                      <a:lnTo>
                        <a:pt x="3064" y="664"/>
                      </a:lnTo>
                      <a:lnTo>
                        <a:pt x="3103" y="676"/>
                      </a:lnTo>
                      <a:lnTo>
                        <a:pt x="3136" y="695"/>
                      </a:lnTo>
                      <a:lnTo>
                        <a:pt x="3162" y="722"/>
                      </a:lnTo>
                      <a:lnTo>
                        <a:pt x="3181" y="751"/>
                      </a:lnTo>
                      <a:lnTo>
                        <a:pt x="3190" y="783"/>
                      </a:lnTo>
                      <a:lnTo>
                        <a:pt x="3188" y="814"/>
                      </a:lnTo>
                      <a:lnTo>
                        <a:pt x="3174" y="845"/>
                      </a:lnTo>
                      <a:lnTo>
                        <a:pt x="3148" y="872"/>
                      </a:lnTo>
                      <a:lnTo>
                        <a:pt x="3177" y="878"/>
                      </a:lnTo>
                      <a:lnTo>
                        <a:pt x="3202" y="889"/>
                      </a:lnTo>
                      <a:lnTo>
                        <a:pt x="3223" y="903"/>
                      </a:lnTo>
                      <a:lnTo>
                        <a:pt x="3242" y="921"/>
                      </a:lnTo>
                      <a:lnTo>
                        <a:pt x="3255" y="940"/>
                      </a:lnTo>
                      <a:lnTo>
                        <a:pt x="3265" y="960"/>
                      </a:lnTo>
                      <a:lnTo>
                        <a:pt x="3272" y="1005"/>
                      </a:lnTo>
                      <a:lnTo>
                        <a:pt x="3263" y="1048"/>
                      </a:lnTo>
                      <a:lnTo>
                        <a:pt x="3252" y="1067"/>
                      </a:lnTo>
                      <a:lnTo>
                        <a:pt x="3236" y="1084"/>
                      </a:lnTo>
                      <a:lnTo>
                        <a:pt x="3218" y="1098"/>
                      </a:lnTo>
                      <a:lnTo>
                        <a:pt x="3193" y="1109"/>
                      </a:lnTo>
                      <a:lnTo>
                        <a:pt x="3165" y="1115"/>
                      </a:lnTo>
                      <a:lnTo>
                        <a:pt x="3132" y="1116"/>
                      </a:lnTo>
                      <a:lnTo>
                        <a:pt x="3141" y="1159"/>
                      </a:lnTo>
                      <a:lnTo>
                        <a:pt x="3152" y="1197"/>
                      </a:lnTo>
                      <a:lnTo>
                        <a:pt x="3170" y="1234"/>
                      </a:lnTo>
                      <a:lnTo>
                        <a:pt x="3195" y="1271"/>
                      </a:lnTo>
                      <a:lnTo>
                        <a:pt x="3221" y="1262"/>
                      </a:lnTo>
                      <a:lnTo>
                        <a:pt x="3247" y="1257"/>
                      </a:lnTo>
                      <a:lnTo>
                        <a:pt x="3273" y="1255"/>
                      </a:lnTo>
                      <a:lnTo>
                        <a:pt x="3301" y="1256"/>
                      </a:lnTo>
                      <a:lnTo>
                        <a:pt x="3327" y="1260"/>
                      </a:lnTo>
                      <a:lnTo>
                        <a:pt x="3354" y="1267"/>
                      </a:lnTo>
                      <a:lnTo>
                        <a:pt x="3401" y="1288"/>
                      </a:lnTo>
                      <a:lnTo>
                        <a:pt x="3421" y="1301"/>
                      </a:lnTo>
                      <a:lnTo>
                        <a:pt x="3440" y="1315"/>
                      </a:lnTo>
                      <a:lnTo>
                        <a:pt x="3454" y="1332"/>
                      </a:lnTo>
                      <a:lnTo>
                        <a:pt x="3463" y="1351"/>
                      </a:lnTo>
                      <a:lnTo>
                        <a:pt x="3470" y="1370"/>
                      </a:lnTo>
                      <a:lnTo>
                        <a:pt x="3471" y="1390"/>
                      </a:lnTo>
                      <a:lnTo>
                        <a:pt x="3466" y="1412"/>
                      </a:lnTo>
                      <a:lnTo>
                        <a:pt x="3455" y="1434"/>
                      </a:lnTo>
                      <a:lnTo>
                        <a:pt x="3478" y="1444"/>
                      </a:lnTo>
                      <a:lnTo>
                        <a:pt x="3498" y="1456"/>
                      </a:lnTo>
                      <a:lnTo>
                        <a:pt x="3528" y="1486"/>
                      </a:lnTo>
                      <a:lnTo>
                        <a:pt x="3546" y="1519"/>
                      </a:lnTo>
                      <a:lnTo>
                        <a:pt x="3554" y="1556"/>
                      </a:lnTo>
                      <a:lnTo>
                        <a:pt x="3553" y="1594"/>
                      </a:lnTo>
                      <a:lnTo>
                        <a:pt x="3544" y="1632"/>
                      </a:lnTo>
                      <a:lnTo>
                        <a:pt x="3527" y="1668"/>
                      </a:lnTo>
                      <a:lnTo>
                        <a:pt x="3503" y="1699"/>
                      </a:lnTo>
                      <a:lnTo>
                        <a:pt x="3533" y="1711"/>
                      </a:lnTo>
                      <a:lnTo>
                        <a:pt x="3557" y="1730"/>
                      </a:lnTo>
                      <a:lnTo>
                        <a:pt x="3573" y="1751"/>
                      </a:lnTo>
                      <a:lnTo>
                        <a:pt x="3582" y="1774"/>
                      </a:lnTo>
                      <a:lnTo>
                        <a:pt x="3586" y="1800"/>
                      </a:lnTo>
                      <a:lnTo>
                        <a:pt x="3586" y="1825"/>
                      </a:lnTo>
                      <a:lnTo>
                        <a:pt x="3581" y="1851"/>
                      </a:lnTo>
                      <a:lnTo>
                        <a:pt x="3571" y="1874"/>
                      </a:lnTo>
                      <a:lnTo>
                        <a:pt x="3596" y="1888"/>
                      </a:lnTo>
                      <a:lnTo>
                        <a:pt x="3618" y="1908"/>
                      </a:lnTo>
                      <a:lnTo>
                        <a:pt x="3635" y="1932"/>
                      </a:lnTo>
                      <a:lnTo>
                        <a:pt x="3645" y="1958"/>
                      </a:lnTo>
                      <a:lnTo>
                        <a:pt x="3651" y="1985"/>
                      </a:lnTo>
                      <a:lnTo>
                        <a:pt x="3647" y="2009"/>
                      </a:lnTo>
                      <a:lnTo>
                        <a:pt x="3632" y="2031"/>
                      </a:lnTo>
                      <a:lnTo>
                        <a:pt x="3608" y="2050"/>
                      </a:lnTo>
                      <a:lnTo>
                        <a:pt x="3623" y="2069"/>
                      </a:lnTo>
                      <a:lnTo>
                        <a:pt x="3631" y="2091"/>
                      </a:lnTo>
                      <a:lnTo>
                        <a:pt x="3633" y="2115"/>
                      </a:lnTo>
                      <a:lnTo>
                        <a:pt x="3629" y="2137"/>
                      </a:lnTo>
                      <a:lnTo>
                        <a:pt x="3620" y="2159"/>
                      </a:lnTo>
                      <a:lnTo>
                        <a:pt x="3606" y="2179"/>
                      </a:lnTo>
                      <a:lnTo>
                        <a:pt x="3586" y="2195"/>
                      </a:lnTo>
                      <a:lnTo>
                        <a:pt x="3560" y="2206"/>
                      </a:lnTo>
                      <a:lnTo>
                        <a:pt x="3577" y="2226"/>
                      </a:lnTo>
                      <a:lnTo>
                        <a:pt x="3583" y="2247"/>
                      </a:lnTo>
                      <a:lnTo>
                        <a:pt x="3582" y="2267"/>
                      </a:lnTo>
                      <a:lnTo>
                        <a:pt x="3574" y="2288"/>
                      </a:lnTo>
                      <a:lnTo>
                        <a:pt x="3561" y="2306"/>
                      </a:lnTo>
                      <a:lnTo>
                        <a:pt x="3541" y="2321"/>
                      </a:lnTo>
                      <a:lnTo>
                        <a:pt x="3495" y="2343"/>
                      </a:lnTo>
                      <a:lnTo>
                        <a:pt x="3529" y="2369"/>
                      </a:lnTo>
                      <a:lnTo>
                        <a:pt x="3542" y="2386"/>
                      </a:lnTo>
                      <a:lnTo>
                        <a:pt x="3550" y="2403"/>
                      </a:lnTo>
                      <a:lnTo>
                        <a:pt x="3553" y="2422"/>
                      </a:lnTo>
                      <a:lnTo>
                        <a:pt x="3548" y="2440"/>
                      </a:lnTo>
                      <a:lnTo>
                        <a:pt x="3536" y="2456"/>
                      </a:lnTo>
                      <a:lnTo>
                        <a:pt x="3513" y="2469"/>
                      </a:lnTo>
                      <a:lnTo>
                        <a:pt x="3534" y="2478"/>
                      </a:lnTo>
                      <a:lnTo>
                        <a:pt x="3550" y="2490"/>
                      </a:lnTo>
                      <a:lnTo>
                        <a:pt x="3564" y="2503"/>
                      </a:lnTo>
                      <a:lnTo>
                        <a:pt x="3573" y="2518"/>
                      </a:lnTo>
                      <a:lnTo>
                        <a:pt x="3578" y="2534"/>
                      </a:lnTo>
                      <a:lnTo>
                        <a:pt x="3579" y="2552"/>
                      </a:lnTo>
                      <a:lnTo>
                        <a:pt x="3578" y="2569"/>
                      </a:lnTo>
                      <a:lnTo>
                        <a:pt x="3573" y="2586"/>
                      </a:lnTo>
                      <a:lnTo>
                        <a:pt x="3554" y="2617"/>
                      </a:lnTo>
                      <a:lnTo>
                        <a:pt x="3524" y="2640"/>
                      </a:lnTo>
                      <a:lnTo>
                        <a:pt x="3484" y="2653"/>
                      </a:lnTo>
                      <a:lnTo>
                        <a:pt x="3462" y="2654"/>
                      </a:lnTo>
                      <a:lnTo>
                        <a:pt x="3437" y="2650"/>
                      </a:lnTo>
                      <a:lnTo>
                        <a:pt x="3447" y="2683"/>
                      </a:lnTo>
                      <a:lnTo>
                        <a:pt x="3459" y="2720"/>
                      </a:lnTo>
                      <a:lnTo>
                        <a:pt x="3459" y="2739"/>
                      </a:lnTo>
                      <a:lnTo>
                        <a:pt x="3455" y="2754"/>
                      </a:lnTo>
                      <a:lnTo>
                        <a:pt x="3442" y="2767"/>
                      </a:lnTo>
                      <a:lnTo>
                        <a:pt x="3418" y="2776"/>
                      </a:lnTo>
                      <a:lnTo>
                        <a:pt x="3430" y="2799"/>
                      </a:lnTo>
                      <a:lnTo>
                        <a:pt x="3432" y="2819"/>
                      </a:lnTo>
                      <a:lnTo>
                        <a:pt x="3424" y="2838"/>
                      </a:lnTo>
                      <a:lnTo>
                        <a:pt x="3408" y="2856"/>
                      </a:lnTo>
                      <a:lnTo>
                        <a:pt x="3385" y="2870"/>
                      </a:lnTo>
                      <a:lnTo>
                        <a:pt x="3360" y="2880"/>
                      </a:lnTo>
                      <a:lnTo>
                        <a:pt x="3333" y="2885"/>
                      </a:lnTo>
                      <a:lnTo>
                        <a:pt x="3306" y="2886"/>
                      </a:lnTo>
                      <a:lnTo>
                        <a:pt x="3312" y="2916"/>
                      </a:lnTo>
                      <a:lnTo>
                        <a:pt x="3308" y="2944"/>
                      </a:lnTo>
                      <a:lnTo>
                        <a:pt x="3297" y="2970"/>
                      </a:lnTo>
                      <a:lnTo>
                        <a:pt x="3279" y="2995"/>
                      </a:lnTo>
                      <a:lnTo>
                        <a:pt x="3230" y="3040"/>
                      </a:lnTo>
                      <a:lnTo>
                        <a:pt x="3174" y="3077"/>
                      </a:lnTo>
                      <a:lnTo>
                        <a:pt x="3199" y="3089"/>
                      </a:lnTo>
                      <a:lnTo>
                        <a:pt x="3217" y="3105"/>
                      </a:lnTo>
                      <a:lnTo>
                        <a:pt x="3227" y="3123"/>
                      </a:lnTo>
                      <a:lnTo>
                        <a:pt x="3232" y="3143"/>
                      </a:lnTo>
                      <a:lnTo>
                        <a:pt x="3232" y="3165"/>
                      </a:lnTo>
                      <a:lnTo>
                        <a:pt x="3227" y="3186"/>
                      </a:lnTo>
                      <a:lnTo>
                        <a:pt x="3218" y="3205"/>
                      </a:lnTo>
                      <a:lnTo>
                        <a:pt x="3206" y="3223"/>
                      </a:lnTo>
                      <a:lnTo>
                        <a:pt x="3234" y="3242"/>
                      </a:lnTo>
                      <a:lnTo>
                        <a:pt x="3256" y="3266"/>
                      </a:lnTo>
                      <a:lnTo>
                        <a:pt x="3272" y="3294"/>
                      </a:lnTo>
                      <a:lnTo>
                        <a:pt x="3280" y="3322"/>
                      </a:lnTo>
                      <a:lnTo>
                        <a:pt x="3279" y="3350"/>
                      </a:lnTo>
                      <a:lnTo>
                        <a:pt x="3265" y="3377"/>
                      </a:lnTo>
                      <a:lnTo>
                        <a:pt x="3255" y="3388"/>
                      </a:lnTo>
                      <a:lnTo>
                        <a:pt x="3240" y="3397"/>
                      </a:lnTo>
                      <a:lnTo>
                        <a:pt x="3201" y="3411"/>
                      </a:lnTo>
                      <a:lnTo>
                        <a:pt x="3211" y="3437"/>
                      </a:lnTo>
                      <a:lnTo>
                        <a:pt x="3209" y="3458"/>
                      </a:lnTo>
                      <a:lnTo>
                        <a:pt x="3195" y="3476"/>
                      </a:lnTo>
                      <a:lnTo>
                        <a:pt x="3176" y="3492"/>
                      </a:lnTo>
                      <a:lnTo>
                        <a:pt x="3149" y="3503"/>
                      </a:lnTo>
                      <a:lnTo>
                        <a:pt x="3120" y="3512"/>
                      </a:lnTo>
                      <a:lnTo>
                        <a:pt x="3064" y="3521"/>
                      </a:lnTo>
                      <a:lnTo>
                        <a:pt x="3024" y="3567"/>
                      </a:lnTo>
                      <a:lnTo>
                        <a:pt x="2976" y="3607"/>
                      </a:lnTo>
                      <a:lnTo>
                        <a:pt x="2922" y="3641"/>
                      </a:lnTo>
                      <a:lnTo>
                        <a:pt x="2864" y="3672"/>
                      </a:lnTo>
                      <a:lnTo>
                        <a:pt x="2801" y="3698"/>
                      </a:lnTo>
                      <a:lnTo>
                        <a:pt x="2736" y="3721"/>
                      </a:lnTo>
                      <a:lnTo>
                        <a:pt x="2608" y="3766"/>
                      </a:lnTo>
                      <a:lnTo>
                        <a:pt x="2618" y="3794"/>
                      </a:lnTo>
                      <a:lnTo>
                        <a:pt x="2620" y="3817"/>
                      </a:lnTo>
                      <a:lnTo>
                        <a:pt x="2619" y="3834"/>
                      </a:lnTo>
                      <a:lnTo>
                        <a:pt x="2614" y="3847"/>
                      </a:lnTo>
                      <a:lnTo>
                        <a:pt x="2604" y="3856"/>
                      </a:lnTo>
                      <a:lnTo>
                        <a:pt x="2593" y="3861"/>
                      </a:lnTo>
                      <a:lnTo>
                        <a:pt x="2579" y="3861"/>
                      </a:lnTo>
                      <a:lnTo>
                        <a:pt x="2565" y="3858"/>
                      </a:lnTo>
                      <a:lnTo>
                        <a:pt x="2550" y="3851"/>
                      </a:lnTo>
                      <a:lnTo>
                        <a:pt x="2537" y="3842"/>
                      </a:lnTo>
                      <a:lnTo>
                        <a:pt x="2525" y="3830"/>
                      </a:lnTo>
                      <a:lnTo>
                        <a:pt x="2516" y="3816"/>
                      </a:lnTo>
                      <a:lnTo>
                        <a:pt x="2509" y="3799"/>
                      </a:lnTo>
                      <a:lnTo>
                        <a:pt x="2508" y="3780"/>
                      </a:lnTo>
                      <a:lnTo>
                        <a:pt x="2511" y="3760"/>
                      </a:lnTo>
                      <a:lnTo>
                        <a:pt x="2519" y="3738"/>
                      </a:lnTo>
                      <a:lnTo>
                        <a:pt x="2482" y="3756"/>
                      </a:lnTo>
                      <a:lnTo>
                        <a:pt x="2446" y="3759"/>
                      </a:lnTo>
                      <a:lnTo>
                        <a:pt x="2415" y="3750"/>
                      </a:lnTo>
                      <a:lnTo>
                        <a:pt x="2389" y="3733"/>
                      </a:lnTo>
                      <a:lnTo>
                        <a:pt x="2372" y="3708"/>
                      </a:lnTo>
                      <a:lnTo>
                        <a:pt x="2366" y="3682"/>
                      </a:lnTo>
                      <a:lnTo>
                        <a:pt x="2371" y="3654"/>
                      </a:lnTo>
                      <a:lnTo>
                        <a:pt x="2380" y="3642"/>
                      </a:lnTo>
                      <a:lnTo>
                        <a:pt x="2392" y="3631"/>
                      </a:lnTo>
                      <a:lnTo>
                        <a:pt x="2395" y="3594"/>
                      </a:lnTo>
                      <a:lnTo>
                        <a:pt x="2387" y="3569"/>
                      </a:lnTo>
                      <a:lnTo>
                        <a:pt x="2372" y="3551"/>
                      </a:lnTo>
                      <a:lnTo>
                        <a:pt x="2353" y="3534"/>
                      </a:lnTo>
                      <a:lnTo>
                        <a:pt x="2333" y="3517"/>
                      </a:lnTo>
                      <a:lnTo>
                        <a:pt x="2317" y="3495"/>
                      </a:lnTo>
                      <a:lnTo>
                        <a:pt x="2306" y="3463"/>
                      </a:lnTo>
                      <a:lnTo>
                        <a:pt x="2306" y="3420"/>
                      </a:lnTo>
                      <a:lnTo>
                        <a:pt x="2301" y="3408"/>
                      </a:lnTo>
                      <a:lnTo>
                        <a:pt x="2292" y="3403"/>
                      </a:lnTo>
                      <a:lnTo>
                        <a:pt x="2265" y="3408"/>
                      </a:lnTo>
                      <a:lnTo>
                        <a:pt x="2201" y="3441"/>
                      </a:lnTo>
                      <a:lnTo>
                        <a:pt x="2155" y="3602"/>
                      </a:lnTo>
                      <a:lnTo>
                        <a:pt x="2112" y="3765"/>
                      </a:lnTo>
                      <a:lnTo>
                        <a:pt x="2040" y="4092"/>
                      </a:lnTo>
                      <a:lnTo>
                        <a:pt x="1986" y="4422"/>
                      </a:lnTo>
                      <a:lnTo>
                        <a:pt x="1950" y="4752"/>
                      </a:lnTo>
                      <a:lnTo>
                        <a:pt x="1938" y="4917"/>
                      </a:lnTo>
                      <a:lnTo>
                        <a:pt x="1932" y="5083"/>
                      </a:lnTo>
                      <a:lnTo>
                        <a:pt x="1930" y="5250"/>
                      </a:lnTo>
                      <a:lnTo>
                        <a:pt x="1934" y="5415"/>
                      </a:lnTo>
                      <a:lnTo>
                        <a:pt x="1942" y="5581"/>
                      </a:lnTo>
                      <a:lnTo>
                        <a:pt x="1957" y="5748"/>
                      </a:lnTo>
                      <a:lnTo>
                        <a:pt x="1975" y="5912"/>
                      </a:lnTo>
                      <a:lnTo>
                        <a:pt x="1999" y="6078"/>
                      </a:lnTo>
                      <a:lnTo>
                        <a:pt x="1508" y="6078"/>
                      </a:lnTo>
                      <a:lnTo>
                        <a:pt x="1531" y="6036"/>
                      </a:lnTo>
                      <a:lnTo>
                        <a:pt x="1549" y="5975"/>
                      </a:lnTo>
                      <a:lnTo>
                        <a:pt x="1565" y="5898"/>
                      </a:lnTo>
                      <a:lnTo>
                        <a:pt x="1577" y="5806"/>
                      </a:lnTo>
                      <a:lnTo>
                        <a:pt x="1591" y="5583"/>
                      </a:lnTo>
                      <a:lnTo>
                        <a:pt x="1593" y="5323"/>
                      </a:lnTo>
                      <a:lnTo>
                        <a:pt x="1582" y="5040"/>
                      </a:lnTo>
                      <a:lnTo>
                        <a:pt x="1561" y="4750"/>
                      </a:lnTo>
                      <a:lnTo>
                        <a:pt x="1546" y="4607"/>
                      </a:lnTo>
                      <a:lnTo>
                        <a:pt x="1528" y="4467"/>
                      </a:lnTo>
                      <a:lnTo>
                        <a:pt x="1486" y="4206"/>
                      </a:lnTo>
                      <a:lnTo>
                        <a:pt x="1565" y="4190"/>
                      </a:lnTo>
                      <a:lnTo>
                        <a:pt x="1576" y="4169"/>
                      </a:lnTo>
                      <a:lnTo>
                        <a:pt x="1586" y="4155"/>
                      </a:lnTo>
                      <a:lnTo>
                        <a:pt x="1595" y="4147"/>
                      </a:lnTo>
                      <a:lnTo>
                        <a:pt x="1606" y="4145"/>
                      </a:lnTo>
                      <a:lnTo>
                        <a:pt x="1624" y="4153"/>
                      </a:lnTo>
                      <a:lnTo>
                        <a:pt x="1643" y="4169"/>
                      </a:lnTo>
                      <a:lnTo>
                        <a:pt x="1664" y="4186"/>
                      </a:lnTo>
                      <a:lnTo>
                        <a:pt x="1674" y="4191"/>
                      </a:lnTo>
                      <a:lnTo>
                        <a:pt x="1686" y="4194"/>
                      </a:lnTo>
                      <a:lnTo>
                        <a:pt x="1698" y="4192"/>
                      </a:lnTo>
                      <a:lnTo>
                        <a:pt x="1711" y="4186"/>
                      </a:lnTo>
                      <a:lnTo>
                        <a:pt x="1725" y="4174"/>
                      </a:lnTo>
                      <a:lnTo>
                        <a:pt x="1740" y="4153"/>
                      </a:lnTo>
                      <a:lnTo>
                        <a:pt x="1742" y="4334"/>
                      </a:lnTo>
                      <a:lnTo>
                        <a:pt x="1732" y="4464"/>
                      </a:lnTo>
                      <a:lnTo>
                        <a:pt x="1717" y="4545"/>
                      </a:lnTo>
                      <a:lnTo>
                        <a:pt x="1705" y="4566"/>
                      </a:lnTo>
                      <a:lnTo>
                        <a:pt x="1701" y="4571"/>
                      </a:lnTo>
                      <a:lnTo>
                        <a:pt x="1693" y="4574"/>
                      </a:lnTo>
                      <a:lnTo>
                        <a:pt x="1680" y="4570"/>
                      </a:lnTo>
                      <a:lnTo>
                        <a:pt x="1665" y="4554"/>
                      </a:lnTo>
                      <a:lnTo>
                        <a:pt x="1649" y="4524"/>
                      </a:lnTo>
                      <a:lnTo>
                        <a:pt x="1634" y="4483"/>
                      </a:lnTo>
                      <a:lnTo>
                        <a:pt x="1599" y="4362"/>
                      </a:lnTo>
                      <a:lnTo>
                        <a:pt x="1565" y="4190"/>
                      </a:lnTo>
                      <a:lnTo>
                        <a:pt x="1486" y="4206"/>
                      </a:lnTo>
                      <a:lnTo>
                        <a:pt x="1434" y="3746"/>
                      </a:lnTo>
                      <a:lnTo>
                        <a:pt x="1388" y="3611"/>
                      </a:lnTo>
                      <a:lnTo>
                        <a:pt x="1360" y="3541"/>
                      </a:lnTo>
                      <a:lnTo>
                        <a:pt x="1349" y="3514"/>
                      </a:lnTo>
                      <a:lnTo>
                        <a:pt x="1328" y="3472"/>
                      </a:lnTo>
                      <a:lnTo>
                        <a:pt x="1362" y="3472"/>
                      </a:lnTo>
                      <a:lnTo>
                        <a:pt x="1386" y="3462"/>
                      </a:lnTo>
                      <a:lnTo>
                        <a:pt x="1403" y="3444"/>
                      </a:lnTo>
                      <a:lnTo>
                        <a:pt x="1419" y="3421"/>
                      </a:lnTo>
                      <a:lnTo>
                        <a:pt x="1436" y="3397"/>
                      </a:lnTo>
                      <a:lnTo>
                        <a:pt x="1461" y="3377"/>
                      </a:lnTo>
                      <a:lnTo>
                        <a:pt x="1496" y="3363"/>
                      </a:lnTo>
                      <a:lnTo>
                        <a:pt x="1519" y="3360"/>
                      </a:lnTo>
                      <a:lnTo>
                        <a:pt x="1546" y="3359"/>
                      </a:lnTo>
                      <a:lnTo>
                        <a:pt x="1630" y="3604"/>
                      </a:lnTo>
                      <a:lnTo>
                        <a:pt x="1668" y="3725"/>
                      </a:lnTo>
                      <a:lnTo>
                        <a:pt x="1700" y="3848"/>
                      </a:lnTo>
                      <a:lnTo>
                        <a:pt x="1636" y="3861"/>
                      </a:lnTo>
                      <a:lnTo>
                        <a:pt x="1589" y="3865"/>
                      </a:lnTo>
                      <a:lnTo>
                        <a:pt x="1556" y="3862"/>
                      </a:lnTo>
                      <a:lnTo>
                        <a:pt x="1535" y="3852"/>
                      </a:lnTo>
                      <a:lnTo>
                        <a:pt x="1524" y="3838"/>
                      </a:lnTo>
                      <a:lnTo>
                        <a:pt x="1520" y="3822"/>
                      </a:lnTo>
                      <a:lnTo>
                        <a:pt x="1528" y="3782"/>
                      </a:lnTo>
                      <a:lnTo>
                        <a:pt x="1540" y="3745"/>
                      </a:lnTo>
                      <a:lnTo>
                        <a:pt x="1543" y="3730"/>
                      </a:lnTo>
                      <a:lnTo>
                        <a:pt x="1540" y="3719"/>
                      </a:lnTo>
                      <a:lnTo>
                        <a:pt x="1529" y="3714"/>
                      </a:lnTo>
                      <a:lnTo>
                        <a:pt x="1511" y="3716"/>
                      </a:lnTo>
                      <a:lnTo>
                        <a:pt x="1479" y="3726"/>
                      </a:lnTo>
                      <a:lnTo>
                        <a:pt x="1434" y="3746"/>
                      </a:lnTo>
                      <a:lnTo>
                        <a:pt x="1486" y="4206"/>
                      </a:lnTo>
                      <a:lnTo>
                        <a:pt x="1780" y="3810"/>
                      </a:lnTo>
                      <a:lnTo>
                        <a:pt x="1775" y="3813"/>
                      </a:lnTo>
                      <a:lnTo>
                        <a:pt x="1768" y="3810"/>
                      </a:lnTo>
                      <a:lnTo>
                        <a:pt x="1755" y="3785"/>
                      </a:lnTo>
                      <a:lnTo>
                        <a:pt x="1721" y="3680"/>
                      </a:lnTo>
                      <a:lnTo>
                        <a:pt x="1640" y="3362"/>
                      </a:lnTo>
                      <a:lnTo>
                        <a:pt x="1670" y="3386"/>
                      </a:lnTo>
                      <a:lnTo>
                        <a:pt x="1690" y="3393"/>
                      </a:lnTo>
                      <a:lnTo>
                        <a:pt x="1711" y="3399"/>
                      </a:lnTo>
                      <a:lnTo>
                        <a:pt x="1732" y="3401"/>
                      </a:lnTo>
                      <a:lnTo>
                        <a:pt x="1754" y="3399"/>
                      </a:lnTo>
                      <a:lnTo>
                        <a:pt x="1793" y="3387"/>
                      </a:lnTo>
                      <a:lnTo>
                        <a:pt x="1797" y="3569"/>
                      </a:lnTo>
                      <a:lnTo>
                        <a:pt x="1794" y="3696"/>
                      </a:lnTo>
                      <a:lnTo>
                        <a:pt x="1789" y="3774"/>
                      </a:lnTo>
                      <a:lnTo>
                        <a:pt x="1780" y="3810"/>
                      </a:lnTo>
                      <a:lnTo>
                        <a:pt x="1486" y="4206"/>
                      </a:lnTo>
                      <a:lnTo>
                        <a:pt x="1858" y="3905"/>
                      </a:lnTo>
                      <a:lnTo>
                        <a:pt x="1878" y="3399"/>
                      </a:lnTo>
                      <a:lnTo>
                        <a:pt x="1907" y="3410"/>
                      </a:lnTo>
                      <a:lnTo>
                        <a:pt x="1936" y="3411"/>
                      </a:lnTo>
                      <a:lnTo>
                        <a:pt x="1965" y="3407"/>
                      </a:lnTo>
                      <a:lnTo>
                        <a:pt x="1994" y="3399"/>
                      </a:lnTo>
                      <a:lnTo>
                        <a:pt x="2023" y="3391"/>
                      </a:lnTo>
                      <a:lnTo>
                        <a:pt x="2052" y="3387"/>
                      </a:lnTo>
                      <a:lnTo>
                        <a:pt x="2079" y="3390"/>
                      </a:lnTo>
                      <a:lnTo>
                        <a:pt x="2106" y="3403"/>
                      </a:lnTo>
                      <a:lnTo>
                        <a:pt x="2056" y="3626"/>
                      </a:lnTo>
                      <a:lnTo>
                        <a:pt x="1998" y="3858"/>
                      </a:lnTo>
                      <a:lnTo>
                        <a:pt x="1926" y="4090"/>
                      </a:lnTo>
                      <a:lnTo>
                        <a:pt x="1886" y="4203"/>
                      </a:lnTo>
                      <a:lnTo>
                        <a:pt x="1841" y="4312"/>
                      </a:lnTo>
                      <a:lnTo>
                        <a:pt x="1858" y="3905"/>
                      </a:lnTo>
                      <a:lnTo>
                        <a:pt x="1486" y="4206"/>
                      </a:lnTo>
                      <a:close/>
                    </a:path>
                  </a:pathLst>
                </a:custGeom>
                <a:solidFill>
                  <a:srgbClr val="7CBF33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" name="Freeform 45">
                  <a:extLst>
                    <a:ext uri="{FF2B5EF4-FFF2-40B4-BE49-F238E27FC236}">
                      <a16:creationId xmlns:a16="http://schemas.microsoft.com/office/drawing/2014/main" id="{9B8E3A62-E03B-4A59-900C-8A8D4B201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6945" y="-882918"/>
                  <a:ext cx="966536" cy="1499089"/>
                </a:xfrm>
                <a:custGeom>
                  <a:avLst/>
                  <a:gdLst>
                    <a:gd name="T0" fmla="*/ 1193 w 3651"/>
                    <a:gd name="T1" fmla="*/ 4212 h 6078"/>
                    <a:gd name="T2" fmla="*/ 966 w 3651"/>
                    <a:gd name="T3" fmla="*/ 4080 h 6078"/>
                    <a:gd name="T4" fmla="*/ 828 w 3651"/>
                    <a:gd name="T5" fmla="*/ 4181 h 6078"/>
                    <a:gd name="T6" fmla="*/ 631 w 3651"/>
                    <a:gd name="T7" fmla="*/ 4179 h 6078"/>
                    <a:gd name="T8" fmla="*/ 425 w 3651"/>
                    <a:gd name="T9" fmla="*/ 4083 h 6078"/>
                    <a:gd name="T10" fmla="*/ 593 w 3651"/>
                    <a:gd name="T11" fmla="*/ 3871 h 6078"/>
                    <a:gd name="T12" fmla="*/ 471 w 3651"/>
                    <a:gd name="T13" fmla="*/ 3899 h 6078"/>
                    <a:gd name="T14" fmla="*/ 275 w 3651"/>
                    <a:gd name="T15" fmla="*/ 3607 h 6078"/>
                    <a:gd name="T16" fmla="*/ 295 w 3651"/>
                    <a:gd name="T17" fmla="*/ 3420 h 6078"/>
                    <a:gd name="T18" fmla="*/ 536 w 3651"/>
                    <a:gd name="T19" fmla="*/ 3393 h 6078"/>
                    <a:gd name="T20" fmla="*/ 490 w 3651"/>
                    <a:gd name="T21" fmla="*/ 3190 h 6078"/>
                    <a:gd name="T22" fmla="*/ 692 w 3651"/>
                    <a:gd name="T23" fmla="*/ 2994 h 6078"/>
                    <a:gd name="T24" fmla="*/ 409 w 3651"/>
                    <a:gd name="T25" fmla="*/ 2928 h 6078"/>
                    <a:gd name="T26" fmla="*/ 89 w 3651"/>
                    <a:gd name="T27" fmla="*/ 2551 h 6078"/>
                    <a:gd name="T28" fmla="*/ 324 w 3651"/>
                    <a:gd name="T29" fmla="*/ 2272 h 6078"/>
                    <a:gd name="T30" fmla="*/ 119 w 3651"/>
                    <a:gd name="T31" fmla="*/ 2162 h 6078"/>
                    <a:gd name="T32" fmla="*/ 40 w 3651"/>
                    <a:gd name="T33" fmla="*/ 2000 h 6078"/>
                    <a:gd name="T34" fmla="*/ 138 w 3651"/>
                    <a:gd name="T35" fmla="*/ 1731 h 6078"/>
                    <a:gd name="T36" fmla="*/ 320 w 3651"/>
                    <a:gd name="T37" fmla="*/ 1556 h 6078"/>
                    <a:gd name="T38" fmla="*/ 354 w 3651"/>
                    <a:gd name="T39" fmla="*/ 1344 h 6078"/>
                    <a:gd name="T40" fmla="*/ 246 w 3651"/>
                    <a:gd name="T41" fmla="*/ 1119 h 6078"/>
                    <a:gd name="T42" fmla="*/ 322 w 3651"/>
                    <a:gd name="T43" fmla="*/ 931 h 6078"/>
                    <a:gd name="T44" fmla="*/ 396 w 3651"/>
                    <a:gd name="T45" fmla="*/ 797 h 6078"/>
                    <a:gd name="T46" fmla="*/ 682 w 3651"/>
                    <a:gd name="T47" fmla="*/ 611 h 6078"/>
                    <a:gd name="T48" fmla="*/ 886 w 3651"/>
                    <a:gd name="T49" fmla="*/ 421 h 6078"/>
                    <a:gd name="T50" fmla="*/ 1135 w 3651"/>
                    <a:gd name="T51" fmla="*/ 340 h 6078"/>
                    <a:gd name="T52" fmla="*/ 1280 w 3651"/>
                    <a:gd name="T53" fmla="*/ 189 h 6078"/>
                    <a:gd name="T54" fmla="*/ 1457 w 3651"/>
                    <a:gd name="T55" fmla="*/ 34 h 6078"/>
                    <a:gd name="T56" fmla="*/ 1700 w 3651"/>
                    <a:gd name="T57" fmla="*/ 79 h 6078"/>
                    <a:gd name="T58" fmla="*/ 1929 w 3651"/>
                    <a:gd name="T59" fmla="*/ 18 h 6078"/>
                    <a:gd name="T60" fmla="*/ 2127 w 3651"/>
                    <a:gd name="T61" fmla="*/ 225 h 6078"/>
                    <a:gd name="T62" fmla="*/ 2298 w 3651"/>
                    <a:gd name="T63" fmla="*/ 439 h 6078"/>
                    <a:gd name="T64" fmla="*/ 2535 w 3651"/>
                    <a:gd name="T65" fmla="*/ 560 h 6078"/>
                    <a:gd name="T66" fmla="*/ 2909 w 3651"/>
                    <a:gd name="T67" fmla="*/ 577 h 6078"/>
                    <a:gd name="T68" fmla="*/ 3190 w 3651"/>
                    <a:gd name="T69" fmla="*/ 783 h 6078"/>
                    <a:gd name="T70" fmla="*/ 3265 w 3651"/>
                    <a:gd name="T71" fmla="*/ 960 h 6078"/>
                    <a:gd name="T72" fmla="*/ 3141 w 3651"/>
                    <a:gd name="T73" fmla="*/ 1159 h 6078"/>
                    <a:gd name="T74" fmla="*/ 3354 w 3651"/>
                    <a:gd name="T75" fmla="*/ 1267 h 6078"/>
                    <a:gd name="T76" fmla="*/ 3455 w 3651"/>
                    <a:gd name="T77" fmla="*/ 1434 h 6078"/>
                    <a:gd name="T78" fmla="*/ 3503 w 3651"/>
                    <a:gd name="T79" fmla="*/ 1699 h 6078"/>
                    <a:gd name="T80" fmla="*/ 3596 w 3651"/>
                    <a:gd name="T81" fmla="*/ 1888 h 6078"/>
                    <a:gd name="T82" fmla="*/ 3631 w 3651"/>
                    <a:gd name="T83" fmla="*/ 2091 h 6078"/>
                    <a:gd name="T84" fmla="*/ 3582 w 3651"/>
                    <a:gd name="T85" fmla="*/ 2267 h 6078"/>
                    <a:gd name="T86" fmla="*/ 3548 w 3651"/>
                    <a:gd name="T87" fmla="*/ 2440 h 6078"/>
                    <a:gd name="T88" fmla="*/ 3578 w 3651"/>
                    <a:gd name="T89" fmla="*/ 2569 h 6078"/>
                    <a:gd name="T90" fmla="*/ 3459 w 3651"/>
                    <a:gd name="T91" fmla="*/ 2739 h 6078"/>
                    <a:gd name="T92" fmla="*/ 3360 w 3651"/>
                    <a:gd name="T93" fmla="*/ 2880 h 6078"/>
                    <a:gd name="T94" fmla="*/ 3199 w 3651"/>
                    <a:gd name="T95" fmla="*/ 3089 h 6078"/>
                    <a:gd name="T96" fmla="*/ 3256 w 3651"/>
                    <a:gd name="T97" fmla="*/ 3266 h 6078"/>
                    <a:gd name="T98" fmla="*/ 3209 w 3651"/>
                    <a:gd name="T99" fmla="*/ 3458 h 6078"/>
                    <a:gd name="T100" fmla="*/ 2864 w 3651"/>
                    <a:gd name="T101" fmla="*/ 3672 h 6078"/>
                    <a:gd name="T102" fmla="*/ 2593 w 3651"/>
                    <a:gd name="T103" fmla="*/ 3861 h 6078"/>
                    <a:gd name="T104" fmla="*/ 2511 w 3651"/>
                    <a:gd name="T105" fmla="*/ 3760 h 6078"/>
                    <a:gd name="T106" fmla="*/ 2380 w 3651"/>
                    <a:gd name="T107" fmla="*/ 3642 h 6078"/>
                    <a:gd name="T108" fmla="*/ 2306 w 3651"/>
                    <a:gd name="T109" fmla="*/ 3420 h 6078"/>
                    <a:gd name="T110" fmla="*/ 1950 w 3651"/>
                    <a:gd name="T111" fmla="*/ 4752 h 6078"/>
                    <a:gd name="T112" fmla="*/ 1508 w 3651"/>
                    <a:gd name="T113" fmla="*/ 6078 h 6078"/>
                    <a:gd name="T114" fmla="*/ 1546 w 3651"/>
                    <a:gd name="T115" fmla="*/ 4607 h 6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51" h="6078">
                      <a:moveTo>
                        <a:pt x="1486" y="4206"/>
                      </a:moveTo>
                      <a:lnTo>
                        <a:pt x="1466" y="4200"/>
                      </a:lnTo>
                      <a:lnTo>
                        <a:pt x="1448" y="4197"/>
                      </a:lnTo>
                      <a:lnTo>
                        <a:pt x="1411" y="4198"/>
                      </a:lnTo>
                      <a:lnTo>
                        <a:pt x="1338" y="4216"/>
                      </a:lnTo>
                      <a:lnTo>
                        <a:pt x="1302" y="4226"/>
                      </a:lnTo>
                      <a:lnTo>
                        <a:pt x="1267" y="4232"/>
                      </a:lnTo>
                      <a:lnTo>
                        <a:pt x="1231" y="4228"/>
                      </a:lnTo>
                      <a:lnTo>
                        <a:pt x="1193" y="4212"/>
                      </a:lnTo>
                      <a:lnTo>
                        <a:pt x="1172" y="4201"/>
                      </a:lnTo>
                      <a:lnTo>
                        <a:pt x="1145" y="4193"/>
                      </a:lnTo>
                      <a:lnTo>
                        <a:pt x="1085" y="4182"/>
                      </a:lnTo>
                      <a:lnTo>
                        <a:pt x="1054" y="4176"/>
                      </a:lnTo>
                      <a:lnTo>
                        <a:pt x="1028" y="4166"/>
                      </a:lnTo>
                      <a:lnTo>
                        <a:pt x="1007" y="4152"/>
                      </a:lnTo>
                      <a:lnTo>
                        <a:pt x="994" y="4133"/>
                      </a:lnTo>
                      <a:lnTo>
                        <a:pt x="979" y="4100"/>
                      </a:lnTo>
                      <a:lnTo>
                        <a:pt x="966" y="4080"/>
                      </a:lnTo>
                      <a:lnTo>
                        <a:pt x="954" y="4070"/>
                      </a:lnTo>
                      <a:lnTo>
                        <a:pt x="942" y="4069"/>
                      </a:lnTo>
                      <a:lnTo>
                        <a:pt x="930" y="4074"/>
                      </a:lnTo>
                      <a:lnTo>
                        <a:pt x="920" y="4085"/>
                      </a:lnTo>
                      <a:lnTo>
                        <a:pt x="897" y="4117"/>
                      </a:lnTo>
                      <a:lnTo>
                        <a:pt x="872" y="4151"/>
                      </a:lnTo>
                      <a:lnTo>
                        <a:pt x="858" y="4165"/>
                      </a:lnTo>
                      <a:lnTo>
                        <a:pt x="843" y="4176"/>
                      </a:lnTo>
                      <a:lnTo>
                        <a:pt x="828" y="4181"/>
                      </a:lnTo>
                      <a:lnTo>
                        <a:pt x="809" y="4179"/>
                      </a:lnTo>
                      <a:lnTo>
                        <a:pt x="789" y="4166"/>
                      </a:lnTo>
                      <a:lnTo>
                        <a:pt x="767" y="4145"/>
                      </a:lnTo>
                      <a:lnTo>
                        <a:pt x="710" y="4163"/>
                      </a:lnTo>
                      <a:lnTo>
                        <a:pt x="694" y="4165"/>
                      </a:lnTo>
                      <a:lnTo>
                        <a:pt x="680" y="4164"/>
                      </a:lnTo>
                      <a:lnTo>
                        <a:pt x="669" y="4162"/>
                      </a:lnTo>
                      <a:lnTo>
                        <a:pt x="656" y="4149"/>
                      </a:lnTo>
                      <a:lnTo>
                        <a:pt x="631" y="4179"/>
                      </a:lnTo>
                      <a:lnTo>
                        <a:pt x="618" y="4189"/>
                      </a:lnTo>
                      <a:lnTo>
                        <a:pt x="603" y="4196"/>
                      </a:lnTo>
                      <a:lnTo>
                        <a:pt x="573" y="4201"/>
                      </a:lnTo>
                      <a:lnTo>
                        <a:pt x="543" y="4197"/>
                      </a:lnTo>
                      <a:lnTo>
                        <a:pt x="514" y="4184"/>
                      </a:lnTo>
                      <a:lnTo>
                        <a:pt x="485" y="4165"/>
                      </a:lnTo>
                      <a:lnTo>
                        <a:pt x="461" y="4141"/>
                      </a:lnTo>
                      <a:lnTo>
                        <a:pt x="440" y="4114"/>
                      </a:lnTo>
                      <a:lnTo>
                        <a:pt x="425" y="4083"/>
                      </a:lnTo>
                      <a:lnTo>
                        <a:pt x="417" y="4054"/>
                      </a:lnTo>
                      <a:lnTo>
                        <a:pt x="417" y="4025"/>
                      </a:lnTo>
                      <a:lnTo>
                        <a:pt x="427" y="4000"/>
                      </a:lnTo>
                      <a:lnTo>
                        <a:pt x="446" y="3978"/>
                      </a:lnTo>
                      <a:lnTo>
                        <a:pt x="478" y="3963"/>
                      </a:lnTo>
                      <a:lnTo>
                        <a:pt x="523" y="3956"/>
                      </a:lnTo>
                      <a:lnTo>
                        <a:pt x="551" y="3956"/>
                      </a:lnTo>
                      <a:lnTo>
                        <a:pt x="582" y="3958"/>
                      </a:lnTo>
                      <a:lnTo>
                        <a:pt x="593" y="3871"/>
                      </a:lnTo>
                      <a:lnTo>
                        <a:pt x="593" y="3836"/>
                      </a:lnTo>
                      <a:lnTo>
                        <a:pt x="590" y="3833"/>
                      </a:lnTo>
                      <a:lnTo>
                        <a:pt x="585" y="3837"/>
                      </a:lnTo>
                      <a:lnTo>
                        <a:pt x="566" y="3860"/>
                      </a:lnTo>
                      <a:lnTo>
                        <a:pt x="536" y="3887"/>
                      </a:lnTo>
                      <a:lnTo>
                        <a:pt x="518" y="3896"/>
                      </a:lnTo>
                      <a:lnTo>
                        <a:pt x="511" y="3899"/>
                      </a:lnTo>
                      <a:lnTo>
                        <a:pt x="496" y="3901"/>
                      </a:lnTo>
                      <a:lnTo>
                        <a:pt x="471" y="3899"/>
                      </a:lnTo>
                      <a:lnTo>
                        <a:pt x="445" y="3888"/>
                      </a:lnTo>
                      <a:lnTo>
                        <a:pt x="413" y="3867"/>
                      </a:lnTo>
                      <a:lnTo>
                        <a:pt x="380" y="3831"/>
                      </a:lnTo>
                      <a:lnTo>
                        <a:pt x="342" y="3802"/>
                      </a:lnTo>
                      <a:lnTo>
                        <a:pt x="317" y="3770"/>
                      </a:lnTo>
                      <a:lnTo>
                        <a:pt x="304" y="3738"/>
                      </a:lnTo>
                      <a:lnTo>
                        <a:pt x="297" y="3703"/>
                      </a:lnTo>
                      <a:lnTo>
                        <a:pt x="287" y="3637"/>
                      </a:lnTo>
                      <a:lnTo>
                        <a:pt x="275" y="3607"/>
                      </a:lnTo>
                      <a:lnTo>
                        <a:pt x="270" y="3595"/>
                      </a:lnTo>
                      <a:lnTo>
                        <a:pt x="254" y="3578"/>
                      </a:lnTo>
                      <a:lnTo>
                        <a:pt x="221" y="3526"/>
                      </a:lnTo>
                      <a:lnTo>
                        <a:pt x="209" y="3492"/>
                      </a:lnTo>
                      <a:lnTo>
                        <a:pt x="211" y="3471"/>
                      </a:lnTo>
                      <a:lnTo>
                        <a:pt x="226" y="3459"/>
                      </a:lnTo>
                      <a:lnTo>
                        <a:pt x="247" y="3450"/>
                      </a:lnTo>
                      <a:lnTo>
                        <a:pt x="272" y="3439"/>
                      </a:lnTo>
                      <a:lnTo>
                        <a:pt x="295" y="3420"/>
                      </a:lnTo>
                      <a:lnTo>
                        <a:pt x="312" y="3388"/>
                      </a:lnTo>
                      <a:lnTo>
                        <a:pt x="329" y="3373"/>
                      </a:lnTo>
                      <a:lnTo>
                        <a:pt x="347" y="3364"/>
                      </a:lnTo>
                      <a:lnTo>
                        <a:pt x="370" y="3361"/>
                      </a:lnTo>
                      <a:lnTo>
                        <a:pt x="392" y="3361"/>
                      </a:lnTo>
                      <a:lnTo>
                        <a:pt x="440" y="3371"/>
                      </a:lnTo>
                      <a:lnTo>
                        <a:pt x="485" y="3384"/>
                      </a:lnTo>
                      <a:lnTo>
                        <a:pt x="521" y="3393"/>
                      </a:lnTo>
                      <a:lnTo>
                        <a:pt x="536" y="3393"/>
                      </a:lnTo>
                      <a:lnTo>
                        <a:pt x="545" y="3389"/>
                      </a:lnTo>
                      <a:lnTo>
                        <a:pt x="551" y="3380"/>
                      </a:lnTo>
                      <a:lnTo>
                        <a:pt x="552" y="3364"/>
                      </a:lnTo>
                      <a:lnTo>
                        <a:pt x="545" y="3339"/>
                      </a:lnTo>
                      <a:lnTo>
                        <a:pt x="533" y="3307"/>
                      </a:lnTo>
                      <a:lnTo>
                        <a:pt x="514" y="3276"/>
                      </a:lnTo>
                      <a:lnTo>
                        <a:pt x="500" y="3246"/>
                      </a:lnTo>
                      <a:lnTo>
                        <a:pt x="492" y="3217"/>
                      </a:lnTo>
                      <a:lnTo>
                        <a:pt x="490" y="3190"/>
                      </a:lnTo>
                      <a:lnTo>
                        <a:pt x="492" y="3163"/>
                      </a:lnTo>
                      <a:lnTo>
                        <a:pt x="499" y="3138"/>
                      </a:lnTo>
                      <a:lnTo>
                        <a:pt x="511" y="3115"/>
                      </a:lnTo>
                      <a:lnTo>
                        <a:pt x="527" y="3092"/>
                      </a:lnTo>
                      <a:lnTo>
                        <a:pt x="547" y="3072"/>
                      </a:lnTo>
                      <a:lnTo>
                        <a:pt x="569" y="3053"/>
                      </a:lnTo>
                      <a:lnTo>
                        <a:pt x="595" y="3035"/>
                      </a:lnTo>
                      <a:lnTo>
                        <a:pt x="624" y="3019"/>
                      </a:lnTo>
                      <a:lnTo>
                        <a:pt x="692" y="2994"/>
                      </a:lnTo>
                      <a:lnTo>
                        <a:pt x="767" y="2975"/>
                      </a:lnTo>
                      <a:lnTo>
                        <a:pt x="763" y="2977"/>
                      </a:lnTo>
                      <a:lnTo>
                        <a:pt x="764" y="2975"/>
                      </a:lnTo>
                      <a:lnTo>
                        <a:pt x="767" y="2975"/>
                      </a:lnTo>
                      <a:lnTo>
                        <a:pt x="678" y="2973"/>
                      </a:lnTo>
                      <a:lnTo>
                        <a:pt x="599" y="2968"/>
                      </a:lnTo>
                      <a:lnTo>
                        <a:pt x="528" y="2958"/>
                      </a:lnTo>
                      <a:lnTo>
                        <a:pt x="465" y="2945"/>
                      </a:lnTo>
                      <a:lnTo>
                        <a:pt x="409" y="2928"/>
                      </a:lnTo>
                      <a:lnTo>
                        <a:pt x="359" y="2907"/>
                      </a:lnTo>
                      <a:lnTo>
                        <a:pt x="317" y="2885"/>
                      </a:lnTo>
                      <a:lnTo>
                        <a:pt x="279" y="2859"/>
                      </a:lnTo>
                      <a:lnTo>
                        <a:pt x="246" y="2830"/>
                      </a:lnTo>
                      <a:lnTo>
                        <a:pt x="217" y="2800"/>
                      </a:lnTo>
                      <a:lnTo>
                        <a:pt x="168" y="2732"/>
                      </a:lnTo>
                      <a:lnTo>
                        <a:pt x="127" y="2656"/>
                      </a:lnTo>
                      <a:lnTo>
                        <a:pt x="90" y="2576"/>
                      </a:lnTo>
                      <a:lnTo>
                        <a:pt x="89" y="2551"/>
                      </a:lnTo>
                      <a:lnTo>
                        <a:pt x="91" y="2525"/>
                      </a:lnTo>
                      <a:lnTo>
                        <a:pt x="106" y="2476"/>
                      </a:lnTo>
                      <a:lnTo>
                        <a:pt x="131" y="2429"/>
                      </a:lnTo>
                      <a:lnTo>
                        <a:pt x="163" y="2387"/>
                      </a:lnTo>
                      <a:lnTo>
                        <a:pt x="201" y="2351"/>
                      </a:lnTo>
                      <a:lnTo>
                        <a:pt x="241" y="2323"/>
                      </a:lnTo>
                      <a:lnTo>
                        <a:pt x="283" y="2305"/>
                      </a:lnTo>
                      <a:lnTo>
                        <a:pt x="322" y="2299"/>
                      </a:lnTo>
                      <a:lnTo>
                        <a:pt x="324" y="2272"/>
                      </a:lnTo>
                      <a:lnTo>
                        <a:pt x="320" y="2244"/>
                      </a:lnTo>
                      <a:lnTo>
                        <a:pt x="313" y="2214"/>
                      </a:lnTo>
                      <a:lnTo>
                        <a:pt x="299" y="2188"/>
                      </a:lnTo>
                      <a:lnTo>
                        <a:pt x="279" y="2167"/>
                      </a:lnTo>
                      <a:lnTo>
                        <a:pt x="251" y="2151"/>
                      </a:lnTo>
                      <a:lnTo>
                        <a:pt x="214" y="2145"/>
                      </a:lnTo>
                      <a:lnTo>
                        <a:pt x="193" y="2146"/>
                      </a:lnTo>
                      <a:lnTo>
                        <a:pt x="168" y="2151"/>
                      </a:lnTo>
                      <a:lnTo>
                        <a:pt x="119" y="2162"/>
                      </a:lnTo>
                      <a:lnTo>
                        <a:pt x="98" y="2162"/>
                      </a:lnTo>
                      <a:lnTo>
                        <a:pt x="80" y="2157"/>
                      </a:lnTo>
                      <a:lnTo>
                        <a:pt x="49" y="2142"/>
                      </a:lnTo>
                      <a:lnTo>
                        <a:pt x="27" y="2118"/>
                      </a:lnTo>
                      <a:lnTo>
                        <a:pt x="15" y="2088"/>
                      </a:lnTo>
                      <a:lnTo>
                        <a:pt x="14" y="2057"/>
                      </a:lnTo>
                      <a:lnTo>
                        <a:pt x="22" y="2026"/>
                      </a:lnTo>
                      <a:lnTo>
                        <a:pt x="29" y="2012"/>
                      </a:lnTo>
                      <a:lnTo>
                        <a:pt x="40" y="2000"/>
                      </a:lnTo>
                      <a:lnTo>
                        <a:pt x="20" y="1991"/>
                      </a:lnTo>
                      <a:lnTo>
                        <a:pt x="8" y="1977"/>
                      </a:lnTo>
                      <a:lnTo>
                        <a:pt x="2" y="1957"/>
                      </a:lnTo>
                      <a:lnTo>
                        <a:pt x="0" y="1935"/>
                      </a:lnTo>
                      <a:lnTo>
                        <a:pt x="15" y="1883"/>
                      </a:lnTo>
                      <a:lnTo>
                        <a:pt x="45" y="1827"/>
                      </a:lnTo>
                      <a:lnTo>
                        <a:pt x="87" y="1774"/>
                      </a:lnTo>
                      <a:lnTo>
                        <a:pt x="113" y="1751"/>
                      </a:lnTo>
                      <a:lnTo>
                        <a:pt x="138" y="1731"/>
                      </a:lnTo>
                      <a:lnTo>
                        <a:pt x="165" y="1715"/>
                      </a:lnTo>
                      <a:lnTo>
                        <a:pt x="192" y="1704"/>
                      </a:lnTo>
                      <a:lnTo>
                        <a:pt x="219" y="1699"/>
                      </a:lnTo>
                      <a:lnTo>
                        <a:pt x="246" y="1701"/>
                      </a:lnTo>
                      <a:lnTo>
                        <a:pt x="256" y="1654"/>
                      </a:lnTo>
                      <a:lnTo>
                        <a:pt x="271" y="1619"/>
                      </a:lnTo>
                      <a:lnTo>
                        <a:pt x="287" y="1591"/>
                      </a:lnTo>
                      <a:lnTo>
                        <a:pt x="303" y="1570"/>
                      </a:lnTo>
                      <a:lnTo>
                        <a:pt x="320" y="1556"/>
                      </a:lnTo>
                      <a:lnTo>
                        <a:pt x="337" y="1545"/>
                      </a:lnTo>
                      <a:lnTo>
                        <a:pt x="368" y="1530"/>
                      </a:lnTo>
                      <a:lnTo>
                        <a:pt x="380" y="1523"/>
                      </a:lnTo>
                      <a:lnTo>
                        <a:pt x="391" y="1515"/>
                      </a:lnTo>
                      <a:lnTo>
                        <a:pt x="397" y="1503"/>
                      </a:lnTo>
                      <a:lnTo>
                        <a:pt x="399" y="1487"/>
                      </a:lnTo>
                      <a:lnTo>
                        <a:pt x="397" y="1464"/>
                      </a:lnTo>
                      <a:lnTo>
                        <a:pt x="390" y="1434"/>
                      </a:lnTo>
                      <a:lnTo>
                        <a:pt x="354" y="1344"/>
                      </a:lnTo>
                      <a:lnTo>
                        <a:pt x="329" y="1335"/>
                      </a:lnTo>
                      <a:lnTo>
                        <a:pt x="308" y="1323"/>
                      </a:lnTo>
                      <a:lnTo>
                        <a:pt x="293" y="1310"/>
                      </a:lnTo>
                      <a:lnTo>
                        <a:pt x="281" y="1296"/>
                      </a:lnTo>
                      <a:lnTo>
                        <a:pt x="268" y="1263"/>
                      </a:lnTo>
                      <a:lnTo>
                        <a:pt x="263" y="1228"/>
                      </a:lnTo>
                      <a:lnTo>
                        <a:pt x="262" y="1191"/>
                      </a:lnTo>
                      <a:lnTo>
                        <a:pt x="258" y="1153"/>
                      </a:lnTo>
                      <a:lnTo>
                        <a:pt x="246" y="1119"/>
                      </a:lnTo>
                      <a:lnTo>
                        <a:pt x="222" y="1087"/>
                      </a:lnTo>
                      <a:lnTo>
                        <a:pt x="210" y="1066"/>
                      </a:lnTo>
                      <a:lnTo>
                        <a:pt x="206" y="1047"/>
                      </a:lnTo>
                      <a:lnTo>
                        <a:pt x="208" y="1030"/>
                      </a:lnTo>
                      <a:lnTo>
                        <a:pt x="213" y="1015"/>
                      </a:lnTo>
                      <a:lnTo>
                        <a:pt x="235" y="991"/>
                      </a:lnTo>
                      <a:lnTo>
                        <a:pt x="267" y="970"/>
                      </a:lnTo>
                      <a:lnTo>
                        <a:pt x="297" y="951"/>
                      </a:lnTo>
                      <a:lnTo>
                        <a:pt x="322" y="931"/>
                      </a:lnTo>
                      <a:lnTo>
                        <a:pt x="333" y="908"/>
                      </a:lnTo>
                      <a:lnTo>
                        <a:pt x="330" y="894"/>
                      </a:lnTo>
                      <a:lnTo>
                        <a:pt x="322" y="879"/>
                      </a:lnTo>
                      <a:lnTo>
                        <a:pt x="295" y="852"/>
                      </a:lnTo>
                      <a:lnTo>
                        <a:pt x="288" y="829"/>
                      </a:lnTo>
                      <a:lnTo>
                        <a:pt x="297" y="812"/>
                      </a:lnTo>
                      <a:lnTo>
                        <a:pt x="321" y="801"/>
                      </a:lnTo>
                      <a:lnTo>
                        <a:pt x="355" y="796"/>
                      </a:lnTo>
                      <a:lnTo>
                        <a:pt x="396" y="797"/>
                      </a:lnTo>
                      <a:lnTo>
                        <a:pt x="440" y="806"/>
                      </a:lnTo>
                      <a:lnTo>
                        <a:pt x="485" y="822"/>
                      </a:lnTo>
                      <a:lnTo>
                        <a:pt x="533" y="788"/>
                      </a:lnTo>
                      <a:lnTo>
                        <a:pt x="568" y="766"/>
                      </a:lnTo>
                      <a:lnTo>
                        <a:pt x="615" y="744"/>
                      </a:lnTo>
                      <a:lnTo>
                        <a:pt x="634" y="732"/>
                      </a:lnTo>
                      <a:lnTo>
                        <a:pt x="655" y="711"/>
                      </a:lnTo>
                      <a:lnTo>
                        <a:pt x="714" y="631"/>
                      </a:lnTo>
                      <a:lnTo>
                        <a:pt x="682" y="611"/>
                      </a:lnTo>
                      <a:lnTo>
                        <a:pt x="663" y="589"/>
                      </a:lnTo>
                      <a:lnTo>
                        <a:pt x="655" y="568"/>
                      </a:lnTo>
                      <a:lnTo>
                        <a:pt x="657" y="548"/>
                      </a:lnTo>
                      <a:lnTo>
                        <a:pt x="668" y="527"/>
                      </a:lnTo>
                      <a:lnTo>
                        <a:pt x="686" y="507"/>
                      </a:lnTo>
                      <a:lnTo>
                        <a:pt x="711" y="489"/>
                      </a:lnTo>
                      <a:lnTo>
                        <a:pt x="742" y="472"/>
                      </a:lnTo>
                      <a:lnTo>
                        <a:pt x="812" y="441"/>
                      </a:lnTo>
                      <a:lnTo>
                        <a:pt x="886" y="421"/>
                      </a:lnTo>
                      <a:lnTo>
                        <a:pt x="953" y="411"/>
                      </a:lnTo>
                      <a:lnTo>
                        <a:pt x="982" y="411"/>
                      </a:lnTo>
                      <a:lnTo>
                        <a:pt x="1004" y="415"/>
                      </a:lnTo>
                      <a:lnTo>
                        <a:pt x="1043" y="366"/>
                      </a:lnTo>
                      <a:lnTo>
                        <a:pt x="1069" y="344"/>
                      </a:lnTo>
                      <a:lnTo>
                        <a:pt x="1086" y="338"/>
                      </a:lnTo>
                      <a:lnTo>
                        <a:pt x="1099" y="342"/>
                      </a:lnTo>
                      <a:lnTo>
                        <a:pt x="1114" y="347"/>
                      </a:lnTo>
                      <a:lnTo>
                        <a:pt x="1135" y="340"/>
                      </a:lnTo>
                      <a:lnTo>
                        <a:pt x="1165" y="318"/>
                      </a:lnTo>
                      <a:lnTo>
                        <a:pt x="1211" y="268"/>
                      </a:lnTo>
                      <a:lnTo>
                        <a:pt x="1192" y="248"/>
                      </a:lnTo>
                      <a:lnTo>
                        <a:pt x="1188" y="229"/>
                      </a:lnTo>
                      <a:lnTo>
                        <a:pt x="1194" y="212"/>
                      </a:lnTo>
                      <a:lnTo>
                        <a:pt x="1210" y="199"/>
                      </a:lnTo>
                      <a:lnTo>
                        <a:pt x="1231" y="191"/>
                      </a:lnTo>
                      <a:lnTo>
                        <a:pt x="1256" y="187"/>
                      </a:lnTo>
                      <a:lnTo>
                        <a:pt x="1280" y="189"/>
                      </a:lnTo>
                      <a:lnTo>
                        <a:pt x="1301" y="198"/>
                      </a:lnTo>
                      <a:lnTo>
                        <a:pt x="1289" y="170"/>
                      </a:lnTo>
                      <a:lnTo>
                        <a:pt x="1288" y="143"/>
                      </a:lnTo>
                      <a:lnTo>
                        <a:pt x="1298" y="118"/>
                      </a:lnTo>
                      <a:lnTo>
                        <a:pt x="1318" y="96"/>
                      </a:lnTo>
                      <a:lnTo>
                        <a:pt x="1346" y="75"/>
                      </a:lnTo>
                      <a:lnTo>
                        <a:pt x="1379" y="59"/>
                      </a:lnTo>
                      <a:lnTo>
                        <a:pt x="1416" y="45"/>
                      </a:lnTo>
                      <a:lnTo>
                        <a:pt x="1457" y="34"/>
                      </a:lnTo>
                      <a:lnTo>
                        <a:pt x="1498" y="27"/>
                      </a:lnTo>
                      <a:lnTo>
                        <a:pt x="1539" y="24"/>
                      </a:lnTo>
                      <a:lnTo>
                        <a:pt x="1578" y="26"/>
                      </a:lnTo>
                      <a:lnTo>
                        <a:pt x="1612" y="33"/>
                      </a:lnTo>
                      <a:lnTo>
                        <a:pt x="1643" y="44"/>
                      </a:lnTo>
                      <a:lnTo>
                        <a:pt x="1667" y="60"/>
                      </a:lnTo>
                      <a:lnTo>
                        <a:pt x="1682" y="82"/>
                      </a:lnTo>
                      <a:lnTo>
                        <a:pt x="1688" y="110"/>
                      </a:lnTo>
                      <a:lnTo>
                        <a:pt x="1700" y="79"/>
                      </a:lnTo>
                      <a:lnTo>
                        <a:pt x="1717" y="55"/>
                      </a:lnTo>
                      <a:lnTo>
                        <a:pt x="1738" y="35"/>
                      </a:lnTo>
                      <a:lnTo>
                        <a:pt x="1762" y="19"/>
                      </a:lnTo>
                      <a:lnTo>
                        <a:pt x="1788" y="8"/>
                      </a:lnTo>
                      <a:lnTo>
                        <a:pt x="1817" y="2"/>
                      </a:lnTo>
                      <a:lnTo>
                        <a:pt x="1845" y="0"/>
                      </a:lnTo>
                      <a:lnTo>
                        <a:pt x="1874" y="2"/>
                      </a:lnTo>
                      <a:lnTo>
                        <a:pt x="1903" y="8"/>
                      </a:lnTo>
                      <a:lnTo>
                        <a:pt x="1929" y="18"/>
                      </a:lnTo>
                      <a:lnTo>
                        <a:pt x="1953" y="32"/>
                      </a:lnTo>
                      <a:lnTo>
                        <a:pt x="1974" y="49"/>
                      </a:lnTo>
                      <a:lnTo>
                        <a:pt x="1991" y="69"/>
                      </a:lnTo>
                      <a:lnTo>
                        <a:pt x="2004" y="94"/>
                      </a:lnTo>
                      <a:lnTo>
                        <a:pt x="2011" y="120"/>
                      </a:lnTo>
                      <a:lnTo>
                        <a:pt x="2012" y="150"/>
                      </a:lnTo>
                      <a:lnTo>
                        <a:pt x="2043" y="165"/>
                      </a:lnTo>
                      <a:lnTo>
                        <a:pt x="2083" y="190"/>
                      </a:lnTo>
                      <a:lnTo>
                        <a:pt x="2127" y="225"/>
                      </a:lnTo>
                      <a:lnTo>
                        <a:pt x="2170" y="263"/>
                      </a:lnTo>
                      <a:lnTo>
                        <a:pt x="2206" y="304"/>
                      </a:lnTo>
                      <a:lnTo>
                        <a:pt x="2229" y="344"/>
                      </a:lnTo>
                      <a:lnTo>
                        <a:pt x="2234" y="362"/>
                      </a:lnTo>
                      <a:lnTo>
                        <a:pt x="2234" y="379"/>
                      </a:lnTo>
                      <a:lnTo>
                        <a:pt x="2229" y="394"/>
                      </a:lnTo>
                      <a:lnTo>
                        <a:pt x="2217" y="407"/>
                      </a:lnTo>
                      <a:lnTo>
                        <a:pt x="2259" y="421"/>
                      </a:lnTo>
                      <a:lnTo>
                        <a:pt x="2298" y="439"/>
                      </a:lnTo>
                      <a:lnTo>
                        <a:pt x="2337" y="460"/>
                      </a:lnTo>
                      <a:lnTo>
                        <a:pt x="2370" y="486"/>
                      </a:lnTo>
                      <a:lnTo>
                        <a:pt x="2399" y="514"/>
                      </a:lnTo>
                      <a:lnTo>
                        <a:pt x="2421" y="546"/>
                      </a:lnTo>
                      <a:lnTo>
                        <a:pt x="2437" y="579"/>
                      </a:lnTo>
                      <a:lnTo>
                        <a:pt x="2444" y="615"/>
                      </a:lnTo>
                      <a:lnTo>
                        <a:pt x="2469" y="588"/>
                      </a:lnTo>
                      <a:lnTo>
                        <a:pt x="2499" y="570"/>
                      </a:lnTo>
                      <a:lnTo>
                        <a:pt x="2535" y="560"/>
                      </a:lnTo>
                      <a:lnTo>
                        <a:pt x="2574" y="555"/>
                      </a:lnTo>
                      <a:lnTo>
                        <a:pt x="2612" y="557"/>
                      </a:lnTo>
                      <a:lnTo>
                        <a:pt x="2652" y="565"/>
                      </a:lnTo>
                      <a:lnTo>
                        <a:pt x="2688" y="577"/>
                      </a:lnTo>
                      <a:lnTo>
                        <a:pt x="2719" y="595"/>
                      </a:lnTo>
                      <a:lnTo>
                        <a:pt x="2765" y="578"/>
                      </a:lnTo>
                      <a:lnTo>
                        <a:pt x="2813" y="570"/>
                      </a:lnTo>
                      <a:lnTo>
                        <a:pt x="2862" y="570"/>
                      </a:lnTo>
                      <a:lnTo>
                        <a:pt x="2909" y="577"/>
                      </a:lnTo>
                      <a:lnTo>
                        <a:pt x="2954" y="591"/>
                      </a:lnTo>
                      <a:lnTo>
                        <a:pt x="2996" y="611"/>
                      </a:lnTo>
                      <a:lnTo>
                        <a:pt x="3033" y="635"/>
                      </a:lnTo>
                      <a:lnTo>
                        <a:pt x="3064" y="664"/>
                      </a:lnTo>
                      <a:lnTo>
                        <a:pt x="3103" y="676"/>
                      </a:lnTo>
                      <a:lnTo>
                        <a:pt x="3136" y="695"/>
                      </a:lnTo>
                      <a:lnTo>
                        <a:pt x="3162" y="722"/>
                      </a:lnTo>
                      <a:lnTo>
                        <a:pt x="3181" y="751"/>
                      </a:lnTo>
                      <a:lnTo>
                        <a:pt x="3190" y="783"/>
                      </a:lnTo>
                      <a:lnTo>
                        <a:pt x="3188" y="814"/>
                      </a:lnTo>
                      <a:lnTo>
                        <a:pt x="3174" y="845"/>
                      </a:lnTo>
                      <a:lnTo>
                        <a:pt x="3148" y="872"/>
                      </a:lnTo>
                      <a:lnTo>
                        <a:pt x="3177" y="878"/>
                      </a:lnTo>
                      <a:lnTo>
                        <a:pt x="3202" y="889"/>
                      </a:lnTo>
                      <a:lnTo>
                        <a:pt x="3223" y="903"/>
                      </a:lnTo>
                      <a:lnTo>
                        <a:pt x="3242" y="921"/>
                      </a:lnTo>
                      <a:lnTo>
                        <a:pt x="3255" y="940"/>
                      </a:lnTo>
                      <a:lnTo>
                        <a:pt x="3265" y="960"/>
                      </a:lnTo>
                      <a:lnTo>
                        <a:pt x="3272" y="1005"/>
                      </a:lnTo>
                      <a:lnTo>
                        <a:pt x="3263" y="1048"/>
                      </a:lnTo>
                      <a:lnTo>
                        <a:pt x="3252" y="1067"/>
                      </a:lnTo>
                      <a:lnTo>
                        <a:pt x="3236" y="1084"/>
                      </a:lnTo>
                      <a:lnTo>
                        <a:pt x="3218" y="1098"/>
                      </a:lnTo>
                      <a:lnTo>
                        <a:pt x="3193" y="1109"/>
                      </a:lnTo>
                      <a:lnTo>
                        <a:pt x="3165" y="1115"/>
                      </a:lnTo>
                      <a:lnTo>
                        <a:pt x="3132" y="1116"/>
                      </a:lnTo>
                      <a:lnTo>
                        <a:pt x="3141" y="1159"/>
                      </a:lnTo>
                      <a:lnTo>
                        <a:pt x="3152" y="1197"/>
                      </a:lnTo>
                      <a:lnTo>
                        <a:pt x="3170" y="1234"/>
                      </a:lnTo>
                      <a:lnTo>
                        <a:pt x="3195" y="1271"/>
                      </a:lnTo>
                      <a:lnTo>
                        <a:pt x="3221" y="1262"/>
                      </a:lnTo>
                      <a:lnTo>
                        <a:pt x="3247" y="1257"/>
                      </a:lnTo>
                      <a:lnTo>
                        <a:pt x="3273" y="1255"/>
                      </a:lnTo>
                      <a:lnTo>
                        <a:pt x="3301" y="1256"/>
                      </a:lnTo>
                      <a:lnTo>
                        <a:pt x="3327" y="1260"/>
                      </a:lnTo>
                      <a:lnTo>
                        <a:pt x="3354" y="1267"/>
                      </a:lnTo>
                      <a:lnTo>
                        <a:pt x="3401" y="1288"/>
                      </a:lnTo>
                      <a:lnTo>
                        <a:pt x="3421" y="1301"/>
                      </a:lnTo>
                      <a:lnTo>
                        <a:pt x="3440" y="1315"/>
                      </a:lnTo>
                      <a:lnTo>
                        <a:pt x="3454" y="1332"/>
                      </a:lnTo>
                      <a:lnTo>
                        <a:pt x="3463" y="1351"/>
                      </a:lnTo>
                      <a:lnTo>
                        <a:pt x="3470" y="1370"/>
                      </a:lnTo>
                      <a:lnTo>
                        <a:pt x="3471" y="1390"/>
                      </a:lnTo>
                      <a:lnTo>
                        <a:pt x="3466" y="1412"/>
                      </a:lnTo>
                      <a:lnTo>
                        <a:pt x="3455" y="1434"/>
                      </a:lnTo>
                      <a:lnTo>
                        <a:pt x="3478" y="1444"/>
                      </a:lnTo>
                      <a:lnTo>
                        <a:pt x="3498" y="1456"/>
                      </a:lnTo>
                      <a:lnTo>
                        <a:pt x="3528" y="1486"/>
                      </a:lnTo>
                      <a:lnTo>
                        <a:pt x="3546" y="1519"/>
                      </a:lnTo>
                      <a:lnTo>
                        <a:pt x="3554" y="1556"/>
                      </a:lnTo>
                      <a:lnTo>
                        <a:pt x="3553" y="1594"/>
                      </a:lnTo>
                      <a:lnTo>
                        <a:pt x="3544" y="1632"/>
                      </a:lnTo>
                      <a:lnTo>
                        <a:pt x="3527" y="1668"/>
                      </a:lnTo>
                      <a:lnTo>
                        <a:pt x="3503" y="1699"/>
                      </a:lnTo>
                      <a:lnTo>
                        <a:pt x="3533" y="1711"/>
                      </a:lnTo>
                      <a:lnTo>
                        <a:pt x="3557" y="1730"/>
                      </a:lnTo>
                      <a:lnTo>
                        <a:pt x="3573" y="1751"/>
                      </a:lnTo>
                      <a:lnTo>
                        <a:pt x="3582" y="1774"/>
                      </a:lnTo>
                      <a:lnTo>
                        <a:pt x="3586" y="1800"/>
                      </a:lnTo>
                      <a:lnTo>
                        <a:pt x="3586" y="1825"/>
                      </a:lnTo>
                      <a:lnTo>
                        <a:pt x="3581" y="1851"/>
                      </a:lnTo>
                      <a:lnTo>
                        <a:pt x="3571" y="1874"/>
                      </a:lnTo>
                      <a:lnTo>
                        <a:pt x="3596" y="1888"/>
                      </a:lnTo>
                      <a:lnTo>
                        <a:pt x="3618" y="1908"/>
                      </a:lnTo>
                      <a:lnTo>
                        <a:pt x="3635" y="1932"/>
                      </a:lnTo>
                      <a:lnTo>
                        <a:pt x="3645" y="1958"/>
                      </a:lnTo>
                      <a:lnTo>
                        <a:pt x="3651" y="1985"/>
                      </a:lnTo>
                      <a:lnTo>
                        <a:pt x="3647" y="2009"/>
                      </a:lnTo>
                      <a:lnTo>
                        <a:pt x="3632" y="2031"/>
                      </a:lnTo>
                      <a:lnTo>
                        <a:pt x="3608" y="2050"/>
                      </a:lnTo>
                      <a:lnTo>
                        <a:pt x="3623" y="2069"/>
                      </a:lnTo>
                      <a:lnTo>
                        <a:pt x="3631" y="2091"/>
                      </a:lnTo>
                      <a:lnTo>
                        <a:pt x="3633" y="2115"/>
                      </a:lnTo>
                      <a:lnTo>
                        <a:pt x="3629" y="2137"/>
                      </a:lnTo>
                      <a:lnTo>
                        <a:pt x="3620" y="2159"/>
                      </a:lnTo>
                      <a:lnTo>
                        <a:pt x="3606" y="2179"/>
                      </a:lnTo>
                      <a:lnTo>
                        <a:pt x="3586" y="2195"/>
                      </a:lnTo>
                      <a:lnTo>
                        <a:pt x="3560" y="2206"/>
                      </a:lnTo>
                      <a:lnTo>
                        <a:pt x="3577" y="2226"/>
                      </a:lnTo>
                      <a:lnTo>
                        <a:pt x="3583" y="2247"/>
                      </a:lnTo>
                      <a:lnTo>
                        <a:pt x="3582" y="2267"/>
                      </a:lnTo>
                      <a:lnTo>
                        <a:pt x="3574" y="2288"/>
                      </a:lnTo>
                      <a:lnTo>
                        <a:pt x="3561" y="2306"/>
                      </a:lnTo>
                      <a:lnTo>
                        <a:pt x="3541" y="2321"/>
                      </a:lnTo>
                      <a:lnTo>
                        <a:pt x="3495" y="2343"/>
                      </a:lnTo>
                      <a:lnTo>
                        <a:pt x="3529" y="2369"/>
                      </a:lnTo>
                      <a:lnTo>
                        <a:pt x="3542" y="2386"/>
                      </a:lnTo>
                      <a:lnTo>
                        <a:pt x="3550" y="2403"/>
                      </a:lnTo>
                      <a:lnTo>
                        <a:pt x="3553" y="2422"/>
                      </a:lnTo>
                      <a:lnTo>
                        <a:pt x="3548" y="2440"/>
                      </a:lnTo>
                      <a:lnTo>
                        <a:pt x="3536" y="2456"/>
                      </a:lnTo>
                      <a:lnTo>
                        <a:pt x="3513" y="2469"/>
                      </a:lnTo>
                      <a:lnTo>
                        <a:pt x="3534" y="2478"/>
                      </a:lnTo>
                      <a:lnTo>
                        <a:pt x="3550" y="2490"/>
                      </a:lnTo>
                      <a:lnTo>
                        <a:pt x="3564" y="2503"/>
                      </a:lnTo>
                      <a:lnTo>
                        <a:pt x="3573" y="2518"/>
                      </a:lnTo>
                      <a:lnTo>
                        <a:pt x="3578" y="2534"/>
                      </a:lnTo>
                      <a:lnTo>
                        <a:pt x="3579" y="2552"/>
                      </a:lnTo>
                      <a:lnTo>
                        <a:pt x="3578" y="2569"/>
                      </a:lnTo>
                      <a:lnTo>
                        <a:pt x="3573" y="2586"/>
                      </a:lnTo>
                      <a:lnTo>
                        <a:pt x="3554" y="2617"/>
                      </a:lnTo>
                      <a:lnTo>
                        <a:pt x="3524" y="2640"/>
                      </a:lnTo>
                      <a:lnTo>
                        <a:pt x="3484" y="2653"/>
                      </a:lnTo>
                      <a:lnTo>
                        <a:pt x="3462" y="2654"/>
                      </a:lnTo>
                      <a:lnTo>
                        <a:pt x="3437" y="2650"/>
                      </a:lnTo>
                      <a:lnTo>
                        <a:pt x="3447" y="2683"/>
                      </a:lnTo>
                      <a:lnTo>
                        <a:pt x="3459" y="2720"/>
                      </a:lnTo>
                      <a:lnTo>
                        <a:pt x="3459" y="2739"/>
                      </a:lnTo>
                      <a:lnTo>
                        <a:pt x="3455" y="2754"/>
                      </a:lnTo>
                      <a:lnTo>
                        <a:pt x="3442" y="2767"/>
                      </a:lnTo>
                      <a:lnTo>
                        <a:pt x="3418" y="2776"/>
                      </a:lnTo>
                      <a:lnTo>
                        <a:pt x="3430" y="2799"/>
                      </a:lnTo>
                      <a:lnTo>
                        <a:pt x="3432" y="2819"/>
                      </a:lnTo>
                      <a:lnTo>
                        <a:pt x="3424" y="2838"/>
                      </a:lnTo>
                      <a:lnTo>
                        <a:pt x="3408" y="2856"/>
                      </a:lnTo>
                      <a:lnTo>
                        <a:pt x="3385" y="2870"/>
                      </a:lnTo>
                      <a:lnTo>
                        <a:pt x="3360" y="2880"/>
                      </a:lnTo>
                      <a:lnTo>
                        <a:pt x="3333" y="2885"/>
                      </a:lnTo>
                      <a:lnTo>
                        <a:pt x="3306" y="2886"/>
                      </a:lnTo>
                      <a:lnTo>
                        <a:pt x="3312" y="2916"/>
                      </a:lnTo>
                      <a:lnTo>
                        <a:pt x="3308" y="2944"/>
                      </a:lnTo>
                      <a:lnTo>
                        <a:pt x="3297" y="2970"/>
                      </a:lnTo>
                      <a:lnTo>
                        <a:pt x="3279" y="2995"/>
                      </a:lnTo>
                      <a:lnTo>
                        <a:pt x="3230" y="3040"/>
                      </a:lnTo>
                      <a:lnTo>
                        <a:pt x="3174" y="3077"/>
                      </a:lnTo>
                      <a:lnTo>
                        <a:pt x="3199" y="3089"/>
                      </a:lnTo>
                      <a:lnTo>
                        <a:pt x="3217" y="3105"/>
                      </a:lnTo>
                      <a:lnTo>
                        <a:pt x="3227" y="3123"/>
                      </a:lnTo>
                      <a:lnTo>
                        <a:pt x="3232" y="3143"/>
                      </a:lnTo>
                      <a:lnTo>
                        <a:pt x="3232" y="3165"/>
                      </a:lnTo>
                      <a:lnTo>
                        <a:pt x="3227" y="3186"/>
                      </a:lnTo>
                      <a:lnTo>
                        <a:pt x="3218" y="3205"/>
                      </a:lnTo>
                      <a:lnTo>
                        <a:pt x="3206" y="3223"/>
                      </a:lnTo>
                      <a:lnTo>
                        <a:pt x="3234" y="3242"/>
                      </a:lnTo>
                      <a:lnTo>
                        <a:pt x="3256" y="3266"/>
                      </a:lnTo>
                      <a:lnTo>
                        <a:pt x="3272" y="3294"/>
                      </a:lnTo>
                      <a:lnTo>
                        <a:pt x="3280" y="3322"/>
                      </a:lnTo>
                      <a:lnTo>
                        <a:pt x="3279" y="3350"/>
                      </a:lnTo>
                      <a:lnTo>
                        <a:pt x="3265" y="3377"/>
                      </a:lnTo>
                      <a:lnTo>
                        <a:pt x="3255" y="3388"/>
                      </a:lnTo>
                      <a:lnTo>
                        <a:pt x="3240" y="3397"/>
                      </a:lnTo>
                      <a:lnTo>
                        <a:pt x="3201" y="3411"/>
                      </a:lnTo>
                      <a:lnTo>
                        <a:pt x="3211" y="3437"/>
                      </a:lnTo>
                      <a:lnTo>
                        <a:pt x="3209" y="3458"/>
                      </a:lnTo>
                      <a:lnTo>
                        <a:pt x="3195" y="3476"/>
                      </a:lnTo>
                      <a:lnTo>
                        <a:pt x="3176" y="3492"/>
                      </a:lnTo>
                      <a:lnTo>
                        <a:pt x="3149" y="3503"/>
                      </a:lnTo>
                      <a:lnTo>
                        <a:pt x="3120" y="3512"/>
                      </a:lnTo>
                      <a:lnTo>
                        <a:pt x="3064" y="3521"/>
                      </a:lnTo>
                      <a:lnTo>
                        <a:pt x="3024" y="3567"/>
                      </a:lnTo>
                      <a:lnTo>
                        <a:pt x="2976" y="3607"/>
                      </a:lnTo>
                      <a:lnTo>
                        <a:pt x="2922" y="3641"/>
                      </a:lnTo>
                      <a:lnTo>
                        <a:pt x="2864" y="3672"/>
                      </a:lnTo>
                      <a:lnTo>
                        <a:pt x="2801" y="3698"/>
                      </a:lnTo>
                      <a:lnTo>
                        <a:pt x="2736" y="3721"/>
                      </a:lnTo>
                      <a:lnTo>
                        <a:pt x="2608" y="3766"/>
                      </a:lnTo>
                      <a:lnTo>
                        <a:pt x="2618" y="3794"/>
                      </a:lnTo>
                      <a:lnTo>
                        <a:pt x="2620" y="3817"/>
                      </a:lnTo>
                      <a:lnTo>
                        <a:pt x="2619" y="3834"/>
                      </a:lnTo>
                      <a:lnTo>
                        <a:pt x="2614" y="3847"/>
                      </a:lnTo>
                      <a:lnTo>
                        <a:pt x="2604" y="3856"/>
                      </a:lnTo>
                      <a:lnTo>
                        <a:pt x="2593" y="3861"/>
                      </a:lnTo>
                      <a:lnTo>
                        <a:pt x="2579" y="3861"/>
                      </a:lnTo>
                      <a:lnTo>
                        <a:pt x="2565" y="3858"/>
                      </a:lnTo>
                      <a:lnTo>
                        <a:pt x="2550" y="3851"/>
                      </a:lnTo>
                      <a:lnTo>
                        <a:pt x="2537" y="3842"/>
                      </a:lnTo>
                      <a:lnTo>
                        <a:pt x="2525" y="3830"/>
                      </a:lnTo>
                      <a:lnTo>
                        <a:pt x="2516" y="3816"/>
                      </a:lnTo>
                      <a:lnTo>
                        <a:pt x="2509" y="3799"/>
                      </a:lnTo>
                      <a:lnTo>
                        <a:pt x="2508" y="3780"/>
                      </a:lnTo>
                      <a:lnTo>
                        <a:pt x="2511" y="3760"/>
                      </a:lnTo>
                      <a:lnTo>
                        <a:pt x="2519" y="3738"/>
                      </a:lnTo>
                      <a:lnTo>
                        <a:pt x="2482" y="3756"/>
                      </a:lnTo>
                      <a:lnTo>
                        <a:pt x="2446" y="3759"/>
                      </a:lnTo>
                      <a:lnTo>
                        <a:pt x="2415" y="3750"/>
                      </a:lnTo>
                      <a:lnTo>
                        <a:pt x="2389" y="3733"/>
                      </a:lnTo>
                      <a:lnTo>
                        <a:pt x="2372" y="3708"/>
                      </a:lnTo>
                      <a:lnTo>
                        <a:pt x="2366" y="3682"/>
                      </a:lnTo>
                      <a:lnTo>
                        <a:pt x="2371" y="3654"/>
                      </a:lnTo>
                      <a:lnTo>
                        <a:pt x="2380" y="3642"/>
                      </a:lnTo>
                      <a:lnTo>
                        <a:pt x="2392" y="3631"/>
                      </a:lnTo>
                      <a:lnTo>
                        <a:pt x="2395" y="3594"/>
                      </a:lnTo>
                      <a:lnTo>
                        <a:pt x="2387" y="3569"/>
                      </a:lnTo>
                      <a:lnTo>
                        <a:pt x="2372" y="3551"/>
                      </a:lnTo>
                      <a:lnTo>
                        <a:pt x="2353" y="3534"/>
                      </a:lnTo>
                      <a:lnTo>
                        <a:pt x="2333" y="3517"/>
                      </a:lnTo>
                      <a:lnTo>
                        <a:pt x="2317" y="3495"/>
                      </a:lnTo>
                      <a:lnTo>
                        <a:pt x="2306" y="3463"/>
                      </a:lnTo>
                      <a:lnTo>
                        <a:pt x="2306" y="3420"/>
                      </a:lnTo>
                      <a:lnTo>
                        <a:pt x="2301" y="3408"/>
                      </a:lnTo>
                      <a:lnTo>
                        <a:pt x="2292" y="3403"/>
                      </a:lnTo>
                      <a:lnTo>
                        <a:pt x="2265" y="3408"/>
                      </a:lnTo>
                      <a:lnTo>
                        <a:pt x="2201" y="3441"/>
                      </a:lnTo>
                      <a:lnTo>
                        <a:pt x="2155" y="3602"/>
                      </a:lnTo>
                      <a:lnTo>
                        <a:pt x="2112" y="3765"/>
                      </a:lnTo>
                      <a:lnTo>
                        <a:pt x="2040" y="4092"/>
                      </a:lnTo>
                      <a:lnTo>
                        <a:pt x="1986" y="4422"/>
                      </a:lnTo>
                      <a:lnTo>
                        <a:pt x="1950" y="4752"/>
                      </a:lnTo>
                      <a:lnTo>
                        <a:pt x="1938" y="4917"/>
                      </a:lnTo>
                      <a:lnTo>
                        <a:pt x="1932" y="5083"/>
                      </a:lnTo>
                      <a:lnTo>
                        <a:pt x="1930" y="5250"/>
                      </a:lnTo>
                      <a:lnTo>
                        <a:pt x="1934" y="5415"/>
                      </a:lnTo>
                      <a:lnTo>
                        <a:pt x="1942" y="5581"/>
                      </a:lnTo>
                      <a:lnTo>
                        <a:pt x="1957" y="5748"/>
                      </a:lnTo>
                      <a:lnTo>
                        <a:pt x="1975" y="5912"/>
                      </a:lnTo>
                      <a:lnTo>
                        <a:pt x="1999" y="6078"/>
                      </a:lnTo>
                      <a:lnTo>
                        <a:pt x="1508" y="6078"/>
                      </a:lnTo>
                      <a:lnTo>
                        <a:pt x="1531" y="6036"/>
                      </a:lnTo>
                      <a:lnTo>
                        <a:pt x="1549" y="5975"/>
                      </a:lnTo>
                      <a:lnTo>
                        <a:pt x="1565" y="5898"/>
                      </a:lnTo>
                      <a:lnTo>
                        <a:pt x="1577" y="5806"/>
                      </a:lnTo>
                      <a:lnTo>
                        <a:pt x="1591" y="5583"/>
                      </a:lnTo>
                      <a:lnTo>
                        <a:pt x="1593" y="5323"/>
                      </a:lnTo>
                      <a:lnTo>
                        <a:pt x="1582" y="5040"/>
                      </a:lnTo>
                      <a:lnTo>
                        <a:pt x="1561" y="4750"/>
                      </a:lnTo>
                      <a:lnTo>
                        <a:pt x="1546" y="4607"/>
                      </a:lnTo>
                      <a:lnTo>
                        <a:pt x="1528" y="4467"/>
                      </a:lnTo>
                      <a:lnTo>
                        <a:pt x="1486" y="4206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" name="Freeform 46">
                  <a:extLst>
                    <a:ext uri="{FF2B5EF4-FFF2-40B4-BE49-F238E27FC236}">
                      <a16:creationId xmlns:a16="http://schemas.microsoft.com/office/drawing/2014/main" id="{E65EAE67-1C71-4CBA-84DF-74F019EC1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1516" y="138919"/>
                  <a:ext cx="46857" cy="105809"/>
                </a:xfrm>
                <a:custGeom>
                  <a:avLst/>
                  <a:gdLst>
                    <a:gd name="T0" fmla="*/ 0 w 177"/>
                    <a:gd name="T1" fmla="*/ 45 h 429"/>
                    <a:gd name="T2" fmla="*/ 11 w 177"/>
                    <a:gd name="T3" fmla="*/ 24 h 429"/>
                    <a:gd name="T4" fmla="*/ 21 w 177"/>
                    <a:gd name="T5" fmla="*/ 10 h 429"/>
                    <a:gd name="T6" fmla="*/ 30 w 177"/>
                    <a:gd name="T7" fmla="*/ 2 h 429"/>
                    <a:gd name="T8" fmla="*/ 41 w 177"/>
                    <a:gd name="T9" fmla="*/ 0 h 429"/>
                    <a:gd name="T10" fmla="*/ 59 w 177"/>
                    <a:gd name="T11" fmla="*/ 8 h 429"/>
                    <a:gd name="T12" fmla="*/ 78 w 177"/>
                    <a:gd name="T13" fmla="*/ 24 h 429"/>
                    <a:gd name="T14" fmla="*/ 99 w 177"/>
                    <a:gd name="T15" fmla="*/ 41 h 429"/>
                    <a:gd name="T16" fmla="*/ 109 w 177"/>
                    <a:gd name="T17" fmla="*/ 46 h 429"/>
                    <a:gd name="T18" fmla="*/ 121 w 177"/>
                    <a:gd name="T19" fmla="*/ 49 h 429"/>
                    <a:gd name="T20" fmla="*/ 133 w 177"/>
                    <a:gd name="T21" fmla="*/ 47 h 429"/>
                    <a:gd name="T22" fmla="*/ 146 w 177"/>
                    <a:gd name="T23" fmla="*/ 41 h 429"/>
                    <a:gd name="T24" fmla="*/ 160 w 177"/>
                    <a:gd name="T25" fmla="*/ 29 h 429"/>
                    <a:gd name="T26" fmla="*/ 175 w 177"/>
                    <a:gd name="T27" fmla="*/ 8 h 429"/>
                    <a:gd name="T28" fmla="*/ 177 w 177"/>
                    <a:gd name="T29" fmla="*/ 189 h 429"/>
                    <a:gd name="T30" fmla="*/ 167 w 177"/>
                    <a:gd name="T31" fmla="*/ 319 h 429"/>
                    <a:gd name="T32" fmla="*/ 152 w 177"/>
                    <a:gd name="T33" fmla="*/ 400 h 429"/>
                    <a:gd name="T34" fmla="*/ 140 w 177"/>
                    <a:gd name="T35" fmla="*/ 421 h 429"/>
                    <a:gd name="T36" fmla="*/ 136 w 177"/>
                    <a:gd name="T37" fmla="*/ 426 h 429"/>
                    <a:gd name="T38" fmla="*/ 128 w 177"/>
                    <a:gd name="T39" fmla="*/ 429 h 429"/>
                    <a:gd name="T40" fmla="*/ 115 w 177"/>
                    <a:gd name="T41" fmla="*/ 425 h 429"/>
                    <a:gd name="T42" fmla="*/ 100 w 177"/>
                    <a:gd name="T43" fmla="*/ 409 h 429"/>
                    <a:gd name="T44" fmla="*/ 84 w 177"/>
                    <a:gd name="T45" fmla="*/ 379 h 429"/>
                    <a:gd name="T46" fmla="*/ 69 w 177"/>
                    <a:gd name="T47" fmla="*/ 338 h 429"/>
                    <a:gd name="T48" fmla="*/ 34 w 177"/>
                    <a:gd name="T49" fmla="*/ 217 h 429"/>
                    <a:gd name="T50" fmla="*/ 0 w 177"/>
                    <a:gd name="T51" fmla="*/ 45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7" h="429">
                      <a:moveTo>
                        <a:pt x="0" y="45"/>
                      </a:moveTo>
                      <a:lnTo>
                        <a:pt x="11" y="24"/>
                      </a:lnTo>
                      <a:lnTo>
                        <a:pt x="21" y="10"/>
                      </a:lnTo>
                      <a:lnTo>
                        <a:pt x="30" y="2"/>
                      </a:lnTo>
                      <a:lnTo>
                        <a:pt x="41" y="0"/>
                      </a:lnTo>
                      <a:lnTo>
                        <a:pt x="59" y="8"/>
                      </a:lnTo>
                      <a:lnTo>
                        <a:pt x="78" y="24"/>
                      </a:lnTo>
                      <a:lnTo>
                        <a:pt x="99" y="41"/>
                      </a:lnTo>
                      <a:lnTo>
                        <a:pt x="109" y="46"/>
                      </a:lnTo>
                      <a:lnTo>
                        <a:pt x="121" y="49"/>
                      </a:lnTo>
                      <a:lnTo>
                        <a:pt x="133" y="47"/>
                      </a:lnTo>
                      <a:lnTo>
                        <a:pt x="146" y="41"/>
                      </a:lnTo>
                      <a:lnTo>
                        <a:pt x="160" y="29"/>
                      </a:lnTo>
                      <a:lnTo>
                        <a:pt x="175" y="8"/>
                      </a:lnTo>
                      <a:lnTo>
                        <a:pt x="177" y="189"/>
                      </a:lnTo>
                      <a:lnTo>
                        <a:pt x="167" y="319"/>
                      </a:lnTo>
                      <a:lnTo>
                        <a:pt x="152" y="400"/>
                      </a:lnTo>
                      <a:lnTo>
                        <a:pt x="140" y="421"/>
                      </a:lnTo>
                      <a:lnTo>
                        <a:pt x="136" y="426"/>
                      </a:lnTo>
                      <a:lnTo>
                        <a:pt x="128" y="429"/>
                      </a:lnTo>
                      <a:lnTo>
                        <a:pt x="115" y="425"/>
                      </a:lnTo>
                      <a:lnTo>
                        <a:pt x="100" y="409"/>
                      </a:lnTo>
                      <a:lnTo>
                        <a:pt x="84" y="379"/>
                      </a:lnTo>
                      <a:lnTo>
                        <a:pt x="69" y="338"/>
                      </a:lnTo>
                      <a:lnTo>
                        <a:pt x="34" y="21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" name="Freeform 47">
                  <a:extLst>
                    <a:ext uri="{FF2B5EF4-FFF2-40B4-BE49-F238E27FC236}">
                      <a16:creationId xmlns:a16="http://schemas.microsoft.com/office/drawing/2014/main" id="{C3A1F2F8-5C96-4C41-AA7D-6A1B82755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8774" y="-54941"/>
                  <a:ext cx="98480" cy="125047"/>
                </a:xfrm>
                <a:custGeom>
                  <a:avLst/>
                  <a:gdLst>
                    <a:gd name="T0" fmla="*/ 106 w 372"/>
                    <a:gd name="T1" fmla="*/ 387 h 506"/>
                    <a:gd name="T2" fmla="*/ 60 w 372"/>
                    <a:gd name="T3" fmla="*/ 252 h 506"/>
                    <a:gd name="T4" fmla="*/ 32 w 372"/>
                    <a:gd name="T5" fmla="*/ 182 h 506"/>
                    <a:gd name="T6" fmla="*/ 21 w 372"/>
                    <a:gd name="T7" fmla="*/ 155 h 506"/>
                    <a:gd name="T8" fmla="*/ 0 w 372"/>
                    <a:gd name="T9" fmla="*/ 113 h 506"/>
                    <a:gd name="T10" fmla="*/ 34 w 372"/>
                    <a:gd name="T11" fmla="*/ 113 h 506"/>
                    <a:gd name="T12" fmla="*/ 58 w 372"/>
                    <a:gd name="T13" fmla="*/ 103 h 506"/>
                    <a:gd name="T14" fmla="*/ 75 w 372"/>
                    <a:gd name="T15" fmla="*/ 85 h 506"/>
                    <a:gd name="T16" fmla="*/ 91 w 372"/>
                    <a:gd name="T17" fmla="*/ 62 h 506"/>
                    <a:gd name="T18" fmla="*/ 108 w 372"/>
                    <a:gd name="T19" fmla="*/ 38 h 506"/>
                    <a:gd name="T20" fmla="*/ 133 w 372"/>
                    <a:gd name="T21" fmla="*/ 18 h 506"/>
                    <a:gd name="T22" fmla="*/ 168 w 372"/>
                    <a:gd name="T23" fmla="*/ 4 h 506"/>
                    <a:gd name="T24" fmla="*/ 191 w 372"/>
                    <a:gd name="T25" fmla="*/ 1 h 506"/>
                    <a:gd name="T26" fmla="*/ 218 w 372"/>
                    <a:gd name="T27" fmla="*/ 0 h 506"/>
                    <a:gd name="T28" fmla="*/ 302 w 372"/>
                    <a:gd name="T29" fmla="*/ 245 h 506"/>
                    <a:gd name="T30" fmla="*/ 340 w 372"/>
                    <a:gd name="T31" fmla="*/ 366 h 506"/>
                    <a:gd name="T32" fmla="*/ 372 w 372"/>
                    <a:gd name="T33" fmla="*/ 489 h 506"/>
                    <a:gd name="T34" fmla="*/ 308 w 372"/>
                    <a:gd name="T35" fmla="*/ 502 h 506"/>
                    <a:gd name="T36" fmla="*/ 261 w 372"/>
                    <a:gd name="T37" fmla="*/ 506 h 506"/>
                    <a:gd name="T38" fmla="*/ 228 w 372"/>
                    <a:gd name="T39" fmla="*/ 503 h 506"/>
                    <a:gd name="T40" fmla="*/ 207 w 372"/>
                    <a:gd name="T41" fmla="*/ 493 h 506"/>
                    <a:gd name="T42" fmla="*/ 196 w 372"/>
                    <a:gd name="T43" fmla="*/ 479 h 506"/>
                    <a:gd name="T44" fmla="*/ 192 w 372"/>
                    <a:gd name="T45" fmla="*/ 463 h 506"/>
                    <a:gd name="T46" fmla="*/ 200 w 372"/>
                    <a:gd name="T47" fmla="*/ 423 h 506"/>
                    <a:gd name="T48" fmla="*/ 212 w 372"/>
                    <a:gd name="T49" fmla="*/ 386 h 506"/>
                    <a:gd name="T50" fmla="*/ 215 w 372"/>
                    <a:gd name="T51" fmla="*/ 371 h 506"/>
                    <a:gd name="T52" fmla="*/ 212 w 372"/>
                    <a:gd name="T53" fmla="*/ 360 h 506"/>
                    <a:gd name="T54" fmla="*/ 201 w 372"/>
                    <a:gd name="T55" fmla="*/ 355 h 506"/>
                    <a:gd name="T56" fmla="*/ 183 w 372"/>
                    <a:gd name="T57" fmla="*/ 357 h 506"/>
                    <a:gd name="T58" fmla="*/ 151 w 372"/>
                    <a:gd name="T59" fmla="*/ 367 h 506"/>
                    <a:gd name="T60" fmla="*/ 106 w 372"/>
                    <a:gd name="T61" fmla="*/ 387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72" h="506">
                      <a:moveTo>
                        <a:pt x="106" y="387"/>
                      </a:moveTo>
                      <a:lnTo>
                        <a:pt x="60" y="252"/>
                      </a:lnTo>
                      <a:lnTo>
                        <a:pt x="32" y="182"/>
                      </a:lnTo>
                      <a:lnTo>
                        <a:pt x="21" y="155"/>
                      </a:lnTo>
                      <a:lnTo>
                        <a:pt x="0" y="113"/>
                      </a:lnTo>
                      <a:lnTo>
                        <a:pt x="34" y="113"/>
                      </a:lnTo>
                      <a:lnTo>
                        <a:pt x="58" y="103"/>
                      </a:lnTo>
                      <a:lnTo>
                        <a:pt x="75" y="85"/>
                      </a:lnTo>
                      <a:lnTo>
                        <a:pt x="91" y="62"/>
                      </a:lnTo>
                      <a:lnTo>
                        <a:pt x="108" y="38"/>
                      </a:lnTo>
                      <a:lnTo>
                        <a:pt x="133" y="18"/>
                      </a:lnTo>
                      <a:lnTo>
                        <a:pt x="168" y="4"/>
                      </a:lnTo>
                      <a:lnTo>
                        <a:pt x="191" y="1"/>
                      </a:lnTo>
                      <a:lnTo>
                        <a:pt x="218" y="0"/>
                      </a:lnTo>
                      <a:lnTo>
                        <a:pt x="302" y="245"/>
                      </a:lnTo>
                      <a:lnTo>
                        <a:pt x="340" y="366"/>
                      </a:lnTo>
                      <a:lnTo>
                        <a:pt x="372" y="489"/>
                      </a:lnTo>
                      <a:lnTo>
                        <a:pt x="308" y="502"/>
                      </a:lnTo>
                      <a:lnTo>
                        <a:pt x="261" y="506"/>
                      </a:lnTo>
                      <a:lnTo>
                        <a:pt x="228" y="503"/>
                      </a:lnTo>
                      <a:lnTo>
                        <a:pt x="207" y="493"/>
                      </a:lnTo>
                      <a:lnTo>
                        <a:pt x="196" y="479"/>
                      </a:lnTo>
                      <a:lnTo>
                        <a:pt x="192" y="463"/>
                      </a:lnTo>
                      <a:lnTo>
                        <a:pt x="200" y="423"/>
                      </a:lnTo>
                      <a:lnTo>
                        <a:pt x="212" y="386"/>
                      </a:lnTo>
                      <a:lnTo>
                        <a:pt x="215" y="371"/>
                      </a:lnTo>
                      <a:lnTo>
                        <a:pt x="212" y="360"/>
                      </a:lnTo>
                      <a:lnTo>
                        <a:pt x="201" y="355"/>
                      </a:lnTo>
                      <a:lnTo>
                        <a:pt x="183" y="357"/>
                      </a:lnTo>
                      <a:lnTo>
                        <a:pt x="151" y="367"/>
                      </a:lnTo>
                      <a:lnTo>
                        <a:pt x="106" y="38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" name="Freeform 48">
                  <a:extLst>
                    <a:ext uri="{FF2B5EF4-FFF2-40B4-BE49-F238E27FC236}">
                      <a16:creationId xmlns:a16="http://schemas.microsoft.com/office/drawing/2014/main" id="{D13E9E0E-02D0-4A40-A4B9-0B7B18F60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1370" y="-54201"/>
                  <a:ext cx="41298" cy="111729"/>
                </a:xfrm>
                <a:custGeom>
                  <a:avLst/>
                  <a:gdLst>
                    <a:gd name="T0" fmla="*/ 140 w 157"/>
                    <a:gd name="T1" fmla="*/ 448 h 451"/>
                    <a:gd name="T2" fmla="*/ 135 w 157"/>
                    <a:gd name="T3" fmla="*/ 451 h 451"/>
                    <a:gd name="T4" fmla="*/ 128 w 157"/>
                    <a:gd name="T5" fmla="*/ 448 h 451"/>
                    <a:gd name="T6" fmla="*/ 115 w 157"/>
                    <a:gd name="T7" fmla="*/ 423 h 451"/>
                    <a:gd name="T8" fmla="*/ 81 w 157"/>
                    <a:gd name="T9" fmla="*/ 318 h 451"/>
                    <a:gd name="T10" fmla="*/ 0 w 157"/>
                    <a:gd name="T11" fmla="*/ 0 h 451"/>
                    <a:gd name="T12" fmla="*/ 30 w 157"/>
                    <a:gd name="T13" fmla="*/ 24 h 451"/>
                    <a:gd name="T14" fmla="*/ 50 w 157"/>
                    <a:gd name="T15" fmla="*/ 31 h 451"/>
                    <a:gd name="T16" fmla="*/ 71 w 157"/>
                    <a:gd name="T17" fmla="*/ 37 h 451"/>
                    <a:gd name="T18" fmla="*/ 92 w 157"/>
                    <a:gd name="T19" fmla="*/ 39 h 451"/>
                    <a:gd name="T20" fmla="*/ 114 w 157"/>
                    <a:gd name="T21" fmla="*/ 37 h 451"/>
                    <a:gd name="T22" fmla="*/ 153 w 157"/>
                    <a:gd name="T23" fmla="*/ 25 h 451"/>
                    <a:gd name="T24" fmla="*/ 157 w 157"/>
                    <a:gd name="T25" fmla="*/ 207 h 451"/>
                    <a:gd name="T26" fmla="*/ 154 w 157"/>
                    <a:gd name="T27" fmla="*/ 334 h 451"/>
                    <a:gd name="T28" fmla="*/ 149 w 157"/>
                    <a:gd name="T29" fmla="*/ 412 h 451"/>
                    <a:gd name="T30" fmla="*/ 140 w 157"/>
                    <a:gd name="T31" fmla="*/ 448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7" h="451">
                      <a:moveTo>
                        <a:pt x="140" y="448"/>
                      </a:moveTo>
                      <a:lnTo>
                        <a:pt x="135" y="451"/>
                      </a:lnTo>
                      <a:lnTo>
                        <a:pt x="128" y="448"/>
                      </a:lnTo>
                      <a:lnTo>
                        <a:pt x="115" y="423"/>
                      </a:lnTo>
                      <a:lnTo>
                        <a:pt x="81" y="318"/>
                      </a:lnTo>
                      <a:lnTo>
                        <a:pt x="0" y="0"/>
                      </a:lnTo>
                      <a:lnTo>
                        <a:pt x="30" y="24"/>
                      </a:lnTo>
                      <a:lnTo>
                        <a:pt x="50" y="31"/>
                      </a:lnTo>
                      <a:lnTo>
                        <a:pt x="71" y="37"/>
                      </a:lnTo>
                      <a:lnTo>
                        <a:pt x="92" y="39"/>
                      </a:lnTo>
                      <a:lnTo>
                        <a:pt x="114" y="37"/>
                      </a:lnTo>
                      <a:lnTo>
                        <a:pt x="153" y="25"/>
                      </a:lnTo>
                      <a:lnTo>
                        <a:pt x="157" y="207"/>
                      </a:lnTo>
                      <a:lnTo>
                        <a:pt x="154" y="334"/>
                      </a:lnTo>
                      <a:lnTo>
                        <a:pt x="149" y="412"/>
                      </a:lnTo>
                      <a:lnTo>
                        <a:pt x="140" y="44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" name="Freeform 49">
                  <a:extLst>
                    <a:ext uri="{FF2B5EF4-FFF2-40B4-BE49-F238E27FC236}">
                      <a16:creationId xmlns:a16="http://schemas.microsoft.com/office/drawing/2014/main" id="{1D50ED8C-19FB-454F-AB71-EEFFF2B1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582" y="-47542"/>
                  <a:ext cx="69889" cy="227897"/>
                </a:xfrm>
                <a:custGeom>
                  <a:avLst/>
                  <a:gdLst>
                    <a:gd name="T0" fmla="*/ 17 w 265"/>
                    <a:gd name="T1" fmla="*/ 518 h 925"/>
                    <a:gd name="T2" fmla="*/ 37 w 265"/>
                    <a:gd name="T3" fmla="*/ 12 h 925"/>
                    <a:gd name="T4" fmla="*/ 66 w 265"/>
                    <a:gd name="T5" fmla="*/ 23 h 925"/>
                    <a:gd name="T6" fmla="*/ 95 w 265"/>
                    <a:gd name="T7" fmla="*/ 24 h 925"/>
                    <a:gd name="T8" fmla="*/ 124 w 265"/>
                    <a:gd name="T9" fmla="*/ 20 h 925"/>
                    <a:gd name="T10" fmla="*/ 153 w 265"/>
                    <a:gd name="T11" fmla="*/ 12 h 925"/>
                    <a:gd name="T12" fmla="*/ 182 w 265"/>
                    <a:gd name="T13" fmla="*/ 4 h 925"/>
                    <a:gd name="T14" fmla="*/ 211 w 265"/>
                    <a:gd name="T15" fmla="*/ 0 h 925"/>
                    <a:gd name="T16" fmla="*/ 238 w 265"/>
                    <a:gd name="T17" fmla="*/ 3 h 925"/>
                    <a:gd name="T18" fmla="*/ 265 w 265"/>
                    <a:gd name="T19" fmla="*/ 16 h 925"/>
                    <a:gd name="T20" fmla="*/ 215 w 265"/>
                    <a:gd name="T21" fmla="*/ 239 h 925"/>
                    <a:gd name="T22" fmla="*/ 157 w 265"/>
                    <a:gd name="T23" fmla="*/ 471 h 925"/>
                    <a:gd name="T24" fmla="*/ 85 w 265"/>
                    <a:gd name="T25" fmla="*/ 703 h 925"/>
                    <a:gd name="T26" fmla="*/ 45 w 265"/>
                    <a:gd name="T27" fmla="*/ 816 h 925"/>
                    <a:gd name="T28" fmla="*/ 0 w 265"/>
                    <a:gd name="T29" fmla="*/ 925 h 925"/>
                    <a:gd name="T30" fmla="*/ 17 w 265"/>
                    <a:gd name="T31" fmla="*/ 518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5" h="925">
                      <a:moveTo>
                        <a:pt x="17" y="518"/>
                      </a:moveTo>
                      <a:lnTo>
                        <a:pt x="37" y="12"/>
                      </a:lnTo>
                      <a:lnTo>
                        <a:pt x="66" y="23"/>
                      </a:lnTo>
                      <a:lnTo>
                        <a:pt x="95" y="24"/>
                      </a:lnTo>
                      <a:lnTo>
                        <a:pt x="124" y="20"/>
                      </a:lnTo>
                      <a:lnTo>
                        <a:pt x="153" y="12"/>
                      </a:lnTo>
                      <a:lnTo>
                        <a:pt x="182" y="4"/>
                      </a:lnTo>
                      <a:lnTo>
                        <a:pt x="211" y="0"/>
                      </a:lnTo>
                      <a:lnTo>
                        <a:pt x="238" y="3"/>
                      </a:lnTo>
                      <a:lnTo>
                        <a:pt x="265" y="16"/>
                      </a:lnTo>
                      <a:lnTo>
                        <a:pt x="215" y="239"/>
                      </a:lnTo>
                      <a:lnTo>
                        <a:pt x="157" y="471"/>
                      </a:lnTo>
                      <a:lnTo>
                        <a:pt x="85" y="703"/>
                      </a:lnTo>
                      <a:lnTo>
                        <a:pt x="45" y="816"/>
                      </a:lnTo>
                      <a:lnTo>
                        <a:pt x="0" y="925"/>
                      </a:lnTo>
                      <a:lnTo>
                        <a:pt x="17" y="51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" name="Freeform 50">
                  <a:extLst>
                    <a:ext uri="{FF2B5EF4-FFF2-40B4-BE49-F238E27FC236}">
                      <a16:creationId xmlns:a16="http://schemas.microsoft.com/office/drawing/2014/main" id="{27A7A547-891F-4B0C-9B2B-6DDDF412C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8919" y="-20164"/>
                  <a:ext cx="61153" cy="174622"/>
                </a:xfrm>
                <a:custGeom>
                  <a:avLst/>
                  <a:gdLst>
                    <a:gd name="T0" fmla="*/ 232 w 232"/>
                    <a:gd name="T1" fmla="*/ 706 h 706"/>
                    <a:gd name="T2" fmla="*/ 196 w 232"/>
                    <a:gd name="T3" fmla="*/ 566 h 706"/>
                    <a:gd name="T4" fmla="*/ 134 w 232"/>
                    <a:gd name="T5" fmla="*/ 352 h 706"/>
                    <a:gd name="T6" fmla="*/ 62 w 232"/>
                    <a:gd name="T7" fmla="*/ 140 h 706"/>
                    <a:gd name="T8" fmla="*/ 29 w 232"/>
                    <a:gd name="T9" fmla="*/ 56 h 706"/>
                    <a:gd name="T10" fmla="*/ 17 w 232"/>
                    <a:gd name="T11" fmla="*/ 29 h 706"/>
                    <a:gd name="T12" fmla="*/ 0 w 232"/>
                    <a:gd name="T13" fmla="*/ 0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706">
                      <a:moveTo>
                        <a:pt x="232" y="706"/>
                      </a:moveTo>
                      <a:lnTo>
                        <a:pt x="196" y="566"/>
                      </a:lnTo>
                      <a:lnTo>
                        <a:pt x="134" y="352"/>
                      </a:lnTo>
                      <a:lnTo>
                        <a:pt x="62" y="140"/>
                      </a:lnTo>
                      <a:lnTo>
                        <a:pt x="29" y="56"/>
                      </a:lnTo>
                      <a:lnTo>
                        <a:pt x="17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" name="Freeform 51">
                  <a:extLst>
                    <a:ext uri="{FF2B5EF4-FFF2-40B4-BE49-F238E27FC236}">
                      <a16:creationId xmlns:a16="http://schemas.microsoft.com/office/drawing/2014/main" id="{52F401CA-0844-4D7A-BD4D-49AE23ECD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6571" y="40510"/>
                  <a:ext cx="34945" cy="109509"/>
                </a:xfrm>
                <a:custGeom>
                  <a:avLst/>
                  <a:gdLst>
                    <a:gd name="T0" fmla="*/ 0 w 131"/>
                    <a:gd name="T1" fmla="*/ 0 h 444"/>
                    <a:gd name="T2" fmla="*/ 74 w 131"/>
                    <a:gd name="T3" fmla="*/ 221 h 444"/>
                    <a:gd name="T4" fmla="*/ 106 w 131"/>
                    <a:gd name="T5" fmla="*/ 333 h 444"/>
                    <a:gd name="T6" fmla="*/ 118 w 131"/>
                    <a:gd name="T7" fmla="*/ 375 h 444"/>
                    <a:gd name="T8" fmla="*/ 131 w 131"/>
                    <a:gd name="T9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444">
                      <a:moveTo>
                        <a:pt x="0" y="0"/>
                      </a:moveTo>
                      <a:lnTo>
                        <a:pt x="74" y="221"/>
                      </a:lnTo>
                      <a:lnTo>
                        <a:pt x="106" y="333"/>
                      </a:lnTo>
                      <a:lnTo>
                        <a:pt x="118" y="375"/>
                      </a:lnTo>
                      <a:lnTo>
                        <a:pt x="131" y="44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" name="Freeform 52">
                  <a:extLst>
                    <a:ext uri="{FF2B5EF4-FFF2-40B4-BE49-F238E27FC236}">
                      <a16:creationId xmlns:a16="http://schemas.microsoft.com/office/drawing/2014/main" id="{6ADF0E70-25EE-447E-9AED-DE55E5874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7254" y="65667"/>
                  <a:ext cx="10324" cy="75472"/>
                </a:xfrm>
                <a:custGeom>
                  <a:avLst/>
                  <a:gdLst>
                    <a:gd name="T0" fmla="*/ 40 w 40"/>
                    <a:gd name="T1" fmla="*/ 305 h 305"/>
                    <a:gd name="T2" fmla="*/ 36 w 40"/>
                    <a:gd name="T3" fmla="*/ 228 h 305"/>
                    <a:gd name="T4" fmla="*/ 27 w 40"/>
                    <a:gd name="T5" fmla="*/ 152 h 305"/>
                    <a:gd name="T6" fmla="*/ 0 w 40"/>
                    <a:gd name="T7" fmla="*/ 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05">
                      <a:moveTo>
                        <a:pt x="40" y="305"/>
                      </a:moveTo>
                      <a:lnTo>
                        <a:pt x="36" y="228"/>
                      </a:lnTo>
                      <a:lnTo>
                        <a:pt x="27" y="1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" name="Freeform 53">
                  <a:extLst>
                    <a:ext uri="{FF2B5EF4-FFF2-40B4-BE49-F238E27FC236}">
                      <a16:creationId xmlns:a16="http://schemas.microsoft.com/office/drawing/2014/main" id="{B861A992-26B7-47A8-9AE9-B5A674249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1080" y="180355"/>
                  <a:ext cx="13501" cy="82872"/>
                </a:xfrm>
                <a:custGeom>
                  <a:avLst/>
                  <a:gdLst>
                    <a:gd name="T0" fmla="*/ 50 w 51"/>
                    <a:gd name="T1" fmla="*/ 0 h 335"/>
                    <a:gd name="T2" fmla="*/ 51 w 51"/>
                    <a:gd name="T3" fmla="*/ 172 h 335"/>
                    <a:gd name="T4" fmla="*/ 46 w 51"/>
                    <a:gd name="T5" fmla="*/ 214 h 335"/>
                    <a:gd name="T6" fmla="*/ 38 w 51"/>
                    <a:gd name="T7" fmla="*/ 256 h 335"/>
                    <a:gd name="T8" fmla="*/ 29 w 51"/>
                    <a:gd name="T9" fmla="*/ 287 h 335"/>
                    <a:gd name="T10" fmla="*/ 0 w 51"/>
                    <a:gd name="T11" fmla="*/ 335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335">
                      <a:moveTo>
                        <a:pt x="50" y="0"/>
                      </a:moveTo>
                      <a:lnTo>
                        <a:pt x="51" y="172"/>
                      </a:lnTo>
                      <a:lnTo>
                        <a:pt x="46" y="214"/>
                      </a:lnTo>
                      <a:lnTo>
                        <a:pt x="38" y="256"/>
                      </a:lnTo>
                      <a:lnTo>
                        <a:pt x="29" y="287"/>
                      </a:lnTo>
                      <a:lnTo>
                        <a:pt x="0" y="3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" name="Freeform 54">
                  <a:extLst>
                    <a:ext uri="{FF2B5EF4-FFF2-40B4-BE49-F238E27FC236}">
                      <a16:creationId xmlns:a16="http://schemas.microsoft.com/office/drawing/2014/main" id="{349BB0A4-8410-473E-ABAC-EE6CFB18B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9534" y="-27564"/>
                  <a:ext cx="49240" cy="7399"/>
                </a:xfrm>
                <a:custGeom>
                  <a:avLst/>
                  <a:gdLst>
                    <a:gd name="T0" fmla="*/ 185 w 185"/>
                    <a:gd name="T1" fmla="*/ 2 h 30"/>
                    <a:gd name="T2" fmla="*/ 163 w 185"/>
                    <a:gd name="T3" fmla="*/ 18 h 30"/>
                    <a:gd name="T4" fmla="*/ 141 w 185"/>
                    <a:gd name="T5" fmla="*/ 26 h 30"/>
                    <a:gd name="T6" fmla="*/ 117 w 185"/>
                    <a:gd name="T7" fmla="*/ 30 h 30"/>
                    <a:gd name="T8" fmla="*/ 92 w 185"/>
                    <a:gd name="T9" fmla="*/ 29 h 30"/>
                    <a:gd name="T10" fmla="*/ 45 w 185"/>
                    <a:gd name="T11" fmla="*/ 18 h 30"/>
                    <a:gd name="T12" fmla="*/ 0 w 185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30">
                      <a:moveTo>
                        <a:pt x="185" y="2"/>
                      </a:moveTo>
                      <a:lnTo>
                        <a:pt x="163" y="18"/>
                      </a:lnTo>
                      <a:lnTo>
                        <a:pt x="141" y="26"/>
                      </a:lnTo>
                      <a:lnTo>
                        <a:pt x="117" y="30"/>
                      </a:lnTo>
                      <a:lnTo>
                        <a:pt x="92" y="29"/>
                      </a:lnTo>
                      <a:lnTo>
                        <a:pt x="45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" name="Freeform 55">
                  <a:extLst>
                    <a:ext uri="{FF2B5EF4-FFF2-40B4-BE49-F238E27FC236}">
                      <a16:creationId xmlns:a16="http://schemas.microsoft.com/office/drawing/2014/main" id="{73D52E33-9EF5-4E38-82FC-2686639EB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4444" y="-17945"/>
                  <a:ext cx="38121" cy="35516"/>
                </a:xfrm>
                <a:custGeom>
                  <a:avLst/>
                  <a:gdLst>
                    <a:gd name="T0" fmla="*/ 0 w 145"/>
                    <a:gd name="T1" fmla="*/ 2 h 142"/>
                    <a:gd name="T2" fmla="*/ 21 w 145"/>
                    <a:gd name="T3" fmla="*/ 0 h 142"/>
                    <a:gd name="T4" fmla="*/ 41 w 145"/>
                    <a:gd name="T5" fmla="*/ 2 h 142"/>
                    <a:gd name="T6" fmla="*/ 58 w 145"/>
                    <a:gd name="T7" fmla="*/ 8 h 142"/>
                    <a:gd name="T8" fmla="*/ 71 w 145"/>
                    <a:gd name="T9" fmla="*/ 17 h 142"/>
                    <a:gd name="T10" fmla="*/ 78 w 145"/>
                    <a:gd name="T11" fmla="*/ 28 h 142"/>
                    <a:gd name="T12" fmla="*/ 78 w 145"/>
                    <a:gd name="T13" fmla="*/ 41 h 142"/>
                    <a:gd name="T14" fmla="*/ 68 w 145"/>
                    <a:gd name="T15" fmla="*/ 54 h 142"/>
                    <a:gd name="T16" fmla="*/ 49 w 145"/>
                    <a:gd name="T17" fmla="*/ 68 h 142"/>
                    <a:gd name="T18" fmla="*/ 75 w 145"/>
                    <a:gd name="T19" fmla="*/ 61 h 142"/>
                    <a:gd name="T20" fmla="*/ 100 w 145"/>
                    <a:gd name="T21" fmla="*/ 59 h 142"/>
                    <a:gd name="T22" fmla="*/ 120 w 145"/>
                    <a:gd name="T23" fmla="*/ 64 h 142"/>
                    <a:gd name="T24" fmla="*/ 134 w 145"/>
                    <a:gd name="T25" fmla="*/ 73 h 142"/>
                    <a:gd name="T26" fmla="*/ 144 w 145"/>
                    <a:gd name="T27" fmla="*/ 86 h 142"/>
                    <a:gd name="T28" fmla="*/ 145 w 145"/>
                    <a:gd name="T29" fmla="*/ 103 h 142"/>
                    <a:gd name="T30" fmla="*/ 138 w 145"/>
                    <a:gd name="T31" fmla="*/ 122 h 142"/>
                    <a:gd name="T32" fmla="*/ 124 w 145"/>
                    <a:gd name="T3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142">
                      <a:moveTo>
                        <a:pt x="0" y="2"/>
                      </a:moveTo>
                      <a:lnTo>
                        <a:pt x="21" y="0"/>
                      </a:lnTo>
                      <a:lnTo>
                        <a:pt x="41" y="2"/>
                      </a:lnTo>
                      <a:lnTo>
                        <a:pt x="58" y="8"/>
                      </a:lnTo>
                      <a:lnTo>
                        <a:pt x="71" y="17"/>
                      </a:lnTo>
                      <a:lnTo>
                        <a:pt x="78" y="28"/>
                      </a:lnTo>
                      <a:lnTo>
                        <a:pt x="78" y="41"/>
                      </a:lnTo>
                      <a:lnTo>
                        <a:pt x="68" y="54"/>
                      </a:lnTo>
                      <a:lnTo>
                        <a:pt x="49" y="68"/>
                      </a:lnTo>
                      <a:lnTo>
                        <a:pt x="75" y="61"/>
                      </a:lnTo>
                      <a:lnTo>
                        <a:pt x="100" y="59"/>
                      </a:lnTo>
                      <a:lnTo>
                        <a:pt x="120" y="64"/>
                      </a:lnTo>
                      <a:lnTo>
                        <a:pt x="134" y="73"/>
                      </a:lnTo>
                      <a:lnTo>
                        <a:pt x="144" y="86"/>
                      </a:lnTo>
                      <a:lnTo>
                        <a:pt x="145" y="103"/>
                      </a:lnTo>
                      <a:lnTo>
                        <a:pt x="138" y="122"/>
                      </a:lnTo>
                      <a:lnTo>
                        <a:pt x="124" y="1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" name="Freeform 56">
                  <a:extLst>
                    <a:ext uri="{FF2B5EF4-FFF2-40B4-BE49-F238E27FC236}">
                      <a16:creationId xmlns:a16="http://schemas.microsoft.com/office/drawing/2014/main" id="{000DC806-FCDE-4C89-B14A-5742589FD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260" y="122641"/>
                  <a:ext cx="8736" cy="16278"/>
                </a:xfrm>
                <a:custGeom>
                  <a:avLst/>
                  <a:gdLst>
                    <a:gd name="T0" fmla="*/ 28 w 33"/>
                    <a:gd name="T1" fmla="*/ 0 h 68"/>
                    <a:gd name="T2" fmla="*/ 33 w 33"/>
                    <a:gd name="T3" fmla="*/ 16 h 68"/>
                    <a:gd name="T4" fmla="*/ 28 w 33"/>
                    <a:gd name="T5" fmla="*/ 38 h 68"/>
                    <a:gd name="T6" fmla="*/ 14 w 33"/>
                    <a:gd name="T7" fmla="*/ 57 h 68"/>
                    <a:gd name="T8" fmla="*/ 0 w 33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28" y="0"/>
                      </a:moveTo>
                      <a:lnTo>
                        <a:pt x="33" y="16"/>
                      </a:lnTo>
                      <a:lnTo>
                        <a:pt x="28" y="38"/>
                      </a:lnTo>
                      <a:lnTo>
                        <a:pt x="14" y="57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" name="Freeform 57">
                  <a:extLst>
                    <a:ext uri="{FF2B5EF4-FFF2-40B4-BE49-F238E27FC236}">
                      <a16:creationId xmlns:a16="http://schemas.microsoft.com/office/drawing/2014/main" id="{C0B1A40F-AC99-479C-9B05-E1F04255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8961" y="115982"/>
                  <a:ext cx="11913" cy="24417"/>
                </a:xfrm>
                <a:custGeom>
                  <a:avLst/>
                  <a:gdLst>
                    <a:gd name="T0" fmla="*/ 43 w 43"/>
                    <a:gd name="T1" fmla="*/ 97 h 97"/>
                    <a:gd name="T2" fmla="*/ 29 w 43"/>
                    <a:gd name="T3" fmla="*/ 84 h 97"/>
                    <a:gd name="T4" fmla="*/ 10 w 43"/>
                    <a:gd name="T5" fmla="*/ 66 h 97"/>
                    <a:gd name="T6" fmla="*/ 3 w 43"/>
                    <a:gd name="T7" fmla="*/ 54 h 97"/>
                    <a:gd name="T8" fmla="*/ 0 w 43"/>
                    <a:gd name="T9" fmla="*/ 39 h 97"/>
                    <a:gd name="T10" fmla="*/ 0 w 43"/>
                    <a:gd name="T11" fmla="*/ 21 h 97"/>
                    <a:gd name="T12" fmla="*/ 5 w 43"/>
                    <a:gd name="T1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97">
                      <a:moveTo>
                        <a:pt x="43" y="97"/>
                      </a:moveTo>
                      <a:lnTo>
                        <a:pt x="29" y="84"/>
                      </a:lnTo>
                      <a:lnTo>
                        <a:pt x="10" y="66"/>
                      </a:lnTo>
                      <a:lnTo>
                        <a:pt x="3" y="54"/>
                      </a:lnTo>
                      <a:lnTo>
                        <a:pt x="0" y="39"/>
                      </a:lnTo>
                      <a:lnTo>
                        <a:pt x="0" y="2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" name="Freeform 58">
                  <a:extLst>
                    <a:ext uri="{FF2B5EF4-FFF2-40B4-BE49-F238E27FC236}">
                      <a16:creationId xmlns:a16="http://schemas.microsoft.com/office/drawing/2014/main" id="{952B3893-D3C1-4068-977A-916F00047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8747" y="-43102"/>
                  <a:ext cx="19855" cy="8139"/>
                </a:xfrm>
                <a:custGeom>
                  <a:avLst/>
                  <a:gdLst>
                    <a:gd name="T0" fmla="*/ 0 w 76"/>
                    <a:gd name="T1" fmla="*/ 13 h 31"/>
                    <a:gd name="T2" fmla="*/ 13 w 76"/>
                    <a:gd name="T3" fmla="*/ 3 h 31"/>
                    <a:gd name="T4" fmla="*/ 25 w 76"/>
                    <a:gd name="T5" fmla="*/ 0 h 31"/>
                    <a:gd name="T6" fmla="*/ 45 w 76"/>
                    <a:gd name="T7" fmla="*/ 5 h 31"/>
                    <a:gd name="T8" fmla="*/ 60 w 76"/>
                    <a:gd name="T9" fmla="*/ 19 h 31"/>
                    <a:gd name="T10" fmla="*/ 76 w 76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31">
                      <a:moveTo>
                        <a:pt x="0" y="13"/>
                      </a:moveTo>
                      <a:lnTo>
                        <a:pt x="13" y="3"/>
                      </a:lnTo>
                      <a:lnTo>
                        <a:pt x="25" y="0"/>
                      </a:lnTo>
                      <a:lnTo>
                        <a:pt x="45" y="5"/>
                      </a:lnTo>
                      <a:lnTo>
                        <a:pt x="60" y="19"/>
                      </a:lnTo>
                      <a:lnTo>
                        <a:pt x="76" y="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" name="Freeform 59">
                  <a:extLst>
                    <a:ext uri="{FF2B5EF4-FFF2-40B4-BE49-F238E27FC236}">
                      <a16:creationId xmlns:a16="http://schemas.microsoft.com/office/drawing/2014/main" id="{3A64CCC2-E563-440F-A0A7-E25D7A66B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260" y="-159270"/>
                  <a:ext cx="95303" cy="34037"/>
                </a:xfrm>
                <a:custGeom>
                  <a:avLst/>
                  <a:gdLst>
                    <a:gd name="T0" fmla="*/ 0 w 361"/>
                    <a:gd name="T1" fmla="*/ 41 h 139"/>
                    <a:gd name="T2" fmla="*/ 30 w 361"/>
                    <a:gd name="T3" fmla="*/ 18 h 139"/>
                    <a:gd name="T4" fmla="*/ 58 w 361"/>
                    <a:gd name="T5" fmla="*/ 4 h 139"/>
                    <a:gd name="T6" fmla="*/ 83 w 361"/>
                    <a:gd name="T7" fmla="*/ 0 h 139"/>
                    <a:gd name="T8" fmla="*/ 107 w 361"/>
                    <a:gd name="T9" fmla="*/ 3 h 139"/>
                    <a:gd name="T10" fmla="*/ 129 w 361"/>
                    <a:gd name="T11" fmla="*/ 12 h 139"/>
                    <a:gd name="T12" fmla="*/ 152 w 361"/>
                    <a:gd name="T13" fmla="*/ 25 h 139"/>
                    <a:gd name="T14" fmla="*/ 191 w 361"/>
                    <a:gd name="T15" fmla="*/ 62 h 139"/>
                    <a:gd name="T16" fmla="*/ 229 w 361"/>
                    <a:gd name="T17" fmla="*/ 99 h 139"/>
                    <a:gd name="T18" fmla="*/ 249 w 361"/>
                    <a:gd name="T19" fmla="*/ 117 h 139"/>
                    <a:gd name="T20" fmla="*/ 269 w 361"/>
                    <a:gd name="T21" fmla="*/ 129 h 139"/>
                    <a:gd name="T22" fmla="*/ 290 w 361"/>
                    <a:gd name="T23" fmla="*/ 137 h 139"/>
                    <a:gd name="T24" fmla="*/ 313 w 361"/>
                    <a:gd name="T25" fmla="*/ 139 h 139"/>
                    <a:gd name="T26" fmla="*/ 336 w 361"/>
                    <a:gd name="T27" fmla="*/ 133 h 139"/>
                    <a:gd name="T28" fmla="*/ 361 w 361"/>
                    <a:gd name="T29" fmla="*/ 11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1" h="139">
                      <a:moveTo>
                        <a:pt x="0" y="41"/>
                      </a:moveTo>
                      <a:lnTo>
                        <a:pt x="30" y="18"/>
                      </a:lnTo>
                      <a:lnTo>
                        <a:pt x="58" y="4"/>
                      </a:lnTo>
                      <a:lnTo>
                        <a:pt x="83" y="0"/>
                      </a:lnTo>
                      <a:lnTo>
                        <a:pt x="107" y="3"/>
                      </a:lnTo>
                      <a:lnTo>
                        <a:pt x="129" y="12"/>
                      </a:lnTo>
                      <a:lnTo>
                        <a:pt x="152" y="25"/>
                      </a:lnTo>
                      <a:lnTo>
                        <a:pt x="191" y="62"/>
                      </a:lnTo>
                      <a:lnTo>
                        <a:pt x="229" y="99"/>
                      </a:lnTo>
                      <a:lnTo>
                        <a:pt x="249" y="117"/>
                      </a:lnTo>
                      <a:lnTo>
                        <a:pt x="269" y="129"/>
                      </a:lnTo>
                      <a:lnTo>
                        <a:pt x="290" y="137"/>
                      </a:lnTo>
                      <a:lnTo>
                        <a:pt x="313" y="139"/>
                      </a:lnTo>
                      <a:lnTo>
                        <a:pt x="336" y="133"/>
                      </a:lnTo>
                      <a:lnTo>
                        <a:pt x="361" y="11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" name="Freeform 60">
                  <a:extLst>
                    <a:ext uri="{FF2B5EF4-FFF2-40B4-BE49-F238E27FC236}">
                      <a16:creationId xmlns:a16="http://schemas.microsoft.com/office/drawing/2014/main" id="{396B2D05-F71D-41CE-8380-646C0E604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5238" y="-239922"/>
                  <a:ext cx="80214" cy="121348"/>
                </a:xfrm>
                <a:custGeom>
                  <a:avLst/>
                  <a:gdLst>
                    <a:gd name="T0" fmla="*/ 301 w 301"/>
                    <a:gd name="T1" fmla="*/ 490 h 490"/>
                    <a:gd name="T2" fmla="*/ 236 w 301"/>
                    <a:gd name="T3" fmla="*/ 408 h 490"/>
                    <a:gd name="T4" fmla="*/ 189 w 301"/>
                    <a:gd name="T5" fmla="*/ 334 h 490"/>
                    <a:gd name="T6" fmla="*/ 153 w 301"/>
                    <a:gd name="T7" fmla="*/ 267 h 490"/>
                    <a:gd name="T8" fmla="*/ 125 w 301"/>
                    <a:gd name="T9" fmla="*/ 206 h 490"/>
                    <a:gd name="T10" fmla="*/ 74 w 301"/>
                    <a:gd name="T11" fmla="*/ 97 h 490"/>
                    <a:gd name="T12" fmla="*/ 42 w 301"/>
                    <a:gd name="T13" fmla="*/ 47 h 490"/>
                    <a:gd name="T14" fmla="*/ 29 w 301"/>
                    <a:gd name="T15" fmla="*/ 29 h 490"/>
                    <a:gd name="T16" fmla="*/ 0 w 301"/>
                    <a:gd name="T1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1" h="490">
                      <a:moveTo>
                        <a:pt x="301" y="490"/>
                      </a:moveTo>
                      <a:lnTo>
                        <a:pt x="236" y="408"/>
                      </a:lnTo>
                      <a:lnTo>
                        <a:pt x="189" y="334"/>
                      </a:lnTo>
                      <a:lnTo>
                        <a:pt x="153" y="267"/>
                      </a:lnTo>
                      <a:lnTo>
                        <a:pt x="125" y="206"/>
                      </a:lnTo>
                      <a:lnTo>
                        <a:pt x="74" y="97"/>
                      </a:lnTo>
                      <a:lnTo>
                        <a:pt x="42" y="47"/>
                      </a:lnTo>
                      <a:lnTo>
                        <a:pt x="29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" name="Freeform 61">
                  <a:extLst>
                    <a:ext uri="{FF2B5EF4-FFF2-40B4-BE49-F238E27FC236}">
                      <a16:creationId xmlns:a16="http://schemas.microsoft.com/office/drawing/2014/main" id="{D409BC50-3E68-4E82-AC25-A9DDB155B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3505" y="-252501"/>
                  <a:ext cx="66712" cy="105809"/>
                </a:xfrm>
                <a:custGeom>
                  <a:avLst/>
                  <a:gdLst>
                    <a:gd name="T0" fmla="*/ 0 w 252"/>
                    <a:gd name="T1" fmla="*/ 0 h 431"/>
                    <a:gd name="T2" fmla="*/ 41 w 252"/>
                    <a:gd name="T3" fmla="*/ 51 h 431"/>
                    <a:gd name="T4" fmla="*/ 72 w 252"/>
                    <a:gd name="T5" fmla="*/ 104 h 431"/>
                    <a:gd name="T6" fmla="*/ 95 w 252"/>
                    <a:gd name="T7" fmla="*/ 160 h 431"/>
                    <a:gd name="T8" fmla="*/ 116 w 252"/>
                    <a:gd name="T9" fmla="*/ 217 h 431"/>
                    <a:gd name="T10" fmla="*/ 139 w 252"/>
                    <a:gd name="T11" fmla="*/ 274 h 431"/>
                    <a:gd name="T12" fmla="*/ 167 w 252"/>
                    <a:gd name="T13" fmla="*/ 329 h 431"/>
                    <a:gd name="T14" fmla="*/ 203 w 252"/>
                    <a:gd name="T15" fmla="*/ 382 h 431"/>
                    <a:gd name="T16" fmla="*/ 252 w 252"/>
                    <a:gd name="T17" fmla="*/ 43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2" h="431">
                      <a:moveTo>
                        <a:pt x="0" y="0"/>
                      </a:moveTo>
                      <a:lnTo>
                        <a:pt x="41" y="51"/>
                      </a:lnTo>
                      <a:lnTo>
                        <a:pt x="72" y="104"/>
                      </a:lnTo>
                      <a:lnTo>
                        <a:pt x="95" y="160"/>
                      </a:lnTo>
                      <a:lnTo>
                        <a:pt x="116" y="217"/>
                      </a:lnTo>
                      <a:lnTo>
                        <a:pt x="139" y="274"/>
                      </a:lnTo>
                      <a:lnTo>
                        <a:pt x="167" y="329"/>
                      </a:lnTo>
                      <a:lnTo>
                        <a:pt x="203" y="382"/>
                      </a:lnTo>
                      <a:lnTo>
                        <a:pt x="252" y="4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" name="Freeform 62">
                  <a:extLst>
                    <a:ext uri="{FF2B5EF4-FFF2-40B4-BE49-F238E27FC236}">
                      <a16:creationId xmlns:a16="http://schemas.microsoft.com/office/drawing/2014/main" id="{9B69EE5C-7F56-4B31-AFA5-E7D9A2B41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7510" y="-274699"/>
                  <a:ext cx="15089" cy="139846"/>
                </a:xfrm>
                <a:custGeom>
                  <a:avLst/>
                  <a:gdLst>
                    <a:gd name="T0" fmla="*/ 38 w 57"/>
                    <a:gd name="T1" fmla="*/ 566 h 566"/>
                    <a:gd name="T2" fmla="*/ 54 w 57"/>
                    <a:gd name="T3" fmla="*/ 459 h 566"/>
                    <a:gd name="T4" fmla="*/ 57 w 57"/>
                    <a:gd name="T5" fmla="*/ 390 h 566"/>
                    <a:gd name="T6" fmla="*/ 55 w 57"/>
                    <a:gd name="T7" fmla="*/ 313 h 566"/>
                    <a:gd name="T8" fmla="*/ 50 w 57"/>
                    <a:gd name="T9" fmla="*/ 233 h 566"/>
                    <a:gd name="T10" fmla="*/ 39 w 57"/>
                    <a:gd name="T11" fmla="*/ 153 h 566"/>
                    <a:gd name="T12" fmla="*/ 22 w 57"/>
                    <a:gd name="T13" fmla="*/ 75 h 566"/>
                    <a:gd name="T14" fmla="*/ 0 w 57"/>
                    <a:gd name="T15" fmla="*/ 0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566">
                      <a:moveTo>
                        <a:pt x="38" y="566"/>
                      </a:moveTo>
                      <a:lnTo>
                        <a:pt x="54" y="459"/>
                      </a:lnTo>
                      <a:lnTo>
                        <a:pt x="57" y="390"/>
                      </a:lnTo>
                      <a:lnTo>
                        <a:pt x="55" y="313"/>
                      </a:lnTo>
                      <a:lnTo>
                        <a:pt x="50" y="233"/>
                      </a:lnTo>
                      <a:lnTo>
                        <a:pt x="39" y="153"/>
                      </a:lnTo>
                      <a:lnTo>
                        <a:pt x="22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" name="Freeform 63">
                  <a:extLst>
                    <a:ext uri="{FF2B5EF4-FFF2-40B4-BE49-F238E27FC236}">
                      <a16:creationId xmlns:a16="http://schemas.microsoft.com/office/drawing/2014/main" id="{6D1A0FEF-D1DD-4DEE-A87C-0B9ADC2A7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8953" y="-277658"/>
                  <a:ext cx="11913" cy="156864"/>
                </a:xfrm>
                <a:custGeom>
                  <a:avLst/>
                  <a:gdLst>
                    <a:gd name="T0" fmla="*/ 0 w 43"/>
                    <a:gd name="T1" fmla="*/ 0 h 635"/>
                    <a:gd name="T2" fmla="*/ 29 w 43"/>
                    <a:gd name="T3" fmla="*/ 158 h 635"/>
                    <a:gd name="T4" fmla="*/ 38 w 43"/>
                    <a:gd name="T5" fmla="*/ 237 h 635"/>
                    <a:gd name="T6" fmla="*/ 43 w 43"/>
                    <a:gd name="T7" fmla="*/ 317 h 635"/>
                    <a:gd name="T8" fmla="*/ 42 w 43"/>
                    <a:gd name="T9" fmla="*/ 477 h 635"/>
                    <a:gd name="T10" fmla="*/ 27 w 43"/>
                    <a:gd name="T11" fmla="*/ 635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635">
                      <a:moveTo>
                        <a:pt x="0" y="0"/>
                      </a:moveTo>
                      <a:lnTo>
                        <a:pt x="29" y="158"/>
                      </a:lnTo>
                      <a:lnTo>
                        <a:pt x="38" y="237"/>
                      </a:lnTo>
                      <a:lnTo>
                        <a:pt x="43" y="317"/>
                      </a:lnTo>
                      <a:lnTo>
                        <a:pt x="42" y="477"/>
                      </a:lnTo>
                      <a:lnTo>
                        <a:pt x="27" y="6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" name="Freeform 64">
                  <a:extLst>
                    <a:ext uri="{FF2B5EF4-FFF2-40B4-BE49-F238E27FC236}">
                      <a16:creationId xmlns:a16="http://schemas.microsoft.com/office/drawing/2014/main" id="{1FF3901A-99D3-4CB4-87C6-778B04243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5845" y="-173329"/>
                  <a:ext cx="6354" cy="48095"/>
                </a:xfrm>
                <a:custGeom>
                  <a:avLst/>
                  <a:gdLst>
                    <a:gd name="T0" fmla="*/ 0 w 23"/>
                    <a:gd name="T1" fmla="*/ 195 h 195"/>
                    <a:gd name="T2" fmla="*/ 14 w 23"/>
                    <a:gd name="T3" fmla="*/ 149 h 195"/>
                    <a:gd name="T4" fmla="*/ 23 w 23"/>
                    <a:gd name="T5" fmla="*/ 100 h 195"/>
                    <a:gd name="T6" fmla="*/ 20 w 23"/>
                    <a:gd name="T7" fmla="*/ 48 h 195"/>
                    <a:gd name="T8" fmla="*/ 15 w 23"/>
                    <a:gd name="T9" fmla="*/ 23 h 195"/>
                    <a:gd name="T10" fmla="*/ 4 w 23"/>
                    <a:gd name="T11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95">
                      <a:moveTo>
                        <a:pt x="0" y="195"/>
                      </a:moveTo>
                      <a:lnTo>
                        <a:pt x="14" y="149"/>
                      </a:lnTo>
                      <a:lnTo>
                        <a:pt x="23" y="100"/>
                      </a:lnTo>
                      <a:lnTo>
                        <a:pt x="20" y="48"/>
                      </a:lnTo>
                      <a:lnTo>
                        <a:pt x="15" y="2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" name="Freeform 65">
                  <a:extLst>
                    <a:ext uri="{FF2B5EF4-FFF2-40B4-BE49-F238E27FC236}">
                      <a16:creationId xmlns:a16="http://schemas.microsoft.com/office/drawing/2014/main" id="{A1F1FF83-2558-4383-8C14-AC7E7F57E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2959" y="-174069"/>
                  <a:ext cx="74654" cy="58454"/>
                </a:xfrm>
                <a:custGeom>
                  <a:avLst/>
                  <a:gdLst>
                    <a:gd name="T0" fmla="*/ 272 w 280"/>
                    <a:gd name="T1" fmla="*/ 0 h 236"/>
                    <a:gd name="T2" fmla="*/ 280 w 280"/>
                    <a:gd name="T3" fmla="*/ 55 h 236"/>
                    <a:gd name="T4" fmla="*/ 276 w 280"/>
                    <a:gd name="T5" fmla="*/ 118 h 236"/>
                    <a:gd name="T6" fmla="*/ 264 w 280"/>
                    <a:gd name="T7" fmla="*/ 181 h 236"/>
                    <a:gd name="T8" fmla="*/ 248 w 280"/>
                    <a:gd name="T9" fmla="*/ 236 h 236"/>
                    <a:gd name="T10" fmla="*/ 240 w 280"/>
                    <a:gd name="T11" fmla="*/ 218 h 236"/>
                    <a:gd name="T12" fmla="*/ 227 w 280"/>
                    <a:gd name="T13" fmla="*/ 206 h 236"/>
                    <a:gd name="T14" fmla="*/ 210 w 280"/>
                    <a:gd name="T15" fmla="*/ 200 h 236"/>
                    <a:gd name="T16" fmla="*/ 190 w 280"/>
                    <a:gd name="T17" fmla="*/ 198 h 236"/>
                    <a:gd name="T18" fmla="*/ 143 w 280"/>
                    <a:gd name="T19" fmla="*/ 202 h 236"/>
                    <a:gd name="T20" fmla="*/ 94 w 280"/>
                    <a:gd name="T21" fmla="*/ 213 h 236"/>
                    <a:gd name="T22" fmla="*/ 49 w 280"/>
                    <a:gd name="T23" fmla="*/ 221 h 236"/>
                    <a:gd name="T24" fmla="*/ 30 w 280"/>
                    <a:gd name="T25" fmla="*/ 222 h 236"/>
                    <a:gd name="T26" fmla="*/ 16 w 280"/>
                    <a:gd name="T27" fmla="*/ 221 h 236"/>
                    <a:gd name="T28" fmla="*/ 5 w 280"/>
                    <a:gd name="T29" fmla="*/ 215 h 236"/>
                    <a:gd name="T30" fmla="*/ 0 w 280"/>
                    <a:gd name="T31" fmla="*/ 204 h 236"/>
                    <a:gd name="T32" fmla="*/ 1 w 280"/>
                    <a:gd name="T33" fmla="*/ 187 h 236"/>
                    <a:gd name="T34" fmla="*/ 9 w 280"/>
                    <a:gd name="T35" fmla="*/ 16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0" h="236">
                      <a:moveTo>
                        <a:pt x="272" y="0"/>
                      </a:moveTo>
                      <a:lnTo>
                        <a:pt x="280" y="55"/>
                      </a:lnTo>
                      <a:lnTo>
                        <a:pt x="276" y="118"/>
                      </a:lnTo>
                      <a:lnTo>
                        <a:pt x="264" y="181"/>
                      </a:lnTo>
                      <a:lnTo>
                        <a:pt x="248" y="236"/>
                      </a:lnTo>
                      <a:lnTo>
                        <a:pt x="240" y="218"/>
                      </a:lnTo>
                      <a:lnTo>
                        <a:pt x="227" y="206"/>
                      </a:lnTo>
                      <a:lnTo>
                        <a:pt x="210" y="200"/>
                      </a:lnTo>
                      <a:lnTo>
                        <a:pt x="190" y="198"/>
                      </a:lnTo>
                      <a:lnTo>
                        <a:pt x="143" y="202"/>
                      </a:lnTo>
                      <a:lnTo>
                        <a:pt x="94" y="213"/>
                      </a:lnTo>
                      <a:lnTo>
                        <a:pt x="49" y="221"/>
                      </a:lnTo>
                      <a:lnTo>
                        <a:pt x="30" y="222"/>
                      </a:lnTo>
                      <a:lnTo>
                        <a:pt x="16" y="221"/>
                      </a:lnTo>
                      <a:lnTo>
                        <a:pt x="5" y="215"/>
                      </a:lnTo>
                      <a:lnTo>
                        <a:pt x="0" y="204"/>
                      </a:lnTo>
                      <a:lnTo>
                        <a:pt x="1" y="187"/>
                      </a:lnTo>
                      <a:lnTo>
                        <a:pt x="9" y="1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" name="Freeform 66">
                  <a:extLst>
                    <a:ext uri="{FF2B5EF4-FFF2-40B4-BE49-F238E27FC236}">
                      <a16:creationId xmlns:a16="http://schemas.microsoft.com/office/drawing/2014/main" id="{DAD1C374-1C85-43B0-B536-A451FD460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109" y="-175549"/>
                  <a:ext cx="59564" cy="2960"/>
                </a:xfrm>
                <a:custGeom>
                  <a:avLst/>
                  <a:gdLst>
                    <a:gd name="T0" fmla="*/ 0 w 225"/>
                    <a:gd name="T1" fmla="*/ 0 h 12"/>
                    <a:gd name="T2" fmla="*/ 27 w 225"/>
                    <a:gd name="T3" fmla="*/ 9 h 12"/>
                    <a:gd name="T4" fmla="*/ 54 w 225"/>
                    <a:gd name="T5" fmla="*/ 12 h 12"/>
                    <a:gd name="T6" fmla="*/ 111 w 225"/>
                    <a:gd name="T7" fmla="*/ 10 h 12"/>
                    <a:gd name="T8" fmla="*/ 168 w 225"/>
                    <a:gd name="T9" fmla="*/ 6 h 12"/>
                    <a:gd name="T10" fmla="*/ 197 w 225"/>
                    <a:gd name="T11" fmla="*/ 6 h 12"/>
                    <a:gd name="T12" fmla="*/ 225 w 225"/>
                    <a:gd name="T1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5" h="12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54" y="12"/>
                      </a:lnTo>
                      <a:lnTo>
                        <a:pt x="111" y="10"/>
                      </a:lnTo>
                      <a:lnTo>
                        <a:pt x="168" y="6"/>
                      </a:lnTo>
                      <a:lnTo>
                        <a:pt x="197" y="6"/>
                      </a:lnTo>
                      <a:lnTo>
                        <a:pt x="225" y="1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" name="Freeform 67">
                  <a:extLst>
                    <a:ext uri="{FF2B5EF4-FFF2-40B4-BE49-F238E27FC236}">
                      <a16:creationId xmlns:a16="http://schemas.microsoft.com/office/drawing/2014/main" id="{9149CB56-A321-4C0D-A0A8-0CB8A204E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5128" y="-120794"/>
                  <a:ext cx="54005" cy="23678"/>
                </a:xfrm>
                <a:custGeom>
                  <a:avLst/>
                  <a:gdLst>
                    <a:gd name="T0" fmla="*/ 204 w 204"/>
                    <a:gd name="T1" fmla="*/ 46 h 98"/>
                    <a:gd name="T2" fmla="*/ 180 w 204"/>
                    <a:gd name="T3" fmla="*/ 24 h 98"/>
                    <a:gd name="T4" fmla="*/ 146 w 204"/>
                    <a:gd name="T5" fmla="*/ 8 h 98"/>
                    <a:gd name="T6" fmla="*/ 108 w 204"/>
                    <a:gd name="T7" fmla="*/ 0 h 98"/>
                    <a:gd name="T8" fmla="*/ 68 w 204"/>
                    <a:gd name="T9" fmla="*/ 1 h 98"/>
                    <a:gd name="T10" fmla="*/ 34 w 204"/>
                    <a:gd name="T11" fmla="*/ 12 h 98"/>
                    <a:gd name="T12" fmla="*/ 19 w 204"/>
                    <a:gd name="T13" fmla="*/ 20 h 98"/>
                    <a:gd name="T14" fmla="*/ 9 w 204"/>
                    <a:gd name="T15" fmla="*/ 30 h 98"/>
                    <a:gd name="T16" fmla="*/ 2 w 204"/>
                    <a:gd name="T17" fmla="*/ 43 h 98"/>
                    <a:gd name="T18" fmla="*/ 0 w 204"/>
                    <a:gd name="T19" fmla="*/ 58 h 98"/>
                    <a:gd name="T20" fmla="*/ 1 w 204"/>
                    <a:gd name="T21" fmla="*/ 77 h 98"/>
                    <a:gd name="T22" fmla="*/ 9 w 204"/>
                    <a:gd name="T23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4" h="98">
                      <a:moveTo>
                        <a:pt x="204" y="46"/>
                      </a:moveTo>
                      <a:lnTo>
                        <a:pt x="180" y="24"/>
                      </a:lnTo>
                      <a:lnTo>
                        <a:pt x="146" y="8"/>
                      </a:lnTo>
                      <a:lnTo>
                        <a:pt x="108" y="0"/>
                      </a:lnTo>
                      <a:lnTo>
                        <a:pt x="68" y="1"/>
                      </a:lnTo>
                      <a:lnTo>
                        <a:pt x="34" y="12"/>
                      </a:lnTo>
                      <a:lnTo>
                        <a:pt x="19" y="20"/>
                      </a:lnTo>
                      <a:lnTo>
                        <a:pt x="9" y="30"/>
                      </a:lnTo>
                      <a:lnTo>
                        <a:pt x="2" y="43"/>
                      </a:lnTo>
                      <a:lnTo>
                        <a:pt x="0" y="58"/>
                      </a:lnTo>
                      <a:lnTo>
                        <a:pt x="1" y="77"/>
                      </a:lnTo>
                      <a:lnTo>
                        <a:pt x="9" y="9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" name="Freeform 68">
                  <a:extLst>
                    <a:ext uri="{FF2B5EF4-FFF2-40B4-BE49-F238E27FC236}">
                      <a16:creationId xmlns:a16="http://schemas.microsoft.com/office/drawing/2014/main" id="{36B5926B-EBAD-47EA-96A7-B41177DCE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9824" y="-271739"/>
                  <a:ext cx="68301" cy="36996"/>
                </a:xfrm>
                <a:custGeom>
                  <a:avLst/>
                  <a:gdLst>
                    <a:gd name="T0" fmla="*/ 0 w 258"/>
                    <a:gd name="T1" fmla="*/ 150 h 150"/>
                    <a:gd name="T2" fmla="*/ 53 w 258"/>
                    <a:gd name="T3" fmla="*/ 144 h 150"/>
                    <a:gd name="T4" fmla="*/ 92 w 258"/>
                    <a:gd name="T5" fmla="*/ 132 h 150"/>
                    <a:gd name="T6" fmla="*/ 124 w 258"/>
                    <a:gd name="T7" fmla="*/ 113 h 150"/>
                    <a:gd name="T8" fmla="*/ 149 w 258"/>
                    <a:gd name="T9" fmla="*/ 91 h 150"/>
                    <a:gd name="T10" fmla="*/ 195 w 258"/>
                    <a:gd name="T11" fmla="*/ 43 h 150"/>
                    <a:gd name="T12" fmla="*/ 223 w 258"/>
                    <a:gd name="T13" fmla="*/ 20 h 150"/>
                    <a:gd name="T14" fmla="*/ 235 w 258"/>
                    <a:gd name="T15" fmla="*/ 12 h 150"/>
                    <a:gd name="T16" fmla="*/ 258 w 25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150">
                      <a:moveTo>
                        <a:pt x="0" y="150"/>
                      </a:moveTo>
                      <a:lnTo>
                        <a:pt x="53" y="144"/>
                      </a:lnTo>
                      <a:lnTo>
                        <a:pt x="92" y="132"/>
                      </a:lnTo>
                      <a:lnTo>
                        <a:pt x="124" y="113"/>
                      </a:lnTo>
                      <a:lnTo>
                        <a:pt x="149" y="91"/>
                      </a:lnTo>
                      <a:lnTo>
                        <a:pt x="195" y="43"/>
                      </a:lnTo>
                      <a:lnTo>
                        <a:pt x="223" y="20"/>
                      </a:lnTo>
                      <a:lnTo>
                        <a:pt x="235" y="12"/>
                      </a:lnTo>
                      <a:lnTo>
                        <a:pt x="25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" name="Freeform 69">
                  <a:extLst>
                    <a:ext uri="{FF2B5EF4-FFF2-40B4-BE49-F238E27FC236}">
                      <a16:creationId xmlns:a16="http://schemas.microsoft.com/office/drawing/2014/main" id="{14E002FF-4129-4145-A817-44551D5EA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7510" y="-289497"/>
                  <a:ext cx="61947" cy="14799"/>
                </a:xfrm>
                <a:custGeom>
                  <a:avLst/>
                  <a:gdLst>
                    <a:gd name="T0" fmla="*/ 0 w 233"/>
                    <a:gd name="T1" fmla="*/ 59 h 59"/>
                    <a:gd name="T2" fmla="*/ 60 w 233"/>
                    <a:gd name="T3" fmla="*/ 51 h 59"/>
                    <a:gd name="T4" fmla="*/ 121 w 233"/>
                    <a:gd name="T5" fmla="*/ 41 h 59"/>
                    <a:gd name="T6" fmla="*/ 179 w 233"/>
                    <a:gd name="T7" fmla="*/ 25 h 59"/>
                    <a:gd name="T8" fmla="*/ 233 w 233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59">
                      <a:moveTo>
                        <a:pt x="0" y="59"/>
                      </a:moveTo>
                      <a:lnTo>
                        <a:pt x="60" y="51"/>
                      </a:lnTo>
                      <a:lnTo>
                        <a:pt x="121" y="41"/>
                      </a:lnTo>
                      <a:lnTo>
                        <a:pt x="179" y="25"/>
                      </a:lnTo>
                      <a:lnTo>
                        <a:pt x="23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" name="Freeform 70">
                  <a:extLst>
                    <a:ext uri="{FF2B5EF4-FFF2-40B4-BE49-F238E27FC236}">
                      <a16:creationId xmlns:a16="http://schemas.microsoft.com/office/drawing/2014/main" id="{79177DD6-2EE9-4647-9391-89FB9B050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8552" y="-305776"/>
                  <a:ext cx="10324" cy="101370"/>
                </a:xfrm>
                <a:custGeom>
                  <a:avLst/>
                  <a:gdLst>
                    <a:gd name="T0" fmla="*/ 0 w 39"/>
                    <a:gd name="T1" fmla="*/ 409 h 409"/>
                    <a:gd name="T2" fmla="*/ 22 w 39"/>
                    <a:gd name="T3" fmla="*/ 205 h 409"/>
                    <a:gd name="T4" fmla="*/ 39 w 39"/>
                    <a:gd name="T5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409">
                      <a:moveTo>
                        <a:pt x="0" y="409"/>
                      </a:moveTo>
                      <a:lnTo>
                        <a:pt x="22" y="20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" name="Freeform 71">
                  <a:extLst>
                    <a:ext uri="{FF2B5EF4-FFF2-40B4-BE49-F238E27FC236}">
                      <a16:creationId xmlns:a16="http://schemas.microsoft.com/office/drawing/2014/main" id="{7B0FA84D-86BB-474B-B285-9F7B11756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2199" y="-318355"/>
                  <a:ext cx="68301" cy="19238"/>
                </a:xfrm>
                <a:custGeom>
                  <a:avLst/>
                  <a:gdLst>
                    <a:gd name="T0" fmla="*/ 0 w 257"/>
                    <a:gd name="T1" fmla="*/ 0 h 77"/>
                    <a:gd name="T2" fmla="*/ 24 w 257"/>
                    <a:gd name="T3" fmla="*/ 25 h 77"/>
                    <a:gd name="T4" fmla="*/ 45 w 257"/>
                    <a:gd name="T5" fmla="*/ 41 h 77"/>
                    <a:gd name="T6" fmla="*/ 63 w 257"/>
                    <a:gd name="T7" fmla="*/ 52 h 77"/>
                    <a:gd name="T8" fmla="*/ 82 w 257"/>
                    <a:gd name="T9" fmla="*/ 56 h 77"/>
                    <a:gd name="T10" fmla="*/ 98 w 257"/>
                    <a:gd name="T11" fmla="*/ 56 h 77"/>
                    <a:gd name="T12" fmla="*/ 112 w 257"/>
                    <a:gd name="T13" fmla="*/ 53 h 77"/>
                    <a:gd name="T14" fmla="*/ 140 w 257"/>
                    <a:gd name="T15" fmla="*/ 41 h 77"/>
                    <a:gd name="T16" fmla="*/ 165 w 257"/>
                    <a:gd name="T17" fmla="*/ 28 h 77"/>
                    <a:gd name="T18" fmla="*/ 178 w 257"/>
                    <a:gd name="T19" fmla="*/ 24 h 77"/>
                    <a:gd name="T20" fmla="*/ 193 w 257"/>
                    <a:gd name="T21" fmla="*/ 24 h 77"/>
                    <a:gd name="T22" fmla="*/ 207 w 257"/>
                    <a:gd name="T23" fmla="*/ 28 h 77"/>
                    <a:gd name="T24" fmla="*/ 222 w 257"/>
                    <a:gd name="T25" fmla="*/ 37 h 77"/>
                    <a:gd name="T26" fmla="*/ 239 w 257"/>
                    <a:gd name="T27" fmla="*/ 53 h 77"/>
                    <a:gd name="T28" fmla="*/ 257 w 257"/>
                    <a:gd name="T29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7" h="77">
                      <a:moveTo>
                        <a:pt x="0" y="0"/>
                      </a:moveTo>
                      <a:lnTo>
                        <a:pt x="24" y="25"/>
                      </a:lnTo>
                      <a:lnTo>
                        <a:pt x="45" y="41"/>
                      </a:lnTo>
                      <a:lnTo>
                        <a:pt x="63" y="52"/>
                      </a:lnTo>
                      <a:lnTo>
                        <a:pt x="82" y="56"/>
                      </a:lnTo>
                      <a:lnTo>
                        <a:pt x="98" y="56"/>
                      </a:lnTo>
                      <a:lnTo>
                        <a:pt x="112" y="53"/>
                      </a:lnTo>
                      <a:lnTo>
                        <a:pt x="140" y="41"/>
                      </a:lnTo>
                      <a:lnTo>
                        <a:pt x="165" y="28"/>
                      </a:lnTo>
                      <a:lnTo>
                        <a:pt x="178" y="24"/>
                      </a:lnTo>
                      <a:lnTo>
                        <a:pt x="193" y="24"/>
                      </a:lnTo>
                      <a:lnTo>
                        <a:pt x="207" y="28"/>
                      </a:lnTo>
                      <a:lnTo>
                        <a:pt x="222" y="37"/>
                      </a:lnTo>
                      <a:lnTo>
                        <a:pt x="239" y="53"/>
                      </a:lnTo>
                      <a:lnTo>
                        <a:pt x="257" y="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" name="Line 72">
                  <a:extLst>
                    <a:ext uri="{FF2B5EF4-FFF2-40B4-BE49-F238E27FC236}">
                      <a16:creationId xmlns:a16="http://schemas.microsoft.com/office/drawing/2014/main" id="{336DEA41-525C-4118-AEE1-C28A5CAE4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19996" y="-309475"/>
                  <a:ext cx="12707" cy="10950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" name="Freeform 73">
                  <a:extLst>
                    <a:ext uri="{FF2B5EF4-FFF2-40B4-BE49-F238E27FC236}">
                      <a16:creationId xmlns:a16="http://schemas.microsoft.com/office/drawing/2014/main" id="{52109B5B-6C50-477F-8DB3-75DFA4550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2455" y="-262120"/>
                  <a:ext cx="61947" cy="15538"/>
                </a:xfrm>
                <a:custGeom>
                  <a:avLst/>
                  <a:gdLst>
                    <a:gd name="T0" fmla="*/ 234 w 234"/>
                    <a:gd name="T1" fmla="*/ 63 h 63"/>
                    <a:gd name="T2" fmla="*/ 216 w 234"/>
                    <a:gd name="T3" fmla="*/ 37 h 63"/>
                    <a:gd name="T4" fmla="*/ 190 w 234"/>
                    <a:gd name="T5" fmla="*/ 17 h 63"/>
                    <a:gd name="T6" fmla="*/ 157 w 234"/>
                    <a:gd name="T7" fmla="*/ 5 h 63"/>
                    <a:gd name="T8" fmla="*/ 120 w 234"/>
                    <a:gd name="T9" fmla="*/ 0 h 63"/>
                    <a:gd name="T10" fmla="*/ 82 w 234"/>
                    <a:gd name="T11" fmla="*/ 3 h 63"/>
                    <a:gd name="T12" fmla="*/ 48 w 234"/>
                    <a:gd name="T13" fmla="*/ 13 h 63"/>
                    <a:gd name="T14" fmla="*/ 19 w 234"/>
                    <a:gd name="T15" fmla="*/ 33 h 63"/>
                    <a:gd name="T16" fmla="*/ 8 w 234"/>
                    <a:gd name="T17" fmla="*/ 45 h 63"/>
                    <a:gd name="T18" fmla="*/ 0 w 234"/>
                    <a:gd name="T19" fmla="*/ 5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" h="63">
                      <a:moveTo>
                        <a:pt x="234" y="63"/>
                      </a:moveTo>
                      <a:lnTo>
                        <a:pt x="216" y="37"/>
                      </a:lnTo>
                      <a:lnTo>
                        <a:pt x="190" y="17"/>
                      </a:lnTo>
                      <a:lnTo>
                        <a:pt x="157" y="5"/>
                      </a:lnTo>
                      <a:lnTo>
                        <a:pt x="120" y="0"/>
                      </a:lnTo>
                      <a:lnTo>
                        <a:pt x="82" y="3"/>
                      </a:lnTo>
                      <a:lnTo>
                        <a:pt x="48" y="13"/>
                      </a:lnTo>
                      <a:lnTo>
                        <a:pt x="19" y="33"/>
                      </a:lnTo>
                      <a:lnTo>
                        <a:pt x="8" y="45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" name="Freeform 74">
                  <a:extLst>
                    <a:ext uri="{FF2B5EF4-FFF2-40B4-BE49-F238E27FC236}">
                      <a16:creationId xmlns:a16="http://schemas.microsoft.com/office/drawing/2014/main" id="{7BE1A2EC-5E92-49B3-9317-E7E08D647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3539" y="-396047"/>
                  <a:ext cx="79420" cy="44396"/>
                </a:xfrm>
                <a:custGeom>
                  <a:avLst/>
                  <a:gdLst>
                    <a:gd name="T0" fmla="*/ 292 w 300"/>
                    <a:gd name="T1" fmla="*/ 181 h 181"/>
                    <a:gd name="T2" fmla="*/ 298 w 300"/>
                    <a:gd name="T3" fmla="*/ 158 h 181"/>
                    <a:gd name="T4" fmla="*/ 300 w 300"/>
                    <a:gd name="T5" fmla="*/ 136 h 181"/>
                    <a:gd name="T6" fmla="*/ 294 w 300"/>
                    <a:gd name="T7" fmla="*/ 114 h 181"/>
                    <a:gd name="T8" fmla="*/ 287 w 300"/>
                    <a:gd name="T9" fmla="*/ 94 h 181"/>
                    <a:gd name="T10" fmla="*/ 273 w 300"/>
                    <a:gd name="T11" fmla="*/ 76 h 181"/>
                    <a:gd name="T12" fmla="*/ 258 w 300"/>
                    <a:gd name="T13" fmla="*/ 58 h 181"/>
                    <a:gd name="T14" fmla="*/ 215 w 300"/>
                    <a:gd name="T15" fmla="*/ 29 h 181"/>
                    <a:gd name="T16" fmla="*/ 192 w 300"/>
                    <a:gd name="T17" fmla="*/ 18 h 181"/>
                    <a:gd name="T18" fmla="*/ 165 w 300"/>
                    <a:gd name="T19" fmla="*/ 9 h 181"/>
                    <a:gd name="T20" fmla="*/ 137 w 300"/>
                    <a:gd name="T21" fmla="*/ 3 h 181"/>
                    <a:gd name="T22" fmla="*/ 110 w 300"/>
                    <a:gd name="T23" fmla="*/ 0 h 181"/>
                    <a:gd name="T24" fmla="*/ 53 w 300"/>
                    <a:gd name="T25" fmla="*/ 3 h 181"/>
                    <a:gd name="T26" fmla="*/ 27 w 300"/>
                    <a:gd name="T27" fmla="*/ 10 h 181"/>
                    <a:gd name="T28" fmla="*/ 0 w 300"/>
                    <a:gd name="T29" fmla="*/ 2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0" h="181">
                      <a:moveTo>
                        <a:pt x="292" y="181"/>
                      </a:moveTo>
                      <a:lnTo>
                        <a:pt x="298" y="158"/>
                      </a:lnTo>
                      <a:lnTo>
                        <a:pt x="300" y="136"/>
                      </a:lnTo>
                      <a:lnTo>
                        <a:pt x="294" y="114"/>
                      </a:lnTo>
                      <a:lnTo>
                        <a:pt x="287" y="94"/>
                      </a:lnTo>
                      <a:lnTo>
                        <a:pt x="273" y="76"/>
                      </a:lnTo>
                      <a:lnTo>
                        <a:pt x="258" y="58"/>
                      </a:lnTo>
                      <a:lnTo>
                        <a:pt x="215" y="29"/>
                      </a:lnTo>
                      <a:lnTo>
                        <a:pt x="192" y="18"/>
                      </a:lnTo>
                      <a:lnTo>
                        <a:pt x="165" y="9"/>
                      </a:lnTo>
                      <a:lnTo>
                        <a:pt x="137" y="3"/>
                      </a:lnTo>
                      <a:lnTo>
                        <a:pt x="110" y="0"/>
                      </a:lnTo>
                      <a:lnTo>
                        <a:pt x="53" y="3"/>
                      </a:lnTo>
                      <a:lnTo>
                        <a:pt x="27" y="1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" name="Freeform 75">
                  <a:extLst>
                    <a:ext uri="{FF2B5EF4-FFF2-40B4-BE49-F238E27FC236}">
                      <a16:creationId xmlns:a16="http://schemas.microsoft.com/office/drawing/2014/main" id="{769A9967-335C-414F-8D18-FBF1DF236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9534" y="-405666"/>
                  <a:ext cx="56388" cy="32557"/>
                </a:xfrm>
                <a:custGeom>
                  <a:avLst/>
                  <a:gdLst>
                    <a:gd name="T0" fmla="*/ 191 w 212"/>
                    <a:gd name="T1" fmla="*/ 132 h 132"/>
                    <a:gd name="T2" fmla="*/ 204 w 212"/>
                    <a:gd name="T3" fmla="*/ 116 h 132"/>
                    <a:gd name="T4" fmla="*/ 211 w 212"/>
                    <a:gd name="T5" fmla="*/ 101 h 132"/>
                    <a:gd name="T6" fmla="*/ 212 w 212"/>
                    <a:gd name="T7" fmla="*/ 84 h 132"/>
                    <a:gd name="T8" fmla="*/ 208 w 212"/>
                    <a:gd name="T9" fmla="*/ 68 h 132"/>
                    <a:gd name="T10" fmla="*/ 191 w 212"/>
                    <a:gd name="T11" fmla="*/ 39 h 132"/>
                    <a:gd name="T12" fmla="*/ 161 w 212"/>
                    <a:gd name="T13" fmla="*/ 16 h 132"/>
                    <a:gd name="T14" fmla="*/ 121 w 212"/>
                    <a:gd name="T15" fmla="*/ 2 h 132"/>
                    <a:gd name="T16" fmla="*/ 100 w 212"/>
                    <a:gd name="T17" fmla="*/ 0 h 132"/>
                    <a:gd name="T18" fmla="*/ 79 w 212"/>
                    <a:gd name="T19" fmla="*/ 0 h 132"/>
                    <a:gd name="T20" fmla="*/ 58 w 212"/>
                    <a:gd name="T21" fmla="*/ 5 h 132"/>
                    <a:gd name="T22" fmla="*/ 37 w 212"/>
                    <a:gd name="T23" fmla="*/ 14 h 132"/>
                    <a:gd name="T24" fmla="*/ 18 w 212"/>
                    <a:gd name="T25" fmla="*/ 28 h 132"/>
                    <a:gd name="T26" fmla="*/ 0 w 212"/>
                    <a:gd name="T27" fmla="*/ 47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132">
                      <a:moveTo>
                        <a:pt x="191" y="132"/>
                      </a:moveTo>
                      <a:lnTo>
                        <a:pt x="204" y="116"/>
                      </a:lnTo>
                      <a:lnTo>
                        <a:pt x="211" y="101"/>
                      </a:lnTo>
                      <a:lnTo>
                        <a:pt x="212" y="84"/>
                      </a:lnTo>
                      <a:lnTo>
                        <a:pt x="208" y="68"/>
                      </a:lnTo>
                      <a:lnTo>
                        <a:pt x="191" y="39"/>
                      </a:lnTo>
                      <a:lnTo>
                        <a:pt x="161" y="16"/>
                      </a:lnTo>
                      <a:lnTo>
                        <a:pt x="121" y="2"/>
                      </a:lnTo>
                      <a:lnTo>
                        <a:pt x="100" y="0"/>
                      </a:lnTo>
                      <a:lnTo>
                        <a:pt x="79" y="0"/>
                      </a:lnTo>
                      <a:lnTo>
                        <a:pt x="58" y="5"/>
                      </a:lnTo>
                      <a:lnTo>
                        <a:pt x="37" y="14"/>
                      </a:lnTo>
                      <a:lnTo>
                        <a:pt x="18" y="28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" name="Freeform 76">
                  <a:extLst>
                    <a:ext uri="{FF2B5EF4-FFF2-40B4-BE49-F238E27FC236}">
                      <a16:creationId xmlns:a16="http://schemas.microsoft.com/office/drawing/2014/main" id="{75508A2B-B6B1-4378-90CD-315855F85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1924" y="-396047"/>
                  <a:ext cx="226346" cy="88791"/>
                </a:xfrm>
                <a:custGeom>
                  <a:avLst/>
                  <a:gdLst>
                    <a:gd name="T0" fmla="*/ 854 w 854"/>
                    <a:gd name="T1" fmla="*/ 34 h 361"/>
                    <a:gd name="T2" fmla="*/ 834 w 854"/>
                    <a:gd name="T3" fmla="*/ 16 h 361"/>
                    <a:gd name="T4" fmla="*/ 810 w 854"/>
                    <a:gd name="T5" fmla="*/ 5 h 361"/>
                    <a:gd name="T6" fmla="*/ 787 w 854"/>
                    <a:gd name="T7" fmla="*/ 0 h 361"/>
                    <a:gd name="T8" fmla="*/ 760 w 854"/>
                    <a:gd name="T9" fmla="*/ 0 h 361"/>
                    <a:gd name="T10" fmla="*/ 734 w 854"/>
                    <a:gd name="T11" fmla="*/ 6 h 361"/>
                    <a:gd name="T12" fmla="*/ 707 w 854"/>
                    <a:gd name="T13" fmla="*/ 16 h 361"/>
                    <a:gd name="T14" fmla="*/ 681 w 854"/>
                    <a:gd name="T15" fmla="*/ 30 h 361"/>
                    <a:gd name="T16" fmla="*/ 657 w 854"/>
                    <a:gd name="T17" fmla="*/ 47 h 361"/>
                    <a:gd name="T18" fmla="*/ 612 w 854"/>
                    <a:gd name="T19" fmla="*/ 90 h 361"/>
                    <a:gd name="T20" fmla="*/ 578 w 854"/>
                    <a:gd name="T21" fmla="*/ 139 h 361"/>
                    <a:gd name="T22" fmla="*/ 568 w 854"/>
                    <a:gd name="T23" fmla="*/ 164 h 361"/>
                    <a:gd name="T24" fmla="*/ 561 w 854"/>
                    <a:gd name="T25" fmla="*/ 189 h 361"/>
                    <a:gd name="T26" fmla="*/ 558 w 854"/>
                    <a:gd name="T27" fmla="*/ 213 h 361"/>
                    <a:gd name="T28" fmla="*/ 562 w 854"/>
                    <a:gd name="T29" fmla="*/ 236 h 361"/>
                    <a:gd name="T30" fmla="*/ 550 w 854"/>
                    <a:gd name="T31" fmla="*/ 276 h 361"/>
                    <a:gd name="T32" fmla="*/ 532 w 854"/>
                    <a:gd name="T33" fmla="*/ 299 h 361"/>
                    <a:gd name="T34" fmla="*/ 520 w 854"/>
                    <a:gd name="T35" fmla="*/ 306 h 361"/>
                    <a:gd name="T36" fmla="*/ 507 w 854"/>
                    <a:gd name="T37" fmla="*/ 310 h 361"/>
                    <a:gd name="T38" fmla="*/ 478 w 854"/>
                    <a:gd name="T39" fmla="*/ 309 h 361"/>
                    <a:gd name="T40" fmla="*/ 445 w 854"/>
                    <a:gd name="T41" fmla="*/ 300 h 361"/>
                    <a:gd name="T42" fmla="*/ 408 w 854"/>
                    <a:gd name="T43" fmla="*/ 284 h 361"/>
                    <a:gd name="T44" fmla="*/ 327 w 854"/>
                    <a:gd name="T45" fmla="*/ 244 h 361"/>
                    <a:gd name="T46" fmla="*/ 284 w 854"/>
                    <a:gd name="T47" fmla="*/ 225 h 361"/>
                    <a:gd name="T48" fmla="*/ 240 w 854"/>
                    <a:gd name="T49" fmla="*/ 210 h 361"/>
                    <a:gd name="T50" fmla="*/ 196 w 854"/>
                    <a:gd name="T51" fmla="*/ 200 h 361"/>
                    <a:gd name="T52" fmla="*/ 153 w 854"/>
                    <a:gd name="T53" fmla="*/ 198 h 361"/>
                    <a:gd name="T54" fmla="*/ 111 w 854"/>
                    <a:gd name="T55" fmla="*/ 208 h 361"/>
                    <a:gd name="T56" fmla="*/ 72 w 854"/>
                    <a:gd name="T57" fmla="*/ 230 h 361"/>
                    <a:gd name="T58" fmla="*/ 33 w 854"/>
                    <a:gd name="T59" fmla="*/ 268 h 361"/>
                    <a:gd name="T60" fmla="*/ 0 w 854"/>
                    <a:gd name="T61" fmla="*/ 325 h 361"/>
                    <a:gd name="T62" fmla="*/ 21 w 854"/>
                    <a:gd name="T63" fmla="*/ 327 h 361"/>
                    <a:gd name="T64" fmla="*/ 35 w 854"/>
                    <a:gd name="T65" fmla="*/ 334 h 361"/>
                    <a:gd name="T66" fmla="*/ 43 w 854"/>
                    <a:gd name="T67" fmla="*/ 345 h 361"/>
                    <a:gd name="T68" fmla="*/ 48 w 854"/>
                    <a:gd name="T69" fmla="*/ 361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4" h="361">
                      <a:moveTo>
                        <a:pt x="854" y="34"/>
                      </a:moveTo>
                      <a:lnTo>
                        <a:pt x="834" y="16"/>
                      </a:lnTo>
                      <a:lnTo>
                        <a:pt x="810" y="5"/>
                      </a:lnTo>
                      <a:lnTo>
                        <a:pt x="787" y="0"/>
                      </a:lnTo>
                      <a:lnTo>
                        <a:pt x="760" y="0"/>
                      </a:lnTo>
                      <a:lnTo>
                        <a:pt x="734" y="6"/>
                      </a:lnTo>
                      <a:lnTo>
                        <a:pt x="707" y="16"/>
                      </a:lnTo>
                      <a:lnTo>
                        <a:pt x="681" y="30"/>
                      </a:lnTo>
                      <a:lnTo>
                        <a:pt x="657" y="47"/>
                      </a:lnTo>
                      <a:lnTo>
                        <a:pt x="612" y="90"/>
                      </a:lnTo>
                      <a:lnTo>
                        <a:pt x="578" y="139"/>
                      </a:lnTo>
                      <a:lnTo>
                        <a:pt x="568" y="164"/>
                      </a:lnTo>
                      <a:lnTo>
                        <a:pt x="561" y="189"/>
                      </a:lnTo>
                      <a:lnTo>
                        <a:pt x="558" y="213"/>
                      </a:lnTo>
                      <a:lnTo>
                        <a:pt x="562" y="236"/>
                      </a:lnTo>
                      <a:lnTo>
                        <a:pt x="550" y="276"/>
                      </a:lnTo>
                      <a:lnTo>
                        <a:pt x="532" y="299"/>
                      </a:lnTo>
                      <a:lnTo>
                        <a:pt x="520" y="306"/>
                      </a:lnTo>
                      <a:lnTo>
                        <a:pt x="507" y="310"/>
                      </a:lnTo>
                      <a:lnTo>
                        <a:pt x="478" y="309"/>
                      </a:lnTo>
                      <a:lnTo>
                        <a:pt x="445" y="300"/>
                      </a:lnTo>
                      <a:lnTo>
                        <a:pt x="408" y="284"/>
                      </a:lnTo>
                      <a:lnTo>
                        <a:pt x="327" y="244"/>
                      </a:lnTo>
                      <a:lnTo>
                        <a:pt x="284" y="225"/>
                      </a:lnTo>
                      <a:lnTo>
                        <a:pt x="240" y="210"/>
                      </a:lnTo>
                      <a:lnTo>
                        <a:pt x="196" y="200"/>
                      </a:lnTo>
                      <a:lnTo>
                        <a:pt x="153" y="198"/>
                      </a:lnTo>
                      <a:lnTo>
                        <a:pt x="111" y="208"/>
                      </a:lnTo>
                      <a:lnTo>
                        <a:pt x="72" y="230"/>
                      </a:lnTo>
                      <a:lnTo>
                        <a:pt x="33" y="268"/>
                      </a:lnTo>
                      <a:lnTo>
                        <a:pt x="0" y="325"/>
                      </a:lnTo>
                      <a:lnTo>
                        <a:pt x="21" y="327"/>
                      </a:lnTo>
                      <a:lnTo>
                        <a:pt x="35" y="334"/>
                      </a:lnTo>
                      <a:lnTo>
                        <a:pt x="43" y="345"/>
                      </a:lnTo>
                      <a:lnTo>
                        <a:pt x="48" y="36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" name="Freeform 77">
                  <a:extLst>
                    <a:ext uri="{FF2B5EF4-FFF2-40B4-BE49-F238E27FC236}">
                      <a16:creationId xmlns:a16="http://schemas.microsoft.com/office/drawing/2014/main" id="{136D4A09-0E35-4900-9143-8CF9B27EE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6330" y="-281358"/>
                  <a:ext cx="30973" cy="9619"/>
                </a:xfrm>
                <a:custGeom>
                  <a:avLst/>
                  <a:gdLst>
                    <a:gd name="T0" fmla="*/ 116 w 116"/>
                    <a:gd name="T1" fmla="*/ 39 h 39"/>
                    <a:gd name="T2" fmla="*/ 104 w 116"/>
                    <a:gd name="T3" fmla="*/ 21 h 39"/>
                    <a:gd name="T4" fmla="*/ 90 w 116"/>
                    <a:gd name="T5" fmla="*/ 9 h 39"/>
                    <a:gd name="T6" fmla="*/ 73 w 116"/>
                    <a:gd name="T7" fmla="*/ 2 h 39"/>
                    <a:gd name="T8" fmla="*/ 54 w 116"/>
                    <a:gd name="T9" fmla="*/ 0 h 39"/>
                    <a:gd name="T10" fmla="*/ 36 w 116"/>
                    <a:gd name="T11" fmla="*/ 1 h 39"/>
                    <a:gd name="T12" fmla="*/ 20 w 116"/>
                    <a:gd name="T13" fmla="*/ 6 h 39"/>
                    <a:gd name="T14" fmla="*/ 8 w 116"/>
                    <a:gd name="T15" fmla="*/ 13 h 39"/>
                    <a:gd name="T16" fmla="*/ 0 w 116"/>
                    <a:gd name="T17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39">
                      <a:moveTo>
                        <a:pt x="116" y="39"/>
                      </a:moveTo>
                      <a:lnTo>
                        <a:pt x="104" y="21"/>
                      </a:lnTo>
                      <a:lnTo>
                        <a:pt x="90" y="9"/>
                      </a:lnTo>
                      <a:lnTo>
                        <a:pt x="73" y="2"/>
                      </a:lnTo>
                      <a:lnTo>
                        <a:pt x="54" y="0"/>
                      </a:lnTo>
                      <a:lnTo>
                        <a:pt x="36" y="1"/>
                      </a:lnTo>
                      <a:lnTo>
                        <a:pt x="20" y="6"/>
                      </a:lnTo>
                      <a:lnTo>
                        <a:pt x="8" y="13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" name="Line 78">
                  <a:extLst>
                    <a:ext uri="{FF2B5EF4-FFF2-40B4-BE49-F238E27FC236}">
                      <a16:creationId xmlns:a16="http://schemas.microsoft.com/office/drawing/2014/main" id="{8F00FDE2-C34B-4110-A7F0-051C6ADC3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17270" y="-397526"/>
                  <a:ext cx="8736" cy="73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" name="Line 79">
                  <a:extLst>
                    <a:ext uri="{FF2B5EF4-FFF2-40B4-BE49-F238E27FC236}">
                      <a16:creationId xmlns:a16="http://schemas.microsoft.com/office/drawing/2014/main" id="{948B4DFF-56D2-4606-ABEC-0BEF00EA6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72070" y="-463380"/>
                  <a:ext cx="16678" cy="296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" name="Freeform 80">
                  <a:extLst>
                    <a:ext uri="{FF2B5EF4-FFF2-40B4-BE49-F238E27FC236}">
                      <a16:creationId xmlns:a16="http://schemas.microsoft.com/office/drawing/2014/main" id="{735EF7ED-5595-4A71-BC2E-8B579D1D2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9969" y="-485578"/>
                  <a:ext cx="33356" cy="91751"/>
                </a:xfrm>
                <a:custGeom>
                  <a:avLst/>
                  <a:gdLst>
                    <a:gd name="T0" fmla="*/ 0 w 125"/>
                    <a:gd name="T1" fmla="*/ 0 h 373"/>
                    <a:gd name="T2" fmla="*/ 75 w 125"/>
                    <a:gd name="T3" fmla="*/ 185 h 373"/>
                    <a:gd name="T4" fmla="*/ 106 w 125"/>
                    <a:gd name="T5" fmla="*/ 278 h 373"/>
                    <a:gd name="T6" fmla="*/ 117 w 125"/>
                    <a:gd name="T7" fmla="*/ 313 h 373"/>
                    <a:gd name="T8" fmla="*/ 120 w 125"/>
                    <a:gd name="T9" fmla="*/ 323 h 373"/>
                    <a:gd name="T10" fmla="*/ 125 w 125"/>
                    <a:gd name="T11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373">
                      <a:moveTo>
                        <a:pt x="0" y="0"/>
                      </a:moveTo>
                      <a:lnTo>
                        <a:pt x="75" y="185"/>
                      </a:lnTo>
                      <a:lnTo>
                        <a:pt x="106" y="278"/>
                      </a:lnTo>
                      <a:lnTo>
                        <a:pt x="117" y="313"/>
                      </a:lnTo>
                      <a:lnTo>
                        <a:pt x="120" y="323"/>
                      </a:lnTo>
                      <a:lnTo>
                        <a:pt x="125" y="37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" name="Freeform 81">
                  <a:extLst>
                    <a:ext uri="{FF2B5EF4-FFF2-40B4-BE49-F238E27FC236}">
                      <a16:creationId xmlns:a16="http://schemas.microsoft.com/office/drawing/2014/main" id="{4933A2E8-290C-4ACD-8C5F-6B6D75DA6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6357" y="-555131"/>
                  <a:ext cx="28591" cy="160564"/>
                </a:xfrm>
                <a:custGeom>
                  <a:avLst/>
                  <a:gdLst>
                    <a:gd name="T0" fmla="*/ 11 w 106"/>
                    <a:gd name="T1" fmla="*/ 651 h 651"/>
                    <a:gd name="T2" fmla="*/ 0 w 106"/>
                    <a:gd name="T3" fmla="*/ 569 h 651"/>
                    <a:gd name="T4" fmla="*/ 0 w 106"/>
                    <a:gd name="T5" fmla="*/ 489 h 651"/>
                    <a:gd name="T6" fmla="*/ 7 w 106"/>
                    <a:gd name="T7" fmla="*/ 410 h 651"/>
                    <a:gd name="T8" fmla="*/ 21 w 106"/>
                    <a:gd name="T9" fmla="*/ 331 h 651"/>
                    <a:gd name="T10" fmla="*/ 61 w 106"/>
                    <a:gd name="T11" fmla="*/ 169 h 651"/>
                    <a:gd name="T12" fmla="*/ 106 w 106"/>
                    <a:gd name="T13" fmla="*/ 0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651">
                      <a:moveTo>
                        <a:pt x="11" y="651"/>
                      </a:moveTo>
                      <a:lnTo>
                        <a:pt x="0" y="569"/>
                      </a:lnTo>
                      <a:lnTo>
                        <a:pt x="0" y="489"/>
                      </a:lnTo>
                      <a:lnTo>
                        <a:pt x="7" y="410"/>
                      </a:lnTo>
                      <a:lnTo>
                        <a:pt x="21" y="331"/>
                      </a:lnTo>
                      <a:lnTo>
                        <a:pt x="61" y="169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" name="Freeform 82">
                  <a:extLst>
                    <a:ext uri="{FF2B5EF4-FFF2-40B4-BE49-F238E27FC236}">
                      <a16:creationId xmlns:a16="http://schemas.microsoft.com/office/drawing/2014/main" id="{039042A1-D703-49F6-831E-0F1910ABB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1412" y="-552911"/>
                  <a:ext cx="44475" cy="105069"/>
                </a:xfrm>
                <a:custGeom>
                  <a:avLst/>
                  <a:gdLst>
                    <a:gd name="T0" fmla="*/ 168 w 168"/>
                    <a:gd name="T1" fmla="*/ 0 h 426"/>
                    <a:gd name="T2" fmla="*/ 112 w 168"/>
                    <a:gd name="T3" fmla="*/ 212 h 426"/>
                    <a:gd name="T4" fmla="*/ 90 w 168"/>
                    <a:gd name="T5" fmla="*/ 318 h 426"/>
                    <a:gd name="T6" fmla="*/ 82 w 168"/>
                    <a:gd name="T7" fmla="*/ 358 h 426"/>
                    <a:gd name="T8" fmla="*/ 78 w 168"/>
                    <a:gd name="T9" fmla="*/ 426 h 426"/>
                    <a:gd name="T10" fmla="*/ 0 w 168"/>
                    <a:gd name="T11" fmla="*/ 239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426">
                      <a:moveTo>
                        <a:pt x="168" y="0"/>
                      </a:moveTo>
                      <a:lnTo>
                        <a:pt x="112" y="212"/>
                      </a:lnTo>
                      <a:lnTo>
                        <a:pt x="90" y="318"/>
                      </a:lnTo>
                      <a:lnTo>
                        <a:pt x="82" y="358"/>
                      </a:lnTo>
                      <a:lnTo>
                        <a:pt x="78" y="426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" name="Freeform 83">
                  <a:extLst>
                    <a:ext uri="{FF2B5EF4-FFF2-40B4-BE49-F238E27FC236}">
                      <a16:creationId xmlns:a16="http://schemas.microsoft.com/office/drawing/2014/main" id="{BA3EF119-6426-46F5-B7A6-4933A58D2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887" y="-555131"/>
                  <a:ext cx="44475" cy="5919"/>
                </a:xfrm>
                <a:custGeom>
                  <a:avLst/>
                  <a:gdLst>
                    <a:gd name="T0" fmla="*/ 167 w 167"/>
                    <a:gd name="T1" fmla="*/ 24 h 24"/>
                    <a:gd name="T2" fmla="*/ 126 w 167"/>
                    <a:gd name="T3" fmla="*/ 14 h 24"/>
                    <a:gd name="T4" fmla="*/ 84 w 167"/>
                    <a:gd name="T5" fmla="*/ 4 h 24"/>
                    <a:gd name="T6" fmla="*/ 43 w 167"/>
                    <a:gd name="T7" fmla="*/ 0 h 24"/>
                    <a:gd name="T8" fmla="*/ 21 w 167"/>
                    <a:gd name="T9" fmla="*/ 2 h 24"/>
                    <a:gd name="T10" fmla="*/ 0 w 167"/>
                    <a:gd name="T11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24">
                      <a:moveTo>
                        <a:pt x="167" y="24"/>
                      </a:moveTo>
                      <a:lnTo>
                        <a:pt x="126" y="14"/>
                      </a:lnTo>
                      <a:lnTo>
                        <a:pt x="84" y="4"/>
                      </a:lnTo>
                      <a:lnTo>
                        <a:pt x="43" y="0"/>
                      </a:lnTo>
                      <a:lnTo>
                        <a:pt x="21" y="2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" name="Freeform 84">
                  <a:extLst>
                    <a:ext uri="{FF2B5EF4-FFF2-40B4-BE49-F238E27FC236}">
                      <a16:creationId xmlns:a16="http://schemas.microsoft.com/office/drawing/2014/main" id="{C8BBF66D-46B6-481A-8142-661DF983D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2" y="-511475"/>
                  <a:ext cx="65918" cy="26637"/>
                </a:xfrm>
                <a:custGeom>
                  <a:avLst/>
                  <a:gdLst>
                    <a:gd name="T0" fmla="*/ 249 w 249"/>
                    <a:gd name="T1" fmla="*/ 0 h 108"/>
                    <a:gd name="T2" fmla="*/ 237 w 249"/>
                    <a:gd name="T3" fmla="*/ 31 h 108"/>
                    <a:gd name="T4" fmla="*/ 217 w 249"/>
                    <a:gd name="T5" fmla="*/ 56 h 108"/>
                    <a:gd name="T6" fmla="*/ 188 w 249"/>
                    <a:gd name="T7" fmla="*/ 77 h 108"/>
                    <a:gd name="T8" fmla="*/ 155 w 249"/>
                    <a:gd name="T9" fmla="*/ 94 h 108"/>
                    <a:gd name="T10" fmla="*/ 117 w 249"/>
                    <a:gd name="T11" fmla="*/ 104 h 108"/>
                    <a:gd name="T12" fmla="*/ 77 w 249"/>
                    <a:gd name="T13" fmla="*/ 108 h 108"/>
                    <a:gd name="T14" fmla="*/ 38 w 249"/>
                    <a:gd name="T15" fmla="*/ 105 h 108"/>
                    <a:gd name="T16" fmla="*/ 0 w 249"/>
                    <a:gd name="T17" fmla="*/ 9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9" h="108">
                      <a:moveTo>
                        <a:pt x="249" y="0"/>
                      </a:moveTo>
                      <a:lnTo>
                        <a:pt x="237" y="31"/>
                      </a:lnTo>
                      <a:lnTo>
                        <a:pt x="217" y="56"/>
                      </a:lnTo>
                      <a:lnTo>
                        <a:pt x="188" y="77"/>
                      </a:lnTo>
                      <a:lnTo>
                        <a:pt x="155" y="94"/>
                      </a:lnTo>
                      <a:lnTo>
                        <a:pt x="117" y="104"/>
                      </a:lnTo>
                      <a:lnTo>
                        <a:pt x="77" y="108"/>
                      </a:lnTo>
                      <a:lnTo>
                        <a:pt x="38" y="10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" name="Freeform 85">
                  <a:extLst>
                    <a:ext uri="{FF2B5EF4-FFF2-40B4-BE49-F238E27FC236}">
                      <a16:creationId xmlns:a16="http://schemas.microsoft.com/office/drawing/2014/main" id="{43C2C2F1-08FD-400B-A7DD-F662914F4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8637" y="-640962"/>
                  <a:ext cx="37327" cy="58454"/>
                </a:xfrm>
                <a:custGeom>
                  <a:avLst/>
                  <a:gdLst>
                    <a:gd name="T0" fmla="*/ 135 w 140"/>
                    <a:gd name="T1" fmla="*/ 235 h 235"/>
                    <a:gd name="T2" fmla="*/ 103 w 140"/>
                    <a:gd name="T3" fmla="*/ 231 h 235"/>
                    <a:gd name="T4" fmla="*/ 75 w 140"/>
                    <a:gd name="T5" fmla="*/ 223 h 235"/>
                    <a:gd name="T6" fmla="*/ 52 w 140"/>
                    <a:gd name="T7" fmla="*/ 210 h 235"/>
                    <a:gd name="T8" fmla="*/ 33 w 140"/>
                    <a:gd name="T9" fmla="*/ 195 h 235"/>
                    <a:gd name="T10" fmla="*/ 19 w 140"/>
                    <a:gd name="T11" fmla="*/ 177 h 235"/>
                    <a:gd name="T12" fmla="*/ 8 w 140"/>
                    <a:gd name="T13" fmla="*/ 156 h 235"/>
                    <a:gd name="T14" fmla="*/ 3 w 140"/>
                    <a:gd name="T15" fmla="*/ 135 h 235"/>
                    <a:gd name="T16" fmla="*/ 0 w 140"/>
                    <a:gd name="T17" fmla="*/ 114 h 235"/>
                    <a:gd name="T18" fmla="*/ 3 w 140"/>
                    <a:gd name="T19" fmla="*/ 91 h 235"/>
                    <a:gd name="T20" fmla="*/ 10 w 140"/>
                    <a:gd name="T21" fmla="*/ 71 h 235"/>
                    <a:gd name="T22" fmla="*/ 20 w 140"/>
                    <a:gd name="T23" fmla="*/ 51 h 235"/>
                    <a:gd name="T24" fmla="*/ 36 w 140"/>
                    <a:gd name="T25" fmla="*/ 33 h 235"/>
                    <a:gd name="T26" fmla="*/ 56 w 140"/>
                    <a:gd name="T27" fmla="*/ 19 h 235"/>
                    <a:gd name="T28" fmla="*/ 79 w 140"/>
                    <a:gd name="T29" fmla="*/ 8 h 235"/>
                    <a:gd name="T30" fmla="*/ 107 w 140"/>
                    <a:gd name="T31" fmla="*/ 2 h 235"/>
                    <a:gd name="T32" fmla="*/ 140 w 140"/>
                    <a:gd name="T33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0" h="235">
                      <a:moveTo>
                        <a:pt x="135" y="235"/>
                      </a:moveTo>
                      <a:lnTo>
                        <a:pt x="103" y="231"/>
                      </a:lnTo>
                      <a:lnTo>
                        <a:pt x="75" y="223"/>
                      </a:lnTo>
                      <a:lnTo>
                        <a:pt x="52" y="210"/>
                      </a:lnTo>
                      <a:lnTo>
                        <a:pt x="33" y="195"/>
                      </a:lnTo>
                      <a:lnTo>
                        <a:pt x="19" y="177"/>
                      </a:lnTo>
                      <a:lnTo>
                        <a:pt x="8" y="156"/>
                      </a:lnTo>
                      <a:lnTo>
                        <a:pt x="3" y="135"/>
                      </a:lnTo>
                      <a:lnTo>
                        <a:pt x="0" y="114"/>
                      </a:lnTo>
                      <a:lnTo>
                        <a:pt x="3" y="91"/>
                      </a:lnTo>
                      <a:lnTo>
                        <a:pt x="10" y="71"/>
                      </a:lnTo>
                      <a:lnTo>
                        <a:pt x="20" y="51"/>
                      </a:lnTo>
                      <a:lnTo>
                        <a:pt x="36" y="33"/>
                      </a:lnTo>
                      <a:lnTo>
                        <a:pt x="56" y="19"/>
                      </a:lnTo>
                      <a:lnTo>
                        <a:pt x="79" y="8"/>
                      </a:lnTo>
                      <a:lnTo>
                        <a:pt x="107" y="2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" name="Freeform 86">
                  <a:extLst>
                    <a:ext uri="{FF2B5EF4-FFF2-40B4-BE49-F238E27FC236}">
                      <a16:creationId xmlns:a16="http://schemas.microsoft.com/office/drawing/2014/main" id="{45E331F6-099F-47A4-A5D0-63117D684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5964" y="-670559"/>
                  <a:ext cx="57976" cy="51795"/>
                </a:xfrm>
                <a:custGeom>
                  <a:avLst/>
                  <a:gdLst>
                    <a:gd name="T0" fmla="*/ 95 w 220"/>
                    <a:gd name="T1" fmla="*/ 208 h 208"/>
                    <a:gd name="T2" fmla="*/ 66 w 220"/>
                    <a:gd name="T3" fmla="*/ 199 h 208"/>
                    <a:gd name="T4" fmla="*/ 42 w 220"/>
                    <a:gd name="T5" fmla="*/ 186 h 208"/>
                    <a:gd name="T6" fmla="*/ 24 w 220"/>
                    <a:gd name="T7" fmla="*/ 170 h 208"/>
                    <a:gd name="T8" fmla="*/ 10 w 220"/>
                    <a:gd name="T9" fmla="*/ 150 h 208"/>
                    <a:gd name="T10" fmla="*/ 2 w 220"/>
                    <a:gd name="T11" fmla="*/ 129 h 208"/>
                    <a:gd name="T12" fmla="*/ 0 w 220"/>
                    <a:gd name="T13" fmla="*/ 108 h 208"/>
                    <a:gd name="T14" fmla="*/ 2 w 220"/>
                    <a:gd name="T15" fmla="*/ 85 h 208"/>
                    <a:gd name="T16" fmla="*/ 9 w 220"/>
                    <a:gd name="T17" fmla="*/ 64 h 208"/>
                    <a:gd name="T18" fmla="*/ 21 w 220"/>
                    <a:gd name="T19" fmla="*/ 45 h 208"/>
                    <a:gd name="T20" fmla="*/ 37 w 220"/>
                    <a:gd name="T21" fmla="*/ 27 h 208"/>
                    <a:gd name="T22" fmla="*/ 58 w 220"/>
                    <a:gd name="T23" fmla="*/ 13 h 208"/>
                    <a:gd name="T24" fmla="*/ 82 w 220"/>
                    <a:gd name="T25" fmla="*/ 4 h 208"/>
                    <a:gd name="T26" fmla="*/ 111 w 220"/>
                    <a:gd name="T27" fmla="*/ 0 h 208"/>
                    <a:gd name="T28" fmla="*/ 144 w 220"/>
                    <a:gd name="T29" fmla="*/ 1 h 208"/>
                    <a:gd name="T30" fmla="*/ 181 w 220"/>
                    <a:gd name="T31" fmla="*/ 9 h 208"/>
                    <a:gd name="T32" fmla="*/ 220 w 220"/>
                    <a:gd name="T33" fmla="*/ 2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0" h="208">
                      <a:moveTo>
                        <a:pt x="95" y="208"/>
                      </a:moveTo>
                      <a:lnTo>
                        <a:pt x="66" y="199"/>
                      </a:lnTo>
                      <a:lnTo>
                        <a:pt x="42" y="186"/>
                      </a:lnTo>
                      <a:lnTo>
                        <a:pt x="24" y="170"/>
                      </a:lnTo>
                      <a:lnTo>
                        <a:pt x="10" y="150"/>
                      </a:lnTo>
                      <a:lnTo>
                        <a:pt x="2" y="129"/>
                      </a:lnTo>
                      <a:lnTo>
                        <a:pt x="0" y="108"/>
                      </a:lnTo>
                      <a:lnTo>
                        <a:pt x="2" y="85"/>
                      </a:lnTo>
                      <a:lnTo>
                        <a:pt x="9" y="64"/>
                      </a:lnTo>
                      <a:lnTo>
                        <a:pt x="21" y="45"/>
                      </a:lnTo>
                      <a:lnTo>
                        <a:pt x="37" y="27"/>
                      </a:lnTo>
                      <a:lnTo>
                        <a:pt x="58" y="13"/>
                      </a:lnTo>
                      <a:lnTo>
                        <a:pt x="82" y="4"/>
                      </a:lnTo>
                      <a:lnTo>
                        <a:pt x="111" y="0"/>
                      </a:lnTo>
                      <a:lnTo>
                        <a:pt x="144" y="1"/>
                      </a:lnTo>
                      <a:lnTo>
                        <a:pt x="181" y="9"/>
                      </a:lnTo>
                      <a:lnTo>
                        <a:pt x="220" y="2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" name="Line 87">
                  <a:extLst>
                    <a:ext uri="{FF2B5EF4-FFF2-40B4-BE49-F238E27FC236}">
                      <a16:creationId xmlns:a16="http://schemas.microsoft.com/office/drawing/2014/main" id="{E34F1142-1748-4752-958B-7A488F396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835605" y="-680178"/>
                  <a:ext cx="13501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" name="Line 88">
                  <a:extLst>
                    <a:ext uri="{FF2B5EF4-FFF2-40B4-BE49-F238E27FC236}">
                      <a16:creationId xmlns:a16="http://schemas.microsoft.com/office/drawing/2014/main" id="{362EFD05-D8C1-4A8D-A5AE-71B414832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95964" y="-727533"/>
                  <a:ext cx="26208" cy="125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" name="Line 89">
                  <a:extLst>
                    <a:ext uri="{FF2B5EF4-FFF2-40B4-BE49-F238E27FC236}">
                      <a16:creationId xmlns:a16="http://schemas.microsoft.com/office/drawing/2014/main" id="{CBCD8438-8040-429C-BE88-CC1D7223E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73001" y="-780808"/>
                  <a:ext cx="15089" cy="444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" name="Line 90">
                  <a:extLst>
                    <a:ext uri="{FF2B5EF4-FFF2-40B4-BE49-F238E27FC236}">
                      <a16:creationId xmlns:a16="http://schemas.microsoft.com/office/drawing/2014/main" id="{DB277A6A-3337-4B4E-96B8-078B0C155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27801" y="-817064"/>
                  <a:ext cx="10324" cy="73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" name="Line 91">
                  <a:extLst>
                    <a:ext uri="{FF2B5EF4-FFF2-40B4-BE49-F238E27FC236}">
                      <a16:creationId xmlns:a16="http://schemas.microsoft.com/office/drawing/2014/main" id="{F95BC9DE-8AA5-4F9E-8387-4D06D7234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51626" y="-834083"/>
                  <a:ext cx="5559" cy="813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" name="Freeform 92">
                  <a:extLst>
                    <a:ext uri="{FF2B5EF4-FFF2-40B4-BE49-F238E27FC236}">
                      <a16:creationId xmlns:a16="http://schemas.microsoft.com/office/drawing/2014/main" id="{05E8DB9C-CCE3-4AA7-A1F3-7C66C87F8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4077" y="-859240"/>
                  <a:ext cx="85773" cy="20718"/>
                </a:xfrm>
                <a:custGeom>
                  <a:avLst/>
                  <a:gdLst>
                    <a:gd name="T0" fmla="*/ 0 w 324"/>
                    <a:gd name="T1" fmla="*/ 68 h 86"/>
                    <a:gd name="T2" fmla="*/ 0 w 324"/>
                    <a:gd name="T3" fmla="*/ 14 h 86"/>
                    <a:gd name="T4" fmla="*/ 23 w 324"/>
                    <a:gd name="T5" fmla="*/ 3 h 86"/>
                    <a:gd name="T6" fmla="*/ 46 w 324"/>
                    <a:gd name="T7" fmla="*/ 0 h 86"/>
                    <a:gd name="T8" fmla="*/ 68 w 324"/>
                    <a:gd name="T9" fmla="*/ 6 h 86"/>
                    <a:gd name="T10" fmla="*/ 87 w 324"/>
                    <a:gd name="T11" fmla="*/ 17 h 86"/>
                    <a:gd name="T12" fmla="*/ 103 w 324"/>
                    <a:gd name="T13" fmla="*/ 32 h 86"/>
                    <a:gd name="T14" fmla="*/ 114 w 324"/>
                    <a:gd name="T15" fmla="*/ 49 h 86"/>
                    <a:gd name="T16" fmla="*/ 121 w 324"/>
                    <a:gd name="T17" fmla="*/ 69 h 86"/>
                    <a:gd name="T18" fmla="*/ 122 w 324"/>
                    <a:gd name="T19" fmla="*/ 86 h 86"/>
                    <a:gd name="T20" fmla="*/ 145 w 324"/>
                    <a:gd name="T21" fmla="*/ 73 h 86"/>
                    <a:gd name="T22" fmla="*/ 167 w 324"/>
                    <a:gd name="T23" fmla="*/ 64 h 86"/>
                    <a:gd name="T24" fmla="*/ 219 w 324"/>
                    <a:gd name="T25" fmla="*/ 53 h 86"/>
                    <a:gd name="T26" fmla="*/ 271 w 324"/>
                    <a:gd name="T27" fmla="*/ 52 h 86"/>
                    <a:gd name="T28" fmla="*/ 324 w 324"/>
                    <a:gd name="T29" fmla="*/ 5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4" h="86">
                      <a:moveTo>
                        <a:pt x="0" y="68"/>
                      </a:moveTo>
                      <a:lnTo>
                        <a:pt x="0" y="14"/>
                      </a:lnTo>
                      <a:lnTo>
                        <a:pt x="23" y="3"/>
                      </a:lnTo>
                      <a:lnTo>
                        <a:pt x="46" y="0"/>
                      </a:lnTo>
                      <a:lnTo>
                        <a:pt x="68" y="6"/>
                      </a:lnTo>
                      <a:lnTo>
                        <a:pt x="87" y="17"/>
                      </a:lnTo>
                      <a:lnTo>
                        <a:pt x="103" y="32"/>
                      </a:lnTo>
                      <a:lnTo>
                        <a:pt x="114" y="49"/>
                      </a:lnTo>
                      <a:lnTo>
                        <a:pt x="121" y="69"/>
                      </a:lnTo>
                      <a:lnTo>
                        <a:pt x="122" y="86"/>
                      </a:lnTo>
                      <a:lnTo>
                        <a:pt x="145" y="73"/>
                      </a:lnTo>
                      <a:lnTo>
                        <a:pt x="167" y="64"/>
                      </a:lnTo>
                      <a:lnTo>
                        <a:pt x="219" y="53"/>
                      </a:lnTo>
                      <a:lnTo>
                        <a:pt x="271" y="52"/>
                      </a:lnTo>
                      <a:lnTo>
                        <a:pt x="324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" name="Line 93">
                  <a:extLst>
                    <a:ext uri="{FF2B5EF4-FFF2-40B4-BE49-F238E27FC236}">
                      <a16:creationId xmlns:a16="http://schemas.microsoft.com/office/drawing/2014/main" id="{708F0856-BD9E-45CE-851D-67CDD6A86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79560" y="-783028"/>
                  <a:ext cx="14296" cy="961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" name="Line 94">
                  <a:extLst>
                    <a:ext uri="{FF2B5EF4-FFF2-40B4-BE49-F238E27FC236}">
                      <a16:creationId xmlns:a16="http://schemas.microsoft.com/office/drawing/2014/main" id="{B3B43FC1-2329-4273-BF50-649A6DD11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4215" y="-731233"/>
                  <a:ext cx="0" cy="1405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" name="Freeform 95">
                  <a:extLst>
                    <a:ext uri="{FF2B5EF4-FFF2-40B4-BE49-F238E27FC236}">
                      <a16:creationId xmlns:a16="http://schemas.microsoft.com/office/drawing/2014/main" id="{4CCA56EA-7515-418C-AD89-EC2EE51C6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7819" y="-719394"/>
                  <a:ext cx="6354" cy="41436"/>
                </a:xfrm>
                <a:custGeom>
                  <a:avLst/>
                  <a:gdLst>
                    <a:gd name="T0" fmla="*/ 0 w 22"/>
                    <a:gd name="T1" fmla="*/ 0 h 168"/>
                    <a:gd name="T2" fmla="*/ 17 w 22"/>
                    <a:gd name="T3" fmla="*/ 40 h 168"/>
                    <a:gd name="T4" fmla="*/ 22 w 22"/>
                    <a:gd name="T5" fmla="*/ 83 h 168"/>
                    <a:gd name="T6" fmla="*/ 18 w 22"/>
                    <a:gd name="T7" fmla="*/ 127 h 168"/>
                    <a:gd name="T8" fmla="*/ 5 w 22"/>
                    <a:gd name="T9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68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22" y="83"/>
                      </a:lnTo>
                      <a:lnTo>
                        <a:pt x="18" y="127"/>
                      </a:lnTo>
                      <a:lnTo>
                        <a:pt x="5" y="1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" name="Line 96">
                  <a:extLst>
                    <a:ext uri="{FF2B5EF4-FFF2-40B4-BE49-F238E27FC236}">
                      <a16:creationId xmlns:a16="http://schemas.microsoft.com/office/drawing/2014/main" id="{00D0FFBC-501F-414F-9673-3DCAD1646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28144" y="-668339"/>
                  <a:ext cx="11913" cy="88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" name="Freeform 97">
                  <a:extLst>
                    <a:ext uri="{FF2B5EF4-FFF2-40B4-BE49-F238E27FC236}">
                      <a16:creationId xmlns:a16="http://schemas.microsoft.com/office/drawing/2014/main" id="{94B5ABBA-E297-4BF6-9FD3-D330A7231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6700" y="-570669"/>
                  <a:ext cx="46063" cy="21458"/>
                </a:xfrm>
                <a:custGeom>
                  <a:avLst/>
                  <a:gdLst>
                    <a:gd name="T0" fmla="*/ 174 w 174"/>
                    <a:gd name="T1" fmla="*/ 5 h 88"/>
                    <a:gd name="T2" fmla="*/ 147 w 174"/>
                    <a:gd name="T3" fmla="*/ 0 h 88"/>
                    <a:gd name="T4" fmla="*/ 116 w 174"/>
                    <a:gd name="T5" fmla="*/ 1 h 88"/>
                    <a:gd name="T6" fmla="*/ 87 w 174"/>
                    <a:gd name="T7" fmla="*/ 6 h 88"/>
                    <a:gd name="T8" fmla="*/ 60 w 174"/>
                    <a:gd name="T9" fmla="*/ 15 h 88"/>
                    <a:gd name="T10" fmla="*/ 36 w 174"/>
                    <a:gd name="T11" fmla="*/ 29 h 88"/>
                    <a:gd name="T12" fmla="*/ 17 w 174"/>
                    <a:gd name="T13" fmla="*/ 46 h 88"/>
                    <a:gd name="T14" fmla="*/ 4 w 174"/>
                    <a:gd name="T15" fmla="*/ 65 h 88"/>
                    <a:gd name="T16" fmla="*/ 0 w 174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4" h="88">
                      <a:moveTo>
                        <a:pt x="174" y="5"/>
                      </a:moveTo>
                      <a:lnTo>
                        <a:pt x="147" y="0"/>
                      </a:lnTo>
                      <a:lnTo>
                        <a:pt x="116" y="1"/>
                      </a:lnTo>
                      <a:lnTo>
                        <a:pt x="87" y="6"/>
                      </a:lnTo>
                      <a:lnTo>
                        <a:pt x="60" y="15"/>
                      </a:lnTo>
                      <a:lnTo>
                        <a:pt x="36" y="29"/>
                      </a:lnTo>
                      <a:lnTo>
                        <a:pt x="17" y="46"/>
                      </a:lnTo>
                      <a:lnTo>
                        <a:pt x="4" y="65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" name="Freeform 98">
                  <a:extLst>
                    <a:ext uri="{FF2B5EF4-FFF2-40B4-BE49-F238E27FC236}">
                      <a16:creationId xmlns:a16="http://schemas.microsoft.com/office/drawing/2014/main" id="{7F44B7D3-3805-4247-973A-902EC4B40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3787" y="-648361"/>
                  <a:ext cx="64330" cy="36256"/>
                </a:xfrm>
                <a:custGeom>
                  <a:avLst/>
                  <a:gdLst>
                    <a:gd name="T0" fmla="*/ 243 w 243"/>
                    <a:gd name="T1" fmla="*/ 35 h 148"/>
                    <a:gd name="T2" fmla="*/ 223 w 243"/>
                    <a:gd name="T3" fmla="*/ 21 h 148"/>
                    <a:gd name="T4" fmla="*/ 201 w 243"/>
                    <a:gd name="T5" fmla="*/ 10 h 148"/>
                    <a:gd name="T6" fmla="*/ 178 w 243"/>
                    <a:gd name="T7" fmla="*/ 4 h 148"/>
                    <a:gd name="T8" fmla="*/ 155 w 243"/>
                    <a:gd name="T9" fmla="*/ 0 h 148"/>
                    <a:gd name="T10" fmla="*/ 107 w 243"/>
                    <a:gd name="T11" fmla="*/ 3 h 148"/>
                    <a:gd name="T12" fmla="*/ 64 w 243"/>
                    <a:gd name="T13" fmla="*/ 16 h 148"/>
                    <a:gd name="T14" fmla="*/ 29 w 243"/>
                    <a:gd name="T15" fmla="*/ 40 h 148"/>
                    <a:gd name="T16" fmla="*/ 7 w 243"/>
                    <a:gd name="T17" fmla="*/ 70 h 148"/>
                    <a:gd name="T18" fmla="*/ 2 w 243"/>
                    <a:gd name="T19" fmla="*/ 88 h 148"/>
                    <a:gd name="T20" fmla="*/ 0 w 243"/>
                    <a:gd name="T21" fmla="*/ 107 h 148"/>
                    <a:gd name="T22" fmla="*/ 4 w 243"/>
                    <a:gd name="T23" fmla="*/ 127 h 148"/>
                    <a:gd name="T24" fmla="*/ 15 w 243"/>
                    <a:gd name="T25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48">
                      <a:moveTo>
                        <a:pt x="243" y="35"/>
                      </a:moveTo>
                      <a:lnTo>
                        <a:pt x="223" y="21"/>
                      </a:lnTo>
                      <a:lnTo>
                        <a:pt x="201" y="10"/>
                      </a:lnTo>
                      <a:lnTo>
                        <a:pt x="178" y="4"/>
                      </a:lnTo>
                      <a:lnTo>
                        <a:pt x="155" y="0"/>
                      </a:lnTo>
                      <a:lnTo>
                        <a:pt x="107" y="3"/>
                      </a:lnTo>
                      <a:lnTo>
                        <a:pt x="64" y="16"/>
                      </a:lnTo>
                      <a:lnTo>
                        <a:pt x="29" y="40"/>
                      </a:lnTo>
                      <a:lnTo>
                        <a:pt x="7" y="70"/>
                      </a:lnTo>
                      <a:lnTo>
                        <a:pt x="2" y="88"/>
                      </a:lnTo>
                      <a:lnTo>
                        <a:pt x="0" y="107"/>
                      </a:lnTo>
                      <a:lnTo>
                        <a:pt x="4" y="127"/>
                      </a:lnTo>
                      <a:lnTo>
                        <a:pt x="15" y="1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" name="Freeform 99">
                  <a:extLst>
                    <a:ext uri="{FF2B5EF4-FFF2-40B4-BE49-F238E27FC236}">
                      <a16:creationId xmlns:a16="http://schemas.microsoft.com/office/drawing/2014/main" id="{0E67B5E9-6956-40C3-BCD9-1A64F0B67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9278" y="-635782"/>
                  <a:ext cx="86567" cy="59194"/>
                </a:xfrm>
                <a:custGeom>
                  <a:avLst/>
                  <a:gdLst>
                    <a:gd name="T0" fmla="*/ 329 w 329"/>
                    <a:gd name="T1" fmla="*/ 6 h 242"/>
                    <a:gd name="T2" fmla="*/ 302 w 329"/>
                    <a:gd name="T3" fmla="*/ 0 h 242"/>
                    <a:gd name="T4" fmla="*/ 279 w 329"/>
                    <a:gd name="T5" fmla="*/ 1 h 242"/>
                    <a:gd name="T6" fmla="*/ 259 w 329"/>
                    <a:gd name="T7" fmla="*/ 9 h 242"/>
                    <a:gd name="T8" fmla="*/ 242 w 329"/>
                    <a:gd name="T9" fmla="*/ 22 h 242"/>
                    <a:gd name="T10" fmla="*/ 215 w 329"/>
                    <a:gd name="T11" fmla="*/ 61 h 242"/>
                    <a:gd name="T12" fmla="*/ 191 w 329"/>
                    <a:gd name="T13" fmla="*/ 111 h 242"/>
                    <a:gd name="T14" fmla="*/ 162 w 329"/>
                    <a:gd name="T15" fmla="*/ 161 h 242"/>
                    <a:gd name="T16" fmla="*/ 145 w 329"/>
                    <a:gd name="T17" fmla="*/ 185 h 242"/>
                    <a:gd name="T18" fmla="*/ 125 w 329"/>
                    <a:gd name="T19" fmla="*/ 205 h 242"/>
                    <a:gd name="T20" fmla="*/ 101 w 329"/>
                    <a:gd name="T21" fmla="*/ 223 h 242"/>
                    <a:gd name="T22" fmla="*/ 72 w 329"/>
                    <a:gd name="T23" fmla="*/ 235 h 242"/>
                    <a:gd name="T24" fmla="*/ 39 w 329"/>
                    <a:gd name="T25" fmla="*/ 242 h 242"/>
                    <a:gd name="T26" fmla="*/ 0 w 329"/>
                    <a:gd name="T27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9" h="242">
                      <a:moveTo>
                        <a:pt x="329" y="6"/>
                      </a:moveTo>
                      <a:lnTo>
                        <a:pt x="302" y="0"/>
                      </a:lnTo>
                      <a:lnTo>
                        <a:pt x="279" y="1"/>
                      </a:lnTo>
                      <a:lnTo>
                        <a:pt x="259" y="9"/>
                      </a:lnTo>
                      <a:lnTo>
                        <a:pt x="242" y="22"/>
                      </a:lnTo>
                      <a:lnTo>
                        <a:pt x="215" y="61"/>
                      </a:lnTo>
                      <a:lnTo>
                        <a:pt x="191" y="111"/>
                      </a:lnTo>
                      <a:lnTo>
                        <a:pt x="162" y="161"/>
                      </a:lnTo>
                      <a:lnTo>
                        <a:pt x="145" y="185"/>
                      </a:lnTo>
                      <a:lnTo>
                        <a:pt x="125" y="205"/>
                      </a:lnTo>
                      <a:lnTo>
                        <a:pt x="101" y="223"/>
                      </a:lnTo>
                      <a:lnTo>
                        <a:pt x="72" y="235"/>
                      </a:lnTo>
                      <a:lnTo>
                        <a:pt x="39" y="242"/>
                      </a:lnTo>
                      <a:lnTo>
                        <a:pt x="0" y="2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4" name="Freeform 100">
                  <a:extLst>
                    <a:ext uri="{FF2B5EF4-FFF2-40B4-BE49-F238E27FC236}">
                      <a16:creationId xmlns:a16="http://schemas.microsoft.com/office/drawing/2014/main" id="{8F7931AF-6B65-4B86-96A1-C930AF559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642" y="-501116"/>
                  <a:ext cx="11913" cy="100630"/>
                </a:xfrm>
                <a:custGeom>
                  <a:avLst/>
                  <a:gdLst>
                    <a:gd name="T0" fmla="*/ 9 w 44"/>
                    <a:gd name="T1" fmla="*/ 0 h 406"/>
                    <a:gd name="T2" fmla="*/ 26 w 44"/>
                    <a:gd name="T3" fmla="*/ 24 h 406"/>
                    <a:gd name="T4" fmla="*/ 38 w 44"/>
                    <a:gd name="T5" fmla="*/ 50 h 406"/>
                    <a:gd name="T6" fmla="*/ 43 w 44"/>
                    <a:gd name="T7" fmla="*/ 75 h 406"/>
                    <a:gd name="T8" fmla="*/ 44 w 44"/>
                    <a:gd name="T9" fmla="*/ 100 h 406"/>
                    <a:gd name="T10" fmla="*/ 36 w 44"/>
                    <a:gd name="T11" fmla="*/ 151 h 406"/>
                    <a:gd name="T12" fmla="*/ 22 w 44"/>
                    <a:gd name="T13" fmla="*/ 203 h 406"/>
                    <a:gd name="T14" fmla="*/ 7 w 44"/>
                    <a:gd name="T15" fmla="*/ 254 h 406"/>
                    <a:gd name="T16" fmla="*/ 0 w 44"/>
                    <a:gd name="T17" fmla="*/ 306 h 406"/>
                    <a:gd name="T18" fmla="*/ 1 w 44"/>
                    <a:gd name="T19" fmla="*/ 331 h 406"/>
                    <a:gd name="T20" fmla="*/ 6 w 44"/>
                    <a:gd name="T21" fmla="*/ 356 h 406"/>
                    <a:gd name="T22" fmla="*/ 17 w 44"/>
                    <a:gd name="T23" fmla="*/ 381 h 406"/>
                    <a:gd name="T24" fmla="*/ 34 w 44"/>
                    <a:gd name="T25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406">
                      <a:moveTo>
                        <a:pt x="9" y="0"/>
                      </a:moveTo>
                      <a:lnTo>
                        <a:pt x="26" y="24"/>
                      </a:lnTo>
                      <a:lnTo>
                        <a:pt x="38" y="50"/>
                      </a:lnTo>
                      <a:lnTo>
                        <a:pt x="43" y="75"/>
                      </a:lnTo>
                      <a:lnTo>
                        <a:pt x="44" y="100"/>
                      </a:lnTo>
                      <a:lnTo>
                        <a:pt x="36" y="151"/>
                      </a:lnTo>
                      <a:lnTo>
                        <a:pt x="22" y="203"/>
                      </a:lnTo>
                      <a:lnTo>
                        <a:pt x="7" y="254"/>
                      </a:lnTo>
                      <a:lnTo>
                        <a:pt x="0" y="306"/>
                      </a:lnTo>
                      <a:lnTo>
                        <a:pt x="1" y="331"/>
                      </a:lnTo>
                      <a:lnTo>
                        <a:pt x="6" y="356"/>
                      </a:lnTo>
                      <a:lnTo>
                        <a:pt x="17" y="381"/>
                      </a:lnTo>
                      <a:lnTo>
                        <a:pt x="34" y="40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5" name="Freeform 101">
                  <a:extLst>
                    <a:ext uri="{FF2B5EF4-FFF2-40B4-BE49-F238E27FC236}">
                      <a16:creationId xmlns:a16="http://schemas.microsoft.com/office/drawing/2014/main" id="{499596D6-DB1E-429D-B399-1C3C69D7E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381" y="-497417"/>
                  <a:ext cx="53211" cy="98410"/>
                </a:xfrm>
                <a:custGeom>
                  <a:avLst/>
                  <a:gdLst>
                    <a:gd name="T0" fmla="*/ 0 w 201"/>
                    <a:gd name="T1" fmla="*/ 400 h 400"/>
                    <a:gd name="T2" fmla="*/ 104 w 201"/>
                    <a:gd name="T3" fmla="*/ 176 h 400"/>
                    <a:gd name="T4" fmla="*/ 153 w 201"/>
                    <a:gd name="T5" fmla="*/ 77 h 400"/>
                    <a:gd name="T6" fmla="*/ 172 w 201"/>
                    <a:gd name="T7" fmla="*/ 43 h 400"/>
                    <a:gd name="T8" fmla="*/ 201 w 201"/>
                    <a:gd name="T9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00">
                      <a:moveTo>
                        <a:pt x="0" y="400"/>
                      </a:moveTo>
                      <a:lnTo>
                        <a:pt x="104" y="176"/>
                      </a:lnTo>
                      <a:lnTo>
                        <a:pt x="153" y="77"/>
                      </a:lnTo>
                      <a:lnTo>
                        <a:pt x="172" y="43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6" name="Freeform 102">
                  <a:extLst>
                    <a:ext uri="{FF2B5EF4-FFF2-40B4-BE49-F238E27FC236}">
                      <a16:creationId xmlns:a16="http://schemas.microsoft.com/office/drawing/2014/main" id="{206B4A28-954A-4D94-B543-911AFF989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2703" y="-508515"/>
                  <a:ext cx="54799" cy="92490"/>
                </a:xfrm>
                <a:custGeom>
                  <a:avLst/>
                  <a:gdLst>
                    <a:gd name="T0" fmla="*/ 19 w 205"/>
                    <a:gd name="T1" fmla="*/ 4 h 375"/>
                    <a:gd name="T2" fmla="*/ 34 w 205"/>
                    <a:gd name="T3" fmla="*/ 28 h 375"/>
                    <a:gd name="T4" fmla="*/ 44 w 205"/>
                    <a:gd name="T5" fmla="*/ 51 h 375"/>
                    <a:gd name="T6" fmla="*/ 49 w 205"/>
                    <a:gd name="T7" fmla="*/ 97 h 375"/>
                    <a:gd name="T8" fmla="*/ 42 w 205"/>
                    <a:gd name="T9" fmla="*/ 143 h 375"/>
                    <a:gd name="T10" fmla="*/ 26 w 205"/>
                    <a:gd name="T11" fmla="*/ 188 h 375"/>
                    <a:gd name="T12" fmla="*/ 11 w 205"/>
                    <a:gd name="T13" fmla="*/ 235 h 375"/>
                    <a:gd name="T14" fmla="*/ 0 w 205"/>
                    <a:gd name="T15" fmla="*/ 281 h 375"/>
                    <a:gd name="T16" fmla="*/ 0 w 205"/>
                    <a:gd name="T17" fmla="*/ 327 h 375"/>
                    <a:gd name="T18" fmla="*/ 7 w 205"/>
                    <a:gd name="T19" fmla="*/ 351 h 375"/>
                    <a:gd name="T20" fmla="*/ 19 w 205"/>
                    <a:gd name="T21" fmla="*/ 375 h 375"/>
                    <a:gd name="T22" fmla="*/ 59 w 205"/>
                    <a:gd name="T23" fmla="*/ 274 h 375"/>
                    <a:gd name="T24" fmla="*/ 107 w 205"/>
                    <a:gd name="T25" fmla="*/ 174 h 375"/>
                    <a:gd name="T26" fmla="*/ 156 w 205"/>
                    <a:gd name="T27" fmla="*/ 82 h 375"/>
                    <a:gd name="T28" fmla="*/ 205 w 205"/>
                    <a:gd name="T29" fmla="*/ 0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5" h="375">
                      <a:moveTo>
                        <a:pt x="19" y="4"/>
                      </a:moveTo>
                      <a:lnTo>
                        <a:pt x="34" y="28"/>
                      </a:lnTo>
                      <a:lnTo>
                        <a:pt x="44" y="51"/>
                      </a:lnTo>
                      <a:lnTo>
                        <a:pt x="49" y="97"/>
                      </a:lnTo>
                      <a:lnTo>
                        <a:pt x="42" y="143"/>
                      </a:lnTo>
                      <a:lnTo>
                        <a:pt x="26" y="188"/>
                      </a:lnTo>
                      <a:lnTo>
                        <a:pt x="11" y="235"/>
                      </a:lnTo>
                      <a:lnTo>
                        <a:pt x="0" y="281"/>
                      </a:lnTo>
                      <a:lnTo>
                        <a:pt x="0" y="327"/>
                      </a:lnTo>
                      <a:lnTo>
                        <a:pt x="7" y="351"/>
                      </a:lnTo>
                      <a:lnTo>
                        <a:pt x="19" y="375"/>
                      </a:lnTo>
                      <a:lnTo>
                        <a:pt x="59" y="274"/>
                      </a:lnTo>
                      <a:lnTo>
                        <a:pt x="107" y="174"/>
                      </a:lnTo>
                      <a:lnTo>
                        <a:pt x="156" y="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7" name="Freeform 103">
                  <a:extLst>
                    <a:ext uri="{FF2B5EF4-FFF2-40B4-BE49-F238E27FC236}">
                      <a16:creationId xmlns:a16="http://schemas.microsoft.com/office/drawing/2014/main" id="{E49E10F4-E7F4-4D7A-9F4F-78A7D9915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3173" y="-402706"/>
                  <a:ext cx="52417" cy="20718"/>
                </a:xfrm>
                <a:custGeom>
                  <a:avLst/>
                  <a:gdLst>
                    <a:gd name="T0" fmla="*/ 200 w 200"/>
                    <a:gd name="T1" fmla="*/ 85 h 85"/>
                    <a:gd name="T2" fmla="*/ 175 w 200"/>
                    <a:gd name="T3" fmla="*/ 73 h 85"/>
                    <a:gd name="T4" fmla="*/ 154 w 200"/>
                    <a:gd name="T5" fmla="*/ 57 h 85"/>
                    <a:gd name="T6" fmla="*/ 112 w 200"/>
                    <a:gd name="T7" fmla="*/ 24 h 85"/>
                    <a:gd name="T8" fmla="*/ 91 w 200"/>
                    <a:gd name="T9" fmla="*/ 10 h 85"/>
                    <a:gd name="T10" fmla="*/ 64 w 200"/>
                    <a:gd name="T11" fmla="*/ 2 h 85"/>
                    <a:gd name="T12" fmla="*/ 35 w 200"/>
                    <a:gd name="T13" fmla="*/ 0 h 85"/>
                    <a:gd name="T14" fmla="*/ 0 w 200"/>
                    <a:gd name="T15" fmla="*/ 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85">
                      <a:moveTo>
                        <a:pt x="200" y="85"/>
                      </a:moveTo>
                      <a:lnTo>
                        <a:pt x="175" y="73"/>
                      </a:lnTo>
                      <a:lnTo>
                        <a:pt x="154" y="57"/>
                      </a:lnTo>
                      <a:lnTo>
                        <a:pt x="112" y="24"/>
                      </a:lnTo>
                      <a:lnTo>
                        <a:pt x="91" y="10"/>
                      </a:lnTo>
                      <a:lnTo>
                        <a:pt x="64" y="2"/>
                      </a:lnTo>
                      <a:lnTo>
                        <a:pt x="35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8" name="Freeform 104">
                  <a:extLst>
                    <a:ext uri="{FF2B5EF4-FFF2-40B4-BE49-F238E27FC236}">
                      <a16:creationId xmlns:a16="http://schemas.microsoft.com/office/drawing/2014/main" id="{1E763551-2071-479E-BCFD-0E991F6A3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6170" y="-532193"/>
                  <a:ext cx="108011" cy="51055"/>
                </a:xfrm>
                <a:custGeom>
                  <a:avLst/>
                  <a:gdLst>
                    <a:gd name="T0" fmla="*/ 0 w 406"/>
                    <a:gd name="T1" fmla="*/ 205 h 205"/>
                    <a:gd name="T2" fmla="*/ 19 w 406"/>
                    <a:gd name="T3" fmla="*/ 176 h 205"/>
                    <a:gd name="T4" fmla="*/ 39 w 406"/>
                    <a:gd name="T5" fmla="*/ 152 h 205"/>
                    <a:gd name="T6" fmla="*/ 62 w 406"/>
                    <a:gd name="T7" fmla="*/ 134 h 205"/>
                    <a:gd name="T8" fmla="*/ 85 w 406"/>
                    <a:gd name="T9" fmla="*/ 121 h 205"/>
                    <a:gd name="T10" fmla="*/ 109 w 406"/>
                    <a:gd name="T11" fmla="*/ 111 h 205"/>
                    <a:gd name="T12" fmla="*/ 134 w 406"/>
                    <a:gd name="T13" fmla="*/ 103 h 205"/>
                    <a:gd name="T14" fmla="*/ 187 w 406"/>
                    <a:gd name="T15" fmla="*/ 94 h 205"/>
                    <a:gd name="T16" fmla="*/ 242 w 406"/>
                    <a:gd name="T17" fmla="*/ 86 h 205"/>
                    <a:gd name="T18" fmla="*/ 298 w 406"/>
                    <a:gd name="T19" fmla="*/ 72 h 205"/>
                    <a:gd name="T20" fmla="*/ 325 w 406"/>
                    <a:gd name="T21" fmla="*/ 61 h 205"/>
                    <a:gd name="T22" fmla="*/ 353 w 406"/>
                    <a:gd name="T23" fmla="*/ 45 h 205"/>
                    <a:gd name="T24" fmla="*/ 380 w 406"/>
                    <a:gd name="T25" fmla="*/ 25 h 205"/>
                    <a:gd name="T26" fmla="*/ 406 w 406"/>
                    <a:gd name="T27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6" h="205">
                      <a:moveTo>
                        <a:pt x="0" y="205"/>
                      </a:moveTo>
                      <a:lnTo>
                        <a:pt x="19" y="176"/>
                      </a:lnTo>
                      <a:lnTo>
                        <a:pt x="39" y="152"/>
                      </a:lnTo>
                      <a:lnTo>
                        <a:pt x="62" y="134"/>
                      </a:lnTo>
                      <a:lnTo>
                        <a:pt x="85" y="121"/>
                      </a:lnTo>
                      <a:lnTo>
                        <a:pt x="109" y="111"/>
                      </a:lnTo>
                      <a:lnTo>
                        <a:pt x="134" y="103"/>
                      </a:lnTo>
                      <a:lnTo>
                        <a:pt x="187" y="94"/>
                      </a:lnTo>
                      <a:lnTo>
                        <a:pt x="242" y="86"/>
                      </a:lnTo>
                      <a:lnTo>
                        <a:pt x="298" y="72"/>
                      </a:lnTo>
                      <a:lnTo>
                        <a:pt x="325" y="61"/>
                      </a:lnTo>
                      <a:lnTo>
                        <a:pt x="353" y="45"/>
                      </a:lnTo>
                      <a:lnTo>
                        <a:pt x="380" y="25"/>
                      </a:lnTo>
                      <a:lnTo>
                        <a:pt x="40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" name="Freeform 105">
                  <a:extLst>
                    <a:ext uri="{FF2B5EF4-FFF2-40B4-BE49-F238E27FC236}">
                      <a16:creationId xmlns:a16="http://schemas.microsoft.com/office/drawing/2014/main" id="{C64016E2-BD6C-417C-97AC-A42D618BB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7502" y="-508515"/>
                  <a:ext cx="67506" cy="17758"/>
                </a:xfrm>
                <a:custGeom>
                  <a:avLst/>
                  <a:gdLst>
                    <a:gd name="T0" fmla="*/ 0 w 257"/>
                    <a:gd name="T1" fmla="*/ 0 h 71"/>
                    <a:gd name="T2" fmla="*/ 19 w 257"/>
                    <a:gd name="T3" fmla="*/ 20 h 71"/>
                    <a:gd name="T4" fmla="*/ 46 w 257"/>
                    <a:gd name="T5" fmla="*/ 38 h 71"/>
                    <a:gd name="T6" fmla="*/ 76 w 257"/>
                    <a:gd name="T7" fmla="*/ 54 h 71"/>
                    <a:gd name="T8" fmla="*/ 112 w 257"/>
                    <a:gd name="T9" fmla="*/ 66 h 71"/>
                    <a:gd name="T10" fmla="*/ 149 w 257"/>
                    <a:gd name="T11" fmla="*/ 71 h 71"/>
                    <a:gd name="T12" fmla="*/ 186 w 257"/>
                    <a:gd name="T13" fmla="*/ 69 h 71"/>
                    <a:gd name="T14" fmla="*/ 223 w 257"/>
                    <a:gd name="T15" fmla="*/ 57 h 71"/>
                    <a:gd name="T16" fmla="*/ 257 w 257"/>
                    <a:gd name="T17" fmla="*/ 3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7" h="7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46" y="38"/>
                      </a:lnTo>
                      <a:lnTo>
                        <a:pt x="76" y="54"/>
                      </a:lnTo>
                      <a:lnTo>
                        <a:pt x="112" y="66"/>
                      </a:lnTo>
                      <a:lnTo>
                        <a:pt x="149" y="71"/>
                      </a:lnTo>
                      <a:lnTo>
                        <a:pt x="186" y="69"/>
                      </a:lnTo>
                      <a:lnTo>
                        <a:pt x="223" y="57"/>
                      </a:lnTo>
                      <a:lnTo>
                        <a:pt x="257" y="3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0" name="Freeform 106">
                  <a:extLst>
                    <a:ext uri="{FF2B5EF4-FFF2-40B4-BE49-F238E27FC236}">
                      <a16:creationId xmlns:a16="http://schemas.microsoft.com/office/drawing/2014/main" id="{66A3E07B-0D38-4852-8ED7-ECAF55675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9484" y="-429343"/>
                  <a:ext cx="32562" cy="34776"/>
                </a:xfrm>
                <a:custGeom>
                  <a:avLst/>
                  <a:gdLst>
                    <a:gd name="T0" fmla="*/ 124 w 124"/>
                    <a:gd name="T1" fmla="*/ 0 h 143"/>
                    <a:gd name="T2" fmla="*/ 97 w 124"/>
                    <a:gd name="T3" fmla="*/ 11 h 143"/>
                    <a:gd name="T4" fmla="*/ 74 w 124"/>
                    <a:gd name="T5" fmla="*/ 24 h 143"/>
                    <a:gd name="T6" fmla="*/ 37 w 124"/>
                    <a:gd name="T7" fmla="*/ 58 h 143"/>
                    <a:gd name="T8" fmla="*/ 14 w 124"/>
                    <a:gd name="T9" fmla="*/ 99 h 143"/>
                    <a:gd name="T10" fmla="*/ 0 w 124"/>
                    <a:gd name="T1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" h="143">
                      <a:moveTo>
                        <a:pt x="124" y="0"/>
                      </a:moveTo>
                      <a:lnTo>
                        <a:pt x="97" y="11"/>
                      </a:lnTo>
                      <a:lnTo>
                        <a:pt x="74" y="24"/>
                      </a:lnTo>
                      <a:lnTo>
                        <a:pt x="37" y="58"/>
                      </a:lnTo>
                      <a:lnTo>
                        <a:pt x="14" y="99"/>
                      </a:lnTo>
                      <a:lnTo>
                        <a:pt x="0" y="14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1" name="Freeform 107">
                  <a:extLst>
                    <a:ext uri="{FF2B5EF4-FFF2-40B4-BE49-F238E27FC236}">
                      <a16:creationId xmlns:a16="http://schemas.microsoft.com/office/drawing/2014/main" id="{F50DFEE2-1842-4626-AA23-20CEC91F1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4975" y="-399006"/>
                  <a:ext cx="37327" cy="43655"/>
                </a:xfrm>
                <a:custGeom>
                  <a:avLst/>
                  <a:gdLst>
                    <a:gd name="T0" fmla="*/ 141 w 141"/>
                    <a:gd name="T1" fmla="*/ 0 h 177"/>
                    <a:gd name="T2" fmla="*/ 124 w 141"/>
                    <a:gd name="T3" fmla="*/ 23 h 177"/>
                    <a:gd name="T4" fmla="*/ 100 w 141"/>
                    <a:gd name="T5" fmla="*/ 44 h 177"/>
                    <a:gd name="T6" fmla="*/ 48 w 141"/>
                    <a:gd name="T7" fmla="*/ 85 h 177"/>
                    <a:gd name="T8" fmla="*/ 25 w 141"/>
                    <a:gd name="T9" fmla="*/ 105 h 177"/>
                    <a:gd name="T10" fmla="*/ 8 w 141"/>
                    <a:gd name="T11" fmla="*/ 127 h 177"/>
                    <a:gd name="T12" fmla="*/ 0 w 141"/>
                    <a:gd name="T13" fmla="*/ 151 h 177"/>
                    <a:gd name="T14" fmla="*/ 4 w 141"/>
                    <a:gd name="T15" fmla="*/ 17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1" h="177">
                      <a:moveTo>
                        <a:pt x="141" y="0"/>
                      </a:moveTo>
                      <a:lnTo>
                        <a:pt x="124" y="23"/>
                      </a:lnTo>
                      <a:lnTo>
                        <a:pt x="100" y="44"/>
                      </a:lnTo>
                      <a:lnTo>
                        <a:pt x="48" y="85"/>
                      </a:lnTo>
                      <a:lnTo>
                        <a:pt x="25" y="105"/>
                      </a:lnTo>
                      <a:lnTo>
                        <a:pt x="8" y="127"/>
                      </a:lnTo>
                      <a:lnTo>
                        <a:pt x="0" y="151"/>
                      </a:lnTo>
                      <a:lnTo>
                        <a:pt x="4" y="1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Freeform 108">
                  <a:extLst>
                    <a:ext uri="{FF2B5EF4-FFF2-40B4-BE49-F238E27FC236}">
                      <a16:creationId xmlns:a16="http://schemas.microsoft.com/office/drawing/2014/main" id="{B7AF08C5-3453-4BC6-B233-BA1A2F12D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2917" y="-226604"/>
                  <a:ext cx="61153" cy="17018"/>
                </a:xfrm>
                <a:custGeom>
                  <a:avLst/>
                  <a:gdLst>
                    <a:gd name="T0" fmla="*/ 0 w 233"/>
                    <a:gd name="T1" fmla="*/ 0 h 67"/>
                    <a:gd name="T2" fmla="*/ 21 w 233"/>
                    <a:gd name="T3" fmla="*/ 18 h 67"/>
                    <a:gd name="T4" fmla="*/ 46 w 233"/>
                    <a:gd name="T5" fmla="*/ 34 h 67"/>
                    <a:gd name="T6" fmla="*/ 74 w 233"/>
                    <a:gd name="T7" fmla="*/ 48 h 67"/>
                    <a:gd name="T8" fmla="*/ 104 w 233"/>
                    <a:gd name="T9" fmla="*/ 58 h 67"/>
                    <a:gd name="T10" fmla="*/ 136 w 233"/>
                    <a:gd name="T11" fmla="*/ 65 h 67"/>
                    <a:gd name="T12" fmla="*/ 169 w 233"/>
                    <a:gd name="T13" fmla="*/ 67 h 67"/>
                    <a:gd name="T14" fmla="*/ 202 w 233"/>
                    <a:gd name="T15" fmla="*/ 64 h 67"/>
                    <a:gd name="T16" fmla="*/ 233 w 233"/>
                    <a:gd name="T17" fmla="*/ 5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67">
                      <a:moveTo>
                        <a:pt x="0" y="0"/>
                      </a:moveTo>
                      <a:lnTo>
                        <a:pt x="21" y="18"/>
                      </a:lnTo>
                      <a:lnTo>
                        <a:pt x="46" y="34"/>
                      </a:lnTo>
                      <a:lnTo>
                        <a:pt x="74" y="48"/>
                      </a:lnTo>
                      <a:lnTo>
                        <a:pt x="104" y="58"/>
                      </a:lnTo>
                      <a:lnTo>
                        <a:pt x="136" y="65"/>
                      </a:lnTo>
                      <a:lnTo>
                        <a:pt x="169" y="67"/>
                      </a:lnTo>
                      <a:lnTo>
                        <a:pt x="202" y="64"/>
                      </a:lnTo>
                      <a:lnTo>
                        <a:pt x="233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109">
                  <a:extLst>
                    <a:ext uri="{FF2B5EF4-FFF2-40B4-BE49-F238E27FC236}">
                      <a16:creationId xmlns:a16="http://schemas.microsoft.com/office/drawing/2014/main" id="{8F6DDE67-CBC8-4004-A78A-930BEBC57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2302" y="-399006"/>
                  <a:ext cx="112776" cy="94710"/>
                </a:xfrm>
                <a:custGeom>
                  <a:avLst/>
                  <a:gdLst>
                    <a:gd name="T0" fmla="*/ 425 w 425"/>
                    <a:gd name="T1" fmla="*/ 129 h 383"/>
                    <a:gd name="T2" fmla="*/ 420 w 425"/>
                    <a:gd name="T3" fmla="*/ 112 h 383"/>
                    <a:gd name="T4" fmla="*/ 408 w 425"/>
                    <a:gd name="T5" fmla="*/ 100 h 383"/>
                    <a:gd name="T6" fmla="*/ 376 w 425"/>
                    <a:gd name="T7" fmla="*/ 84 h 383"/>
                    <a:gd name="T8" fmla="*/ 339 w 425"/>
                    <a:gd name="T9" fmla="*/ 70 h 383"/>
                    <a:gd name="T10" fmla="*/ 324 w 425"/>
                    <a:gd name="T11" fmla="*/ 61 h 383"/>
                    <a:gd name="T12" fmla="*/ 310 w 425"/>
                    <a:gd name="T13" fmla="*/ 49 h 383"/>
                    <a:gd name="T14" fmla="*/ 200 w 425"/>
                    <a:gd name="T15" fmla="*/ 219 h 383"/>
                    <a:gd name="T16" fmla="*/ 141 w 425"/>
                    <a:gd name="T17" fmla="*/ 302 h 383"/>
                    <a:gd name="T18" fmla="*/ 119 w 425"/>
                    <a:gd name="T19" fmla="*/ 334 h 383"/>
                    <a:gd name="T20" fmla="*/ 112 w 425"/>
                    <a:gd name="T21" fmla="*/ 343 h 383"/>
                    <a:gd name="T22" fmla="*/ 77 w 425"/>
                    <a:gd name="T23" fmla="*/ 383 h 383"/>
                    <a:gd name="T24" fmla="*/ 91 w 425"/>
                    <a:gd name="T25" fmla="*/ 285 h 383"/>
                    <a:gd name="T26" fmla="*/ 94 w 425"/>
                    <a:gd name="T27" fmla="*/ 234 h 383"/>
                    <a:gd name="T28" fmla="*/ 93 w 425"/>
                    <a:gd name="T29" fmla="*/ 183 h 383"/>
                    <a:gd name="T30" fmla="*/ 85 w 425"/>
                    <a:gd name="T31" fmla="*/ 133 h 383"/>
                    <a:gd name="T32" fmla="*/ 68 w 425"/>
                    <a:gd name="T33" fmla="*/ 86 h 383"/>
                    <a:gd name="T34" fmla="*/ 40 w 425"/>
                    <a:gd name="T35" fmla="*/ 41 h 383"/>
                    <a:gd name="T36" fmla="*/ 0 w 425"/>
                    <a:gd name="T37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5" h="383">
                      <a:moveTo>
                        <a:pt x="425" y="129"/>
                      </a:moveTo>
                      <a:lnTo>
                        <a:pt x="420" y="112"/>
                      </a:lnTo>
                      <a:lnTo>
                        <a:pt x="408" y="100"/>
                      </a:lnTo>
                      <a:lnTo>
                        <a:pt x="376" y="84"/>
                      </a:lnTo>
                      <a:lnTo>
                        <a:pt x="339" y="70"/>
                      </a:lnTo>
                      <a:lnTo>
                        <a:pt x="324" y="61"/>
                      </a:lnTo>
                      <a:lnTo>
                        <a:pt x="310" y="49"/>
                      </a:lnTo>
                      <a:lnTo>
                        <a:pt x="200" y="219"/>
                      </a:lnTo>
                      <a:lnTo>
                        <a:pt x="141" y="302"/>
                      </a:lnTo>
                      <a:lnTo>
                        <a:pt x="119" y="334"/>
                      </a:lnTo>
                      <a:lnTo>
                        <a:pt x="112" y="343"/>
                      </a:lnTo>
                      <a:lnTo>
                        <a:pt x="77" y="383"/>
                      </a:lnTo>
                      <a:lnTo>
                        <a:pt x="91" y="285"/>
                      </a:lnTo>
                      <a:lnTo>
                        <a:pt x="94" y="234"/>
                      </a:lnTo>
                      <a:lnTo>
                        <a:pt x="93" y="183"/>
                      </a:lnTo>
                      <a:lnTo>
                        <a:pt x="85" y="133"/>
                      </a:lnTo>
                      <a:lnTo>
                        <a:pt x="68" y="86"/>
                      </a:lnTo>
                      <a:lnTo>
                        <a:pt x="40" y="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4" name="Freeform 110">
                  <a:extLst>
                    <a:ext uri="{FF2B5EF4-FFF2-40B4-BE49-F238E27FC236}">
                      <a16:creationId xmlns:a16="http://schemas.microsoft.com/office/drawing/2014/main" id="{F1BB3EFE-822E-423C-8B79-46D9EAD0E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2917" y="-389387"/>
                  <a:ext cx="38915" cy="162784"/>
                </a:xfrm>
                <a:custGeom>
                  <a:avLst/>
                  <a:gdLst>
                    <a:gd name="T0" fmla="*/ 80 w 149"/>
                    <a:gd name="T1" fmla="*/ 0 h 662"/>
                    <a:gd name="T2" fmla="*/ 108 w 149"/>
                    <a:gd name="T3" fmla="*/ 30 h 662"/>
                    <a:gd name="T4" fmla="*/ 128 w 149"/>
                    <a:gd name="T5" fmla="*/ 65 h 662"/>
                    <a:gd name="T6" fmla="*/ 141 w 149"/>
                    <a:gd name="T7" fmla="*/ 104 h 662"/>
                    <a:gd name="T8" fmla="*/ 148 w 149"/>
                    <a:gd name="T9" fmla="*/ 145 h 662"/>
                    <a:gd name="T10" fmla="*/ 149 w 149"/>
                    <a:gd name="T11" fmla="*/ 189 h 662"/>
                    <a:gd name="T12" fmla="*/ 144 w 149"/>
                    <a:gd name="T13" fmla="*/ 234 h 662"/>
                    <a:gd name="T14" fmla="*/ 124 w 149"/>
                    <a:gd name="T15" fmla="*/ 328 h 662"/>
                    <a:gd name="T16" fmla="*/ 94 w 149"/>
                    <a:gd name="T17" fmla="*/ 423 h 662"/>
                    <a:gd name="T18" fmla="*/ 59 w 149"/>
                    <a:gd name="T19" fmla="*/ 513 h 662"/>
                    <a:gd name="T20" fmla="*/ 0 w 149"/>
                    <a:gd name="T21" fmla="*/ 662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662">
                      <a:moveTo>
                        <a:pt x="80" y="0"/>
                      </a:moveTo>
                      <a:lnTo>
                        <a:pt x="108" y="30"/>
                      </a:lnTo>
                      <a:lnTo>
                        <a:pt x="128" y="65"/>
                      </a:lnTo>
                      <a:lnTo>
                        <a:pt x="141" y="104"/>
                      </a:lnTo>
                      <a:lnTo>
                        <a:pt x="148" y="145"/>
                      </a:lnTo>
                      <a:lnTo>
                        <a:pt x="149" y="189"/>
                      </a:lnTo>
                      <a:lnTo>
                        <a:pt x="144" y="234"/>
                      </a:lnTo>
                      <a:lnTo>
                        <a:pt x="124" y="328"/>
                      </a:lnTo>
                      <a:lnTo>
                        <a:pt x="94" y="423"/>
                      </a:lnTo>
                      <a:lnTo>
                        <a:pt x="59" y="513"/>
                      </a:lnTo>
                      <a:lnTo>
                        <a:pt x="0" y="6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5" name="Freeform 111">
                  <a:extLst>
                    <a:ext uri="{FF2B5EF4-FFF2-40B4-BE49-F238E27FC236}">
                      <a16:creationId xmlns:a16="http://schemas.microsoft.com/office/drawing/2014/main" id="{D31E23DE-8705-433B-9D69-A09B75E2F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1183" y="-379768"/>
                  <a:ext cx="106422" cy="165003"/>
                </a:xfrm>
                <a:custGeom>
                  <a:avLst/>
                  <a:gdLst>
                    <a:gd name="T0" fmla="*/ 0 w 400"/>
                    <a:gd name="T1" fmla="*/ 669 h 669"/>
                    <a:gd name="T2" fmla="*/ 33 w 400"/>
                    <a:gd name="T3" fmla="*/ 538 h 669"/>
                    <a:gd name="T4" fmla="*/ 67 w 400"/>
                    <a:gd name="T5" fmla="*/ 450 h 669"/>
                    <a:gd name="T6" fmla="*/ 86 w 400"/>
                    <a:gd name="T7" fmla="*/ 417 h 669"/>
                    <a:gd name="T8" fmla="*/ 106 w 400"/>
                    <a:gd name="T9" fmla="*/ 390 h 669"/>
                    <a:gd name="T10" fmla="*/ 149 w 400"/>
                    <a:gd name="T11" fmla="*/ 343 h 669"/>
                    <a:gd name="T12" fmla="*/ 198 w 400"/>
                    <a:gd name="T13" fmla="*/ 295 h 669"/>
                    <a:gd name="T14" fmla="*/ 255 w 400"/>
                    <a:gd name="T15" fmla="*/ 232 h 669"/>
                    <a:gd name="T16" fmla="*/ 322 w 400"/>
                    <a:gd name="T17" fmla="*/ 139 h 669"/>
                    <a:gd name="T18" fmla="*/ 359 w 400"/>
                    <a:gd name="T19" fmla="*/ 76 h 669"/>
                    <a:gd name="T20" fmla="*/ 400 w 400"/>
                    <a:gd name="T21" fmla="*/ 0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0" h="669">
                      <a:moveTo>
                        <a:pt x="0" y="669"/>
                      </a:moveTo>
                      <a:lnTo>
                        <a:pt x="33" y="538"/>
                      </a:lnTo>
                      <a:lnTo>
                        <a:pt x="67" y="450"/>
                      </a:lnTo>
                      <a:lnTo>
                        <a:pt x="86" y="417"/>
                      </a:lnTo>
                      <a:lnTo>
                        <a:pt x="106" y="390"/>
                      </a:lnTo>
                      <a:lnTo>
                        <a:pt x="149" y="343"/>
                      </a:lnTo>
                      <a:lnTo>
                        <a:pt x="198" y="295"/>
                      </a:lnTo>
                      <a:lnTo>
                        <a:pt x="255" y="232"/>
                      </a:lnTo>
                      <a:lnTo>
                        <a:pt x="322" y="139"/>
                      </a:lnTo>
                      <a:lnTo>
                        <a:pt x="359" y="7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6" name="Line 112">
                  <a:extLst>
                    <a:ext uri="{FF2B5EF4-FFF2-40B4-BE49-F238E27FC236}">
                      <a16:creationId xmlns:a16="http://schemas.microsoft.com/office/drawing/2014/main" id="{14264B6B-C481-4953-831B-B26E79CB7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15505" y="-469299"/>
                  <a:ext cx="19061" cy="51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7" name="Line 113">
                  <a:extLst>
                    <a:ext uri="{FF2B5EF4-FFF2-40B4-BE49-F238E27FC236}">
                      <a16:creationId xmlns:a16="http://schemas.microsoft.com/office/drawing/2014/main" id="{F3A19B48-2C76-49FF-B011-B181EE5F7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35360" y="-427864"/>
                  <a:ext cx="16678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Line 114">
                  <a:extLst>
                    <a:ext uri="{FF2B5EF4-FFF2-40B4-BE49-F238E27FC236}">
                      <a16:creationId xmlns:a16="http://schemas.microsoft.com/office/drawing/2014/main" id="{3B54CBB1-1718-4F8B-98A9-821082963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53627" y="-386428"/>
                  <a:ext cx="8736" cy="88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115">
                  <a:extLst>
                    <a:ext uri="{FF2B5EF4-FFF2-40B4-BE49-F238E27FC236}">
                      <a16:creationId xmlns:a16="http://schemas.microsoft.com/office/drawing/2014/main" id="{41CF10EB-7D7C-44D9-BD18-C0818779F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5471" y="-316135"/>
                  <a:ext cx="66712" cy="11099"/>
                </a:xfrm>
                <a:custGeom>
                  <a:avLst/>
                  <a:gdLst>
                    <a:gd name="T0" fmla="*/ 253 w 253"/>
                    <a:gd name="T1" fmla="*/ 45 h 45"/>
                    <a:gd name="T2" fmla="*/ 229 w 253"/>
                    <a:gd name="T3" fmla="*/ 25 h 45"/>
                    <a:gd name="T4" fmla="*/ 200 w 253"/>
                    <a:gd name="T5" fmla="*/ 11 h 45"/>
                    <a:gd name="T6" fmla="*/ 167 w 253"/>
                    <a:gd name="T7" fmla="*/ 3 h 45"/>
                    <a:gd name="T8" fmla="*/ 133 w 253"/>
                    <a:gd name="T9" fmla="*/ 0 h 45"/>
                    <a:gd name="T10" fmla="*/ 97 w 253"/>
                    <a:gd name="T11" fmla="*/ 1 h 45"/>
                    <a:gd name="T12" fmla="*/ 62 w 253"/>
                    <a:gd name="T13" fmla="*/ 7 h 45"/>
                    <a:gd name="T14" fmla="*/ 29 w 253"/>
                    <a:gd name="T15" fmla="*/ 17 h 45"/>
                    <a:gd name="T16" fmla="*/ 0 w 253"/>
                    <a:gd name="T17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45">
                      <a:moveTo>
                        <a:pt x="253" y="45"/>
                      </a:moveTo>
                      <a:lnTo>
                        <a:pt x="229" y="25"/>
                      </a:lnTo>
                      <a:lnTo>
                        <a:pt x="200" y="11"/>
                      </a:lnTo>
                      <a:lnTo>
                        <a:pt x="167" y="3"/>
                      </a:lnTo>
                      <a:lnTo>
                        <a:pt x="133" y="0"/>
                      </a:lnTo>
                      <a:lnTo>
                        <a:pt x="97" y="1"/>
                      </a:lnTo>
                      <a:lnTo>
                        <a:pt x="62" y="7"/>
                      </a:lnTo>
                      <a:lnTo>
                        <a:pt x="29" y="1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" name="Freeform 116">
                  <a:extLst>
                    <a:ext uri="{FF2B5EF4-FFF2-40B4-BE49-F238E27FC236}">
                      <a16:creationId xmlns:a16="http://schemas.microsoft.com/office/drawing/2014/main" id="{19E91480-C674-4BD4-82DC-F67263234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0023" y="-329453"/>
                  <a:ext cx="93715" cy="28857"/>
                </a:xfrm>
                <a:custGeom>
                  <a:avLst/>
                  <a:gdLst>
                    <a:gd name="T0" fmla="*/ 354 w 354"/>
                    <a:gd name="T1" fmla="*/ 17 h 117"/>
                    <a:gd name="T2" fmla="*/ 308 w 354"/>
                    <a:gd name="T3" fmla="*/ 4 h 117"/>
                    <a:gd name="T4" fmla="*/ 256 w 354"/>
                    <a:gd name="T5" fmla="*/ 0 h 117"/>
                    <a:gd name="T6" fmla="*/ 203 w 354"/>
                    <a:gd name="T7" fmla="*/ 2 h 117"/>
                    <a:gd name="T8" fmla="*/ 149 w 354"/>
                    <a:gd name="T9" fmla="*/ 12 h 117"/>
                    <a:gd name="T10" fmla="*/ 101 w 354"/>
                    <a:gd name="T11" fmla="*/ 29 h 117"/>
                    <a:gd name="T12" fmla="*/ 57 w 354"/>
                    <a:gd name="T13" fmla="*/ 53 h 117"/>
                    <a:gd name="T14" fmla="*/ 23 w 354"/>
                    <a:gd name="T15" fmla="*/ 82 h 117"/>
                    <a:gd name="T16" fmla="*/ 10 w 354"/>
                    <a:gd name="T17" fmla="*/ 98 h 117"/>
                    <a:gd name="T18" fmla="*/ 0 w 354"/>
                    <a:gd name="T1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4" h="117">
                      <a:moveTo>
                        <a:pt x="354" y="17"/>
                      </a:moveTo>
                      <a:lnTo>
                        <a:pt x="308" y="4"/>
                      </a:lnTo>
                      <a:lnTo>
                        <a:pt x="256" y="0"/>
                      </a:lnTo>
                      <a:lnTo>
                        <a:pt x="203" y="2"/>
                      </a:lnTo>
                      <a:lnTo>
                        <a:pt x="149" y="12"/>
                      </a:lnTo>
                      <a:lnTo>
                        <a:pt x="101" y="29"/>
                      </a:lnTo>
                      <a:lnTo>
                        <a:pt x="57" y="53"/>
                      </a:lnTo>
                      <a:lnTo>
                        <a:pt x="23" y="82"/>
                      </a:lnTo>
                      <a:lnTo>
                        <a:pt x="10" y="98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" name="Freeform 117">
                  <a:extLst>
                    <a:ext uri="{FF2B5EF4-FFF2-40B4-BE49-F238E27FC236}">
                      <a16:creationId xmlns:a16="http://schemas.microsoft.com/office/drawing/2014/main" id="{4BDBD35F-7864-4CC3-8106-D8166A125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8545" y="-310955"/>
                  <a:ext cx="57182" cy="21458"/>
                </a:xfrm>
                <a:custGeom>
                  <a:avLst/>
                  <a:gdLst>
                    <a:gd name="T0" fmla="*/ 215 w 215"/>
                    <a:gd name="T1" fmla="*/ 3 h 87"/>
                    <a:gd name="T2" fmla="*/ 183 w 215"/>
                    <a:gd name="T3" fmla="*/ 0 h 87"/>
                    <a:gd name="T4" fmla="*/ 150 w 215"/>
                    <a:gd name="T5" fmla="*/ 2 h 87"/>
                    <a:gd name="T6" fmla="*/ 120 w 215"/>
                    <a:gd name="T7" fmla="*/ 8 h 87"/>
                    <a:gd name="T8" fmla="*/ 89 w 215"/>
                    <a:gd name="T9" fmla="*/ 17 h 87"/>
                    <a:gd name="T10" fmla="*/ 62 w 215"/>
                    <a:gd name="T11" fmla="*/ 31 h 87"/>
                    <a:gd name="T12" fmla="*/ 38 w 215"/>
                    <a:gd name="T13" fmla="*/ 47 h 87"/>
                    <a:gd name="T14" fmla="*/ 17 w 215"/>
                    <a:gd name="T15" fmla="*/ 66 h 87"/>
                    <a:gd name="T16" fmla="*/ 0 w 215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5" h="87">
                      <a:moveTo>
                        <a:pt x="215" y="3"/>
                      </a:moveTo>
                      <a:lnTo>
                        <a:pt x="183" y="0"/>
                      </a:lnTo>
                      <a:lnTo>
                        <a:pt x="150" y="2"/>
                      </a:lnTo>
                      <a:lnTo>
                        <a:pt x="120" y="8"/>
                      </a:lnTo>
                      <a:lnTo>
                        <a:pt x="89" y="17"/>
                      </a:lnTo>
                      <a:lnTo>
                        <a:pt x="62" y="31"/>
                      </a:lnTo>
                      <a:lnTo>
                        <a:pt x="38" y="47"/>
                      </a:lnTo>
                      <a:lnTo>
                        <a:pt x="17" y="66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" name="Freeform 118">
                  <a:extLst>
                    <a:ext uri="{FF2B5EF4-FFF2-40B4-BE49-F238E27FC236}">
                      <a16:creationId xmlns:a16="http://schemas.microsoft.com/office/drawing/2014/main" id="{AC55D796-3159-424D-8418-5069884B0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7861" y="-262860"/>
                  <a:ext cx="26208" cy="28117"/>
                </a:xfrm>
                <a:custGeom>
                  <a:avLst/>
                  <a:gdLst>
                    <a:gd name="T0" fmla="*/ 100 w 100"/>
                    <a:gd name="T1" fmla="*/ 0 h 114"/>
                    <a:gd name="T2" fmla="*/ 82 w 100"/>
                    <a:gd name="T3" fmla="*/ 32 h 114"/>
                    <a:gd name="T4" fmla="*/ 61 w 100"/>
                    <a:gd name="T5" fmla="*/ 63 h 114"/>
                    <a:gd name="T6" fmla="*/ 34 w 100"/>
                    <a:gd name="T7" fmla="*/ 91 h 114"/>
                    <a:gd name="T8" fmla="*/ 0 w 100"/>
                    <a:gd name="T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14">
                      <a:moveTo>
                        <a:pt x="100" y="0"/>
                      </a:moveTo>
                      <a:lnTo>
                        <a:pt x="82" y="32"/>
                      </a:lnTo>
                      <a:lnTo>
                        <a:pt x="61" y="63"/>
                      </a:lnTo>
                      <a:lnTo>
                        <a:pt x="34" y="91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3" name="Freeform 119">
                  <a:extLst>
                    <a:ext uri="{FF2B5EF4-FFF2-40B4-BE49-F238E27FC236}">
                      <a16:creationId xmlns:a16="http://schemas.microsoft.com/office/drawing/2014/main" id="{263DF0DC-1DA1-4A5D-933A-ADBD1E78B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9996" y="-210325"/>
                  <a:ext cx="61947" cy="19238"/>
                </a:xfrm>
                <a:custGeom>
                  <a:avLst/>
                  <a:gdLst>
                    <a:gd name="T0" fmla="*/ 235 w 235"/>
                    <a:gd name="T1" fmla="*/ 0 h 76"/>
                    <a:gd name="T2" fmla="*/ 213 w 235"/>
                    <a:gd name="T3" fmla="*/ 2 h 76"/>
                    <a:gd name="T4" fmla="*/ 193 w 235"/>
                    <a:gd name="T5" fmla="*/ 6 h 76"/>
                    <a:gd name="T6" fmla="*/ 164 w 235"/>
                    <a:gd name="T7" fmla="*/ 21 h 76"/>
                    <a:gd name="T8" fmla="*/ 144 w 235"/>
                    <a:gd name="T9" fmla="*/ 39 h 76"/>
                    <a:gd name="T10" fmla="*/ 127 w 235"/>
                    <a:gd name="T11" fmla="*/ 58 h 76"/>
                    <a:gd name="T12" fmla="*/ 110 w 235"/>
                    <a:gd name="T13" fmla="*/ 72 h 76"/>
                    <a:gd name="T14" fmla="*/ 98 w 235"/>
                    <a:gd name="T15" fmla="*/ 76 h 76"/>
                    <a:gd name="T16" fmla="*/ 86 w 235"/>
                    <a:gd name="T17" fmla="*/ 76 h 76"/>
                    <a:gd name="T18" fmla="*/ 70 w 235"/>
                    <a:gd name="T19" fmla="*/ 74 h 76"/>
                    <a:gd name="T20" fmla="*/ 50 w 235"/>
                    <a:gd name="T21" fmla="*/ 68 h 76"/>
                    <a:gd name="T22" fmla="*/ 0 w 235"/>
                    <a:gd name="T23" fmla="*/ 4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5" h="76">
                      <a:moveTo>
                        <a:pt x="235" y="0"/>
                      </a:moveTo>
                      <a:lnTo>
                        <a:pt x="213" y="2"/>
                      </a:lnTo>
                      <a:lnTo>
                        <a:pt x="193" y="6"/>
                      </a:lnTo>
                      <a:lnTo>
                        <a:pt x="164" y="21"/>
                      </a:lnTo>
                      <a:lnTo>
                        <a:pt x="144" y="39"/>
                      </a:lnTo>
                      <a:lnTo>
                        <a:pt x="127" y="58"/>
                      </a:lnTo>
                      <a:lnTo>
                        <a:pt x="110" y="72"/>
                      </a:lnTo>
                      <a:lnTo>
                        <a:pt x="98" y="76"/>
                      </a:lnTo>
                      <a:lnTo>
                        <a:pt x="86" y="76"/>
                      </a:lnTo>
                      <a:lnTo>
                        <a:pt x="70" y="74"/>
                      </a:lnTo>
                      <a:lnTo>
                        <a:pt x="50" y="68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4" name="Freeform 120">
                  <a:extLst>
                    <a:ext uri="{FF2B5EF4-FFF2-40B4-BE49-F238E27FC236}">
                      <a16:creationId xmlns:a16="http://schemas.microsoft.com/office/drawing/2014/main" id="{F96E9C51-E87A-47A8-AC95-E4827B322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4727" y="-204406"/>
                  <a:ext cx="53211" cy="17018"/>
                </a:xfrm>
                <a:custGeom>
                  <a:avLst/>
                  <a:gdLst>
                    <a:gd name="T0" fmla="*/ 199 w 199"/>
                    <a:gd name="T1" fmla="*/ 68 h 68"/>
                    <a:gd name="T2" fmla="*/ 198 w 199"/>
                    <a:gd name="T3" fmla="*/ 54 h 68"/>
                    <a:gd name="T4" fmla="*/ 194 w 199"/>
                    <a:gd name="T5" fmla="*/ 41 h 68"/>
                    <a:gd name="T6" fmla="*/ 185 w 199"/>
                    <a:gd name="T7" fmla="*/ 29 h 68"/>
                    <a:gd name="T8" fmla="*/ 174 w 199"/>
                    <a:gd name="T9" fmla="*/ 19 h 68"/>
                    <a:gd name="T10" fmla="*/ 144 w 199"/>
                    <a:gd name="T11" fmla="*/ 6 h 68"/>
                    <a:gd name="T12" fmla="*/ 110 w 199"/>
                    <a:gd name="T13" fmla="*/ 0 h 68"/>
                    <a:gd name="T14" fmla="*/ 73 w 199"/>
                    <a:gd name="T15" fmla="*/ 1 h 68"/>
                    <a:gd name="T16" fmla="*/ 40 w 199"/>
                    <a:gd name="T17" fmla="*/ 10 h 68"/>
                    <a:gd name="T18" fmla="*/ 13 w 199"/>
                    <a:gd name="T19" fmla="*/ 27 h 68"/>
                    <a:gd name="T20" fmla="*/ 5 w 199"/>
                    <a:gd name="T21" fmla="*/ 40 h 68"/>
                    <a:gd name="T22" fmla="*/ 0 w 199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9" h="68">
                      <a:moveTo>
                        <a:pt x="199" y="68"/>
                      </a:moveTo>
                      <a:lnTo>
                        <a:pt x="198" y="54"/>
                      </a:lnTo>
                      <a:lnTo>
                        <a:pt x="194" y="41"/>
                      </a:lnTo>
                      <a:lnTo>
                        <a:pt x="185" y="29"/>
                      </a:lnTo>
                      <a:lnTo>
                        <a:pt x="174" y="19"/>
                      </a:lnTo>
                      <a:lnTo>
                        <a:pt x="144" y="6"/>
                      </a:lnTo>
                      <a:lnTo>
                        <a:pt x="110" y="0"/>
                      </a:lnTo>
                      <a:lnTo>
                        <a:pt x="73" y="1"/>
                      </a:lnTo>
                      <a:lnTo>
                        <a:pt x="40" y="10"/>
                      </a:lnTo>
                      <a:lnTo>
                        <a:pt x="13" y="27"/>
                      </a:lnTo>
                      <a:lnTo>
                        <a:pt x="5" y="4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5" name="Line 121">
                  <a:extLst>
                    <a:ext uri="{FF2B5EF4-FFF2-40B4-BE49-F238E27FC236}">
                      <a16:creationId xmlns:a16="http://schemas.microsoft.com/office/drawing/2014/main" id="{F1C903A2-3D76-446B-8F50-1C525A516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5956" y="-54941"/>
                  <a:ext cx="25414" cy="74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6" name="Line 122">
                  <a:extLst>
                    <a:ext uri="{FF2B5EF4-FFF2-40B4-BE49-F238E27FC236}">
                      <a16:creationId xmlns:a16="http://schemas.microsoft.com/office/drawing/2014/main" id="{54F8F7EC-30A3-4D95-8037-793603763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81875" y="-47542"/>
                  <a:ext cx="22237" cy="296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7" name="Line 123">
                  <a:extLst>
                    <a:ext uri="{FF2B5EF4-FFF2-40B4-BE49-F238E27FC236}">
                      <a16:creationId xmlns:a16="http://schemas.microsoft.com/office/drawing/2014/main" id="{D890A2C1-0ACB-4C12-B775-919CA8C5B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64471" y="-43842"/>
                  <a:ext cx="25414" cy="961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8" name="Freeform 124">
                  <a:extLst>
                    <a:ext uri="{FF2B5EF4-FFF2-40B4-BE49-F238E27FC236}">
                      <a16:creationId xmlns:a16="http://schemas.microsoft.com/office/drawing/2014/main" id="{0DCE50E8-451C-474F-8AAC-C06CA4ED9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8766" y="-157051"/>
                  <a:ext cx="15884" cy="73993"/>
                </a:xfrm>
                <a:custGeom>
                  <a:avLst/>
                  <a:gdLst>
                    <a:gd name="T0" fmla="*/ 0 w 62"/>
                    <a:gd name="T1" fmla="*/ 298 h 298"/>
                    <a:gd name="T2" fmla="*/ 27 w 62"/>
                    <a:gd name="T3" fmla="*/ 148 h 298"/>
                    <a:gd name="T4" fmla="*/ 62 w 62"/>
                    <a:gd name="T5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98">
                      <a:moveTo>
                        <a:pt x="0" y="298"/>
                      </a:moveTo>
                      <a:lnTo>
                        <a:pt x="27" y="148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9" name="Freeform 125">
                  <a:extLst>
                    <a:ext uri="{FF2B5EF4-FFF2-40B4-BE49-F238E27FC236}">
                      <a16:creationId xmlns:a16="http://schemas.microsoft.com/office/drawing/2014/main" id="{90FBF325-A244-4B7F-87CC-0A14D0C78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5735" y="-141512"/>
                  <a:ext cx="57182" cy="59934"/>
                </a:xfrm>
                <a:custGeom>
                  <a:avLst/>
                  <a:gdLst>
                    <a:gd name="T0" fmla="*/ 215 w 215"/>
                    <a:gd name="T1" fmla="*/ 0 h 242"/>
                    <a:gd name="T2" fmla="*/ 210 w 215"/>
                    <a:gd name="T3" fmla="*/ 58 h 242"/>
                    <a:gd name="T4" fmla="*/ 198 w 215"/>
                    <a:gd name="T5" fmla="*/ 116 h 242"/>
                    <a:gd name="T6" fmla="*/ 186 w 215"/>
                    <a:gd name="T7" fmla="*/ 174 h 242"/>
                    <a:gd name="T8" fmla="*/ 177 w 215"/>
                    <a:gd name="T9" fmla="*/ 232 h 242"/>
                    <a:gd name="T10" fmla="*/ 120 w 215"/>
                    <a:gd name="T11" fmla="*/ 232 h 242"/>
                    <a:gd name="T12" fmla="*/ 79 w 215"/>
                    <a:gd name="T13" fmla="*/ 237 h 242"/>
                    <a:gd name="T14" fmla="*/ 51 w 215"/>
                    <a:gd name="T15" fmla="*/ 241 h 242"/>
                    <a:gd name="T16" fmla="*/ 33 w 215"/>
                    <a:gd name="T17" fmla="*/ 242 h 242"/>
                    <a:gd name="T18" fmla="*/ 21 w 215"/>
                    <a:gd name="T19" fmla="*/ 235 h 242"/>
                    <a:gd name="T20" fmla="*/ 13 w 215"/>
                    <a:gd name="T21" fmla="*/ 217 h 242"/>
                    <a:gd name="T22" fmla="*/ 0 w 215"/>
                    <a:gd name="T23" fmla="*/ 136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5" h="242">
                      <a:moveTo>
                        <a:pt x="215" y="0"/>
                      </a:moveTo>
                      <a:lnTo>
                        <a:pt x="210" y="58"/>
                      </a:lnTo>
                      <a:lnTo>
                        <a:pt x="198" y="116"/>
                      </a:lnTo>
                      <a:lnTo>
                        <a:pt x="186" y="174"/>
                      </a:lnTo>
                      <a:lnTo>
                        <a:pt x="177" y="232"/>
                      </a:lnTo>
                      <a:lnTo>
                        <a:pt x="120" y="232"/>
                      </a:lnTo>
                      <a:lnTo>
                        <a:pt x="79" y="237"/>
                      </a:lnTo>
                      <a:lnTo>
                        <a:pt x="51" y="241"/>
                      </a:lnTo>
                      <a:lnTo>
                        <a:pt x="33" y="242"/>
                      </a:lnTo>
                      <a:lnTo>
                        <a:pt x="21" y="235"/>
                      </a:lnTo>
                      <a:lnTo>
                        <a:pt x="13" y="217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0" name="Freeform 126">
                  <a:extLst>
                    <a:ext uri="{FF2B5EF4-FFF2-40B4-BE49-F238E27FC236}">
                      <a16:creationId xmlns:a16="http://schemas.microsoft.com/office/drawing/2014/main" id="{6348FB4E-F63A-4589-AFEF-ADA13A52B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4650" y="-157051"/>
                  <a:ext cx="59564" cy="22198"/>
                </a:xfrm>
                <a:custGeom>
                  <a:avLst/>
                  <a:gdLst>
                    <a:gd name="T0" fmla="*/ 0 w 224"/>
                    <a:gd name="T1" fmla="*/ 0 h 90"/>
                    <a:gd name="T2" fmla="*/ 17 w 224"/>
                    <a:gd name="T3" fmla="*/ 21 h 90"/>
                    <a:gd name="T4" fmla="*/ 38 w 224"/>
                    <a:gd name="T5" fmla="*/ 43 h 90"/>
                    <a:gd name="T6" fmla="*/ 64 w 224"/>
                    <a:gd name="T7" fmla="*/ 61 h 90"/>
                    <a:gd name="T8" fmla="*/ 92 w 224"/>
                    <a:gd name="T9" fmla="*/ 75 h 90"/>
                    <a:gd name="T10" fmla="*/ 124 w 224"/>
                    <a:gd name="T11" fmla="*/ 86 h 90"/>
                    <a:gd name="T12" fmla="*/ 157 w 224"/>
                    <a:gd name="T13" fmla="*/ 90 h 90"/>
                    <a:gd name="T14" fmla="*/ 190 w 224"/>
                    <a:gd name="T15" fmla="*/ 88 h 90"/>
                    <a:gd name="T16" fmla="*/ 224 w 224"/>
                    <a:gd name="T17" fmla="*/ 7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4" h="90">
                      <a:moveTo>
                        <a:pt x="0" y="0"/>
                      </a:moveTo>
                      <a:lnTo>
                        <a:pt x="17" y="21"/>
                      </a:lnTo>
                      <a:lnTo>
                        <a:pt x="38" y="43"/>
                      </a:lnTo>
                      <a:lnTo>
                        <a:pt x="64" y="61"/>
                      </a:lnTo>
                      <a:lnTo>
                        <a:pt x="92" y="75"/>
                      </a:lnTo>
                      <a:lnTo>
                        <a:pt x="124" y="86"/>
                      </a:lnTo>
                      <a:lnTo>
                        <a:pt x="157" y="90"/>
                      </a:lnTo>
                      <a:lnTo>
                        <a:pt x="190" y="88"/>
                      </a:lnTo>
                      <a:lnTo>
                        <a:pt x="224" y="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1" name="Freeform 127">
                  <a:extLst>
                    <a:ext uri="{FF2B5EF4-FFF2-40B4-BE49-F238E27FC236}">
                      <a16:creationId xmlns:a16="http://schemas.microsoft.com/office/drawing/2014/main" id="{2EC70B64-F3EC-4BD1-B855-CEEC8E8E5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3780" y="-182208"/>
                  <a:ext cx="134219" cy="69553"/>
                </a:xfrm>
                <a:custGeom>
                  <a:avLst/>
                  <a:gdLst>
                    <a:gd name="T0" fmla="*/ 0 w 508"/>
                    <a:gd name="T1" fmla="*/ 91 h 282"/>
                    <a:gd name="T2" fmla="*/ 12 w 508"/>
                    <a:gd name="T3" fmla="*/ 65 h 282"/>
                    <a:gd name="T4" fmla="*/ 30 w 508"/>
                    <a:gd name="T5" fmla="*/ 44 h 282"/>
                    <a:gd name="T6" fmla="*/ 53 w 508"/>
                    <a:gd name="T7" fmla="*/ 27 h 282"/>
                    <a:gd name="T8" fmla="*/ 79 w 508"/>
                    <a:gd name="T9" fmla="*/ 15 h 282"/>
                    <a:gd name="T10" fmla="*/ 108 w 508"/>
                    <a:gd name="T11" fmla="*/ 5 h 282"/>
                    <a:gd name="T12" fmla="*/ 140 w 508"/>
                    <a:gd name="T13" fmla="*/ 1 h 282"/>
                    <a:gd name="T14" fmla="*/ 170 w 508"/>
                    <a:gd name="T15" fmla="*/ 0 h 282"/>
                    <a:gd name="T16" fmla="*/ 202 w 508"/>
                    <a:gd name="T17" fmla="*/ 3 h 282"/>
                    <a:gd name="T18" fmla="*/ 231 w 508"/>
                    <a:gd name="T19" fmla="*/ 10 h 282"/>
                    <a:gd name="T20" fmla="*/ 257 w 508"/>
                    <a:gd name="T21" fmla="*/ 21 h 282"/>
                    <a:gd name="T22" fmla="*/ 281 w 508"/>
                    <a:gd name="T23" fmla="*/ 34 h 282"/>
                    <a:gd name="T24" fmla="*/ 300 w 508"/>
                    <a:gd name="T25" fmla="*/ 51 h 282"/>
                    <a:gd name="T26" fmla="*/ 313 w 508"/>
                    <a:gd name="T27" fmla="*/ 72 h 282"/>
                    <a:gd name="T28" fmla="*/ 318 w 508"/>
                    <a:gd name="T29" fmla="*/ 95 h 282"/>
                    <a:gd name="T30" fmla="*/ 317 w 508"/>
                    <a:gd name="T31" fmla="*/ 120 h 282"/>
                    <a:gd name="T32" fmla="*/ 306 w 508"/>
                    <a:gd name="T33" fmla="*/ 150 h 282"/>
                    <a:gd name="T34" fmla="*/ 318 w 508"/>
                    <a:gd name="T35" fmla="*/ 145 h 282"/>
                    <a:gd name="T36" fmla="*/ 333 w 508"/>
                    <a:gd name="T37" fmla="*/ 144 h 282"/>
                    <a:gd name="T38" fmla="*/ 372 w 508"/>
                    <a:gd name="T39" fmla="*/ 150 h 282"/>
                    <a:gd name="T40" fmla="*/ 416 w 508"/>
                    <a:gd name="T41" fmla="*/ 165 h 282"/>
                    <a:gd name="T42" fmla="*/ 458 w 508"/>
                    <a:gd name="T43" fmla="*/ 187 h 282"/>
                    <a:gd name="T44" fmla="*/ 491 w 508"/>
                    <a:gd name="T45" fmla="*/ 214 h 282"/>
                    <a:gd name="T46" fmla="*/ 508 w 508"/>
                    <a:gd name="T47" fmla="*/ 239 h 282"/>
                    <a:gd name="T48" fmla="*/ 508 w 508"/>
                    <a:gd name="T49" fmla="*/ 252 h 282"/>
                    <a:gd name="T50" fmla="*/ 501 w 508"/>
                    <a:gd name="T51" fmla="*/ 264 h 282"/>
                    <a:gd name="T52" fmla="*/ 488 w 508"/>
                    <a:gd name="T53" fmla="*/ 274 h 282"/>
                    <a:gd name="T54" fmla="*/ 467 w 508"/>
                    <a:gd name="T55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8" h="282">
                      <a:moveTo>
                        <a:pt x="0" y="91"/>
                      </a:moveTo>
                      <a:lnTo>
                        <a:pt x="12" y="65"/>
                      </a:lnTo>
                      <a:lnTo>
                        <a:pt x="30" y="44"/>
                      </a:lnTo>
                      <a:lnTo>
                        <a:pt x="53" y="27"/>
                      </a:lnTo>
                      <a:lnTo>
                        <a:pt x="79" y="15"/>
                      </a:lnTo>
                      <a:lnTo>
                        <a:pt x="108" y="5"/>
                      </a:lnTo>
                      <a:lnTo>
                        <a:pt x="140" y="1"/>
                      </a:lnTo>
                      <a:lnTo>
                        <a:pt x="170" y="0"/>
                      </a:lnTo>
                      <a:lnTo>
                        <a:pt x="202" y="3"/>
                      </a:lnTo>
                      <a:lnTo>
                        <a:pt x="231" y="10"/>
                      </a:lnTo>
                      <a:lnTo>
                        <a:pt x="257" y="21"/>
                      </a:lnTo>
                      <a:lnTo>
                        <a:pt x="281" y="34"/>
                      </a:lnTo>
                      <a:lnTo>
                        <a:pt x="300" y="51"/>
                      </a:lnTo>
                      <a:lnTo>
                        <a:pt x="313" y="72"/>
                      </a:lnTo>
                      <a:lnTo>
                        <a:pt x="318" y="95"/>
                      </a:lnTo>
                      <a:lnTo>
                        <a:pt x="317" y="120"/>
                      </a:lnTo>
                      <a:lnTo>
                        <a:pt x="306" y="150"/>
                      </a:lnTo>
                      <a:lnTo>
                        <a:pt x="318" y="145"/>
                      </a:lnTo>
                      <a:lnTo>
                        <a:pt x="333" y="144"/>
                      </a:lnTo>
                      <a:lnTo>
                        <a:pt x="372" y="150"/>
                      </a:lnTo>
                      <a:lnTo>
                        <a:pt x="416" y="165"/>
                      </a:lnTo>
                      <a:lnTo>
                        <a:pt x="458" y="187"/>
                      </a:lnTo>
                      <a:lnTo>
                        <a:pt x="491" y="214"/>
                      </a:lnTo>
                      <a:lnTo>
                        <a:pt x="508" y="239"/>
                      </a:lnTo>
                      <a:lnTo>
                        <a:pt x="508" y="252"/>
                      </a:lnTo>
                      <a:lnTo>
                        <a:pt x="501" y="264"/>
                      </a:lnTo>
                      <a:lnTo>
                        <a:pt x="488" y="274"/>
                      </a:lnTo>
                      <a:lnTo>
                        <a:pt x="467" y="28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2" name="Line 128">
                  <a:extLst>
                    <a:ext uri="{FF2B5EF4-FFF2-40B4-BE49-F238E27FC236}">
                      <a16:creationId xmlns:a16="http://schemas.microsoft.com/office/drawing/2014/main" id="{F11807DD-6E76-4739-8244-3BE565F49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851" y="-94897"/>
                  <a:ext cx="15089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3" name="Line 129">
                  <a:extLst>
                    <a:ext uri="{FF2B5EF4-FFF2-40B4-BE49-F238E27FC236}">
                      <a16:creationId xmlns:a16="http://schemas.microsoft.com/office/drawing/2014/main" id="{F1D01668-42B8-47D0-B184-BA7A6183A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7205" y="-52721"/>
                  <a:ext cx="7148" cy="110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4" name="Line 130">
                  <a:extLst>
                    <a:ext uri="{FF2B5EF4-FFF2-40B4-BE49-F238E27FC236}">
                      <a16:creationId xmlns:a16="http://schemas.microsoft.com/office/drawing/2014/main" id="{689D4A8B-0C26-4DB8-9ADD-96C92C13F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17819" y="-27564"/>
                  <a:ext cx="9530" cy="125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5" name="Freeform 131">
                  <a:extLst>
                    <a:ext uri="{FF2B5EF4-FFF2-40B4-BE49-F238E27FC236}">
                      <a16:creationId xmlns:a16="http://schemas.microsoft.com/office/drawing/2014/main" id="{35AEB73A-2CA5-4C82-A024-366E47253B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49969" y="-555131"/>
                  <a:ext cx="486842" cy="1171302"/>
                </a:xfrm>
                <a:custGeom>
                  <a:avLst/>
                  <a:gdLst>
                    <a:gd name="T0" fmla="*/ 646 w 1838"/>
                    <a:gd name="T1" fmla="*/ 4568 h 4748"/>
                    <a:gd name="T2" fmla="*/ 674 w 1838"/>
                    <a:gd name="T3" fmla="*/ 3993 h 4748"/>
                    <a:gd name="T4" fmla="*/ 609 w 1838"/>
                    <a:gd name="T5" fmla="*/ 3137 h 4748"/>
                    <a:gd name="T6" fmla="*/ 397 w 1838"/>
                    <a:gd name="T7" fmla="*/ 2310 h 4748"/>
                    <a:gd name="T8" fmla="*/ 373 w 1838"/>
                    <a:gd name="T9" fmla="*/ 2164 h 4748"/>
                    <a:gd name="T10" fmla="*/ 514 w 1838"/>
                    <a:gd name="T11" fmla="*/ 2416 h 4748"/>
                    <a:gd name="T12" fmla="*/ 646 w 1838"/>
                    <a:gd name="T13" fmla="*/ 2860 h 4748"/>
                    <a:gd name="T14" fmla="*/ 746 w 1838"/>
                    <a:gd name="T15" fmla="*/ 3224 h 4748"/>
                    <a:gd name="T16" fmla="*/ 786 w 1838"/>
                    <a:gd name="T17" fmla="*/ 3236 h 4748"/>
                    <a:gd name="T18" fmla="*/ 819 w 1838"/>
                    <a:gd name="T19" fmla="*/ 3076 h 4748"/>
                    <a:gd name="T20" fmla="*/ 796 w 1838"/>
                    <a:gd name="T21" fmla="*/ 2569 h 4748"/>
                    <a:gd name="T22" fmla="*/ 720 w 1838"/>
                    <a:gd name="T23" fmla="*/ 2033 h 4748"/>
                    <a:gd name="T24" fmla="*/ 839 w 1838"/>
                    <a:gd name="T25" fmla="*/ 2464 h 4748"/>
                    <a:gd name="T26" fmla="*/ 866 w 1838"/>
                    <a:gd name="T27" fmla="*/ 2466 h 4748"/>
                    <a:gd name="T28" fmla="*/ 959 w 1838"/>
                    <a:gd name="T29" fmla="*/ 2069 h 4748"/>
                    <a:gd name="T30" fmla="*/ 1077 w 1838"/>
                    <a:gd name="T31" fmla="*/ 2528 h 4748"/>
                    <a:gd name="T32" fmla="*/ 1234 w 1838"/>
                    <a:gd name="T33" fmla="*/ 2272 h 4748"/>
                    <a:gd name="T34" fmla="*/ 1065 w 1838"/>
                    <a:gd name="T35" fmla="*/ 3092 h 4748"/>
                    <a:gd name="T36" fmla="*/ 1013 w 1838"/>
                    <a:gd name="T37" fmla="*/ 3754 h 4748"/>
                    <a:gd name="T38" fmla="*/ 1036 w 1838"/>
                    <a:gd name="T39" fmla="*/ 4418 h 4748"/>
                    <a:gd name="T40" fmla="*/ 471 w 1838"/>
                    <a:gd name="T41" fmla="*/ 1769 h 4748"/>
                    <a:gd name="T42" fmla="*/ 296 w 1838"/>
                    <a:gd name="T43" fmla="*/ 1485 h 4748"/>
                    <a:gd name="T44" fmla="*/ 171 w 1838"/>
                    <a:gd name="T45" fmla="*/ 1279 h 4748"/>
                    <a:gd name="T46" fmla="*/ 310 w 1838"/>
                    <a:gd name="T47" fmla="*/ 1330 h 4748"/>
                    <a:gd name="T48" fmla="*/ 440 w 1838"/>
                    <a:gd name="T49" fmla="*/ 1608 h 4748"/>
                    <a:gd name="T50" fmla="*/ 489 w 1838"/>
                    <a:gd name="T51" fmla="*/ 1341 h 4748"/>
                    <a:gd name="T52" fmla="*/ 523 w 1838"/>
                    <a:gd name="T53" fmla="*/ 1126 h 4748"/>
                    <a:gd name="T54" fmla="*/ 552 w 1838"/>
                    <a:gd name="T55" fmla="*/ 1762 h 4748"/>
                    <a:gd name="T56" fmla="*/ 117 w 1838"/>
                    <a:gd name="T57" fmla="*/ 606 h 4748"/>
                    <a:gd name="T58" fmla="*/ 43 w 1838"/>
                    <a:gd name="T59" fmla="*/ 269 h 4748"/>
                    <a:gd name="T60" fmla="*/ 192 w 1838"/>
                    <a:gd name="T61" fmla="*/ 222 h 4748"/>
                    <a:gd name="T62" fmla="*/ 274 w 1838"/>
                    <a:gd name="T63" fmla="*/ 171 h 4748"/>
                    <a:gd name="T64" fmla="*/ 213 w 1838"/>
                    <a:gd name="T65" fmla="*/ 571 h 4748"/>
                    <a:gd name="T66" fmla="*/ 150 w 1838"/>
                    <a:gd name="T67" fmla="*/ 647 h 4748"/>
                    <a:gd name="T68" fmla="*/ 1002 w 1838"/>
                    <a:gd name="T69" fmla="*/ 576 h 4748"/>
                    <a:gd name="T70" fmla="*/ 1018 w 1838"/>
                    <a:gd name="T71" fmla="*/ 423 h 4748"/>
                    <a:gd name="T72" fmla="*/ 1032 w 1838"/>
                    <a:gd name="T73" fmla="*/ 270 h 4748"/>
                    <a:gd name="T74" fmla="*/ 1087 w 1838"/>
                    <a:gd name="T75" fmla="*/ 193 h 4748"/>
                    <a:gd name="T76" fmla="*/ 1117 w 1838"/>
                    <a:gd name="T77" fmla="*/ 286 h 4748"/>
                    <a:gd name="T78" fmla="*/ 1068 w 1838"/>
                    <a:gd name="T79" fmla="*/ 470 h 4748"/>
                    <a:gd name="T80" fmla="*/ 1087 w 1838"/>
                    <a:gd name="T81" fmla="*/ 564 h 4748"/>
                    <a:gd name="T82" fmla="*/ 1273 w 1838"/>
                    <a:gd name="T83" fmla="*/ 190 h 4748"/>
                    <a:gd name="T84" fmla="*/ 1233 w 1838"/>
                    <a:gd name="T85" fmla="*/ 409 h 4748"/>
                    <a:gd name="T86" fmla="*/ 1060 w 1838"/>
                    <a:gd name="T87" fmla="*/ 620 h 4748"/>
                    <a:gd name="T88" fmla="*/ 977 w 1838"/>
                    <a:gd name="T89" fmla="*/ 1012 h 4748"/>
                    <a:gd name="T90" fmla="*/ 1019 w 1838"/>
                    <a:gd name="T91" fmla="*/ 1440 h 4748"/>
                    <a:gd name="T92" fmla="*/ 1368 w 1838"/>
                    <a:gd name="T93" fmla="*/ 1333 h 4748"/>
                    <a:gd name="T94" fmla="*/ 1492 w 1838"/>
                    <a:gd name="T95" fmla="*/ 1000 h 4748"/>
                    <a:gd name="T96" fmla="*/ 1510 w 1838"/>
                    <a:gd name="T97" fmla="*/ 775 h 4748"/>
                    <a:gd name="T98" fmla="*/ 1468 w 1838"/>
                    <a:gd name="T99" fmla="*/ 654 h 4748"/>
                    <a:gd name="T100" fmla="*/ 1567 w 1838"/>
                    <a:gd name="T101" fmla="*/ 766 h 4748"/>
                    <a:gd name="T102" fmla="*/ 1559 w 1838"/>
                    <a:gd name="T103" fmla="*/ 1016 h 4748"/>
                    <a:gd name="T104" fmla="*/ 1812 w 1838"/>
                    <a:gd name="T105" fmla="*/ 700 h 4748"/>
                    <a:gd name="T106" fmla="*/ 1638 w 1838"/>
                    <a:gd name="T107" fmla="*/ 1007 h 4748"/>
                    <a:gd name="T108" fmla="*/ 1489 w 1838"/>
                    <a:gd name="T109" fmla="*/ 1200 h 4748"/>
                    <a:gd name="T110" fmla="*/ 1399 w 1838"/>
                    <a:gd name="T111" fmla="*/ 1359 h 4748"/>
                    <a:gd name="T112" fmla="*/ 912 w 1838"/>
                    <a:gd name="T113" fmla="*/ 1649 h 4748"/>
                    <a:gd name="T114" fmla="*/ 948 w 1838"/>
                    <a:gd name="T115" fmla="*/ 1551 h 4748"/>
                    <a:gd name="T116" fmla="*/ 993 w 1838"/>
                    <a:gd name="T117" fmla="*/ 1727 h 4748"/>
                    <a:gd name="T118" fmla="*/ 919 w 1838"/>
                    <a:gd name="T119" fmla="*/ 1742 h 4748"/>
                    <a:gd name="T120" fmla="*/ 1300 w 1838"/>
                    <a:gd name="T121" fmla="*/ 1615 h 4748"/>
                    <a:gd name="T122" fmla="*/ 1350 w 1838"/>
                    <a:gd name="T123" fmla="*/ 1794 h 4748"/>
                    <a:gd name="T124" fmla="*/ 1240 w 1838"/>
                    <a:gd name="T125" fmla="*/ 1913 h 4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38" h="4748">
                      <a:moveTo>
                        <a:pt x="588" y="4748"/>
                      </a:moveTo>
                      <a:lnTo>
                        <a:pt x="610" y="4706"/>
                      </a:lnTo>
                      <a:lnTo>
                        <a:pt x="630" y="4645"/>
                      </a:lnTo>
                      <a:lnTo>
                        <a:pt x="646" y="4568"/>
                      </a:lnTo>
                      <a:lnTo>
                        <a:pt x="658" y="4476"/>
                      </a:lnTo>
                      <a:lnTo>
                        <a:pt x="666" y="4370"/>
                      </a:lnTo>
                      <a:lnTo>
                        <a:pt x="672" y="4253"/>
                      </a:lnTo>
                      <a:lnTo>
                        <a:pt x="674" y="3993"/>
                      </a:lnTo>
                      <a:lnTo>
                        <a:pt x="663" y="3710"/>
                      </a:lnTo>
                      <a:lnTo>
                        <a:pt x="642" y="3420"/>
                      </a:lnTo>
                      <a:lnTo>
                        <a:pt x="627" y="3277"/>
                      </a:lnTo>
                      <a:lnTo>
                        <a:pt x="609" y="3137"/>
                      </a:lnTo>
                      <a:lnTo>
                        <a:pt x="567" y="2876"/>
                      </a:lnTo>
                      <a:lnTo>
                        <a:pt x="531" y="2736"/>
                      </a:lnTo>
                      <a:lnTo>
                        <a:pt x="469" y="2523"/>
                      </a:lnTo>
                      <a:lnTo>
                        <a:pt x="397" y="2310"/>
                      </a:lnTo>
                      <a:lnTo>
                        <a:pt x="364" y="2227"/>
                      </a:lnTo>
                      <a:lnTo>
                        <a:pt x="352" y="2199"/>
                      </a:lnTo>
                      <a:lnTo>
                        <a:pt x="335" y="2170"/>
                      </a:lnTo>
                      <a:lnTo>
                        <a:pt x="373" y="2164"/>
                      </a:lnTo>
                      <a:lnTo>
                        <a:pt x="409" y="2143"/>
                      </a:lnTo>
                      <a:lnTo>
                        <a:pt x="440" y="2212"/>
                      </a:lnTo>
                      <a:lnTo>
                        <a:pt x="468" y="2282"/>
                      </a:lnTo>
                      <a:lnTo>
                        <a:pt x="514" y="2416"/>
                      </a:lnTo>
                      <a:lnTo>
                        <a:pt x="588" y="2637"/>
                      </a:lnTo>
                      <a:lnTo>
                        <a:pt x="621" y="2749"/>
                      </a:lnTo>
                      <a:lnTo>
                        <a:pt x="633" y="2791"/>
                      </a:lnTo>
                      <a:lnTo>
                        <a:pt x="646" y="2860"/>
                      </a:lnTo>
                      <a:lnTo>
                        <a:pt x="680" y="3032"/>
                      </a:lnTo>
                      <a:lnTo>
                        <a:pt x="715" y="3153"/>
                      </a:lnTo>
                      <a:lnTo>
                        <a:pt x="730" y="3194"/>
                      </a:lnTo>
                      <a:lnTo>
                        <a:pt x="746" y="3224"/>
                      </a:lnTo>
                      <a:lnTo>
                        <a:pt x="761" y="3241"/>
                      </a:lnTo>
                      <a:lnTo>
                        <a:pt x="774" y="3245"/>
                      </a:lnTo>
                      <a:lnTo>
                        <a:pt x="781" y="3242"/>
                      </a:lnTo>
                      <a:lnTo>
                        <a:pt x="786" y="3236"/>
                      </a:lnTo>
                      <a:lnTo>
                        <a:pt x="796" y="3216"/>
                      </a:lnTo>
                      <a:lnTo>
                        <a:pt x="806" y="3181"/>
                      </a:lnTo>
                      <a:lnTo>
                        <a:pt x="813" y="3135"/>
                      </a:lnTo>
                      <a:lnTo>
                        <a:pt x="819" y="3076"/>
                      </a:lnTo>
                      <a:lnTo>
                        <a:pt x="823" y="3004"/>
                      </a:lnTo>
                      <a:lnTo>
                        <a:pt x="821" y="2823"/>
                      </a:lnTo>
                      <a:lnTo>
                        <a:pt x="813" y="2696"/>
                      </a:lnTo>
                      <a:lnTo>
                        <a:pt x="796" y="2569"/>
                      </a:lnTo>
                      <a:lnTo>
                        <a:pt x="773" y="2482"/>
                      </a:lnTo>
                      <a:lnTo>
                        <a:pt x="716" y="2302"/>
                      </a:lnTo>
                      <a:lnTo>
                        <a:pt x="626" y="2030"/>
                      </a:lnTo>
                      <a:lnTo>
                        <a:pt x="720" y="2033"/>
                      </a:lnTo>
                      <a:lnTo>
                        <a:pt x="784" y="2288"/>
                      </a:lnTo>
                      <a:lnTo>
                        <a:pt x="813" y="2393"/>
                      </a:lnTo>
                      <a:lnTo>
                        <a:pt x="824" y="2428"/>
                      </a:lnTo>
                      <a:lnTo>
                        <a:pt x="839" y="2464"/>
                      </a:lnTo>
                      <a:lnTo>
                        <a:pt x="849" y="2480"/>
                      </a:lnTo>
                      <a:lnTo>
                        <a:pt x="854" y="2483"/>
                      </a:lnTo>
                      <a:lnTo>
                        <a:pt x="858" y="2482"/>
                      </a:lnTo>
                      <a:lnTo>
                        <a:pt x="866" y="2466"/>
                      </a:lnTo>
                      <a:lnTo>
                        <a:pt x="872" y="2430"/>
                      </a:lnTo>
                      <a:lnTo>
                        <a:pt x="877" y="2295"/>
                      </a:lnTo>
                      <a:lnTo>
                        <a:pt x="874" y="2057"/>
                      </a:lnTo>
                      <a:lnTo>
                        <a:pt x="959" y="2069"/>
                      </a:lnTo>
                      <a:lnTo>
                        <a:pt x="922" y="2982"/>
                      </a:lnTo>
                      <a:lnTo>
                        <a:pt x="967" y="2873"/>
                      </a:lnTo>
                      <a:lnTo>
                        <a:pt x="1007" y="2760"/>
                      </a:lnTo>
                      <a:lnTo>
                        <a:pt x="1077" y="2528"/>
                      </a:lnTo>
                      <a:lnTo>
                        <a:pt x="1135" y="2296"/>
                      </a:lnTo>
                      <a:lnTo>
                        <a:pt x="1187" y="2073"/>
                      </a:lnTo>
                      <a:lnTo>
                        <a:pt x="1280" y="2111"/>
                      </a:lnTo>
                      <a:lnTo>
                        <a:pt x="1234" y="2272"/>
                      </a:lnTo>
                      <a:lnTo>
                        <a:pt x="1192" y="2435"/>
                      </a:lnTo>
                      <a:lnTo>
                        <a:pt x="1120" y="2762"/>
                      </a:lnTo>
                      <a:lnTo>
                        <a:pt x="1091" y="2927"/>
                      </a:lnTo>
                      <a:lnTo>
                        <a:pt x="1065" y="3092"/>
                      </a:lnTo>
                      <a:lnTo>
                        <a:pt x="1046" y="3257"/>
                      </a:lnTo>
                      <a:lnTo>
                        <a:pt x="1030" y="3422"/>
                      </a:lnTo>
                      <a:lnTo>
                        <a:pt x="1018" y="3587"/>
                      </a:lnTo>
                      <a:lnTo>
                        <a:pt x="1013" y="3754"/>
                      </a:lnTo>
                      <a:lnTo>
                        <a:pt x="1010" y="3920"/>
                      </a:lnTo>
                      <a:lnTo>
                        <a:pt x="1014" y="4085"/>
                      </a:lnTo>
                      <a:lnTo>
                        <a:pt x="1023" y="4252"/>
                      </a:lnTo>
                      <a:lnTo>
                        <a:pt x="1036" y="4418"/>
                      </a:lnTo>
                      <a:lnTo>
                        <a:pt x="1056" y="4582"/>
                      </a:lnTo>
                      <a:lnTo>
                        <a:pt x="1080" y="4748"/>
                      </a:lnTo>
                      <a:lnTo>
                        <a:pt x="588" y="4748"/>
                      </a:lnTo>
                      <a:close/>
                      <a:moveTo>
                        <a:pt x="471" y="1769"/>
                      </a:moveTo>
                      <a:lnTo>
                        <a:pt x="407" y="1687"/>
                      </a:lnTo>
                      <a:lnTo>
                        <a:pt x="360" y="1613"/>
                      </a:lnTo>
                      <a:lnTo>
                        <a:pt x="324" y="1546"/>
                      </a:lnTo>
                      <a:lnTo>
                        <a:pt x="296" y="1485"/>
                      </a:lnTo>
                      <a:lnTo>
                        <a:pt x="245" y="1376"/>
                      </a:lnTo>
                      <a:lnTo>
                        <a:pt x="213" y="1326"/>
                      </a:lnTo>
                      <a:lnTo>
                        <a:pt x="200" y="1308"/>
                      </a:lnTo>
                      <a:lnTo>
                        <a:pt x="171" y="1279"/>
                      </a:lnTo>
                      <a:lnTo>
                        <a:pt x="208" y="1255"/>
                      </a:lnTo>
                      <a:lnTo>
                        <a:pt x="238" y="1226"/>
                      </a:lnTo>
                      <a:lnTo>
                        <a:pt x="279" y="1277"/>
                      </a:lnTo>
                      <a:lnTo>
                        <a:pt x="310" y="1330"/>
                      </a:lnTo>
                      <a:lnTo>
                        <a:pt x="354" y="1443"/>
                      </a:lnTo>
                      <a:lnTo>
                        <a:pt x="377" y="1500"/>
                      </a:lnTo>
                      <a:lnTo>
                        <a:pt x="405" y="1555"/>
                      </a:lnTo>
                      <a:lnTo>
                        <a:pt x="440" y="1608"/>
                      </a:lnTo>
                      <a:lnTo>
                        <a:pt x="490" y="1657"/>
                      </a:lnTo>
                      <a:lnTo>
                        <a:pt x="500" y="1545"/>
                      </a:lnTo>
                      <a:lnTo>
                        <a:pt x="496" y="1412"/>
                      </a:lnTo>
                      <a:lnTo>
                        <a:pt x="489" y="1341"/>
                      </a:lnTo>
                      <a:lnTo>
                        <a:pt x="478" y="1271"/>
                      </a:lnTo>
                      <a:lnTo>
                        <a:pt x="463" y="1202"/>
                      </a:lnTo>
                      <a:lnTo>
                        <a:pt x="443" y="1137"/>
                      </a:lnTo>
                      <a:lnTo>
                        <a:pt x="523" y="1126"/>
                      </a:lnTo>
                      <a:lnTo>
                        <a:pt x="552" y="1284"/>
                      </a:lnTo>
                      <a:lnTo>
                        <a:pt x="567" y="1443"/>
                      </a:lnTo>
                      <a:lnTo>
                        <a:pt x="567" y="1603"/>
                      </a:lnTo>
                      <a:lnTo>
                        <a:pt x="552" y="1762"/>
                      </a:lnTo>
                      <a:lnTo>
                        <a:pt x="510" y="1761"/>
                      </a:lnTo>
                      <a:lnTo>
                        <a:pt x="471" y="1769"/>
                      </a:lnTo>
                      <a:close/>
                      <a:moveTo>
                        <a:pt x="124" y="654"/>
                      </a:moveTo>
                      <a:lnTo>
                        <a:pt x="117" y="606"/>
                      </a:lnTo>
                      <a:lnTo>
                        <a:pt x="106" y="559"/>
                      </a:lnTo>
                      <a:lnTo>
                        <a:pt x="75" y="466"/>
                      </a:lnTo>
                      <a:lnTo>
                        <a:pt x="0" y="282"/>
                      </a:lnTo>
                      <a:lnTo>
                        <a:pt x="43" y="269"/>
                      </a:lnTo>
                      <a:lnTo>
                        <a:pt x="80" y="248"/>
                      </a:lnTo>
                      <a:lnTo>
                        <a:pt x="158" y="436"/>
                      </a:lnTo>
                      <a:lnTo>
                        <a:pt x="170" y="328"/>
                      </a:lnTo>
                      <a:lnTo>
                        <a:pt x="192" y="222"/>
                      </a:lnTo>
                      <a:lnTo>
                        <a:pt x="248" y="9"/>
                      </a:lnTo>
                      <a:lnTo>
                        <a:pt x="283" y="0"/>
                      </a:lnTo>
                      <a:lnTo>
                        <a:pt x="319" y="2"/>
                      </a:lnTo>
                      <a:lnTo>
                        <a:pt x="274" y="171"/>
                      </a:lnTo>
                      <a:lnTo>
                        <a:pt x="234" y="332"/>
                      </a:lnTo>
                      <a:lnTo>
                        <a:pt x="220" y="411"/>
                      </a:lnTo>
                      <a:lnTo>
                        <a:pt x="213" y="491"/>
                      </a:lnTo>
                      <a:lnTo>
                        <a:pt x="213" y="571"/>
                      </a:lnTo>
                      <a:lnTo>
                        <a:pt x="224" y="653"/>
                      </a:lnTo>
                      <a:lnTo>
                        <a:pt x="200" y="646"/>
                      </a:lnTo>
                      <a:lnTo>
                        <a:pt x="176" y="644"/>
                      </a:lnTo>
                      <a:lnTo>
                        <a:pt x="150" y="647"/>
                      </a:lnTo>
                      <a:lnTo>
                        <a:pt x="124" y="654"/>
                      </a:lnTo>
                      <a:close/>
                      <a:moveTo>
                        <a:pt x="1030" y="627"/>
                      </a:moveTo>
                      <a:lnTo>
                        <a:pt x="1013" y="602"/>
                      </a:lnTo>
                      <a:lnTo>
                        <a:pt x="1002" y="576"/>
                      </a:lnTo>
                      <a:lnTo>
                        <a:pt x="997" y="551"/>
                      </a:lnTo>
                      <a:lnTo>
                        <a:pt x="996" y="526"/>
                      </a:lnTo>
                      <a:lnTo>
                        <a:pt x="1003" y="475"/>
                      </a:lnTo>
                      <a:lnTo>
                        <a:pt x="1018" y="423"/>
                      </a:lnTo>
                      <a:lnTo>
                        <a:pt x="1032" y="372"/>
                      </a:lnTo>
                      <a:lnTo>
                        <a:pt x="1039" y="320"/>
                      </a:lnTo>
                      <a:lnTo>
                        <a:pt x="1038" y="295"/>
                      </a:lnTo>
                      <a:lnTo>
                        <a:pt x="1032" y="270"/>
                      </a:lnTo>
                      <a:lnTo>
                        <a:pt x="1021" y="245"/>
                      </a:lnTo>
                      <a:lnTo>
                        <a:pt x="1003" y="220"/>
                      </a:lnTo>
                      <a:lnTo>
                        <a:pt x="1044" y="203"/>
                      </a:lnTo>
                      <a:lnTo>
                        <a:pt x="1087" y="193"/>
                      </a:lnTo>
                      <a:lnTo>
                        <a:pt x="1102" y="217"/>
                      </a:lnTo>
                      <a:lnTo>
                        <a:pt x="1112" y="240"/>
                      </a:lnTo>
                      <a:lnTo>
                        <a:pt x="1116" y="263"/>
                      </a:lnTo>
                      <a:lnTo>
                        <a:pt x="1117" y="286"/>
                      </a:lnTo>
                      <a:lnTo>
                        <a:pt x="1109" y="332"/>
                      </a:lnTo>
                      <a:lnTo>
                        <a:pt x="1094" y="377"/>
                      </a:lnTo>
                      <a:lnTo>
                        <a:pt x="1079" y="424"/>
                      </a:lnTo>
                      <a:lnTo>
                        <a:pt x="1068" y="470"/>
                      </a:lnTo>
                      <a:lnTo>
                        <a:pt x="1065" y="493"/>
                      </a:lnTo>
                      <a:lnTo>
                        <a:pt x="1068" y="516"/>
                      </a:lnTo>
                      <a:lnTo>
                        <a:pt x="1075" y="540"/>
                      </a:lnTo>
                      <a:lnTo>
                        <a:pt x="1087" y="564"/>
                      </a:lnTo>
                      <a:lnTo>
                        <a:pt x="1126" y="463"/>
                      </a:lnTo>
                      <a:lnTo>
                        <a:pt x="1174" y="364"/>
                      </a:lnTo>
                      <a:lnTo>
                        <a:pt x="1224" y="272"/>
                      </a:lnTo>
                      <a:lnTo>
                        <a:pt x="1273" y="190"/>
                      </a:lnTo>
                      <a:lnTo>
                        <a:pt x="1296" y="213"/>
                      </a:lnTo>
                      <a:lnTo>
                        <a:pt x="1329" y="234"/>
                      </a:lnTo>
                      <a:lnTo>
                        <a:pt x="1282" y="311"/>
                      </a:lnTo>
                      <a:lnTo>
                        <a:pt x="1233" y="409"/>
                      </a:lnTo>
                      <a:lnTo>
                        <a:pt x="1129" y="634"/>
                      </a:lnTo>
                      <a:lnTo>
                        <a:pt x="1109" y="624"/>
                      </a:lnTo>
                      <a:lnTo>
                        <a:pt x="1087" y="619"/>
                      </a:lnTo>
                      <a:lnTo>
                        <a:pt x="1060" y="620"/>
                      </a:lnTo>
                      <a:lnTo>
                        <a:pt x="1030" y="627"/>
                      </a:lnTo>
                      <a:close/>
                      <a:moveTo>
                        <a:pt x="938" y="1422"/>
                      </a:moveTo>
                      <a:lnTo>
                        <a:pt x="960" y="1218"/>
                      </a:lnTo>
                      <a:lnTo>
                        <a:pt x="977" y="1012"/>
                      </a:lnTo>
                      <a:lnTo>
                        <a:pt x="1002" y="1018"/>
                      </a:lnTo>
                      <a:lnTo>
                        <a:pt x="1026" y="1015"/>
                      </a:lnTo>
                      <a:lnTo>
                        <a:pt x="1065" y="996"/>
                      </a:lnTo>
                      <a:lnTo>
                        <a:pt x="1019" y="1440"/>
                      </a:lnTo>
                      <a:lnTo>
                        <a:pt x="1002" y="1432"/>
                      </a:lnTo>
                      <a:lnTo>
                        <a:pt x="981" y="1426"/>
                      </a:lnTo>
                      <a:lnTo>
                        <a:pt x="938" y="1422"/>
                      </a:lnTo>
                      <a:close/>
                      <a:moveTo>
                        <a:pt x="1368" y="1333"/>
                      </a:moveTo>
                      <a:lnTo>
                        <a:pt x="1427" y="1185"/>
                      </a:lnTo>
                      <a:lnTo>
                        <a:pt x="1461" y="1095"/>
                      </a:lnTo>
                      <a:lnTo>
                        <a:pt x="1474" y="1059"/>
                      </a:lnTo>
                      <a:lnTo>
                        <a:pt x="1492" y="1000"/>
                      </a:lnTo>
                      <a:lnTo>
                        <a:pt x="1513" y="906"/>
                      </a:lnTo>
                      <a:lnTo>
                        <a:pt x="1517" y="860"/>
                      </a:lnTo>
                      <a:lnTo>
                        <a:pt x="1515" y="816"/>
                      </a:lnTo>
                      <a:lnTo>
                        <a:pt x="1510" y="775"/>
                      </a:lnTo>
                      <a:lnTo>
                        <a:pt x="1497" y="736"/>
                      </a:lnTo>
                      <a:lnTo>
                        <a:pt x="1477" y="701"/>
                      </a:lnTo>
                      <a:lnTo>
                        <a:pt x="1449" y="671"/>
                      </a:lnTo>
                      <a:lnTo>
                        <a:pt x="1468" y="654"/>
                      </a:lnTo>
                      <a:lnTo>
                        <a:pt x="1482" y="634"/>
                      </a:lnTo>
                      <a:lnTo>
                        <a:pt x="1522" y="675"/>
                      </a:lnTo>
                      <a:lnTo>
                        <a:pt x="1550" y="720"/>
                      </a:lnTo>
                      <a:lnTo>
                        <a:pt x="1567" y="766"/>
                      </a:lnTo>
                      <a:lnTo>
                        <a:pt x="1575" y="816"/>
                      </a:lnTo>
                      <a:lnTo>
                        <a:pt x="1576" y="867"/>
                      </a:lnTo>
                      <a:lnTo>
                        <a:pt x="1572" y="918"/>
                      </a:lnTo>
                      <a:lnTo>
                        <a:pt x="1559" y="1016"/>
                      </a:lnTo>
                      <a:lnTo>
                        <a:pt x="1623" y="935"/>
                      </a:lnTo>
                      <a:lnTo>
                        <a:pt x="1682" y="852"/>
                      </a:lnTo>
                      <a:lnTo>
                        <a:pt x="1792" y="682"/>
                      </a:lnTo>
                      <a:lnTo>
                        <a:pt x="1812" y="700"/>
                      </a:lnTo>
                      <a:lnTo>
                        <a:pt x="1838" y="712"/>
                      </a:lnTo>
                      <a:lnTo>
                        <a:pt x="1761" y="850"/>
                      </a:lnTo>
                      <a:lnTo>
                        <a:pt x="1695" y="944"/>
                      </a:lnTo>
                      <a:lnTo>
                        <a:pt x="1638" y="1007"/>
                      </a:lnTo>
                      <a:lnTo>
                        <a:pt x="1588" y="1054"/>
                      </a:lnTo>
                      <a:lnTo>
                        <a:pt x="1546" y="1101"/>
                      </a:lnTo>
                      <a:lnTo>
                        <a:pt x="1507" y="1161"/>
                      </a:lnTo>
                      <a:lnTo>
                        <a:pt x="1489" y="1200"/>
                      </a:lnTo>
                      <a:lnTo>
                        <a:pt x="1472" y="1249"/>
                      </a:lnTo>
                      <a:lnTo>
                        <a:pt x="1456" y="1308"/>
                      </a:lnTo>
                      <a:lnTo>
                        <a:pt x="1439" y="1380"/>
                      </a:lnTo>
                      <a:lnTo>
                        <a:pt x="1399" y="1359"/>
                      </a:lnTo>
                      <a:lnTo>
                        <a:pt x="1368" y="1333"/>
                      </a:lnTo>
                      <a:close/>
                      <a:moveTo>
                        <a:pt x="890" y="1744"/>
                      </a:moveTo>
                      <a:lnTo>
                        <a:pt x="905" y="1698"/>
                      </a:lnTo>
                      <a:lnTo>
                        <a:pt x="912" y="1649"/>
                      </a:lnTo>
                      <a:lnTo>
                        <a:pt x="911" y="1597"/>
                      </a:lnTo>
                      <a:lnTo>
                        <a:pt x="906" y="1572"/>
                      </a:lnTo>
                      <a:lnTo>
                        <a:pt x="895" y="1549"/>
                      </a:lnTo>
                      <a:lnTo>
                        <a:pt x="948" y="1551"/>
                      </a:lnTo>
                      <a:lnTo>
                        <a:pt x="1000" y="1546"/>
                      </a:lnTo>
                      <a:lnTo>
                        <a:pt x="1007" y="1600"/>
                      </a:lnTo>
                      <a:lnTo>
                        <a:pt x="1005" y="1664"/>
                      </a:lnTo>
                      <a:lnTo>
                        <a:pt x="993" y="1727"/>
                      </a:lnTo>
                      <a:lnTo>
                        <a:pt x="977" y="1781"/>
                      </a:lnTo>
                      <a:lnTo>
                        <a:pt x="965" y="1758"/>
                      </a:lnTo>
                      <a:lnTo>
                        <a:pt x="945" y="1747"/>
                      </a:lnTo>
                      <a:lnTo>
                        <a:pt x="919" y="1742"/>
                      </a:lnTo>
                      <a:lnTo>
                        <a:pt x="890" y="1744"/>
                      </a:lnTo>
                      <a:close/>
                      <a:moveTo>
                        <a:pt x="1240" y="1913"/>
                      </a:moveTo>
                      <a:lnTo>
                        <a:pt x="1266" y="1763"/>
                      </a:lnTo>
                      <a:lnTo>
                        <a:pt x="1300" y="1615"/>
                      </a:lnTo>
                      <a:lnTo>
                        <a:pt x="1329" y="1649"/>
                      </a:lnTo>
                      <a:lnTo>
                        <a:pt x="1368" y="1677"/>
                      </a:lnTo>
                      <a:lnTo>
                        <a:pt x="1362" y="1736"/>
                      </a:lnTo>
                      <a:lnTo>
                        <a:pt x="1350" y="1794"/>
                      </a:lnTo>
                      <a:lnTo>
                        <a:pt x="1339" y="1851"/>
                      </a:lnTo>
                      <a:lnTo>
                        <a:pt x="1329" y="1909"/>
                      </a:lnTo>
                      <a:lnTo>
                        <a:pt x="1278" y="1910"/>
                      </a:lnTo>
                      <a:lnTo>
                        <a:pt x="1240" y="1913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6" name="Freeform 132">
                  <a:extLst>
                    <a:ext uri="{FF2B5EF4-FFF2-40B4-BE49-F238E27FC236}">
                      <a16:creationId xmlns:a16="http://schemas.microsoft.com/office/drawing/2014/main" id="{3A1533F2-DB3B-41ED-84D0-E7EEBBADF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8919" y="-54201"/>
                  <a:ext cx="250171" cy="670373"/>
                </a:xfrm>
                <a:custGeom>
                  <a:avLst/>
                  <a:gdLst>
                    <a:gd name="T0" fmla="*/ 275 w 945"/>
                    <a:gd name="T1" fmla="*/ 2676 h 2718"/>
                    <a:gd name="T2" fmla="*/ 311 w 945"/>
                    <a:gd name="T3" fmla="*/ 2538 h 2718"/>
                    <a:gd name="T4" fmla="*/ 331 w 945"/>
                    <a:gd name="T5" fmla="*/ 2340 h 2718"/>
                    <a:gd name="T6" fmla="*/ 339 w 945"/>
                    <a:gd name="T7" fmla="*/ 1963 h 2718"/>
                    <a:gd name="T8" fmla="*/ 307 w 945"/>
                    <a:gd name="T9" fmla="*/ 1390 h 2718"/>
                    <a:gd name="T10" fmla="*/ 274 w 945"/>
                    <a:gd name="T11" fmla="*/ 1107 h 2718"/>
                    <a:gd name="T12" fmla="*/ 196 w 945"/>
                    <a:gd name="T13" fmla="*/ 706 h 2718"/>
                    <a:gd name="T14" fmla="*/ 62 w 945"/>
                    <a:gd name="T15" fmla="*/ 280 h 2718"/>
                    <a:gd name="T16" fmla="*/ 17 w 945"/>
                    <a:gd name="T17" fmla="*/ 169 h 2718"/>
                    <a:gd name="T18" fmla="*/ 38 w 945"/>
                    <a:gd name="T19" fmla="*/ 134 h 2718"/>
                    <a:gd name="T20" fmla="*/ 105 w 945"/>
                    <a:gd name="T21" fmla="*/ 182 h 2718"/>
                    <a:gd name="T22" fmla="*/ 179 w 945"/>
                    <a:gd name="T23" fmla="*/ 386 h 2718"/>
                    <a:gd name="T24" fmla="*/ 286 w 945"/>
                    <a:gd name="T25" fmla="*/ 719 h 2718"/>
                    <a:gd name="T26" fmla="*/ 311 w 945"/>
                    <a:gd name="T27" fmla="*/ 830 h 2718"/>
                    <a:gd name="T28" fmla="*/ 380 w 945"/>
                    <a:gd name="T29" fmla="*/ 1123 h 2718"/>
                    <a:gd name="T30" fmla="*/ 411 w 945"/>
                    <a:gd name="T31" fmla="*/ 1194 h 2718"/>
                    <a:gd name="T32" fmla="*/ 439 w 945"/>
                    <a:gd name="T33" fmla="*/ 1215 h 2718"/>
                    <a:gd name="T34" fmla="*/ 451 w 945"/>
                    <a:gd name="T35" fmla="*/ 1206 h 2718"/>
                    <a:gd name="T36" fmla="*/ 471 w 945"/>
                    <a:gd name="T37" fmla="*/ 1151 h 2718"/>
                    <a:gd name="T38" fmla="*/ 484 w 945"/>
                    <a:gd name="T39" fmla="*/ 1046 h 2718"/>
                    <a:gd name="T40" fmla="*/ 486 w 945"/>
                    <a:gd name="T41" fmla="*/ 793 h 2718"/>
                    <a:gd name="T42" fmla="*/ 461 w 945"/>
                    <a:gd name="T43" fmla="*/ 539 h 2718"/>
                    <a:gd name="T44" fmla="*/ 381 w 945"/>
                    <a:gd name="T45" fmla="*/ 272 h 2718"/>
                    <a:gd name="T46" fmla="*/ 385 w 945"/>
                    <a:gd name="T47" fmla="*/ 3 h 2718"/>
                    <a:gd name="T48" fmla="*/ 478 w 945"/>
                    <a:gd name="T49" fmla="*/ 363 h 2718"/>
                    <a:gd name="T50" fmla="*/ 504 w 945"/>
                    <a:gd name="T51" fmla="*/ 434 h 2718"/>
                    <a:gd name="T52" fmla="*/ 519 w 945"/>
                    <a:gd name="T53" fmla="*/ 453 h 2718"/>
                    <a:gd name="T54" fmla="*/ 531 w 945"/>
                    <a:gd name="T55" fmla="*/ 436 h 2718"/>
                    <a:gd name="T56" fmla="*/ 542 w 945"/>
                    <a:gd name="T57" fmla="*/ 265 h 2718"/>
                    <a:gd name="T58" fmla="*/ 624 w 945"/>
                    <a:gd name="T59" fmla="*/ 39 h 2718"/>
                    <a:gd name="T60" fmla="*/ 632 w 945"/>
                    <a:gd name="T61" fmla="*/ 843 h 2718"/>
                    <a:gd name="T62" fmla="*/ 742 w 945"/>
                    <a:gd name="T63" fmla="*/ 498 h 2718"/>
                    <a:gd name="T64" fmla="*/ 852 w 945"/>
                    <a:gd name="T65" fmla="*/ 43 h 2718"/>
                    <a:gd name="T66" fmla="*/ 899 w 945"/>
                    <a:gd name="T67" fmla="*/ 242 h 2718"/>
                    <a:gd name="T68" fmla="*/ 785 w 945"/>
                    <a:gd name="T69" fmla="*/ 732 h 2718"/>
                    <a:gd name="T70" fmla="*/ 730 w 945"/>
                    <a:gd name="T71" fmla="*/ 1062 h 2718"/>
                    <a:gd name="T72" fmla="*/ 695 w 945"/>
                    <a:gd name="T73" fmla="*/ 1392 h 2718"/>
                    <a:gd name="T74" fmla="*/ 678 w 945"/>
                    <a:gd name="T75" fmla="*/ 1724 h 2718"/>
                    <a:gd name="T76" fmla="*/ 679 w 945"/>
                    <a:gd name="T77" fmla="*/ 2055 h 2718"/>
                    <a:gd name="T78" fmla="*/ 701 w 945"/>
                    <a:gd name="T79" fmla="*/ 2388 h 2718"/>
                    <a:gd name="T80" fmla="*/ 745 w 945"/>
                    <a:gd name="T81" fmla="*/ 2718 h 2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45" h="2718">
                      <a:moveTo>
                        <a:pt x="253" y="2718"/>
                      </a:moveTo>
                      <a:lnTo>
                        <a:pt x="275" y="2676"/>
                      </a:lnTo>
                      <a:lnTo>
                        <a:pt x="295" y="2615"/>
                      </a:lnTo>
                      <a:lnTo>
                        <a:pt x="311" y="2538"/>
                      </a:lnTo>
                      <a:lnTo>
                        <a:pt x="323" y="2446"/>
                      </a:lnTo>
                      <a:lnTo>
                        <a:pt x="331" y="2340"/>
                      </a:lnTo>
                      <a:lnTo>
                        <a:pt x="337" y="2223"/>
                      </a:lnTo>
                      <a:lnTo>
                        <a:pt x="339" y="1963"/>
                      </a:lnTo>
                      <a:lnTo>
                        <a:pt x="328" y="1680"/>
                      </a:lnTo>
                      <a:lnTo>
                        <a:pt x="307" y="1390"/>
                      </a:lnTo>
                      <a:lnTo>
                        <a:pt x="292" y="1247"/>
                      </a:lnTo>
                      <a:lnTo>
                        <a:pt x="274" y="1107"/>
                      </a:lnTo>
                      <a:lnTo>
                        <a:pt x="232" y="846"/>
                      </a:lnTo>
                      <a:lnTo>
                        <a:pt x="196" y="706"/>
                      </a:lnTo>
                      <a:lnTo>
                        <a:pt x="134" y="493"/>
                      </a:lnTo>
                      <a:lnTo>
                        <a:pt x="62" y="280"/>
                      </a:lnTo>
                      <a:lnTo>
                        <a:pt x="29" y="197"/>
                      </a:lnTo>
                      <a:lnTo>
                        <a:pt x="17" y="169"/>
                      </a:lnTo>
                      <a:lnTo>
                        <a:pt x="0" y="140"/>
                      </a:lnTo>
                      <a:lnTo>
                        <a:pt x="38" y="134"/>
                      </a:lnTo>
                      <a:lnTo>
                        <a:pt x="74" y="113"/>
                      </a:lnTo>
                      <a:lnTo>
                        <a:pt x="105" y="182"/>
                      </a:lnTo>
                      <a:lnTo>
                        <a:pt x="133" y="252"/>
                      </a:lnTo>
                      <a:lnTo>
                        <a:pt x="179" y="386"/>
                      </a:lnTo>
                      <a:lnTo>
                        <a:pt x="253" y="607"/>
                      </a:lnTo>
                      <a:lnTo>
                        <a:pt x="286" y="719"/>
                      </a:lnTo>
                      <a:lnTo>
                        <a:pt x="298" y="761"/>
                      </a:lnTo>
                      <a:lnTo>
                        <a:pt x="311" y="830"/>
                      </a:lnTo>
                      <a:lnTo>
                        <a:pt x="345" y="1002"/>
                      </a:lnTo>
                      <a:lnTo>
                        <a:pt x="380" y="1123"/>
                      </a:lnTo>
                      <a:lnTo>
                        <a:pt x="395" y="1164"/>
                      </a:lnTo>
                      <a:lnTo>
                        <a:pt x="411" y="1194"/>
                      </a:lnTo>
                      <a:lnTo>
                        <a:pt x="426" y="1211"/>
                      </a:lnTo>
                      <a:lnTo>
                        <a:pt x="439" y="1215"/>
                      </a:lnTo>
                      <a:lnTo>
                        <a:pt x="446" y="1212"/>
                      </a:lnTo>
                      <a:lnTo>
                        <a:pt x="451" y="1206"/>
                      </a:lnTo>
                      <a:lnTo>
                        <a:pt x="461" y="1186"/>
                      </a:lnTo>
                      <a:lnTo>
                        <a:pt x="471" y="1151"/>
                      </a:lnTo>
                      <a:lnTo>
                        <a:pt x="478" y="1105"/>
                      </a:lnTo>
                      <a:lnTo>
                        <a:pt x="484" y="1046"/>
                      </a:lnTo>
                      <a:lnTo>
                        <a:pt x="488" y="974"/>
                      </a:lnTo>
                      <a:lnTo>
                        <a:pt x="486" y="793"/>
                      </a:lnTo>
                      <a:lnTo>
                        <a:pt x="478" y="666"/>
                      </a:lnTo>
                      <a:lnTo>
                        <a:pt x="461" y="539"/>
                      </a:lnTo>
                      <a:lnTo>
                        <a:pt x="438" y="452"/>
                      </a:lnTo>
                      <a:lnTo>
                        <a:pt x="381" y="272"/>
                      </a:lnTo>
                      <a:lnTo>
                        <a:pt x="291" y="0"/>
                      </a:lnTo>
                      <a:lnTo>
                        <a:pt x="385" y="3"/>
                      </a:lnTo>
                      <a:lnTo>
                        <a:pt x="449" y="258"/>
                      </a:lnTo>
                      <a:lnTo>
                        <a:pt x="478" y="363"/>
                      </a:lnTo>
                      <a:lnTo>
                        <a:pt x="489" y="398"/>
                      </a:lnTo>
                      <a:lnTo>
                        <a:pt x="504" y="434"/>
                      </a:lnTo>
                      <a:lnTo>
                        <a:pt x="514" y="450"/>
                      </a:lnTo>
                      <a:lnTo>
                        <a:pt x="519" y="453"/>
                      </a:lnTo>
                      <a:lnTo>
                        <a:pt x="523" y="452"/>
                      </a:lnTo>
                      <a:lnTo>
                        <a:pt x="531" y="436"/>
                      </a:lnTo>
                      <a:lnTo>
                        <a:pt x="537" y="400"/>
                      </a:lnTo>
                      <a:lnTo>
                        <a:pt x="542" y="265"/>
                      </a:lnTo>
                      <a:lnTo>
                        <a:pt x="539" y="27"/>
                      </a:lnTo>
                      <a:lnTo>
                        <a:pt x="624" y="39"/>
                      </a:lnTo>
                      <a:lnTo>
                        <a:pt x="587" y="952"/>
                      </a:lnTo>
                      <a:lnTo>
                        <a:pt x="632" y="843"/>
                      </a:lnTo>
                      <a:lnTo>
                        <a:pt x="672" y="730"/>
                      </a:lnTo>
                      <a:lnTo>
                        <a:pt x="742" y="498"/>
                      </a:lnTo>
                      <a:lnTo>
                        <a:pt x="800" y="266"/>
                      </a:lnTo>
                      <a:lnTo>
                        <a:pt x="852" y="43"/>
                      </a:lnTo>
                      <a:lnTo>
                        <a:pt x="945" y="81"/>
                      </a:lnTo>
                      <a:lnTo>
                        <a:pt x="899" y="242"/>
                      </a:lnTo>
                      <a:lnTo>
                        <a:pt x="857" y="405"/>
                      </a:lnTo>
                      <a:lnTo>
                        <a:pt x="785" y="732"/>
                      </a:lnTo>
                      <a:lnTo>
                        <a:pt x="756" y="897"/>
                      </a:lnTo>
                      <a:lnTo>
                        <a:pt x="730" y="1062"/>
                      </a:lnTo>
                      <a:lnTo>
                        <a:pt x="711" y="1227"/>
                      </a:lnTo>
                      <a:lnTo>
                        <a:pt x="695" y="1392"/>
                      </a:lnTo>
                      <a:lnTo>
                        <a:pt x="683" y="1557"/>
                      </a:lnTo>
                      <a:lnTo>
                        <a:pt x="678" y="1724"/>
                      </a:lnTo>
                      <a:lnTo>
                        <a:pt x="675" y="1890"/>
                      </a:lnTo>
                      <a:lnTo>
                        <a:pt x="679" y="2055"/>
                      </a:lnTo>
                      <a:lnTo>
                        <a:pt x="688" y="2222"/>
                      </a:lnTo>
                      <a:lnTo>
                        <a:pt x="701" y="2388"/>
                      </a:lnTo>
                      <a:lnTo>
                        <a:pt x="721" y="2552"/>
                      </a:lnTo>
                      <a:lnTo>
                        <a:pt x="745" y="2718"/>
                      </a:lnTo>
                      <a:lnTo>
                        <a:pt x="253" y="271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7" name="Freeform 133">
                  <a:extLst>
                    <a:ext uri="{FF2B5EF4-FFF2-40B4-BE49-F238E27FC236}">
                      <a16:creationId xmlns:a16="http://schemas.microsoft.com/office/drawing/2014/main" id="{1577CA78-0FB8-4298-B088-F71E33908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5238" y="-277658"/>
                  <a:ext cx="104834" cy="159084"/>
                </a:xfrm>
                <a:custGeom>
                  <a:avLst/>
                  <a:gdLst>
                    <a:gd name="T0" fmla="*/ 300 w 396"/>
                    <a:gd name="T1" fmla="*/ 643 h 643"/>
                    <a:gd name="T2" fmla="*/ 236 w 396"/>
                    <a:gd name="T3" fmla="*/ 561 h 643"/>
                    <a:gd name="T4" fmla="*/ 189 w 396"/>
                    <a:gd name="T5" fmla="*/ 487 h 643"/>
                    <a:gd name="T6" fmla="*/ 153 w 396"/>
                    <a:gd name="T7" fmla="*/ 420 h 643"/>
                    <a:gd name="T8" fmla="*/ 125 w 396"/>
                    <a:gd name="T9" fmla="*/ 359 h 643"/>
                    <a:gd name="T10" fmla="*/ 74 w 396"/>
                    <a:gd name="T11" fmla="*/ 250 h 643"/>
                    <a:gd name="T12" fmla="*/ 42 w 396"/>
                    <a:gd name="T13" fmla="*/ 200 h 643"/>
                    <a:gd name="T14" fmla="*/ 29 w 396"/>
                    <a:gd name="T15" fmla="*/ 182 h 643"/>
                    <a:gd name="T16" fmla="*/ 0 w 396"/>
                    <a:gd name="T17" fmla="*/ 153 h 643"/>
                    <a:gd name="T18" fmla="*/ 37 w 396"/>
                    <a:gd name="T19" fmla="*/ 129 h 643"/>
                    <a:gd name="T20" fmla="*/ 67 w 396"/>
                    <a:gd name="T21" fmla="*/ 100 h 643"/>
                    <a:gd name="T22" fmla="*/ 108 w 396"/>
                    <a:gd name="T23" fmla="*/ 151 h 643"/>
                    <a:gd name="T24" fmla="*/ 139 w 396"/>
                    <a:gd name="T25" fmla="*/ 204 h 643"/>
                    <a:gd name="T26" fmla="*/ 183 w 396"/>
                    <a:gd name="T27" fmla="*/ 317 h 643"/>
                    <a:gd name="T28" fmla="*/ 206 w 396"/>
                    <a:gd name="T29" fmla="*/ 374 h 643"/>
                    <a:gd name="T30" fmla="*/ 234 w 396"/>
                    <a:gd name="T31" fmla="*/ 429 h 643"/>
                    <a:gd name="T32" fmla="*/ 269 w 396"/>
                    <a:gd name="T33" fmla="*/ 482 h 643"/>
                    <a:gd name="T34" fmla="*/ 319 w 396"/>
                    <a:gd name="T35" fmla="*/ 531 h 643"/>
                    <a:gd name="T36" fmla="*/ 329 w 396"/>
                    <a:gd name="T37" fmla="*/ 419 h 643"/>
                    <a:gd name="T38" fmla="*/ 325 w 396"/>
                    <a:gd name="T39" fmla="*/ 286 h 643"/>
                    <a:gd name="T40" fmla="*/ 318 w 396"/>
                    <a:gd name="T41" fmla="*/ 215 h 643"/>
                    <a:gd name="T42" fmla="*/ 307 w 396"/>
                    <a:gd name="T43" fmla="*/ 145 h 643"/>
                    <a:gd name="T44" fmla="*/ 292 w 396"/>
                    <a:gd name="T45" fmla="*/ 76 h 643"/>
                    <a:gd name="T46" fmla="*/ 272 w 396"/>
                    <a:gd name="T47" fmla="*/ 11 h 643"/>
                    <a:gd name="T48" fmla="*/ 352 w 396"/>
                    <a:gd name="T49" fmla="*/ 0 h 643"/>
                    <a:gd name="T50" fmla="*/ 381 w 396"/>
                    <a:gd name="T51" fmla="*/ 158 h 643"/>
                    <a:gd name="T52" fmla="*/ 396 w 396"/>
                    <a:gd name="T53" fmla="*/ 317 h 643"/>
                    <a:gd name="T54" fmla="*/ 396 w 396"/>
                    <a:gd name="T55" fmla="*/ 477 h 643"/>
                    <a:gd name="T56" fmla="*/ 381 w 396"/>
                    <a:gd name="T57" fmla="*/ 636 h 643"/>
                    <a:gd name="T58" fmla="*/ 339 w 396"/>
                    <a:gd name="T59" fmla="*/ 635 h 643"/>
                    <a:gd name="T60" fmla="*/ 300 w 396"/>
                    <a:gd name="T61" fmla="*/ 643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96" h="643">
                      <a:moveTo>
                        <a:pt x="300" y="643"/>
                      </a:moveTo>
                      <a:lnTo>
                        <a:pt x="236" y="561"/>
                      </a:lnTo>
                      <a:lnTo>
                        <a:pt x="189" y="487"/>
                      </a:lnTo>
                      <a:lnTo>
                        <a:pt x="153" y="420"/>
                      </a:lnTo>
                      <a:lnTo>
                        <a:pt x="125" y="359"/>
                      </a:lnTo>
                      <a:lnTo>
                        <a:pt x="74" y="250"/>
                      </a:lnTo>
                      <a:lnTo>
                        <a:pt x="42" y="200"/>
                      </a:lnTo>
                      <a:lnTo>
                        <a:pt x="29" y="182"/>
                      </a:lnTo>
                      <a:lnTo>
                        <a:pt x="0" y="153"/>
                      </a:lnTo>
                      <a:lnTo>
                        <a:pt x="37" y="129"/>
                      </a:lnTo>
                      <a:lnTo>
                        <a:pt x="67" y="100"/>
                      </a:lnTo>
                      <a:lnTo>
                        <a:pt x="108" y="151"/>
                      </a:lnTo>
                      <a:lnTo>
                        <a:pt x="139" y="204"/>
                      </a:lnTo>
                      <a:lnTo>
                        <a:pt x="183" y="317"/>
                      </a:lnTo>
                      <a:lnTo>
                        <a:pt x="206" y="374"/>
                      </a:lnTo>
                      <a:lnTo>
                        <a:pt x="234" y="429"/>
                      </a:lnTo>
                      <a:lnTo>
                        <a:pt x="269" y="482"/>
                      </a:lnTo>
                      <a:lnTo>
                        <a:pt x="319" y="531"/>
                      </a:lnTo>
                      <a:lnTo>
                        <a:pt x="329" y="419"/>
                      </a:lnTo>
                      <a:lnTo>
                        <a:pt x="325" y="286"/>
                      </a:lnTo>
                      <a:lnTo>
                        <a:pt x="318" y="215"/>
                      </a:lnTo>
                      <a:lnTo>
                        <a:pt x="307" y="145"/>
                      </a:lnTo>
                      <a:lnTo>
                        <a:pt x="292" y="76"/>
                      </a:lnTo>
                      <a:lnTo>
                        <a:pt x="272" y="11"/>
                      </a:lnTo>
                      <a:lnTo>
                        <a:pt x="352" y="0"/>
                      </a:lnTo>
                      <a:lnTo>
                        <a:pt x="381" y="158"/>
                      </a:lnTo>
                      <a:lnTo>
                        <a:pt x="396" y="317"/>
                      </a:lnTo>
                      <a:lnTo>
                        <a:pt x="396" y="477"/>
                      </a:lnTo>
                      <a:lnTo>
                        <a:pt x="381" y="636"/>
                      </a:lnTo>
                      <a:lnTo>
                        <a:pt x="339" y="635"/>
                      </a:lnTo>
                      <a:lnTo>
                        <a:pt x="300" y="643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8" name="Freeform 134">
                  <a:extLst>
                    <a:ext uri="{FF2B5EF4-FFF2-40B4-BE49-F238E27FC236}">
                      <a16:creationId xmlns:a16="http://schemas.microsoft.com/office/drawing/2014/main" id="{1E256608-4919-4F74-A45B-9A81DDAD7B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9969" y="-555131"/>
                  <a:ext cx="84979" cy="161304"/>
                </a:xfrm>
                <a:custGeom>
                  <a:avLst/>
                  <a:gdLst>
                    <a:gd name="T0" fmla="*/ 124 w 319"/>
                    <a:gd name="T1" fmla="*/ 654 h 654"/>
                    <a:gd name="T2" fmla="*/ 117 w 319"/>
                    <a:gd name="T3" fmla="*/ 606 h 654"/>
                    <a:gd name="T4" fmla="*/ 106 w 319"/>
                    <a:gd name="T5" fmla="*/ 559 h 654"/>
                    <a:gd name="T6" fmla="*/ 75 w 319"/>
                    <a:gd name="T7" fmla="*/ 466 h 654"/>
                    <a:gd name="T8" fmla="*/ 0 w 319"/>
                    <a:gd name="T9" fmla="*/ 282 h 654"/>
                    <a:gd name="T10" fmla="*/ 43 w 319"/>
                    <a:gd name="T11" fmla="*/ 269 h 654"/>
                    <a:gd name="T12" fmla="*/ 80 w 319"/>
                    <a:gd name="T13" fmla="*/ 248 h 654"/>
                    <a:gd name="T14" fmla="*/ 158 w 319"/>
                    <a:gd name="T15" fmla="*/ 436 h 654"/>
                    <a:gd name="T16" fmla="*/ 170 w 319"/>
                    <a:gd name="T17" fmla="*/ 328 h 654"/>
                    <a:gd name="T18" fmla="*/ 192 w 319"/>
                    <a:gd name="T19" fmla="*/ 222 h 654"/>
                    <a:gd name="T20" fmla="*/ 248 w 319"/>
                    <a:gd name="T21" fmla="*/ 9 h 654"/>
                    <a:gd name="T22" fmla="*/ 283 w 319"/>
                    <a:gd name="T23" fmla="*/ 0 h 654"/>
                    <a:gd name="T24" fmla="*/ 319 w 319"/>
                    <a:gd name="T25" fmla="*/ 2 h 654"/>
                    <a:gd name="T26" fmla="*/ 274 w 319"/>
                    <a:gd name="T27" fmla="*/ 171 h 654"/>
                    <a:gd name="T28" fmla="*/ 234 w 319"/>
                    <a:gd name="T29" fmla="*/ 332 h 654"/>
                    <a:gd name="T30" fmla="*/ 220 w 319"/>
                    <a:gd name="T31" fmla="*/ 411 h 654"/>
                    <a:gd name="T32" fmla="*/ 213 w 319"/>
                    <a:gd name="T33" fmla="*/ 491 h 654"/>
                    <a:gd name="T34" fmla="*/ 213 w 319"/>
                    <a:gd name="T35" fmla="*/ 571 h 654"/>
                    <a:gd name="T36" fmla="*/ 224 w 319"/>
                    <a:gd name="T37" fmla="*/ 653 h 654"/>
                    <a:gd name="T38" fmla="*/ 200 w 319"/>
                    <a:gd name="T39" fmla="*/ 646 h 654"/>
                    <a:gd name="T40" fmla="*/ 176 w 319"/>
                    <a:gd name="T41" fmla="*/ 644 h 654"/>
                    <a:gd name="T42" fmla="*/ 150 w 319"/>
                    <a:gd name="T43" fmla="*/ 647 h 654"/>
                    <a:gd name="T44" fmla="*/ 124 w 319"/>
                    <a:gd name="T45" fmla="*/ 654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9" h="654">
                      <a:moveTo>
                        <a:pt x="124" y="654"/>
                      </a:moveTo>
                      <a:lnTo>
                        <a:pt x="117" y="606"/>
                      </a:lnTo>
                      <a:lnTo>
                        <a:pt x="106" y="559"/>
                      </a:lnTo>
                      <a:lnTo>
                        <a:pt x="75" y="466"/>
                      </a:lnTo>
                      <a:lnTo>
                        <a:pt x="0" y="282"/>
                      </a:lnTo>
                      <a:lnTo>
                        <a:pt x="43" y="269"/>
                      </a:lnTo>
                      <a:lnTo>
                        <a:pt x="80" y="248"/>
                      </a:lnTo>
                      <a:lnTo>
                        <a:pt x="158" y="436"/>
                      </a:lnTo>
                      <a:lnTo>
                        <a:pt x="170" y="328"/>
                      </a:lnTo>
                      <a:lnTo>
                        <a:pt x="192" y="222"/>
                      </a:lnTo>
                      <a:lnTo>
                        <a:pt x="248" y="9"/>
                      </a:lnTo>
                      <a:lnTo>
                        <a:pt x="283" y="0"/>
                      </a:lnTo>
                      <a:lnTo>
                        <a:pt x="319" y="2"/>
                      </a:lnTo>
                      <a:lnTo>
                        <a:pt x="274" y="171"/>
                      </a:lnTo>
                      <a:lnTo>
                        <a:pt x="234" y="332"/>
                      </a:lnTo>
                      <a:lnTo>
                        <a:pt x="220" y="411"/>
                      </a:lnTo>
                      <a:lnTo>
                        <a:pt x="213" y="491"/>
                      </a:lnTo>
                      <a:lnTo>
                        <a:pt x="213" y="571"/>
                      </a:lnTo>
                      <a:lnTo>
                        <a:pt x="224" y="653"/>
                      </a:lnTo>
                      <a:lnTo>
                        <a:pt x="200" y="646"/>
                      </a:lnTo>
                      <a:lnTo>
                        <a:pt x="176" y="644"/>
                      </a:lnTo>
                      <a:lnTo>
                        <a:pt x="150" y="647"/>
                      </a:lnTo>
                      <a:lnTo>
                        <a:pt x="124" y="65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9" name="Freeform 135">
                  <a:extLst>
                    <a:ext uri="{FF2B5EF4-FFF2-40B4-BE49-F238E27FC236}">
                      <a16:creationId xmlns:a16="http://schemas.microsoft.com/office/drawing/2014/main" id="{446FE3FA-4118-4868-93EE-A24E83B1C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642" y="-508515"/>
                  <a:ext cx="88155" cy="109509"/>
                </a:xfrm>
                <a:custGeom>
                  <a:avLst/>
                  <a:gdLst>
                    <a:gd name="T0" fmla="*/ 34 w 333"/>
                    <a:gd name="T1" fmla="*/ 437 h 444"/>
                    <a:gd name="T2" fmla="*/ 17 w 333"/>
                    <a:gd name="T3" fmla="*/ 412 h 444"/>
                    <a:gd name="T4" fmla="*/ 6 w 333"/>
                    <a:gd name="T5" fmla="*/ 386 h 444"/>
                    <a:gd name="T6" fmla="*/ 1 w 333"/>
                    <a:gd name="T7" fmla="*/ 361 h 444"/>
                    <a:gd name="T8" fmla="*/ 0 w 333"/>
                    <a:gd name="T9" fmla="*/ 336 h 444"/>
                    <a:gd name="T10" fmla="*/ 7 w 333"/>
                    <a:gd name="T11" fmla="*/ 285 h 444"/>
                    <a:gd name="T12" fmla="*/ 22 w 333"/>
                    <a:gd name="T13" fmla="*/ 233 h 444"/>
                    <a:gd name="T14" fmla="*/ 36 w 333"/>
                    <a:gd name="T15" fmla="*/ 182 h 444"/>
                    <a:gd name="T16" fmla="*/ 43 w 333"/>
                    <a:gd name="T17" fmla="*/ 130 h 444"/>
                    <a:gd name="T18" fmla="*/ 42 w 333"/>
                    <a:gd name="T19" fmla="*/ 105 h 444"/>
                    <a:gd name="T20" fmla="*/ 36 w 333"/>
                    <a:gd name="T21" fmla="*/ 80 h 444"/>
                    <a:gd name="T22" fmla="*/ 25 w 333"/>
                    <a:gd name="T23" fmla="*/ 55 h 444"/>
                    <a:gd name="T24" fmla="*/ 7 w 333"/>
                    <a:gd name="T25" fmla="*/ 30 h 444"/>
                    <a:gd name="T26" fmla="*/ 48 w 333"/>
                    <a:gd name="T27" fmla="*/ 13 h 444"/>
                    <a:gd name="T28" fmla="*/ 91 w 333"/>
                    <a:gd name="T29" fmla="*/ 3 h 444"/>
                    <a:gd name="T30" fmla="*/ 106 w 333"/>
                    <a:gd name="T31" fmla="*/ 27 h 444"/>
                    <a:gd name="T32" fmla="*/ 116 w 333"/>
                    <a:gd name="T33" fmla="*/ 50 h 444"/>
                    <a:gd name="T34" fmla="*/ 120 w 333"/>
                    <a:gd name="T35" fmla="*/ 73 h 444"/>
                    <a:gd name="T36" fmla="*/ 121 w 333"/>
                    <a:gd name="T37" fmla="*/ 96 h 444"/>
                    <a:gd name="T38" fmla="*/ 113 w 333"/>
                    <a:gd name="T39" fmla="*/ 142 h 444"/>
                    <a:gd name="T40" fmla="*/ 98 w 333"/>
                    <a:gd name="T41" fmla="*/ 187 h 444"/>
                    <a:gd name="T42" fmla="*/ 83 w 333"/>
                    <a:gd name="T43" fmla="*/ 234 h 444"/>
                    <a:gd name="T44" fmla="*/ 72 w 333"/>
                    <a:gd name="T45" fmla="*/ 280 h 444"/>
                    <a:gd name="T46" fmla="*/ 69 w 333"/>
                    <a:gd name="T47" fmla="*/ 303 h 444"/>
                    <a:gd name="T48" fmla="*/ 72 w 333"/>
                    <a:gd name="T49" fmla="*/ 326 h 444"/>
                    <a:gd name="T50" fmla="*/ 79 w 333"/>
                    <a:gd name="T51" fmla="*/ 350 h 444"/>
                    <a:gd name="T52" fmla="*/ 91 w 333"/>
                    <a:gd name="T53" fmla="*/ 374 h 444"/>
                    <a:gd name="T54" fmla="*/ 130 w 333"/>
                    <a:gd name="T55" fmla="*/ 273 h 444"/>
                    <a:gd name="T56" fmla="*/ 178 w 333"/>
                    <a:gd name="T57" fmla="*/ 174 h 444"/>
                    <a:gd name="T58" fmla="*/ 228 w 333"/>
                    <a:gd name="T59" fmla="*/ 82 h 444"/>
                    <a:gd name="T60" fmla="*/ 277 w 333"/>
                    <a:gd name="T61" fmla="*/ 0 h 444"/>
                    <a:gd name="T62" fmla="*/ 300 w 333"/>
                    <a:gd name="T63" fmla="*/ 23 h 444"/>
                    <a:gd name="T64" fmla="*/ 333 w 333"/>
                    <a:gd name="T65" fmla="*/ 44 h 444"/>
                    <a:gd name="T66" fmla="*/ 286 w 333"/>
                    <a:gd name="T67" fmla="*/ 121 h 444"/>
                    <a:gd name="T68" fmla="*/ 237 w 333"/>
                    <a:gd name="T69" fmla="*/ 219 h 444"/>
                    <a:gd name="T70" fmla="*/ 133 w 333"/>
                    <a:gd name="T71" fmla="*/ 444 h 444"/>
                    <a:gd name="T72" fmla="*/ 113 w 333"/>
                    <a:gd name="T73" fmla="*/ 434 h 444"/>
                    <a:gd name="T74" fmla="*/ 91 w 333"/>
                    <a:gd name="T75" fmla="*/ 429 h 444"/>
                    <a:gd name="T76" fmla="*/ 64 w 333"/>
                    <a:gd name="T77" fmla="*/ 430 h 444"/>
                    <a:gd name="T78" fmla="*/ 34 w 333"/>
                    <a:gd name="T79" fmla="*/ 437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33" h="444">
                      <a:moveTo>
                        <a:pt x="34" y="437"/>
                      </a:moveTo>
                      <a:lnTo>
                        <a:pt x="17" y="412"/>
                      </a:lnTo>
                      <a:lnTo>
                        <a:pt x="6" y="386"/>
                      </a:lnTo>
                      <a:lnTo>
                        <a:pt x="1" y="361"/>
                      </a:lnTo>
                      <a:lnTo>
                        <a:pt x="0" y="336"/>
                      </a:lnTo>
                      <a:lnTo>
                        <a:pt x="7" y="285"/>
                      </a:lnTo>
                      <a:lnTo>
                        <a:pt x="22" y="233"/>
                      </a:lnTo>
                      <a:lnTo>
                        <a:pt x="36" y="182"/>
                      </a:lnTo>
                      <a:lnTo>
                        <a:pt x="43" y="130"/>
                      </a:lnTo>
                      <a:lnTo>
                        <a:pt x="42" y="105"/>
                      </a:lnTo>
                      <a:lnTo>
                        <a:pt x="36" y="80"/>
                      </a:lnTo>
                      <a:lnTo>
                        <a:pt x="25" y="55"/>
                      </a:lnTo>
                      <a:lnTo>
                        <a:pt x="7" y="30"/>
                      </a:lnTo>
                      <a:lnTo>
                        <a:pt x="48" y="13"/>
                      </a:lnTo>
                      <a:lnTo>
                        <a:pt x="91" y="3"/>
                      </a:lnTo>
                      <a:lnTo>
                        <a:pt x="106" y="27"/>
                      </a:lnTo>
                      <a:lnTo>
                        <a:pt x="116" y="50"/>
                      </a:lnTo>
                      <a:lnTo>
                        <a:pt x="120" y="73"/>
                      </a:lnTo>
                      <a:lnTo>
                        <a:pt x="121" y="96"/>
                      </a:lnTo>
                      <a:lnTo>
                        <a:pt x="113" y="142"/>
                      </a:lnTo>
                      <a:lnTo>
                        <a:pt x="98" y="187"/>
                      </a:lnTo>
                      <a:lnTo>
                        <a:pt x="83" y="234"/>
                      </a:lnTo>
                      <a:lnTo>
                        <a:pt x="72" y="280"/>
                      </a:lnTo>
                      <a:lnTo>
                        <a:pt x="69" y="303"/>
                      </a:lnTo>
                      <a:lnTo>
                        <a:pt x="72" y="326"/>
                      </a:lnTo>
                      <a:lnTo>
                        <a:pt x="79" y="350"/>
                      </a:lnTo>
                      <a:lnTo>
                        <a:pt x="91" y="374"/>
                      </a:lnTo>
                      <a:lnTo>
                        <a:pt x="130" y="273"/>
                      </a:lnTo>
                      <a:lnTo>
                        <a:pt x="178" y="174"/>
                      </a:lnTo>
                      <a:lnTo>
                        <a:pt x="228" y="82"/>
                      </a:lnTo>
                      <a:lnTo>
                        <a:pt x="277" y="0"/>
                      </a:lnTo>
                      <a:lnTo>
                        <a:pt x="300" y="23"/>
                      </a:lnTo>
                      <a:lnTo>
                        <a:pt x="333" y="44"/>
                      </a:lnTo>
                      <a:lnTo>
                        <a:pt x="286" y="121"/>
                      </a:lnTo>
                      <a:lnTo>
                        <a:pt x="237" y="219"/>
                      </a:lnTo>
                      <a:lnTo>
                        <a:pt x="133" y="444"/>
                      </a:lnTo>
                      <a:lnTo>
                        <a:pt x="113" y="434"/>
                      </a:lnTo>
                      <a:lnTo>
                        <a:pt x="91" y="429"/>
                      </a:lnTo>
                      <a:lnTo>
                        <a:pt x="64" y="430"/>
                      </a:lnTo>
                      <a:lnTo>
                        <a:pt x="34" y="43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0" name="Freeform 136">
                  <a:extLst>
                    <a:ext uri="{FF2B5EF4-FFF2-40B4-BE49-F238E27FC236}">
                      <a16:creationId xmlns:a16="http://schemas.microsoft.com/office/drawing/2014/main" id="{2FDAD67E-A8E2-455B-97DD-B17E792CB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8552" y="-309475"/>
                  <a:ext cx="33356" cy="109509"/>
                </a:xfrm>
                <a:custGeom>
                  <a:avLst/>
                  <a:gdLst>
                    <a:gd name="T0" fmla="*/ 0 w 127"/>
                    <a:gd name="T1" fmla="*/ 426 h 444"/>
                    <a:gd name="T2" fmla="*/ 22 w 127"/>
                    <a:gd name="T3" fmla="*/ 222 h 444"/>
                    <a:gd name="T4" fmla="*/ 39 w 127"/>
                    <a:gd name="T5" fmla="*/ 16 h 444"/>
                    <a:gd name="T6" fmla="*/ 64 w 127"/>
                    <a:gd name="T7" fmla="*/ 22 h 444"/>
                    <a:gd name="T8" fmla="*/ 88 w 127"/>
                    <a:gd name="T9" fmla="*/ 19 h 444"/>
                    <a:gd name="T10" fmla="*/ 127 w 127"/>
                    <a:gd name="T11" fmla="*/ 0 h 444"/>
                    <a:gd name="T12" fmla="*/ 81 w 127"/>
                    <a:gd name="T13" fmla="*/ 444 h 444"/>
                    <a:gd name="T14" fmla="*/ 64 w 127"/>
                    <a:gd name="T15" fmla="*/ 436 h 444"/>
                    <a:gd name="T16" fmla="*/ 43 w 127"/>
                    <a:gd name="T17" fmla="*/ 430 h 444"/>
                    <a:gd name="T18" fmla="*/ 0 w 127"/>
                    <a:gd name="T19" fmla="*/ 426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444">
                      <a:moveTo>
                        <a:pt x="0" y="426"/>
                      </a:moveTo>
                      <a:lnTo>
                        <a:pt x="22" y="222"/>
                      </a:lnTo>
                      <a:lnTo>
                        <a:pt x="39" y="16"/>
                      </a:lnTo>
                      <a:lnTo>
                        <a:pt x="64" y="22"/>
                      </a:lnTo>
                      <a:lnTo>
                        <a:pt x="88" y="19"/>
                      </a:lnTo>
                      <a:lnTo>
                        <a:pt x="127" y="0"/>
                      </a:lnTo>
                      <a:lnTo>
                        <a:pt x="81" y="444"/>
                      </a:lnTo>
                      <a:lnTo>
                        <a:pt x="64" y="436"/>
                      </a:lnTo>
                      <a:lnTo>
                        <a:pt x="43" y="430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1" name="Freeform 137">
                  <a:extLst>
                    <a:ext uri="{FF2B5EF4-FFF2-40B4-BE49-F238E27FC236}">
                      <a16:creationId xmlns:a16="http://schemas.microsoft.com/office/drawing/2014/main" id="{0D4B48EE-8129-4CE9-AD99-E10C6F06F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2123" y="-399006"/>
                  <a:ext cx="124688" cy="184241"/>
                </a:xfrm>
                <a:custGeom>
                  <a:avLst/>
                  <a:gdLst>
                    <a:gd name="T0" fmla="*/ 0 w 470"/>
                    <a:gd name="T1" fmla="*/ 699 h 746"/>
                    <a:gd name="T2" fmla="*/ 59 w 470"/>
                    <a:gd name="T3" fmla="*/ 551 h 746"/>
                    <a:gd name="T4" fmla="*/ 93 w 470"/>
                    <a:gd name="T5" fmla="*/ 461 h 746"/>
                    <a:gd name="T6" fmla="*/ 106 w 470"/>
                    <a:gd name="T7" fmla="*/ 425 h 746"/>
                    <a:gd name="T8" fmla="*/ 124 w 470"/>
                    <a:gd name="T9" fmla="*/ 366 h 746"/>
                    <a:gd name="T10" fmla="*/ 145 w 470"/>
                    <a:gd name="T11" fmla="*/ 272 h 746"/>
                    <a:gd name="T12" fmla="*/ 149 w 470"/>
                    <a:gd name="T13" fmla="*/ 226 h 746"/>
                    <a:gd name="T14" fmla="*/ 147 w 470"/>
                    <a:gd name="T15" fmla="*/ 182 h 746"/>
                    <a:gd name="T16" fmla="*/ 142 w 470"/>
                    <a:gd name="T17" fmla="*/ 141 h 746"/>
                    <a:gd name="T18" fmla="*/ 129 w 470"/>
                    <a:gd name="T19" fmla="*/ 102 h 746"/>
                    <a:gd name="T20" fmla="*/ 109 w 470"/>
                    <a:gd name="T21" fmla="*/ 67 h 746"/>
                    <a:gd name="T22" fmla="*/ 81 w 470"/>
                    <a:gd name="T23" fmla="*/ 37 h 746"/>
                    <a:gd name="T24" fmla="*/ 100 w 470"/>
                    <a:gd name="T25" fmla="*/ 20 h 746"/>
                    <a:gd name="T26" fmla="*/ 114 w 470"/>
                    <a:gd name="T27" fmla="*/ 0 h 746"/>
                    <a:gd name="T28" fmla="*/ 154 w 470"/>
                    <a:gd name="T29" fmla="*/ 41 h 746"/>
                    <a:gd name="T30" fmla="*/ 182 w 470"/>
                    <a:gd name="T31" fmla="*/ 86 h 746"/>
                    <a:gd name="T32" fmla="*/ 199 w 470"/>
                    <a:gd name="T33" fmla="*/ 132 h 746"/>
                    <a:gd name="T34" fmla="*/ 207 w 470"/>
                    <a:gd name="T35" fmla="*/ 182 h 746"/>
                    <a:gd name="T36" fmla="*/ 208 w 470"/>
                    <a:gd name="T37" fmla="*/ 233 h 746"/>
                    <a:gd name="T38" fmla="*/ 204 w 470"/>
                    <a:gd name="T39" fmla="*/ 284 h 746"/>
                    <a:gd name="T40" fmla="*/ 191 w 470"/>
                    <a:gd name="T41" fmla="*/ 382 h 746"/>
                    <a:gd name="T42" fmla="*/ 255 w 470"/>
                    <a:gd name="T43" fmla="*/ 301 h 746"/>
                    <a:gd name="T44" fmla="*/ 314 w 470"/>
                    <a:gd name="T45" fmla="*/ 218 h 746"/>
                    <a:gd name="T46" fmla="*/ 424 w 470"/>
                    <a:gd name="T47" fmla="*/ 48 h 746"/>
                    <a:gd name="T48" fmla="*/ 444 w 470"/>
                    <a:gd name="T49" fmla="*/ 66 h 746"/>
                    <a:gd name="T50" fmla="*/ 470 w 470"/>
                    <a:gd name="T51" fmla="*/ 78 h 746"/>
                    <a:gd name="T52" fmla="*/ 393 w 470"/>
                    <a:gd name="T53" fmla="*/ 216 h 746"/>
                    <a:gd name="T54" fmla="*/ 327 w 470"/>
                    <a:gd name="T55" fmla="*/ 310 h 746"/>
                    <a:gd name="T56" fmla="*/ 270 w 470"/>
                    <a:gd name="T57" fmla="*/ 373 h 746"/>
                    <a:gd name="T58" fmla="*/ 220 w 470"/>
                    <a:gd name="T59" fmla="*/ 420 h 746"/>
                    <a:gd name="T60" fmla="*/ 178 w 470"/>
                    <a:gd name="T61" fmla="*/ 467 h 746"/>
                    <a:gd name="T62" fmla="*/ 139 w 470"/>
                    <a:gd name="T63" fmla="*/ 527 h 746"/>
                    <a:gd name="T64" fmla="*/ 121 w 470"/>
                    <a:gd name="T65" fmla="*/ 566 h 746"/>
                    <a:gd name="T66" fmla="*/ 104 w 470"/>
                    <a:gd name="T67" fmla="*/ 615 h 746"/>
                    <a:gd name="T68" fmla="*/ 88 w 470"/>
                    <a:gd name="T69" fmla="*/ 674 h 746"/>
                    <a:gd name="T70" fmla="*/ 71 w 470"/>
                    <a:gd name="T71" fmla="*/ 746 h 746"/>
                    <a:gd name="T72" fmla="*/ 31 w 470"/>
                    <a:gd name="T73" fmla="*/ 725 h 746"/>
                    <a:gd name="T74" fmla="*/ 0 w 470"/>
                    <a:gd name="T75" fmla="*/ 699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0" h="746">
                      <a:moveTo>
                        <a:pt x="0" y="699"/>
                      </a:moveTo>
                      <a:lnTo>
                        <a:pt x="59" y="551"/>
                      </a:lnTo>
                      <a:lnTo>
                        <a:pt x="93" y="461"/>
                      </a:lnTo>
                      <a:lnTo>
                        <a:pt x="106" y="425"/>
                      </a:lnTo>
                      <a:lnTo>
                        <a:pt x="124" y="366"/>
                      </a:lnTo>
                      <a:lnTo>
                        <a:pt x="145" y="272"/>
                      </a:lnTo>
                      <a:lnTo>
                        <a:pt x="149" y="226"/>
                      </a:lnTo>
                      <a:lnTo>
                        <a:pt x="147" y="182"/>
                      </a:lnTo>
                      <a:lnTo>
                        <a:pt x="142" y="141"/>
                      </a:lnTo>
                      <a:lnTo>
                        <a:pt x="129" y="102"/>
                      </a:lnTo>
                      <a:lnTo>
                        <a:pt x="109" y="67"/>
                      </a:lnTo>
                      <a:lnTo>
                        <a:pt x="81" y="37"/>
                      </a:lnTo>
                      <a:lnTo>
                        <a:pt x="100" y="20"/>
                      </a:lnTo>
                      <a:lnTo>
                        <a:pt x="114" y="0"/>
                      </a:lnTo>
                      <a:lnTo>
                        <a:pt x="154" y="41"/>
                      </a:lnTo>
                      <a:lnTo>
                        <a:pt x="182" y="86"/>
                      </a:lnTo>
                      <a:lnTo>
                        <a:pt x="199" y="132"/>
                      </a:lnTo>
                      <a:lnTo>
                        <a:pt x="207" y="182"/>
                      </a:lnTo>
                      <a:lnTo>
                        <a:pt x="208" y="233"/>
                      </a:lnTo>
                      <a:lnTo>
                        <a:pt x="204" y="284"/>
                      </a:lnTo>
                      <a:lnTo>
                        <a:pt x="191" y="382"/>
                      </a:lnTo>
                      <a:lnTo>
                        <a:pt x="255" y="301"/>
                      </a:lnTo>
                      <a:lnTo>
                        <a:pt x="314" y="218"/>
                      </a:lnTo>
                      <a:lnTo>
                        <a:pt x="424" y="48"/>
                      </a:lnTo>
                      <a:lnTo>
                        <a:pt x="444" y="66"/>
                      </a:lnTo>
                      <a:lnTo>
                        <a:pt x="470" y="78"/>
                      </a:lnTo>
                      <a:lnTo>
                        <a:pt x="393" y="216"/>
                      </a:lnTo>
                      <a:lnTo>
                        <a:pt x="327" y="310"/>
                      </a:lnTo>
                      <a:lnTo>
                        <a:pt x="270" y="373"/>
                      </a:lnTo>
                      <a:lnTo>
                        <a:pt x="220" y="420"/>
                      </a:lnTo>
                      <a:lnTo>
                        <a:pt x="178" y="467"/>
                      </a:lnTo>
                      <a:lnTo>
                        <a:pt x="139" y="527"/>
                      </a:lnTo>
                      <a:lnTo>
                        <a:pt x="121" y="566"/>
                      </a:lnTo>
                      <a:lnTo>
                        <a:pt x="104" y="615"/>
                      </a:lnTo>
                      <a:lnTo>
                        <a:pt x="88" y="674"/>
                      </a:lnTo>
                      <a:lnTo>
                        <a:pt x="71" y="746"/>
                      </a:lnTo>
                      <a:lnTo>
                        <a:pt x="31" y="725"/>
                      </a:lnTo>
                      <a:lnTo>
                        <a:pt x="0" y="69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2" name="Freeform 138">
                  <a:extLst>
                    <a:ext uri="{FF2B5EF4-FFF2-40B4-BE49-F238E27FC236}">
                      <a16:creationId xmlns:a16="http://schemas.microsoft.com/office/drawing/2014/main" id="{C0137BB6-2BF5-407F-B5CC-E9943A1FD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5845" y="-174069"/>
                  <a:ext cx="30973" cy="58454"/>
                </a:xfrm>
                <a:custGeom>
                  <a:avLst/>
                  <a:gdLst>
                    <a:gd name="T0" fmla="*/ 0 w 117"/>
                    <a:gd name="T1" fmla="*/ 198 h 235"/>
                    <a:gd name="T2" fmla="*/ 15 w 117"/>
                    <a:gd name="T3" fmla="*/ 152 h 235"/>
                    <a:gd name="T4" fmla="*/ 22 w 117"/>
                    <a:gd name="T5" fmla="*/ 103 h 235"/>
                    <a:gd name="T6" fmla="*/ 21 w 117"/>
                    <a:gd name="T7" fmla="*/ 51 h 235"/>
                    <a:gd name="T8" fmla="*/ 16 w 117"/>
                    <a:gd name="T9" fmla="*/ 26 h 235"/>
                    <a:gd name="T10" fmla="*/ 5 w 117"/>
                    <a:gd name="T11" fmla="*/ 3 h 235"/>
                    <a:gd name="T12" fmla="*/ 58 w 117"/>
                    <a:gd name="T13" fmla="*/ 5 h 235"/>
                    <a:gd name="T14" fmla="*/ 110 w 117"/>
                    <a:gd name="T15" fmla="*/ 0 h 235"/>
                    <a:gd name="T16" fmla="*/ 117 w 117"/>
                    <a:gd name="T17" fmla="*/ 54 h 235"/>
                    <a:gd name="T18" fmla="*/ 115 w 117"/>
                    <a:gd name="T19" fmla="*/ 118 h 235"/>
                    <a:gd name="T20" fmla="*/ 103 w 117"/>
                    <a:gd name="T21" fmla="*/ 181 h 235"/>
                    <a:gd name="T22" fmla="*/ 87 w 117"/>
                    <a:gd name="T23" fmla="*/ 235 h 235"/>
                    <a:gd name="T24" fmla="*/ 75 w 117"/>
                    <a:gd name="T25" fmla="*/ 212 h 235"/>
                    <a:gd name="T26" fmla="*/ 55 w 117"/>
                    <a:gd name="T27" fmla="*/ 201 h 235"/>
                    <a:gd name="T28" fmla="*/ 29 w 117"/>
                    <a:gd name="T29" fmla="*/ 196 h 235"/>
                    <a:gd name="T30" fmla="*/ 0 w 117"/>
                    <a:gd name="T31" fmla="*/ 198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235">
                      <a:moveTo>
                        <a:pt x="0" y="198"/>
                      </a:moveTo>
                      <a:lnTo>
                        <a:pt x="15" y="152"/>
                      </a:lnTo>
                      <a:lnTo>
                        <a:pt x="22" y="103"/>
                      </a:lnTo>
                      <a:lnTo>
                        <a:pt x="21" y="51"/>
                      </a:lnTo>
                      <a:lnTo>
                        <a:pt x="16" y="26"/>
                      </a:lnTo>
                      <a:lnTo>
                        <a:pt x="5" y="3"/>
                      </a:lnTo>
                      <a:lnTo>
                        <a:pt x="58" y="5"/>
                      </a:lnTo>
                      <a:lnTo>
                        <a:pt x="110" y="0"/>
                      </a:lnTo>
                      <a:lnTo>
                        <a:pt x="117" y="54"/>
                      </a:lnTo>
                      <a:lnTo>
                        <a:pt x="115" y="118"/>
                      </a:lnTo>
                      <a:lnTo>
                        <a:pt x="103" y="181"/>
                      </a:lnTo>
                      <a:lnTo>
                        <a:pt x="87" y="235"/>
                      </a:lnTo>
                      <a:lnTo>
                        <a:pt x="75" y="212"/>
                      </a:lnTo>
                      <a:lnTo>
                        <a:pt x="55" y="201"/>
                      </a:lnTo>
                      <a:lnTo>
                        <a:pt x="29" y="196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3" name="Freeform 139">
                  <a:extLst>
                    <a:ext uri="{FF2B5EF4-FFF2-40B4-BE49-F238E27FC236}">
                      <a16:creationId xmlns:a16="http://schemas.microsoft.com/office/drawing/2014/main" id="{9E0E4A80-49D8-4589-B74E-5EA31ED09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8766" y="-157051"/>
                  <a:ext cx="33356" cy="73993"/>
                </a:xfrm>
                <a:custGeom>
                  <a:avLst/>
                  <a:gdLst>
                    <a:gd name="T0" fmla="*/ 0 w 128"/>
                    <a:gd name="T1" fmla="*/ 298 h 298"/>
                    <a:gd name="T2" fmla="*/ 26 w 128"/>
                    <a:gd name="T3" fmla="*/ 148 h 298"/>
                    <a:gd name="T4" fmla="*/ 60 w 128"/>
                    <a:gd name="T5" fmla="*/ 0 h 298"/>
                    <a:gd name="T6" fmla="*/ 89 w 128"/>
                    <a:gd name="T7" fmla="*/ 34 h 298"/>
                    <a:gd name="T8" fmla="*/ 128 w 128"/>
                    <a:gd name="T9" fmla="*/ 62 h 298"/>
                    <a:gd name="T10" fmla="*/ 122 w 128"/>
                    <a:gd name="T11" fmla="*/ 121 h 298"/>
                    <a:gd name="T12" fmla="*/ 110 w 128"/>
                    <a:gd name="T13" fmla="*/ 179 h 298"/>
                    <a:gd name="T14" fmla="*/ 99 w 128"/>
                    <a:gd name="T15" fmla="*/ 236 h 298"/>
                    <a:gd name="T16" fmla="*/ 89 w 128"/>
                    <a:gd name="T17" fmla="*/ 294 h 298"/>
                    <a:gd name="T18" fmla="*/ 38 w 128"/>
                    <a:gd name="T19" fmla="*/ 295 h 298"/>
                    <a:gd name="T20" fmla="*/ 0 w 128"/>
                    <a:gd name="T21" fmla="*/ 298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298">
                      <a:moveTo>
                        <a:pt x="0" y="298"/>
                      </a:moveTo>
                      <a:lnTo>
                        <a:pt x="26" y="148"/>
                      </a:lnTo>
                      <a:lnTo>
                        <a:pt x="60" y="0"/>
                      </a:lnTo>
                      <a:lnTo>
                        <a:pt x="89" y="34"/>
                      </a:lnTo>
                      <a:lnTo>
                        <a:pt x="128" y="62"/>
                      </a:lnTo>
                      <a:lnTo>
                        <a:pt x="122" y="121"/>
                      </a:lnTo>
                      <a:lnTo>
                        <a:pt x="110" y="179"/>
                      </a:lnTo>
                      <a:lnTo>
                        <a:pt x="99" y="236"/>
                      </a:lnTo>
                      <a:lnTo>
                        <a:pt x="89" y="294"/>
                      </a:lnTo>
                      <a:lnTo>
                        <a:pt x="38" y="295"/>
                      </a:lnTo>
                      <a:lnTo>
                        <a:pt x="0" y="29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4" name="Freeform 140">
                  <a:extLst>
                    <a:ext uri="{FF2B5EF4-FFF2-40B4-BE49-F238E27FC236}">
                      <a16:creationId xmlns:a16="http://schemas.microsoft.com/office/drawing/2014/main" id="{9E9E0983-791B-4B5D-BF8E-1CA7A7D8D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0286" y="180355"/>
                  <a:ext cx="14296" cy="82872"/>
                </a:xfrm>
                <a:custGeom>
                  <a:avLst/>
                  <a:gdLst>
                    <a:gd name="T0" fmla="*/ 0 w 52"/>
                    <a:gd name="T1" fmla="*/ 335 h 335"/>
                    <a:gd name="T2" fmla="*/ 23 w 52"/>
                    <a:gd name="T3" fmla="*/ 297 h 335"/>
                    <a:gd name="T4" fmla="*/ 38 w 52"/>
                    <a:gd name="T5" fmla="*/ 256 h 335"/>
                    <a:gd name="T6" fmla="*/ 48 w 52"/>
                    <a:gd name="T7" fmla="*/ 214 h 335"/>
                    <a:gd name="T8" fmla="*/ 52 w 52"/>
                    <a:gd name="T9" fmla="*/ 172 h 335"/>
                    <a:gd name="T10" fmla="*/ 52 w 52"/>
                    <a:gd name="T11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335">
                      <a:moveTo>
                        <a:pt x="0" y="335"/>
                      </a:moveTo>
                      <a:lnTo>
                        <a:pt x="23" y="297"/>
                      </a:lnTo>
                      <a:lnTo>
                        <a:pt x="38" y="256"/>
                      </a:lnTo>
                      <a:lnTo>
                        <a:pt x="48" y="214"/>
                      </a:lnTo>
                      <a:lnTo>
                        <a:pt x="52" y="172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5" name="Line 141">
                  <a:extLst>
                    <a:ext uri="{FF2B5EF4-FFF2-40B4-BE49-F238E27FC236}">
                      <a16:creationId xmlns:a16="http://schemas.microsoft.com/office/drawing/2014/main" id="{8E9A21A3-778C-49C3-9A6B-83EB9A711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7835" y="-146692"/>
                  <a:ext cx="2382" cy="1183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91E8DB4-D2F5-435D-8E20-19E100DED329}"/>
                  </a:ext>
                </a:extLst>
              </p:cNvPr>
              <p:cNvGrpSpPr/>
              <p:nvPr userDrawn="1"/>
            </p:nvGrpSpPr>
            <p:grpSpPr>
              <a:xfrm>
                <a:off x="7681686" y="1870572"/>
                <a:ext cx="966536" cy="1499090"/>
                <a:chOff x="5106862" y="567617"/>
                <a:chExt cx="966536" cy="1499090"/>
              </a:xfrm>
            </p:grpSpPr>
            <p:sp>
              <p:nvSpPr>
                <p:cNvPr id="240" name="Freeform 44">
                  <a:extLst>
                    <a:ext uri="{FF2B5EF4-FFF2-40B4-BE49-F238E27FC236}">
                      <a16:creationId xmlns:a16="http://schemas.microsoft.com/office/drawing/2014/main" id="{64A72EFE-E9E3-4015-9FF2-D1E2B9966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862" y="567617"/>
                  <a:ext cx="966536" cy="1499089"/>
                </a:xfrm>
                <a:custGeom>
                  <a:avLst/>
                  <a:gdLst>
                    <a:gd name="T0" fmla="*/ 1172 w 3651"/>
                    <a:gd name="T1" fmla="*/ 4201 h 6078"/>
                    <a:gd name="T2" fmla="*/ 942 w 3651"/>
                    <a:gd name="T3" fmla="*/ 4069 h 6078"/>
                    <a:gd name="T4" fmla="*/ 767 w 3651"/>
                    <a:gd name="T5" fmla="*/ 4145 h 6078"/>
                    <a:gd name="T6" fmla="*/ 543 w 3651"/>
                    <a:gd name="T7" fmla="*/ 4197 h 6078"/>
                    <a:gd name="T8" fmla="*/ 478 w 3651"/>
                    <a:gd name="T9" fmla="*/ 3963 h 6078"/>
                    <a:gd name="T10" fmla="*/ 518 w 3651"/>
                    <a:gd name="T11" fmla="*/ 3896 h 6078"/>
                    <a:gd name="T12" fmla="*/ 297 w 3651"/>
                    <a:gd name="T13" fmla="*/ 3703 h 6078"/>
                    <a:gd name="T14" fmla="*/ 272 w 3651"/>
                    <a:gd name="T15" fmla="*/ 3439 h 6078"/>
                    <a:gd name="T16" fmla="*/ 536 w 3651"/>
                    <a:gd name="T17" fmla="*/ 3393 h 6078"/>
                    <a:gd name="T18" fmla="*/ 492 w 3651"/>
                    <a:gd name="T19" fmla="*/ 3163 h 6078"/>
                    <a:gd name="T20" fmla="*/ 763 w 3651"/>
                    <a:gd name="T21" fmla="*/ 2977 h 6078"/>
                    <a:gd name="T22" fmla="*/ 279 w 3651"/>
                    <a:gd name="T23" fmla="*/ 2859 h 6078"/>
                    <a:gd name="T24" fmla="*/ 163 w 3651"/>
                    <a:gd name="T25" fmla="*/ 2387 h 6078"/>
                    <a:gd name="T26" fmla="*/ 251 w 3651"/>
                    <a:gd name="T27" fmla="*/ 2151 h 6078"/>
                    <a:gd name="T28" fmla="*/ 14 w 3651"/>
                    <a:gd name="T29" fmla="*/ 2057 h 6078"/>
                    <a:gd name="T30" fmla="*/ 87 w 3651"/>
                    <a:gd name="T31" fmla="*/ 1774 h 6078"/>
                    <a:gd name="T32" fmla="*/ 303 w 3651"/>
                    <a:gd name="T33" fmla="*/ 1570 h 6078"/>
                    <a:gd name="T34" fmla="*/ 354 w 3651"/>
                    <a:gd name="T35" fmla="*/ 1344 h 6078"/>
                    <a:gd name="T36" fmla="*/ 222 w 3651"/>
                    <a:gd name="T37" fmla="*/ 1087 h 6078"/>
                    <a:gd name="T38" fmla="*/ 330 w 3651"/>
                    <a:gd name="T39" fmla="*/ 894 h 6078"/>
                    <a:gd name="T40" fmla="*/ 533 w 3651"/>
                    <a:gd name="T41" fmla="*/ 788 h 6078"/>
                    <a:gd name="T42" fmla="*/ 668 w 3651"/>
                    <a:gd name="T43" fmla="*/ 527 h 6078"/>
                    <a:gd name="T44" fmla="*/ 1069 w 3651"/>
                    <a:gd name="T45" fmla="*/ 344 h 6078"/>
                    <a:gd name="T46" fmla="*/ 1210 w 3651"/>
                    <a:gd name="T47" fmla="*/ 199 h 6078"/>
                    <a:gd name="T48" fmla="*/ 1379 w 3651"/>
                    <a:gd name="T49" fmla="*/ 59 h 6078"/>
                    <a:gd name="T50" fmla="*/ 1688 w 3651"/>
                    <a:gd name="T51" fmla="*/ 110 h 6078"/>
                    <a:gd name="T52" fmla="*/ 1929 w 3651"/>
                    <a:gd name="T53" fmla="*/ 18 h 6078"/>
                    <a:gd name="T54" fmla="*/ 2170 w 3651"/>
                    <a:gd name="T55" fmla="*/ 263 h 6078"/>
                    <a:gd name="T56" fmla="*/ 2370 w 3651"/>
                    <a:gd name="T57" fmla="*/ 486 h 6078"/>
                    <a:gd name="T58" fmla="*/ 2652 w 3651"/>
                    <a:gd name="T59" fmla="*/ 565 h 6078"/>
                    <a:gd name="T60" fmla="*/ 3064 w 3651"/>
                    <a:gd name="T61" fmla="*/ 664 h 6078"/>
                    <a:gd name="T62" fmla="*/ 3202 w 3651"/>
                    <a:gd name="T63" fmla="*/ 889 h 6078"/>
                    <a:gd name="T64" fmla="*/ 3193 w 3651"/>
                    <a:gd name="T65" fmla="*/ 1109 h 6078"/>
                    <a:gd name="T66" fmla="*/ 3301 w 3651"/>
                    <a:gd name="T67" fmla="*/ 1256 h 6078"/>
                    <a:gd name="T68" fmla="*/ 3466 w 3651"/>
                    <a:gd name="T69" fmla="*/ 1412 h 6078"/>
                    <a:gd name="T70" fmla="*/ 3503 w 3651"/>
                    <a:gd name="T71" fmla="*/ 1699 h 6078"/>
                    <a:gd name="T72" fmla="*/ 3618 w 3651"/>
                    <a:gd name="T73" fmla="*/ 1908 h 6078"/>
                    <a:gd name="T74" fmla="*/ 3629 w 3651"/>
                    <a:gd name="T75" fmla="*/ 2137 h 6078"/>
                    <a:gd name="T76" fmla="*/ 3541 w 3651"/>
                    <a:gd name="T77" fmla="*/ 2321 h 6078"/>
                    <a:gd name="T78" fmla="*/ 3550 w 3651"/>
                    <a:gd name="T79" fmla="*/ 2490 h 6078"/>
                    <a:gd name="T80" fmla="*/ 3462 w 3651"/>
                    <a:gd name="T81" fmla="*/ 2654 h 6078"/>
                    <a:gd name="T82" fmla="*/ 3424 w 3651"/>
                    <a:gd name="T83" fmla="*/ 2838 h 6078"/>
                    <a:gd name="T84" fmla="*/ 3230 w 3651"/>
                    <a:gd name="T85" fmla="*/ 3040 h 6078"/>
                    <a:gd name="T86" fmla="*/ 3234 w 3651"/>
                    <a:gd name="T87" fmla="*/ 3242 h 6078"/>
                    <a:gd name="T88" fmla="*/ 3209 w 3651"/>
                    <a:gd name="T89" fmla="*/ 3458 h 6078"/>
                    <a:gd name="T90" fmla="*/ 2801 w 3651"/>
                    <a:gd name="T91" fmla="*/ 3698 h 6078"/>
                    <a:gd name="T92" fmla="*/ 2565 w 3651"/>
                    <a:gd name="T93" fmla="*/ 3858 h 6078"/>
                    <a:gd name="T94" fmla="*/ 2446 w 3651"/>
                    <a:gd name="T95" fmla="*/ 3759 h 6078"/>
                    <a:gd name="T96" fmla="*/ 2372 w 3651"/>
                    <a:gd name="T97" fmla="*/ 3551 h 6078"/>
                    <a:gd name="T98" fmla="*/ 2155 w 3651"/>
                    <a:gd name="T99" fmla="*/ 3602 h 6078"/>
                    <a:gd name="T100" fmla="*/ 1957 w 3651"/>
                    <a:gd name="T101" fmla="*/ 5748 h 6078"/>
                    <a:gd name="T102" fmla="*/ 1582 w 3651"/>
                    <a:gd name="T103" fmla="*/ 5040 h 6078"/>
                    <a:gd name="T104" fmla="*/ 1624 w 3651"/>
                    <a:gd name="T105" fmla="*/ 4153 h 6078"/>
                    <a:gd name="T106" fmla="*/ 1732 w 3651"/>
                    <a:gd name="T107" fmla="*/ 4464 h 6078"/>
                    <a:gd name="T108" fmla="*/ 1565 w 3651"/>
                    <a:gd name="T109" fmla="*/ 4190 h 6078"/>
                    <a:gd name="T110" fmla="*/ 1419 w 3651"/>
                    <a:gd name="T111" fmla="*/ 3421 h 6078"/>
                    <a:gd name="T112" fmla="*/ 1589 w 3651"/>
                    <a:gd name="T113" fmla="*/ 3865 h 6078"/>
                    <a:gd name="T114" fmla="*/ 1511 w 3651"/>
                    <a:gd name="T115" fmla="*/ 3716 h 6078"/>
                    <a:gd name="T116" fmla="*/ 1670 w 3651"/>
                    <a:gd name="T117" fmla="*/ 3386 h 6078"/>
                    <a:gd name="T118" fmla="*/ 1486 w 3651"/>
                    <a:gd name="T119" fmla="*/ 4206 h 6078"/>
                    <a:gd name="T120" fmla="*/ 2106 w 3651"/>
                    <a:gd name="T121" fmla="*/ 3403 h 6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51" h="6078">
                      <a:moveTo>
                        <a:pt x="1486" y="4206"/>
                      </a:moveTo>
                      <a:lnTo>
                        <a:pt x="1466" y="4200"/>
                      </a:lnTo>
                      <a:lnTo>
                        <a:pt x="1448" y="4197"/>
                      </a:lnTo>
                      <a:lnTo>
                        <a:pt x="1411" y="4198"/>
                      </a:lnTo>
                      <a:lnTo>
                        <a:pt x="1338" y="4216"/>
                      </a:lnTo>
                      <a:lnTo>
                        <a:pt x="1302" y="4226"/>
                      </a:lnTo>
                      <a:lnTo>
                        <a:pt x="1267" y="4232"/>
                      </a:lnTo>
                      <a:lnTo>
                        <a:pt x="1231" y="4228"/>
                      </a:lnTo>
                      <a:lnTo>
                        <a:pt x="1193" y="4212"/>
                      </a:lnTo>
                      <a:lnTo>
                        <a:pt x="1172" y="4201"/>
                      </a:lnTo>
                      <a:lnTo>
                        <a:pt x="1145" y="4193"/>
                      </a:lnTo>
                      <a:lnTo>
                        <a:pt x="1085" y="4182"/>
                      </a:lnTo>
                      <a:lnTo>
                        <a:pt x="1054" y="4176"/>
                      </a:lnTo>
                      <a:lnTo>
                        <a:pt x="1028" y="4166"/>
                      </a:lnTo>
                      <a:lnTo>
                        <a:pt x="1007" y="4152"/>
                      </a:lnTo>
                      <a:lnTo>
                        <a:pt x="994" y="4133"/>
                      </a:lnTo>
                      <a:lnTo>
                        <a:pt x="979" y="4100"/>
                      </a:lnTo>
                      <a:lnTo>
                        <a:pt x="966" y="4080"/>
                      </a:lnTo>
                      <a:lnTo>
                        <a:pt x="954" y="4070"/>
                      </a:lnTo>
                      <a:lnTo>
                        <a:pt x="942" y="4069"/>
                      </a:lnTo>
                      <a:lnTo>
                        <a:pt x="930" y="4074"/>
                      </a:lnTo>
                      <a:lnTo>
                        <a:pt x="920" y="4085"/>
                      </a:lnTo>
                      <a:lnTo>
                        <a:pt x="897" y="4117"/>
                      </a:lnTo>
                      <a:lnTo>
                        <a:pt x="872" y="4151"/>
                      </a:lnTo>
                      <a:lnTo>
                        <a:pt x="858" y="4165"/>
                      </a:lnTo>
                      <a:lnTo>
                        <a:pt x="843" y="4176"/>
                      </a:lnTo>
                      <a:lnTo>
                        <a:pt x="828" y="4181"/>
                      </a:lnTo>
                      <a:lnTo>
                        <a:pt x="809" y="4179"/>
                      </a:lnTo>
                      <a:lnTo>
                        <a:pt x="789" y="4166"/>
                      </a:lnTo>
                      <a:lnTo>
                        <a:pt x="767" y="4145"/>
                      </a:lnTo>
                      <a:lnTo>
                        <a:pt x="710" y="4163"/>
                      </a:lnTo>
                      <a:lnTo>
                        <a:pt x="694" y="4165"/>
                      </a:lnTo>
                      <a:lnTo>
                        <a:pt x="680" y="4164"/>
                      </a:lnTo>
                      <a:lnTo>
                        <a:pt x="669" y="4162"/>
                      </a:lnTo>
                      <a:lnTo>
                        <a:pt x="656" y="4149"/>
                      </a:lnTo>
                      <a:lnTo>
                        <a:pt x="631" y="4179"/>
                      </a:lnTo>
                      <a:lnTo>
                        <a:pt x="618" y="4189"/>
                      </a:lnTo>
                      <a:lnTo>
                        <a:pt x="603" y="4196"/>
                      </a:lnTo>
                      <a:lnTo>
                        <a:pt x="573" y="4201"/>
                      </a:lnTo>
                      <a:lnTo>
                        <a:pt x="543" y="4197"/>
                      </a:lnTo>
                      <a:lnTo>
                        <a:pt x="514" y="4184"/>
                      </a:lnTo>
                      <a:lnTo>
                        <a:pt x="485" y="4165"/>
                      </a:lnTo>
                      <a:lnTo>
                        <a:pt x="461" y="4141"/>
                      </a:lnTo>
                      <a:lnTo>
                        <a:pt x="440" y="4114"/>
                      </a:lnTo>
                      <a:lnTo>
                        <a:pt x="425" y="4083"/>
                      </a:lnTo>
                      <a:lnTo>
                        <a:pt x="417" y="4054"/>
                      </a:lnTo>
                      <a:lnTo>
                        <a:pt x="417" y="4025"/>
                      </a:lnTo>
                      <a:lnTo>
                        <a:pt x="427" y="4000"/>
                      </a:lnTo>
                      <a:lnTo>
                        <a:pt x="446" y="3978"/>
                      </a:lnTo>
                      <a:lnTo>
                        <a:pt x="478" y="3963"/>
                      </a:lnTo>
                      <a:lnTo>
                        <a:pt x="523" y="3956"/>
                      </a:lnTo>
                      <a:lnTo>
                        <a:pt x="551" y="3956"/>
                      </a:lnTo>
                      <a:lnTo>
                        <a:pt x="582" y="3958"/>
                      </a:lnTo>
                      <a:lnTo>
                        <a:pt x="593" y="3871"/>
                      </a:lnTo>
                      <a:lnTo>
                        <a:pt x="593" y="3836"/>
                      </a:lnTo>
                      <a:lnTo>
                        <a:pt x="590" y="3833"/>
                      </a:lnTo>
                      <a:lnTo>
                        <a:pt x="585" y="3837"/>
                      </a:lnTo>
                      <a:lnTo>
                        <a:pt x="566" y="3860"/>
                      </a:lnTo>
                      <a:lnTo>
                        <a:pt x="536" y="3887"/>
                      </a:lnTo>
                      <a:lnTo>
                        <a:pt x="518" y="3896"/>
                      </a:lnTo>
                      <a:lnTo>
                        <a:pt x="511" y="3899"/>
                      </a:lnTo>
                      <a:lnTo>
                        <a:pt x="496" y="3901"/>
                      </a:lnTo>
                      <a:lnTo>
                        <a:pt x="471" y="3899"/>
                      </a:lnTo>
                      <a:lnTo>
                        <a:pt x="445" y="3888"/>
                      </a:lnTo>
                      <a:lnTo>
                        <a:pt x="413" y="3867"/>
                      </a:lnTo>
                      <a:lnTo>
                        <a:pt x="380" y="3831"/>
                      </a:lnTo>
                      <a:lnTo>
                        <a:pt x="342" y="3802"/>
                      </a:lnTo>
                      <a:lnTo>
                        <a:pt x="317" y="3770"/>
                      </a:lnTo>
                      <a:lnTo>
                        <a:pt x="304" y="3738"/>
                      </a:lnTo>
                      <a:lnTo>
                        <a:pt x="297" y="3703"/>
                      </a:lnTo>
                      <a:lnTo>
                        <a:pt x="287" y="3637"/>
                      </a:lnTo>
                      <a:lnTo>
                        <a:pt x="275" y="3607"/>
                      </a:lnTo>
                      <a:lnTo>
                        <a:pt x="270" y="3595"/>
                      </a:lnTo>
                      <a:lnTo>
                        <a:pt x="254" y="3578"/>
                      </a:lnTo>
                      <a:lnTo>
                        <a:pt x="221" y="3526"/>
                      </a:lnTo>
                      <a:lnTo>
                        <a:pt x="209" y="3492"/>
                      </a:lnTo>
                      <a:lnTo>
                        <a:pt x="211" y="3471"/>
                      </a:lnTo>
                      <a:lnTo>
                        <a:pt x="226" y="3459"/>
                      </a:lnTo>
                      <a:lnTo>
                        <a:pt x="247" y="3450"/>
                      </a:lnTo>
                      <a:lnTo>
                        <a:pt x="272" y="3439"/>
                      </a:lnTo>
                      <a:lnTo>
                        <a:pt x="295" y="3420"/>
                      </a:lnTo>
                      <a:lnTo>
                        <a:pt x="312" y="3388"/>
                      </a:lnTo>
                      <a:lnTo>
                        <a:pt x="329" y="3373"/>
                      </a:lnTo>
                      <a:lnTo>
                        <a:pt x="347" y="3364"/>
                      </a:lnTo>
                      <a:lnTo>
                        <a:pt x="370" y="3361"/>
                      </a:lnTo>
                      <a:lnTo>
                        <a:pt x="392" y="3361"/>
                      </a:lnTo>
                      <a:lnTo>
                        <a:pt x="440" y="3371"/>
                      </a:lnTo>
                      <a:lnTo>
                        <a:pt x="485" y="3384"/>
                      </a:lnTo>
                      <a:lnTo>
                        <a:pt x="521" y="3393"/>
                      </a:lnTo>
                      <a:lnTo>
                        <a:pt x="536" y="3393"/>
                      </a:lnTo>
                      <a:lnTo>
                        <a:pt x="545" y="3389"/>
                      </a:lnTo>
                      <a:lnTo>
                        <a:pt x="551" y="3380"/>
                      </a:lnTo>
                      <a:lnTo>
                        <a:pt x="552" y="3364"/>
                      </a:lnTo>
                      <a:lnTo>
                        <a:pt x="545" y="3339"/>
                      </a:lnTo>
                      <a:lnTo>
                        <a:pt x="533" y="3307"/>
                      </a:lnTo>
                      <a:lnTo>
                        <a:pt x="514" y="3276"/>
                      </a:lnTo>
                      <a:lnTo>
                        <a:pt x="500" y="3246"/>
                      </a:lnTo>
                      <a:lnTo>
                        <a:pt x="492" y="3217"/>
                      </a:lnTo>
                      <a:lnTo>
                        <a:pt x="490" y="3190"/>
                      </a:lnTo>
                      <a:lnTo>
                        <a:pt x="492" y="3163"/>
                      </a:lnTo>
                      <a:lnTo>
                        <a:pt x="499" y="3138"/>
                      </a:lnTo>
                      <a:lnTo>
                        <a:pt x="511" y="3115"/>
                      </a:lnTo>
                      <a:lnTo>
                        <a:pt x="527" y="3092"/>
                      </a:lnTo>
                      <a:lnTo>
                        <a:pt x="547" y="3072"/>
                      </a:lnTo>
                      <a:lnTo>
                        <a:pt x="569" y="3053"/>
                      </a:lnTo>
                      <a:lnTo>
                        <a:pt x="595" y="3035"/>
                      </a:lnTo>
                      <a:lnTo>
                        <a:pt x="624" y="3019"/>
                      </a:lnTo>
                      <a:lnTo>
                        <a:pt x="692" y="2994"/>
                      </a:lnTo>
                      <a:lnTo>
                        <a:pt x="767" y="2975"/>
                      </a:lnTo>
                      <a:lnTo>
                        <a:pt x="763" y="2977"/>
                      </a:lnTo>
                      <a:lnTo>
                        <a:pt x="764" y="2975"/>
                      </a:lnTo>
                      <a:lnTo>
                        <a:pt x="767" y="2975"/>
                      </a:lnTo>
                      <a:lnTo>
                        <a:pt x="678" y="2973"/>
                      </a:lnTo>
                      <a:lnTo>
                        <a:pt x="599" y="2968"/>
                      </a:lnTo>
                      <a:lnTo>
                        <a:pt x="528" y="2958"/>
                      </a:lnTo>
                      <a:lnTo>
                        <a:pt x="465" y="2945"/>
                      </a:lnTo>
                      <a:lnTo>
                        <a:pt x="409" y="2928"/>
                      </a:lnTo>
                      <a:lnTo>
                        <a:pt x="359" y="2907"/>
                      </a:lnTo>
                      <a:lnTo>
                        <a:pt x="317" y="2885"/>
                      </a:lnTo>
                      <a:lnTo>
                        <a:pt x="279" y="2859"/>
                      </a:lnTo>
                      <a:lnTo>
                        <a:pt x="246" y="2830"/>
                      </a:lnTo>
                      <a:lnTo>
                        <a:pt x="217" y="2800"/>
                      </a:lnTo>
                      <a:lnTo>
                        <a:pt x="168" y="2732"/>
                      </a:lnTo>
                      <a:lnTo>
                        <a:pt x="127" y="2656"/>
                      </a:lnTo>
                      <a:lnTo>
                        <a:pt x="90" y="2576"/>
                      </a:lnTo>
                      <a:lnTo>
                        <a:pt x="89" y="2551"/>
                      </a:lnTo>
                      <a:lnTo>
                        <a:pt x="91" y="2525"/>
                      </a:lnTo>
                      <a:lnTo>
                        <a:pt x="106" y="2476"/>
                      </a:lnTo>
                      <a:lnTo>
                        <a:pt x="131" y="2429"/>
                      </a:lnTo>
                      <a:lnTo>
                        <a:pt x="163" y="2387"/>
                      </a:lnTo>
                      <a:lnTo>
                        <a:pt x="201" y="2351"/>
                      </a:lnTo>
                      <a:lnTo>
                        <a:pt x="241" y="2323"/>
                      </a:lnTo>
                      <a:lnTo>
                        <a:pt x="283" y="2305"/>
                      </a:lnTo>
                      <a:lnTo>
                        <a:pt x="322" y="2299"/>
                      </a:lnTo>
                      <a:lnTo>
                        <a:pt x="324" y="2272"/>
                      </a:lnTo>
                      <a:lnTo>
                        <a:pt x="320" y="2244"/>
                      </a:lnTo>
                      <a:lnTo>
                        <a:pt x="313" y="2214"/>
                      </a:lnTo>
                      <a:lnTo>
                        <a:pt x="299" y="2188"/>
                      </a:lnTo>
                      <a:lnTo>
                        <a:pt x="279" y="2167"/>
                      </a:lnTo>
                      <a:lnTo>
                        <a:pt x="251" y="2151"/>
                      </a:lnTo>
                      <a:lnTo>
                        <a:pt x="214" y="2145"/>
                      </a:lnTo>
                      <a:lnTo>
                        <a:pt x="193" y="2146"/>
                      </a:lnTo>
                      <a:lnTo>
                        <a:pt x="168" y="2151"/>
                      </a:lnTo>
                      <a:lnTo>
                        <a:pt x="119" y="2162"/>
                      </a:lnTo>
                      <a:lnTo>
                        <a:pt x="98" y="2162"/>
                      </a:lnTo>
                      <a:lnTo>
                        <a:pt x="80" y="2157"/>
                      </a:lnTo>
                      <a:lnTo>
                        <a:pt x="49" y="2142"/>
                      </a:lnTo>
                      <a:lnTo>
                        <a:pt x="27" y="2118"/>
                      </a:lnTo>
                      <a:lnTo>
                        <a:pt x="15" y="2088"/>
                      </a:lnTo>
                      <a:lnTo>
                        <a:pt x="14" y="2057"/>
                      </a:lnTo>
                      <a:lnTo>
                        <a:pt x="22" y="2026"/>
                      </a:lnTo>
                      <a:lnTo>
                        <a:pt x="29" y="2012"/>
                      </a:lnTo>
                      <a:lnTo>
                        <a:pt x="40" y="2000"/>
                      </a:lnTo>
                      <a:lnTo>
                        <a:pt x="20" y="1991"/>
                      </a:lnTo>
                      <a:lnTo>
                        <a:pt x="8" y="1977"/>
                      </a:lnTo>
                      <a:lnTo>
                        <a:pt x="2" y="1957"/>
                      </a:lnTo>
                      <a:lnTo>
                        <a:pt x="0" y="1935"/>
                      </a:lnTo>
                      <a:lnTo>
                        <a:pt x="15" y="1883"/>
                      </a:lnTo>
                      <a:lnTo>
                        <a:pt x="45" y="1827"/>
                      </a:lnTo>
                      <a:lnTo>
                        <a:pt x="87" y="1774"/>
                      </a:lnTo>
                      <a:lnTo>
                        <a:pt x="113" y="1751"/>
                      </a:lnTo>
                      <a:lnTo>
                        <a:pt x="138" y="1731"/>
                      </a:lnTo>
                      <a:lnTo>
                        <a:pt x="165" y="1715"/>
                      </a:lnTo>
                      <a:lnTo>
                        <a:pt x="192" y="1704"/>
                      </a:lnTo>
                      <a:lnTo>
                        <a:pt x="219" y="1699"/>
                      </a:lnTo>
                      <a:lnTo>
                        <a:pt x="246" y="1701"/>
                      </a:lnTo>
                      <a:lnTo>
                        <a:pt x="256" y="1654"/>
                      </a:lnTo>
                      <a:lnTo>
                        <a:pt x="271" y="1619"/>
                      </a:lnTo>
                      <a:lnTo>
                        <a:pt x="287" y="1591"/>
                      </a:lnTo>
                      <a:lnTo>
                        <a:pt x="303" y="1570"/>
                      </a:lnTo>
                      <a:lnTo>
                        <a:pt x="320" y="1556"/>
                      </a:lnTo>
                      <a:lnTo>
                        <a:pt x="337" y="1545"/>
                      </a:lnTo>
                      <a:lnTo>
                        <a:pt x="368" y="1530"/>
                      </a:lnTo>
                      <a:lnTo>
                        <a:pt x="380" y="1523"/>
                      </a:lnTo>
                      <a:lnTo>
                        <a:pt x="391" y="1515"/>
                      </a:lnTo>
                      <a:lnTo>
                        <a:pt x="397" y="1503"/>
                      </a:lnTo>
                      <a:lnTo>
                        <a:pt x="399" y="1487"/>
                      </a:lnTo>
                      <a:lnTo>
                        <a:pt x="397" y="1464"/>
                      </a:lnTo>
                      <a:lnTo>
                        <a:pt x="390" y="1434"/>
                      </a:lnTo>
                      <a:lnTo>
                        <a:pt x="354" y="1344"/>
                      </a:lnTo>
                      <a:lnTo>
                        <a:pt x="329" y="1335"/>
                      </a:lnTo>
                      <a:lnTo>
                        <a:pt x="308" y="1323"/>
                      </a:lnTo>
                      <a:lnTo>
                        <a:pt x="293" y="1310"/>
                      </a:lnTo>
                      <a:lnTo>
                        <a:pt x="281" y="1296"/>
                      </a:lnTo>
                      <a:lnTo>
                        <a:pt x="268" y="1263"/>
                      </a:lnTo>
                      <a:lnTo>
                        <a:pt x="263" y="1228"/>
                      </a:lnTo>
                      <a:lnTo>
                        <a:pt x="262" y="1191"/>
                      </a:lnTo>
                      <a:lnTo>
                        <a:pt x="258" y="1153"/>
                      </a:lnTo>
                      <a:lnTo>
                        <a:pt x="246" y="1119"/>
                      </a:lnTo>
                      <a:lnTo>
                        <a:pt x="222" y="1087"/>
                      </a:lnTo>
                      <a:lnTo>
                        <a:pt x="210" y="1066"/>
                      </a:lnTo>
                      <a:lnTo>
                        <a:pt x="206" y="1047"/>
                      </a:lnTo>
                      <a:lnTo>
                        <a:pt x="208" y="1030"/>
                      </a:lnTo>
                      <a:lnTo>
                        <a:pt x="213" y="1015"/>
                      </a:lnTo>
                      <a:lnTo>
                        <a:pt x="235" y="991"/>
                      </a:lnTo>
                      <a:lnTo>
                        <a:pt x="267" y="970"/>
                      </a:lnTo>
                      <a:lnTo>
                        <a:pt x="297" y="951"/>
                      </a:lnTo>
                      <a:lnTo>
                        <a:pt x="322" y="931"/>
                      </a:lnTo>
                      <a:lnTo>
                        <a:pt x="333" y="908"/>
                      </a:lnTo>
                      <a:lnTo>
                        <a:pt x="330" y="894"/>
                      </a:lnTo>
                      <a:lnTo>
                        <a:pt x="322" y="879"/>
                      </a:lnTo>
                      <a:lnTo>
                        <a:pt x="295" y="852"/>
                      </a:lnTo>
                      <a:lnTo>
                        <a:pt x="288" y="829"/>
                      </a:lnTo>
                      <a:lnTo>
                        <a:pt x="297" y="812"/>
                      </a:lnTo>
                      <a:lnTo>
                        <a:pt x="321" y="801"/>
                      </a:lnTo>
                      <a:lnTo>
                        <a:pt x="355" y="796"/>
                      </a:lnTo>
                      <a:lnTo>
                        <a:pt x="396" y="797"/>
                      </a:lnTo>
                      <a:lnTo>
                        <a:pt x="440" y="806"/>
                      </a:lnTo>
                      <a:lnTo>
                        <a:pt x="485" y="822"/>
                      </a:lnTo>
                      <a:lnTo>
                        <a:pt x="533" y="788"/>
                      </a:lnTo>
                      <a:lnTo>
                        <a:pt x="568" y="766"/>
                      </a:lnTo>
                      <a:lnTo>
                        <a:pt x="615" y="744"/>
                      </a:lnTo>
                      <a:lnTo>
                        <a:pt x="634" y="732"/>
                      </a:lnTo>
                      <a:lnTo>
                        <a:pt x="655" y="711"/>
                      </a:lnTo>
                      <a:lnTo>
                        <a:pt x="714" y="631"/>
                      </a:lnTo>
                      <a:lnTo>
                        <a:pt x="682" y="611"/>
                      </a:lnTo>
                      <a:lnTo>
                        <a:pt x="663" y="589"/>
                      </a:lnTo>
                      <a:lnTo>
                        <a:pt x="655" y="568"/>
                      </a:lnTo>
                      <a:lnTo>
                        <a:pt x="657" y="548"/>
                      </a:lnTo>
                      <a:lnTo>
                        <a:pt x="668" y="527"/>
                      </a:lnTo>
                      <a:lnTo>
                        <a:pt x="686" y="507"/>
                      </a:lnTo>
                      <a:lnTo>
                        <a:pt x="711" y="489"/>
                      </a:lnTo>
                      <a:lnTo>
                        <a:pt x="742" y="472"/>
                      </a:lnTo>
                      <a:lnTo>
                        <a:pt x="812" y="441"/>
                      </a:lnTo>
                      <a:lnTo>
                        <a:pt x="886" y="421"/>
                      </a:lnTo>
                      <a:lnTo>
                        <a:pt x="953" y="411"/>
                      </a:lnTo>
                      <a:lnTo>
                        <a:pt x="982" y="411"/>
                      </a:lnTo>
                      <a:lnTo>
                        <a:pt x="1004" y="415"/>
                      </a:lnTo>
                      <a:lnTo>
                        <a:pt x="1043" y="366"/>
                      </a:lnTo>
                      <a:lnTo>
                        <a:pt x="1069" y="344"/>
                      </a:lnTo>
                      <a:lnTo>
                        <a:pt x="1086" y="338"/>
                      </a:lnTo>
                      <a:lnTo>
                        <a:pt x="1099" y="342"/>
                      </a:lnTo>
                      <a:lnTo>
                        <a:pt x="1114" y="347"/>
                      </a:lnTo>
                      <a:lnTo>
                        <a:pt x="1135" y="340"/>
                      </a:lnTo>
                      <a:lnTo>
                        <a:pt x="1165" y="318"/>
                      </a:lnTo>
                      <a:lnTo>
                        <a:pt x="1211" y="268"/>
                      </a:lnTo>
                      <a:lnTo>
                        <a:pt x="1192" y="248"/>
                      </a:lnTo>
                      <a:lnTo>
                        <a:pt x="1188" y="229"/>
                      </a:lnTo>
                      <a:lnTo>
                        <a:pt x="1194" y="212"/>
                      </a:lnTo>
                      <a:lnTo>
                        <a:pt x="1210" y="199"/>
                      </a:lnTo>
                      <a:lnTo>
                        <a:pt x="1231" y="191"/>
                      </a:lnTo>
                      <a:lnTo>
                        <a:pt x="1256" y="187"/>
                      </a:lnTo>
                      <a:lnTo>
                        <a:pt x="1280" y="189"/>
                      </a:lnTo>
                      <a:lnTo>
                        <a:pt x="1301" y="198"/>
                      </a:lnTo>
                      <a:lnTo>
                        <a:pt x="1289" y="170"/>
                      </a:lnTo>
                      <a:lnTo>
                        <a:pt x="1288" y="143"/>
                      </a:lnTo>
                      <a:lnTo>
                        <a:pt x="1298" y="118"/>
                      </a:lnTo>
                      <a:lnTo>
                        <a:pt x="1318" y="96"/>
                      </a:lnTo>
                      <a:lnTo>
                        <a:pt x="1346" y="75"/>
                      </a:lnTo>
                      <a:lnTo>
                        <a:pt x="1379" y="59"/>
                      </a:lnTo>
                      <a:lnTo>
                        <a:pt x="1416" y="45"/>
                      </a:lnTo>
                      <a:lnTo>
                        <a:pt x="1457" y="34"/>
                      </a:lnTo>
                      <a:lnTo>
                        <a:pt x="1498" y="27"/>
                      </a:lnTo>
                      <a:lnTo>
                        <a:pt x="1539" y="24"/>
                      </a:lnTo>
                      <a:lnTo>
                        <a:pt x="1578" y="26"/>
                      </a:lnTo>
                      <a:lnTo>
                        <a:pt x="1612" y="33"/>
                      </a:lnTo>
                      <a:lnTo>
                        <a:pt x="1643" y="44"/>
                      </a:lnTo>
                      <a:lnTo>
                        <a:pt x="1667" y="60"/>
                      </a:lnTo>
                      <a:lnTo>
                        <a:pt x="1682" y="82"/>
                      </a:lnTo>
                      <a:lnTo>
                        <a:pt x="1688" y="110"/>
                      </a:lnTo>
                      <a:lnTo>
                        <a:pt x="1700" y="79"/>
                      </a:lnTo>
                      <a:lnTo>
                        <a:pt x="1717" y="55"/>
                      </a:lnTo>
                      <a:lnTo>
                        <a:pt x="1738" y="35"/>
                      </a:lnTo>
                      <a:lnTo>
                        <a:pt x="1762" y="19"/>
                      </a:lnTo>
                      <a:lnTo>
                        <a:pt x="1788" y="8"/>
                      </a:lnTo>
                      <a:lnTo>
                        <a:pt x="1817" y="2"/>
                      </a:lnTo>
                      <a:lnTo>
                        <a:pt x="1845" y="0"/>
                      </a:lnTo>
                      <a:lnTo>
                        <a:pt x="1874" y="2"/>
                      </a:lnTo>
                      <a:lnTo>
                        <a:pt x="1903" y="8"/>
                      </a:lnTo>
                      <a:lnTo>
                        <a:pt x="1929" y="18"/>
                      </a:lnTo>
                      <a:lnTo>
                        <a:pt x="1953" y="32"/>
                      </a:lnTo>
                      <a:lnTo>
                        <a:pt x="1974" y="49"/>
                      </a:lnTo>
                      <a:lnTo>
                        <a:pt x="1991" y="69"/>
                      </a:lnTo>
                      <a:lnTo>
                        <a:pt x="2004" y="94"/>
                      </a:lnTo>
                      <a:lnTo>
                        <a:pt x="2011" y="120"/>
                      </a:lnTo>
                      <a:lnTo>
                        <a:pt x="2012" y="150"/>
                      </a:lnTo>
                      <a:lnTo>
                        <a:pt x="2043" y="165"/>
                      </a:lnTo>
                      <a:lnTo>
                        <a:pt x="2083" y="190"/>
                      </a:lnTo>
                      <a:lnTo>
                        <a:pt x="2127" y="225"/>
                      </a:lnTo>
                      <a:lnTo>
                        <a:pt x="2170" y="263"/>
                      </a:lnTo>
                      <a:lnTo>
                        <a:pt x="2206" y="304"/>
                      </a:lnTo>
                      <a:lnTo>
                        <a:pt x="2229" y="344"/>
                      </a:lnTo>
                      <a:lnTo>
                        <a:pt x="2234" y="362"/>
                      </a:lnTo>
                      <a:lnTo>
                        <a:pt x="2234" y="379"/>
                      </a:lnTo>
                      <a:lnTo>
                        <a:pt x="2229" y="394"/>
                      </a:lnTo>
                      <a:lnTo>
                        <a:pt x="2217" y="407"/>
                      </a:lnTo>
                      <a:lnTo>
                        <a:pt x="2259" y="421"/>
                      </a:lnTo>
                      <a:lnTo>
                        <a:pt x="2298" y="439"/>
                      </a:lnTo>
                      <a:lnTo>
                        <a:pt x="2337" y="460"/>
                      </a:lnTo>
                      <a:lnTo>
                        <a:pt x="2370" y="486"/>
                      </a:lnTo>
                      <a:lnTo>
                        <a:pt x="2399" y="514"/>
                      </a:lnTo>
                      <a:lnTo>
                        <a:pt x="2421" y="546"/>
                      </a:lnTo>
                      <a:lnTo>
                        <a:pt x="2437" y="579"/>
                      </a:lnTo>
                      <a:lnTo>
                        <a:pt x="2444" y="615"/>
                      </a:lnTo>
                      <a:lnTo>
                        <a:pt x="2469" y="588"/>
                      </a:lnTo>
                      <a:lnTo>
                        <a:pt x="2499" y="570"/>
                      </a:lnTo>
                      <a:lnTo>
                        <a:pt x="2535" y="560"/>
                      </a:lnTo>
                      <a:lnTo>
                        <a:pt x="2574" y="555"/>
                      </a:lnTo>
                      <a:lnTo>
                        <a:pt x="2612" y="557"/>
                      </a:lnTo>
                      <a:lnTo>
                        <a:pt x="2652" y="565"/>
                      </a:lnTo>
                      <a:lnTo>
                        <a:pt x="2688" y="577"/>
                      </a:lnTo>
                      <a:lnTo>
                        <a:pt x="2719" y="595"/>
                      </a:lnTo>
                      <a:lnTo>
                        <a:pt x="2765" y="578"/>
                      </a:lnTo>
                      <a:lnTo>
                        <a:pt x="2813" y="570"/>
                      </a:lnTo>
                      <a:lnTo>
                        <a:pt x="2862" y="570"/>
                      </a:lnTo>
                      <a:lnTo>
                        <a:pt x="2909" y="577"/>
                      </a:lnTo>
                      <a:lnTo>
                        <a:pt x="2954" y="591"/>
                      </a:lnTo>
                      <a:lnTo>
                        <a:pt x="2996" y="611"/>
                      </a:lnTo>
                      <a:lnTo>
                        <a:pt x="3033" y="635"/>
                      </a:lnTo>
                      <a:lnTo>
                        <a:pt x="3064" y="664"/>
                      </a:lnTo>
                      <a:lnTo>
                        <a:pt x="3103" y="676"/>
                      </a:lnTo>
                      <a:lnTo>
                        <a:pt x="3136" y="695"/>
                      </a:lnTo>
                      <a:lnTo>
                        <a:pt x="3162" y="722"/>
                      </a:lnTo>
                      <a:lnTo>
                        <a:pt x="3181" y="751"/>
                      </a:lnTo>
                      <a:lnTo>
                        <a:pt x="3190" y="783"/>
                      </a:lnTo>
                      <a:lnTo>
                        <a:pt x="3188" y="814"/>
                      </a:lnTo>
                      <a:lnTo>
                        <a:pt x="3174" y="845"/>
                      </a:lnTo>
                      <a:lnTo>
                        <a:pt x="3148" y="872"/>
                      </a:lnTo>
                      <a:lnTo>
                        <a:pt x="3177" y="878"/>
                      </a:lnTo>
                      <a:lnTo>
                        <a:pt x="3202" y="889"/>
                      </a:lnTo>
                      <a:lnTo>
                        <a:pt x="3223" y="903"/>
                      </a:lnTo>
                      <a:lnTo>
                        <a:pt x="3242" y="921"/>
                      </a:lnTo>
                      <a:lnTo>
                        <a:pt x="3255" y="940"/>
                      </a:lnTo>
                      <a:lnTo>
                        <a:pt x="3265" y="960"/>
                      </a:lnTo>
                      <a:lnTo>
                        <a:pt x="3272" y="1005"/>
                      </a:lnTo>
                      <a:lnTo>
                        <a:pt x="3263" y="1048"/>
                      </a:lnTo>
                      <a:lnTo>
                        <a:pt x="3252" y="1067"/>
                      </a:lnTo>
                      <a:lnTo>
                        <a:pt x="3236" y="1084"/>
                      </a:lnTo>
                      <a:lnTo>
                        <a:pt x="3218" y="1098"/>
                      </a:lnTo>
                      <a:lnTo>
                        <a:pt x="3193" y="1109"/>
                      </a:lnTo>
                      <a:lnTo>
                        <a:pt x="3165" y="1115"/>
                      </a:lnTo>
                      <a:lnTo>
                        <a:pt x="3132" y="1116"/>
                      </a:lnTo>
                      <a:lnTo>
                        <a:pt x="3141" y="1159"/>
                      </a:lnTo>
                      <a:lnTo>
                        <a:pt x="3152" y="1197"/>
                      </a:lnTo>
                      <a:lnTo>
                        <a:pt x="3170" y="1234"/>
                      </a:lnTo>
                      <a:lnTo>
                        <a:pt x="3195" y="1271"/>
                      </a:lnTo>
                      <a:lnTo>
                        <a:pt x="3221" y="1262"/>
                      </a:lnTo>
                      <a:lnTo>
                        <a:pt x="3247" y="1257"/>
                      </a:lnTo>
                      <a:lnTo>
                        <a:pt x="3273" y="1255"/>
                      </a:lnTo>
                      <a:lnTo>
                        <a:pt x="3301" y="1256"/>
                      </a:lnTo>
                      <a:lnTo>
                        <a:pt x="3327" y="1260"/>
                      </a:lnTo>
                      <a:lnTo>
                        <a:pt x="3354" y="1267"/>
                      </a:lnTo>
                      <a:lnTo>
                        <a:pt x="3401" y="1288"/>
                      </a:lnTo>
                      <a:lnTo>
                        <a:pt x="3421" y="1301"/>
                      </a:lnTo>
                      <a:lnTo>
                        <a:pt x="3440" y="1315"/>
                      </a:lnTo>
                      <a:lnTo>
                        <a:pt x="3454" y="1332"/>
                      </a:lnTo>
                      <a:lnTo>
                        <a:pt x="3463" y="1351"/>
                      </a:lnTo>
                      <a:lnTo>
                        <a:pt x="3470" y="1370"/>
                      </a:lnTo>
                      <a:lnTo>
                        <a:pt x="3471" y="1390"/>
                      </a:lnTo>
                      <a:lnTo>
                        <a:pt x="3466" y="1412"/>
                      </a:lnTo>
                      <a:lnTo>
                        <a:pt x="3455" y="1434"/>
                      </a:lnTo>
                      <a:lnTo>
                        <a:pt x="3478" y="1444"/>
                      </a:lnTo>
                      <a:lnTo>
                        <a:pt x="3498" y="1456"/>
                      </a:lnTo>
                      <a:lnTo>
                        <a:pt x="3528" y="1486"/>
                      </a:lnTo>
                      <a:lnTo>
                        <a:pt x="3546" y="1519"/>
                      </a:lnTo>
                      <a:lnTo>
                        <a:pt x="3554" y="1556"/>
                      </a:lnTo>
                      <a:lnTo>
                        <a:pt x="3553" y="1594"/>
                      </a:lnTo>
                      <a:lnTo>
                        <a:pt x="3544" y="1632"/>
                      </a:lnTo>
                      <a:lnTo>
                        <a:pt x="3527" y="1668"/>
                      </a:lnTo>
                      <a:lnTo>
                        <a:pt x="3503" y="1699"/>
                      </a:lnTo>
                      <a:lnTo>
                        <a:pt x="3533" y="1711"/>
                      </a:lnTo>
                      <a:lnTo>
                        <a:pt x="3557" y="1730"/>
                      </a:lnTo>
                      <a:lnTo>
                        <a:pt x="3573" y="1751"/>
                      </a:lnTo>
                      <a:lnTo>
                        <a:pt x="3582" y="1774"/>
                      </a:lnTo>
                      <a:lnTo>
                        <a:pt x="3586" y="1800"/>
                      </a:lnTo>
                      <a:lnTo>
                        <a:pt x="3586" y="1825"/>
                      </a:lnTo>
                      <a:lnTo>
                        <a:pt x="3581" y="1851"/>
                      </a:lnTo>
                      <a:lnTo>
                        <a:pt x="3571" y="1874"/>
                      </a:lnTo>
                      <a:lnTo>
                        <a:pt x="3596" y="1888"/>
                      </a:lnTo>
                      <a:lnTo>
                        <a:pt x="3618" y="1908"/>
                      </a:lnTo>
                      <a:lnTo>
                        <a:pt x="3635" y="1932"/>
                      </a:lnTo>
                      <a:lnTo>
                        <a:pt x="3645" y="1958"/>
                      </a:lnTo>
                      <a:lnTo>
                        <a:pt x="3651" y="1985"/>
                      </a:lnTo>
                      <a:lnTo>
                        <a:pt x="3647" y="2009"/>
                      </a:lnTo>
                      <a:lnTo>
                        <a:pt x="3632" y="2031"/>
                      </a:lnTo>
                      <a:lnTo>
                        <a:pt x="3608" y="2050"/>
                      </a:lnTo>
                      <a:lnTo>
                        <a:pt x="3623" y="2069"/>
                      </a:lnTo>
                      <a:lnTo>
                        <a:pt x="3631" y="2091"/>
                      </a:lnTo>
                      <a:lnTo>
                        <a:pt x="3633" y="2115"/>
                      </a:lnTo>
                      <a:lnTo>
                        <a:pt x="3629" y="2137"/>
                      </a:lnTo>
                      <a:lnTo>
                        <a:pt x="3620" y="2159"/>
                      </a:lnTo>
                      <a:lnTo>
                        <a:pt x="3606" y="2179"/>
                      </a:lnTo>
                      <a:lnTo>
                        <a:pt x="3586" y="2195"/>
                      </a:lnTo>
                      <a:lnTo>
                        <a:pt x="3560" y="2206"/>
                      </a:lnTo>
                      <a:lnTo>
                        <a:pt x="3577" y="2226"/>
                      </a:lnTo>
                      <a:lnTo>
                        <a:pt x="3583" y="2247"/>
                      </a:lnTo>
                      <a:lnTo>
                        <a:pt x="3582" y="2267"/>
                      </a:lnTo>
                      <a:lnTo>
                        <a:pt x="3574" y="2288"/>
                      </a:lnTo>
                      <a:lnTo>
                        <a:pt x="3561" y="2306"/>
                      </a:lnTo>
                      <a:lnTo>
                        <a:pt x="3541" y="2321"/>
                      </a:lnTo>
                      <a:lnTo>
                        <a:pt x="3495" y="2343"/>
                      </a:lnTo>
                      <a:lnTo>
                        <a:pt x="3529" y="2369"/>
                      </a:lnTo>
                      <a:lnTo>
                        <a:pt x="3542" y="2386"/>
                      </a:lnTo>
                      <a:lnTo>
                        <a:pt x="3550" y="2403"/>
                      </a:lnTo>
                      <a:lnTo>
                        <a:pt x="3553" y="2422"/>
                      </a:lnTo>
                      <a:lnTo>
                        <a:pt x="3548" y="2440"/>
                      </a:lnTo>
                      <a:lnTo>
                        <a:pt x="3536" y="2456"/>
                      </a:lnTo>
                      <a:lnTo>
                        <a:pt x="3513" y="2469"/>
                      </a:lnTo>
                      <a:lnTo>
                        <a:pt x="3534" y="2478"/>
                      </a:lnTo>
                      <a:lnTo>
                        <a:pt x="3550" y="2490"/>
                      </a:lnTo>
                      <a:lnTo>
                        <a:pt x="3564" y="2503"/>
                      </a:lnTo>
                      <a:lnTo>
                        <a:pt x="3573" y="2518"/>
                      </a:lnTo>
                      <a:lnTo>
                        <a:pt x="3578" y="2534"/>
                      </a:lnTo>
                      <a:lnTo>
                        <a:pt x="3579" y="2552"/>
                      </a:lnTo>
                      <a:lnTo>
                        <a:pt x="3578" y="2569"/>
                      </a:lnTo>
                      <a:lnTo>
                        <a:pt x="3573" y="2586"/>
                      </a:lnTo>
                      <a:lnTo>
                        <a:pt x="3554" y="2617"/>
                      </a:lnTo>
                      <a:lnTo>
                        <a:pt x="3524" y="2640"/>
                      </a:lnTo>
                      <a:lnTo>
                        <a:pt x="3484" y="2653"/>
                      </a:lnTo>
                      <a:lnTo>
                        <a:pt x="3462" y="2654"/>
                      </a:lnTo>
                      <a:lnTo>
                        <a:pt x="3437" y="2650"/>
                      </a:lnTo>
                      <a:lnTo>
                        <a:pt x="3447" y="2683"/>
                      </a:lnTo>
                      <a:lnTo>
                        <a:pt x="3459" y="2720"/>
                      </a:lnTo>
                      <a:lnTo>
                        <a:pt x="3459" y="2739"/>
                      </a:lnTo>
                      <a:lnTo>
                        <a:pt x="3455" y="2754"/>
                      </a:lnTo>
                      <a:lnTo>
                        <a:pt x="3442" y="2767"/>
                      </a:lnTo>
                      <a:lnTo>
                        <a:pt x="3418" y="2776"/>
                      </a:lnTo>
                      <a:lnTo>
                        <a:pt x="3430" y="2799"/>
                      </a:lnTo>
                      <a:lnTo>
                        <a:pt x="3432" y="2819"/>
                      </a:lnTo>
                      <a:lnTo>
                        <a:pt x="3424" y="2838"/>
                      </a:lnTo>
                      <a:lnTo>
                        <a:pt x="3408" y="2856"/>
                      </a:lnTo>
                      <a:lnTo>
                        <a:pt x="3385" y="2870"/>
                      </a:lnTo>
                      <a:lnTo>
                        <a:pt x="3360" y="2880"/>
                      </a:lnTo>
                      <a:lnTo>
                        <a:pt x="3333" y="2885"/>
                      </a:lnTo>
                      <a:lnTo>
                        <a:pt x="3306" y="2886"/>
                      </a:lnTo>
                      <a:lnTo>
                        <a:pt x="3312" y="2916"/>
                      </a:lnTo>
                      <a:lnTo>
                        <a:pt x="3308" y="2944"/>
                      </a:lnTo>
                      <a:lnTo>
                        <a:pt x="3297" y="2970"/>
                      </a:lnTo>
                      <a:lnTo>
                        <a:pt x="3279" y="2995"/>
                      </a:lnTo>
                      <a:lnTo>
                        <a:pt x="3230" y="3040"/>
                      </a:lnTo>
                      <a:lnTo>
                        <a:pt x="3174" y="3077"/>
                      </a:lnTo>
                      <a:lnTo>
                        <a:pt x="3199" y="3089"/>
                      </a:lnTo>
                      <a:lnTo>
                        <a:pt x="3217" y="3105"/>
                      </a:lnTo>
                      <a:lnTo>
                        <a:pt x="3227" y="3123"/>
                      </a:lnTo>
                      <a:lnTo>
                        <a:pt x="3232" y="3143"/>
                      </a:lnTo>
                      <a:lnTo>
                        <a:pt x="3232" y="3165"/>
                      </a:lnTo>
                      <a:lnTo>
                        <a:pt x="3227" y="3186"/>
                      </a:lnTo>
                      <a:lnTo>
                        <a:pt x="3218" y="3205"/>
                      </a:lnTo>
                      <a:lnTo>
                        <a:pt x="3206" y="3223"/>
                      </a:lnTo>
                      <a:lnTo>
                        <a:pt x="3234" y="3242"/>
                      </a:lnTo>
                      <a:lnTo>
                        <a:pt x="3256" y="3266"/>
                      </a:lnTo>
                      <a:lnTo>
                        <a:pt x="3272" y="3294"/>
                      </a:lnTo>
                      <a:lnTo>
                        <a:pt x="3280" y="3322"/>
                      </a:lnTo>
                      <a:lnTo>
                        <a:pt x="3279" y="3350"/>
                      </a:lnTo>
                      <a:lnTo>
                        <a:pt x="3265" y="3377"/>
                      </a:lnTo>
                      <a:lnTo>
                        <a:pt x="3255" y="3388"/>
                      </a:lnTo>
                      <a:lnTo>
                        <a:pt x="3240" y="3397"/>
                      </a:lnTo>
                      <a:lnTo>
                        <a:pt x="3201" y="3411"/>
                      </a:lnTo>
                      <a:lnTo>
                        <a:pt x="3211" y="3437"/>
                      </a:lnTo>
                      <a:lnTo>
                        <a:pt x="3209" y="3458"/>
                      </a:lnTo>
                      <a:lnTo>
                        <a:pt x="3195" y="3476"/>
                      </a:lnTo>
                      <a:lnTo>
                        <a:pt x="3176" y="3492"/>
                      </a:lnTo>
                      <a:lnTo>
                        <a:pt x="3149" y="3503"/>
                      </a:lnTo>
                      <a:lnTo>
                        <a:pt x="3120" y="3512"/>
                      </a:lnTo>
                      <a:lnTo>
                        <a:pt x="3064" y="3521"/>
                      </a:lnTo>
                      <a:lnTo>
                        <a:pt x="3024" y="3567"/>
                      </a:lnTo>
                      <a:lnTo>
                        <a:pt x="2976" y="3607"/>
                      </a:lnTo>
                      <a:lnTo>
                        <a:pt x="2922" y="3641"/>
                      </a:lnTo>
                      <a:lnTo>
                        <a:pt x="2864" y="3672"/>
                      </a:lnTo>
                      <a:lnTo>
                        <a:pt x="2801" y="3698"/>
                      </a:lnTo>
                      <a:lnTo>
                        <a:pt x="2736" y="3721"/>
                      </a:lnTo>
                      <a:lnTo>
                        <a:pt x="2608" y="3766"/>
                      </a:lnTo>
                      <a:lnTo>
                        <a:pt x="2618" y="3794"/>
                      </a:lnTo>
                      <a:lnTo>
                        <a:pt x="2620" y="3817"/>
                      </a:lnTo>
                      <a:lnTo>
                        <a:pt x="2619" y="3834"/>
                      </a:lnTo>
                      <a:lnTo>
                        <a:pt x="2614" y="3847"/>
                      </a:lnTo>
                      <a:lnTo>
                        <a:pt x="2604" y="3856"/>
                      </a:lnTo>
                      <a:lnTo>
                        <a:pt x="2593" y="3861"/>
                      </a:lnTo>
                      <a:lnTo>
                        <a:pt x="2579" y="3861"/>
                      </a:lnTo>
                      <a:lnTo>
                        <a:pt x="2565" y="3858"/>
                      </a:lnTo>
                      <a:lnTo>
                        <a:pt x="2550" y="3851"/>
                      </a:lnTo>
                      <a:lnTo>
                        <a:pt x="2537" y="3842"/>
                      </a:lnTo>
                      <a:lnTo>
                        <a:pt x="2525" y="3830"/>
                      </a:lnTo>
                      <a:lnTo>
                        <a:pt x="2516" y="3816"/>
                      </a:lnTo>
                      <a:lnTo>
                        <a:pt x="2509" y="3799"/>
                      </a:lnTo>
                      <a:lnTo>
                        <a:pt x="2508" y="3780"/>
                      </a:lnTo>
                      <a:lnTo>
                        <a:pt x="2511" y="3760"/>
                      </a:lnTo>
                      <a:lnTo>
                        <a:pt x="2519" y="3738"/>
                      </a:lnTo>
                      <a:lnTo>
                        <a:pt x="2482" y="3756"/>
                      </a:lnTo>
                      <a:lnTo>
                        <a:pt x="2446" y="3759"/>
                      </a:lnTo>
                      <a:lnTo>
                        <a:pt x="2415" y="3750"/>
                      </a:lnTo>
                      <a:lnTo>
                        <a:pt x="2389" y="3733"/>
                      </a:lnTo>
                      <a:lnTo>
                        <a:pt x="2372" y="3708"/>
                      </a:lnTo>
                      <a:lnTo>
                        <a:pt x="2366" y="3682"/>
                      </a:lnTo>
                      <a:lnTo>
                        <a:pt x="2371" y="3654"/>
                      </a:lnTo>
                      <a:lnTo>
                        <a:pt x="2380" y="3642"/>
                      </a:lnTo>
                      <a:lnTo>
                        <a:pt x="2392" y="3631"/>
                      </a:lnTo>
                      <a:lnTo>
                        <a:pt x="2395" y="3594"/>
                      </a:lnTo>
                      <a:lnTo>
                        <a:pt x="2387" y="3569"/>
                      </a:lnTo>
                      <a:lnTo>
                        <a:pt x="2372" y="3551"/>
                      </a:lnTo>
                      <a:lnTo>
                        <a:pt x="2353" y="3534"/>
                      </a:lnTo>
                      <a:lnTo>
                        <a:pt x="2333" y="3517"/>
                      </a:lnTo>
                      <a:lnTo>
                        <a:pt x="2317" y="3495"/>
                      </a:lnTo>
                      <a:lnTo>
                        <a:pt x="2306" y="3463"/>
                      </a:lnTo>
                      <a:lnTo>
                        <a:pt x="2306" y="3420"/>
                      </a:lnTo>
                      <a:lnTo>
                        <a:pt x="2301" y="3408"/>
                      </a:lnTo>
                      <a:lnTo>
                        <a:pt x="2292" y="3403"/>
                      </a:lnTo>
                      <a:lnTo>
                        <a:pt x="2265" y="3408"/>
                      </a:lnTo>
                      <a:lnTo>
                        <a:pt x="2201" y="3441"/>
                      </a:lnTo>
                      <a:lnTo>
                        <a:pt x="2155" y="3602"/>
                      </a:lnTo>
                      <a:lnTo>
                        <a:pt x="2112" y="3765"/>
                      </a:lnTo>
                      <a:lnTo>
                        <a:pt x="2040" y="4092"/>
                      </a:lnTo>
                      <a:lnTo>
                        <a:pt x="1986" y="4422"/>
                      </a:lnTo>
                      <a:lnTo>
                        <a:pt x="1950" y="4752"/>
                      </a:lnTo>
                      <a:lnTo>
                        <a:pt x="1938" y="4917"/>
                      </a:lnTo>
                      <a:lnTo>
                        <a:pt x="1932" y="5083"/>
                      </a:lnTo>
                      <a:lnTo>
                        <a:pt x="1930" y="5250"/>
                      </a:lnTo>
                      <a:lnTo>
                        <a:pt x="1934" y="5415"/>
                      </a:lnTo>
                      <a:lnTo>
                        <a:pt x="1942" y="5581"/>
                      </a:lnTo>
                      <a:lnTo>
                        <a:pt x="1957" y="5748"/>
                      </a:lnTo>
                      <a:lnTo>
                        <a:pt x="1975" y="5912"/>
                      </a:lnTo>
                      <a:lnTo>
                        <a:pt x="1999" y="6078"/>
                      </a:lnTo>
                      <a:lnTo>
                        <a:pt x="1508" y="6078"/>
                      </a:lnTo>
                      <a:lnTo>
                        <a:pt x="1531" y="6036"/>
                      </a:lnTo>
                      <a:lnTo>
                        <a:pt x="1549" y="5975"/>
                      </a:lnTo>
                      <a:lnTo>
                        <a:pt x="1565" y="5898"/>
                      </a:lnTo>
                      <a:lnTo>
                        <a:pt x="1577" y="5806"/>
                      </a:lnTo>
                      <a:lnTo>
                        <a:pt x="1591" y="5583"/>
                      </a:lnTo>
                      <a:lnTo>
                        <a:pt x="1593" y="5323"/>
                      </a:lnTo>
                      <a:lnTo>
                        <a:pt x="1582" y="5040"/>
                      </a:lnTo>
                      <a:lnTo>
                        <a:pt x="1561" y="4750"/>
                      </a:lnTo>
                      <a:lnTo>
                        <a:pt x="1546" y="4607"/>
                      </a:lnTo>
                      <a:lnTo>
                        <a:pt x="1528" y="4467"/>
                      </a:lnTo>
                      <a:lnTo>
                        <a:pt x="1486" y="4206"/>
                      </a:lnTo>
                      <a:lnTo>
                        <a:pt x="1565" y="4190"/>
                      </a:lnTo>
                      <a:lnTo>
                        <a:pt x="1576" y="4169"/>
                      </a:lnTo>
                      <a:lnTo>
                        <a:pt x="1586" y="4155"/>
                      </a:lnTo>
                      <a:lnTo>
                        <a:pt x="1595" y="4147"/>
                      </a:lnTo>
                      <a:lnTo>
                        <a:pt x="1606" y="4145"/>
                      </a:lnTo>
                      <a:lnTo>
                        <a:pt x="1624" y="4153"/>
                      </a:lnTo>
                      <a:lnTo>
                        <a:pt x="1643" y="4169"/>
                      </a:lnTo>
                      <a:lnTo>
                        <a:pt x="1664" y="4186"/>
                      </a:lnTo>
                      <a:lnTo>
                        <a:pt x="1674" y="4191"/>
                      </a:lnTo>
                      <a:lnTo>
                        <a:pt x="1686" y="4194"/>
                      </a:lnTo>
                      <a:lnTo>
                        <a:pt x="1698" y="4192"/>
                      </a:lnTo>
                      <a:lnTo>
                        <a:pt x="1711" y="4186"/>
                      </a:lnTo>
                      <a:lnTo>
                        <a:pt x="1725" y="4174"/>
                      </a:lnTo>
                      <a:lnTo>
                        <a:pt x="1740" y="4153"/>
                      </a:lnTo>
                      <a:lnTo>
                        <a:pt x="1742" y="4334"/>
                      </a:lnTo>
                      <a:lnTo>
                        <a:pt x="1732" y="4464"/>
                      </a:lnTo>
                      <a:lnTo>
                        <a:pt x="1717" y="4545"/>
                      </a:lnTo>
                      <a:lnTo>
                        <a:pt x="1705" y="4566"/>
                      </a:lnTo>
                      <a:lnTo>
                        <a:pt x="1701" y="4571"/>
                      </a:lnTo>
                      <a:lnTo>
                        <a:pt x="1693" y="4574"/>
                      </a:lnTo>
                      <a:lnTo>
                        <a:pt x="1680" y="4570"/>
                      </a:lnTo>
                      <a:lnTo>
                        <a:pt x="1665" y="4554"/>
                      </a:lnTo>
                      <a:lnTo>
                        <a:pt x="1649" y="4524"/>
                      </a:lnTo>
                      <a:lnTo>
                        <a:pt x="1634" y="4483"/>
                      </a:lnTo>
                      <a:lnTo>
                        <a:pt x="1599" y="4362"/>
                      </a:lnTo>
                      <a:lnTo>
                        <a:pt x="1565" y="4190"/>
                      </a:lnTo>
                      <a:lnTo>
                        <a:pt x="1486" y="4206"/>
                      </a:lnTo>
                      <a:lnTo>
                        <a:pt x="1434" y="3746"/>
                      </a:lnTo>
                      <a:lnTo>
                        <a:pt x="1388" y="3611"/>
                      </a:lnTo>
                      <a:lnTo>
                        <a:pt x="1360" y="3541"/>
                      </a:lnTo>
                      <a:lnTo>
                        <a:pt x="1349" y="3514"/>
                      </a:lnTo>
                      <a:lnTo>
                        <a:pt x="1328" y="3472"/>
                      </a:lnTo>
                      <a:lnTo>
                        <a:pt x="1362" y="3472"/>
                      </a:lnTo>
                      <a:lnTo>
                        <a:pt x="1386" y="3462"/>
                      </a:lnTo>
                      <a:lnTo>
                        <a:pt x="1403" y="3444"/>
                      </a:lnTo>
                      <a:lnTo>
                        <a:pt x="1419" y="3421"/>
                      </a:lnTo>
                      <a:lnTo>
                        <a:pt x="1436" y="3397"/>
                      </a:lnTo>
                      <a:lnTo>
                        <a:pt x="1461" y="3377"/>
                      </a:lnTo>
                      <a:lnTo>
                        <a:pt x="1496" y="3363"/>
                      </a:lnTo>
                      <a:lnTo>
                        <a:pt x="1519" y="3360"/>
                      </a:lnTo>
                      <a:lnTo>
                        <a:pt x="1546" y="3359"/>
                      </a:lnTo>
                      <a:lnTo>
                        <a:pt x="1630" y="3604"/>
                      </a:lnTo>
                      <a:lnTo>
                        <a:pt x="1668" y="3725"/>
                      </a:lnTo>
                      <a:lnTo>
                        <a:pt x="1700" y="3848"/>
                      </a:lnTo>
                      <a:lnTo>
                        <a:pt x="1636" y="3861"/>
                      </a:lnTo>
                      <a:lnTo>
                        <a:pt x="1589" y="3865"/>
                      </a:lnTo>
                      <a:lnTo>
                        <a:pt x="1556" y="3862"/>
                      </a:lnTo>
                      <a:lnTo>
                        <a:pt x="1535" y="3852"/>
                      </a:lnTo>
                      <a:lnTo>
                        <a:pt x="1524" y="3838"/>
                      </a:lnTo>
                      <a:lnTo>
                        <a:pt x="1520" y="3822"/>
                      </a:lnTo>
                      <a:lnTo>
                        <a:pt x="1528" y="3782"/>
                      </a:lnTo>
                      <a:lnTo>
                        <a:pt x="1540" y="3745"/>
                      </a:lnTo>
                      <a:lnTo>
                        <a:pt x="1543" y="3730"/>
                      </a:lnTo>
                      <a:lnTo>
                        <a:pt x="1540" y="3719"/>
                      </a:lnTo>
                      <a:lnTo>
                        <a:pt x="1529" y="3714"/>
                      </a:lnTo>
                      <a:lnTo>
                        <a:pt x="1511" y="3716"/>
                      </a:lnTo>
                      <a:lnTo>
                        <a:pt x="1479" y="3726"/>
                      </a:lnTo>
                      <a:lnTo>
                        <a:pt x="1434" y="3746"/>
                      </a:lnTo>
                      <a:lnTo>
                        <a:pt x="1486" y="4206"/>
                      </a:lnTo>
                      <a:lnTo>
                        <a:pt x="1780" y="3810"/>
                      </a:lnTo>
                      <a:lnTo>
                        <a:pt x="1775" y="3813"/>
                      </a:lnTo>
                      <a:lnTo>
                        <a:pt x="1768" y="3810"/>
                      </a:lnTo>
                      <a:lnTo>
                        <a:pt x="1755" y="3785"/>
                      </a:lnTo>
                      <a:lnTo>
                        <a:pt x="1721" y="3680"/>
                      </a:lnTo>
                      <a:lnTo>
                        <a:pt x="1640" y="3362"/>
                      </a:lnTo>
                      <a:lnTo>
                        <a:pt x="1670" y="3386"/>
                      </a:lnTo>
                      <a:lnTo>
                        <a:pt x="1690" y="3393"/>
                      </a:lnTo>
                      <a:lnTo>
                        <a:pt x="1711" y="3399"/>
                      </a:lnTo>
                      <a:lnTo>
                        <a:pt x="1732" y="3401"/>
                      </a:lnTo>
                      <a:lnTo>
                        <a:pt x="1754" y="3399"/>
                      </a:lnTo>
                      <a:lnTo>
                        <a:pt x="1793" y="3387"/>
                      </a:lnTo>
                      <a:lnTo>
                        <a:pt x="1797" y="3569"/>
                      </a:lnTo>
                      <a:lnTo>
                        <a:pt x="1794" y="3696"/>
                      </a:lnTo>
                      <a:lnTo>
                        <a:pt x="1789" y="3774"/>
                      </a:lnTo>
                      <a:lnTo>
                        <a:pt x="1780" y="3810"/>
                      </a:lnTo>
                      <a:lnTo>
                        <a:pt x="1486" y="4206"/>
                      </a:lnTo>
                      <a:lnTo>
                        <a:pt x="1858" y="3905"/>
                      </a:lnTo>
                      <a:lnTo>
                        <a:pt x="1878" y="3399"/>
                      </a:lnTo>
                      <a:lnTo>
                        <a:pt x="1907" y="3410"/>
                      </a:lnTo>
                      <a:lnTo>
                        <a:pt x="1936" y="3411"/>
                      </a:lnTo>
                      <a:lnTo>
                        <a:pt x="1965" y="3407"/>
                      </a:lnTo>
                      <a:lnTo>
                        <a:pt x="1994" y="3399"/>
                      </a:lnTo>
                      <a:lnTo>
                        <a:pt x="2023" y="3391"/>
                      </a:lnTo>
                      <a:lnTo>
                        <a:pt x="2052" y="3387"/>
                      </a:lnTo>
                      <a:lnTo>
                        <a:pt x="2079" y="3390"/>
                      </a:lnTo>
                      <a:lnTo>
                        <a:pt x="2106" y="3403"/>
                      </a:lnTo>
                      <a:lnTo>
                        <a:pt x="2056" y="3626"/>
                      </a:lnTo>
                      <a:lnTo>
                        <a:pt x="1998" y="3858"/>
                      </a:lnTo>
                      <a:lnTo>
                        <a:pt x="1926" y="4090"/>
                      </a:lnTo>
                      <a:lnTo>
                        <a:pt x="1886" y="4203"/>
                      </a:lnTo>
                      <a:lnTo>
                        <a:pt x="1841" y="4312"/>
                      </a:lnTo>
                      <a:lnTo>
                        <a:pt x="1858" y="3905"/>
                      </a:lnTo>
                      <a:lnTo>
                        <a:pt x="1486" y="4206"/>
                      </a:lnTo>
                      <a:close/>
                    </a:path>
                  </a:pathLst>
                </a:custGeom>
                <a:solidFill>
                  <a:srgbClr val="7CBF33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1" name="Freeform 45">
                  <a:extLst>
                    <a:ext uri="{FF2B5EF4-FFF2-40B4-BE49-F238E27FC236}">
                      <a16:creationId xmlns:a16="http://schemas.microsoft.com/office/drawing/2014/main" id="{5ABDC457-A07F-412A-9629-B58797F9C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862" y="567617"/>
                  <a:ext cx="966536" cy="1499089"/>
                </a:xfrm>
                <a:custGeom>
                  <a:avLst/>
                  <a:gdLst>
                    <a:gd name="T0" fmla="*/ 1193 w 3651"/>
                    <a:gd name="T1" fmla="*/ 4212 h 6078"/>
                    <a:gd name="T2" fmla="*/ 966 w 3651"/>
                    <a:gd name="T3" fmla="*/ 4080 h 6078"/>
                    <a:gd name="T4" fmla="*/ 828 w 3651"/>
                    <a:gd name="T5" fmla="*/ 4181 h 6078"/>
                    <a:gd name="T6" fmla="*/ 631 w 3651"/>
                    <a:gd name="T7" fmla="*/ 4179 h 6078"/>
                    <a:gd name="T8" fmla="*/ 425 w 3651"/>
                    <a:gd name="T9" fmla="*/ 4083 h 6078"/>
                    <a:gd name="T10" fmla="*/ 593 w 3651"/>
                    <a:gd name="T11" fmla="*/ 3871 h 6078"/>
                    <a:gd name="T12" fmla="*/ 471 w 3651"/>
                    <a:gd name="T13" fmla="*/ 3899 h 6078"/>
                    <a:gd name="T14" fmla="*/ 275 w 3651"/>
                    <a:gd name="T15" fmla="*/ 3607 h 6078"/>
                    <a:gd name="T16" fmla="*/ 295 w 3651"/>
                    <a:gd name="T17" fmla="*/ 3420 h 6078"/>
                    <a:gd name="T18" fmla="*/ 536 w 3651"/>
                    <a:gd name="T19" fmla="*/ 3393 h 6078"/>
                    <a:gd name="T20" fmla="*/ 490 w 3651"/>
                    <a:gd name="T21" fmla="*/ 3190 h 6078"/>
                    <a:gd name="T22" fmla="*/ 692 w 3651"/>
                    <a:gd name="T23" fmla="*/ 2994 h 6078"/>
                    <a:gd name="T24" fmla="*/ 409 w 3651"/>
                    <a:gd name="T25" fmla="*/ 2928 h 6078"/>
                    <a:gd name="T26" fmla="*/ 89 w 3651"/>
                    <a:gd name="T27" fmla="*/ 2551 h 6078"/>
                    <a:gd name="T28" fmla="*/ 324 w 3651"/>
                    <a:gd name="T29" fmla="*/ 2272 h 6078"/>
                    <a:gd name="T30" fmla="*/ 119 w 3651"/>
                    <a:gd name="T31" fmla="*/ 2162 h 6078"/>
                    <a:gd name="T32" fmla="*/ 40 w 3651"/>
                    <a:gd name="T33" fmla="*/ 2000 h 6078"/>
                    <a:gd name="T34" fmla="*/ 138 w 3651"/>
                    <a:gd name="T35" fmla="*/ 1731 h 6078"/>
                    <a:gd name="T36" fmla="*/ 320 w 3651"/>
                    <a:gd name="T37" fmla="*/ 1556 h 6078"/>
                    <a:gd name="T38" fmla="*/ 354 w 3651"/>
                    <a:gd name="T39" fmla="*/ 1344 h 6078"/>
                    <a:gd name="T40" fmla="*/ 246 w 3651"/>
                    <a:gd name="T41" fmla="*/ 1119 h 6078"/>
                    <a:gd name="T42" fmla="*/ 322 w 3651"/>
                    <a:gd name="T43" fmla="*/ 931 h 6078"/>
                    <a:gd name="T44" fmla="*/ 396 w 3651"/>
                    <a:gd name="T45" fmla="*/ 797 h 6078"/>
                    <a:gd name="T46" fmla="*/ 682 w 3651"/>
                    <a:gd name="T47" fmla="*/ 611 h 6078"/>
                    <a:gd name="T48" fmla="*/ 886 w 3651"/>
                    <a:gd name="T49" fmla="*/ 421 h 6078"/>
                    <a:gd name="T50" fmla="*/ 1135 w 3651"/>
                    <a:gd name="T51" fmla="*/ 340 h 6078"/>
                    <a:gd name="T52" fmla="*/ 1280 w 3651"/>
                    <a:gd name="T53" fmla="*/ 189 h 6078"/>
                    <a:gd name="T54" fmla="*/ 1457 w 3651"/>
                    <a:gd name="T55" fmla="*/ 34 h 6078"/>
                    <a:gd name="T56" fmla="*/ 1700 w 3651"/>
                    <a:gd name="T57" fmla="*/ 79 h 6078"/>
                    <a:gd name="T58" fmla="*/ 1929 w 3651"/>
                    <a:gd name="T59" fmla="*/ 18 h 6078"/>
                    <a:gd name="T60" fmla="*/ 2127 w 3651"/>
                    <a:gd name="T61" fmla="*/ 225 h 6078"/>
                    <a:gd name="T62" fmla="*/ 2298 w 3651"/>
                    <a:gd name="T63" fmla="*/ 439 h 6078"/>
                    <a:gd name="T64" fmla="*/ 2535 w 3651"/>
                    <a:gd name="T65" fmla="*/ 560 h 6078"/>
                    <a:gd name="T66" fmla="*/ 2909 w 3651"/>
                    <a:gd name="T67" fmla="*/ 577 h 6078"/>
                    <a:gd name="T68" fmla="*/ 3190 w 3651"/>
                    <a:gd name="T69" fmla="*/ 783 h 6078"/>
                    <a:gd name="T70" fmla="*/ 3265 w 3651"/>
                    <a:gd name="T71" fmla="*/ 960 h 6078"/>
                    <a:gd name="T72" fmla="*/ 3141 w 3651"/>
                    <a:gd name="T73" fmla="*/ 1159 h 6078"/>
                    <a:gd name="T74" fmla="*/ 3354 w 3651"/>
                    <a:gd name="T75" fmla="*/ 1267 h 6078"/>
                    <a:gd name="T76" fmla="*/ 3455 w 3651"/>
                    <a:gd name="T77" fmla="*/ 1434 h 6078"/>
                    <a:gd name="T78" fmla="*/ 3503 w 3651"/>
                    <a:gd name="T79" fmla="*/ 1699 h 6078"/>
                    <a:gd name="T80" fmla="*/ 3596 w 3651"/>
                    <a:gd name="T81" fmla="*/ 1888 h 6078"/>
                    <a:gd name="T82" fmla="*/ 3631 w 3651"/>
                    <a:gd name="T83" fmla="*/ 2091 h 6078"/>
                    <a:gd name="T84" fmla="*/ 3582 w 3651"/>
                    <a:gd name="T85" fmla="*/ 2267 h 6078"/>
                    <a:gd name="T86" fmla="*/ 3548 w 3651"/>
                    <a:gd name="T87" fmla="*/ 2440 h 6078"/>
                    <a:gd name="T88" fmla="*/ 3578 w 3651"/>
                    <a:gd name="T89" fmla="*/ 2569 h 6078"/>
                    <a:gd name="T90" fmla="*/ 3459 w 3651"/>
                    <a:gd name="T91" fmla="*/ 2739 h 6078"/>
                    <a:gd name="T92" fmla="*/ 3360 w 3651"/>
                    <a:gd name="T93" fmla="*/ 2880 h 6078"/>
                    <a:gd name="T94" fmla="*/ 3199 w 3651"/>
                    <a:gd name="T95" fmla="*/ 3089 h 6078"/>
                    <a:gd name="T96" fmla="*/ 3256 w 3651"/>
                    <a:gd name="T97" fmla="*/ 3266 h 6078"/>
                    <a:gd name="T98" fmla="*/ 3209 w 3651"/>
                    <a:gd name="T99" fmla="*/ 3458 h 6078"/>
                    <a:gd name="T100" fmla="*/ 2864 w 3651"/>
                    <a:gd name="T101" fmla="*/ 3672 h 6078"/>
                    <a:gd name="T102" fmla="*/ 2593 w 3651"/>
                    <a:gd name="T103" fmla="*/ 3861 h 6078"/>
                    <a:gd name="T104" fmla="*/ 2511 w 3651"/>
                    <a:gd name="T105" fmla="*/ 3760 h 6078"/>
                    <a:gd name="T106" fmla="*/ 2380 w 3651"/>
                    <a:gd name="T107" fmla="*/ 3642 h 6078"/>
                    <a:gd name="T108" fmla="*/ 2306 w 3651"/>
                    <a:gd name="T109" fmla="*/ 3420 h 6078"/>
                    <a:gd name="T110" fmla="*/ 1950 w 3651"/>
                    <a:gd name="T111" fmla="*/ 4752 h 6078"/>
                    <a:gd name="T112" fmla="*/ 1508 w 3651"/>
                    <a:gd name="T113" fmla="*/ 6078 h 6078"/>
                    <a:gd name="T114" fmla="*/ 1546 w 3651"/>
                    <a:gd name="T115" fmla="*/ 4607 h 6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651" h="6078">
                      <a:moveTo>
                        <a:pt x="1486" y="4206"/>
                      </a:moveTo>
                      <a:lnTo>
                        <a:pt x="1466" y="4200"/>
                      </a:lnTo>
                      <a:lnTo>
                        <a:pt x="1448" y="4197"/>
                      </a:lnTo>
                      <a:lnTo>
                        <a:pt x="1411" y="4198"/>
                      </a:lnTo>
                      <a:lnTo>
                        <a:pt x="1338" y="4216"/>
                      </a:lnTo>
                      <a:lnTo>
                        <a:pt x="1302" y="4226"/>
                      </a:lnTo>
                      <a:lnTo>
                        <a:pt x="1267" y="4232"/>
                      </a:lnTo>
                      <a:lnTo>
                        <a:pt x="1231" y="4228"/>
                      </a:lnTo>
                      <a:lnTo>
                        <a:pt x="1193" y="4212"/>
                      </a:lnTo>
                      <a:lnTo>
                        <a:pt x="1172" y="4201"/>
                      </a:lnTo>
                      <a:lnTo>
                        <a:pt x="1145" y="4193"/>
                      </a:lnTo>
                      <a:lnTo>
                        <a:pt x="1085" y="4182"/>
                      </a:lnTo>
                      <a:lnTo>
                        <a:pt x="1054" y="4176"/>
                      </a:lnTo>
                      <a:lnTo>
                        <a:pt x="1028" y="4166"/>
                      </a:lnTo>
                      <a:lnTo>
                        <a:pt x="1007" y="4152"/>
                      </a:lnTo>
                      <a:lnTo>
                        <a:pt x="994" y="4133"/>
                      </a:lnTo>
                      <a:lnTo>
                        <a:pt x="979" y="4100"/>
                      </a:lnTo>
                      <a:lnTo>
                        <a:pt x="966" y="4080"/>
                      </a:lnTo>
                      <a:lnTo>
                        <a:pt x="954" y="4070"/>
                      </a:lnTo>
                      <a:lnTo>
                        <a:pt x="942" y="4069"/>
                      </a:lnTo>
                      <a:lnTo>
                        <a:pt x="930" y="4074"/>
                      </a:lnTo>
                      <a:lnTo>
                        <a:pt x="920" y="4085"/>
                      </a:lnTo>
                      <a:lnTo>
                        <a:pt x="897" y="4117"/>
                      </a:lnTo>
                      <a:lnTo>
                        <a:pt x="872" y="4151"/>
                      </a:lnTo>
                      <a:lnTo>
                        <a:pt x="858" y="4165"/>
                      </a:lnTo>
                      <a:lnTo>
                        <a:pt x="843" y="4176"/>
                      </a:lnTo>
                      <a:lnTo>
                        <a:pt x="828" y="4181"/>
                      </a:lnTo>
                      <a:lnTo>
                        <a:pt x="809" y="4179"/>
                      </a:lnTo>
                      <a:lnTo>
                        <a:pt x="789" y="4166"/>
                      </a:lnTo>
                      <a:lnTo>
                        <a:pt x="767" y="4145"/>
                      </a:lnTo>
                      <a:lnTo>
                        <a:pt x="710" y="4163"/>
                      </a:lnTo>
                      <a:lnTo>
                        <a:pt x="694" y="4165"/>
                      </a:lnTo>
                      <a:lnTo>
                        <a:pt x="680" y="4164"/>
                      </a:lnTo>
                      <a:lnTo>
                        <a:pt x="669" y="4162"/>
                      </a:lnTo>
                      <a:lnTo>
                        <a:pt x="656" y="4149"/>
                      </a:lnTo>
                      <a:lnTo>
                        <a:pt x="631" y="4179"/>
                      </a:lnTo>
                      <a:lnTo>
                        <a:pt x="618" y="4189"/>
                      </a:lnTo>
                      <a:lnTo>
                        <a:pt x="603" y="4196"/>
                      </a:lnTo>
                      <a:lnTo>
                        <a:pt x="573" y="4201"/>
                      </a:lnTo>
                      <a:lnTo>
                        <a:pt x="543" y="4197"/>
                      </a:lnTo>
                      <a:lnTo>
                        <a:pt x="514" y="4184"/>
                      </a:lnTo>
                      <a:lnTo>
                        <a:pt x="485" y="4165"/>
                      </a:lnTo>
                      <a:lnTo>
                        <a:pt x="461" y="4141"/>
                      </a:lnTo>
                      <a:lnTo>
                        <a:pt x="440" y="4114"/>
                      </a:lnTo>
                      <a:lnTo>
                        <a:pt x="425" y="4083"/>
                      </a:lnTo>
                      <a:lnTo>
                        <a:pt x="417" y="4054"/>
                      </a:lnTo>
                      <a:lnTo>
                        <a:pt x="417" y="4025"/>
                      </a:lnTo>
                      <a:lnTo>
                        <a:pt x="427" y="4000"/>
                      </a:lnTo>
                      <a:lnTo>
                        <a:pt x="446" y="3978"/>
                      </a:lnTo>
                      <a:lnTo>
                        <a:pt x="478" y="3963"/>
                      </a:lnTo>
                      <a:lnTo>
                        <a:pt x="523" y="3956"/>
                      </a:lnTo>
                      <a:lnTo>
                        <a:pt x="551" y="3956"/>
                      </a:lnTo>
                      <a:lnTo>
                        <a:pt x="582" y="3958"/>
                      </a:lnTo>
                      <a:lnTo>
                        <a:pt x="593" y="3871"/>
                      </a:lnTo>
                      <a:lnTo>
                        <a:pt x="593" y="3836"/>
                      </a:lnTo>
                      <a:lnTo>
                        <a:pt x="590" y="3833"/>
                      </a:lnTo>
                      <a:lnTo>
                        <a:pt x="585" y="3837"/>
                      </a:lnTo>
                      <a:lnTo>
                        <a:pt x="566" y="3860"/>
                      </a:lnTo>
                      <a:lnTo>
                        <a:pt x="536" y="3887"/>
                      </a:lnTo>
                      <a:lnTo>
                        <a:pt x="518" y="3896"/>
                      </a:lnTo>
                      <a:lnTo>
                        <a:pt x="511" y="3899"/>
                      </a:lnTo>
                      <a:lnTo>
                        <a:pt x="496" y="3901"/>
                      </a:lnTo>
                      <a:lnTo>
                        <a:pt x="471" y="3899"/>
                      </a:lnTo>
                      <a:lnTo>
                        <a:pt x="445" y="3888"/>
                      </a:lnTo>
                      <a:lnTo>
                        <a:pt x="413" y="3867"/>
                      </a:lnTo>
                      <a:lnTo>
                        <a:pt x="380" y="3831"/>
                      </a:lnTo>
                      <a:lnTo>
                        <a:pt x="342" y="3802"/>
                      </a:lnTo>
                      <a:lnTo>
                        <a:pt x="317" y="3770"/>
                      </a:lnTo>
                      <a:lnTo>
                        <a:pt x="304" y="3738"/>
                      </a:lnTo>
                      <a:lnTo>
                        <a:pt x="297" y="3703"/>
                      </a:lnTo>
                      <a:lnTo>
                        <a:pt x="287" y="3637"/>
                      </a:lnTo>
                      <a:lnTo>
                        <a:pt x="275" y="3607"/>
                      </a:lnTo>
                      <a:lnTo>
                        <a:pt x="270" y="3595"/>
                      </a:lnTo>
                      <a:lnTo>
                        <a:pt x="254" y="3578"/>
                      </a:lnTo>
                      <a:lnTo>
                        <a:pt x="221" y="3526"/>
                      </a:lnTo>
                      <a:lnTo>
                        <a:pt x="209" y="3492"/>
                      </a:lnTo>
                      <a:lnTo>
                        <a:pt x="211" y="3471"/>
                      </a:lnTo>
                      <a:lnTo>
                        <a:pt x="226" y="3459"/>
                      </a:lnTo>
                      <a:lnTo>
                        <a:pt x="247" y="3450"/>
                      </a:lnTo>
                      <a:lnTo>
                        <a:pt x="272" y="3439"/>
                      </a:lnTo>
                      <a:lnTo>
                        <a:pt x="295" y="3420"/>
                      </a:lnTo>
                      <a:lnTo>
                        <a:pt x="312" y="3388"/>
                      </a:lnTo>
                      <a:lnTo>
                        <a:pt x="329" y="3373"/>
                      </a:lnTo>
                      <a:lnTo>
                        <a:pt x="347" y="3364"/>
                      </a:lnTo>
                      <a:lnTo>
                        <a:pt x="370" y="3361"/>
                      </a:lnTo>
                      <a:lnTo>
                        <a:pt x="392" y="3361"/>
                      </a:lnTo>
                      <a:lnTo>
                        <a:pt x="440" y="3371"/>
                      </a:lnTo>
                      <a:lnTo>
                        <a:pt x="485" y="3384"/>
                      </a:lnTo>
                      <a:lnTo>
                        <a:pt x="521" y="3393"/>
                      </a:lnTo>
                      <a:lnTo>
                        <a:pt x="536" y="3393"/>
                      </a:lnTo>
                      <a:lnTo>
                        <a:pt x="545" y="3389"/>
                      </a:lnTo>
                      <a:lnTo>
                        <a:pt x="551" y="3380"/>
                      </a:lnTo>
                      <a:lnTo>
                        <a:pt x="552" y="3364"/>
                      </a:lnTo>
                      <a:lnTo>
                        <a:pt x="545" y="3339"/>
                      </a:lnTo>
                      <a:lnTo>
                        <a:pt x="533" y="3307"/>
                      </a:lnTo>
                      <a:lnTo>
                        <a:pt x="514" y="3276"/>
                      </a:lnTo>
                      <a:lnTo>
                        <a:pt x="500" y="3246"/>
                      </a:lnTo>
                      <a:lnTo>
                        <a:pt x="492" y="3217"/>
                      </a:lnTo>
                      <a:lnTo>
                        <a:pt x="490" y="3190"/>
                      </a:lnTo>
                      <a:lnTo>
                        <a:pt x="492" y="3163"/>
                      </a:lnTo>
                      <a:lnTo>
                        <a:pt x="499" y="3138"/>
                      </a:lnTo>
                      <a:lnTo>
                        <a:pt x="511" y="3115"/>
                      </a:lnTo>
                      <a:lnTo>
                        <a:pt x="527" y="3092"/>
                      </a:lnTo>
                      <a:lnTo>
                        <a:pt x="547" y="3072"/>
                      </a:lnTo>
                      <a:lnTo>
                        <a:pt x="569" y="3053"/>
                      </a:lnTo>
                      <a:lnTo>
                        <a:pt x="595" y="3035"/>
                      </a:lnTo>
                      <a:lnTo>
                        <a:pt x="624" y="3019"/>
                      </a:lnTo>
                      <a:lnTo>
                        <a:pt x="692" y="2994"/>
                      </a:lnTo>
                      <a:lnTo>
                        <a:pt x="767" y="2975"/>
                      </a:lnTo>
                      <a:lnTo>
                        <a:pt x="763" y="2977"/>
                      </a:lnTo>
                      <a:lnTo>
                        <a:pt x="764" y="2975"/>
                      </a:lnTo>
                      <a:lnTo>
                        <a:pt x="767" y="2975"/>
                      </a:lnTo>
                      <a:lnTo>
                        <a:pt x="678" y="2973"/>
                      </a:lnTo>
                      <a:lnTo>
                        <a:pt x="599" y="2968"/>
                      </a:lnTo>
                      <a:lnTo>
                        <a:pt x="528" y="2958"/>
                      </a:lnTo>
                      <a:lnTo>
                        <a:pt x="465" y="2945"/>
                      </a:lnTo>
                      <a:lnTo>
                        <a:pt x="409" y="2928"/>
                      </a:lnTo>
                      <a:lnTo>
                        <a:pt x="359" y="2907"/>
                      </a:lnTo>
                      <a:lnTo>
                        <a:pt x="317" y="2885"/>
                      </a:lnTo>
                      <a:lnTo>
                        <a:pt x="279" y="2859"/>
                      </a:lnTo>
                      <a:lnTo>
                        <a:pt x="246" y="2830"/>
                      </a:lnTo>
                      <a:lnTo>
                        <a:pt x="217" y="2800"/>
                      </a:lnTo>
                      <a:lnTo>
                        <a:pt x="168" y="2732"/>
                      </a:lnTo>
                      <a:lnTo>
                        <a:pt x="127" y="2656"/>
                      </a:lnTo>
                      <a:lnTo>
                        <a:pt x="90" y="2576"/>
                      </a:lnTo>
                      <a:lnTo>
                        <a:pt x="89" y="2551"/>
                      </a:lnTo>
                      <a:lnTo>
                        <a:pt x="91" y="2525"/>
                      </a:lnTo>
                      <a:lnTo>
                        <a:pt x="106" y="2476"/>
                      </a:lnTo>
                      <a:lnTo>
                        <a:pt x="131" y="2429"/>
                      </a:lnTo>
                      <a:lnTo>
                        <a:pt x="163" y="2387"/>
                      </a:lnTo>
                      <a:lnTo>
                        <a:pt x="201" y="2351"/>
                      </a:lnTo>
                      <a:lnTo>
                        <a:pt x="241" y="2323"/>
                      </a:lnTo>
                      <a:lnTo>
                        <a:pt x="283" y="2305"/>
                      </a:lnTo>
                      <a:lnTo>
                        <a:pt x="322" y="2299"/>
                      </a:lnTo>
                      <a:lnTo>
                        <a:pt x="324" y="2272"/>
                      </a:lnTo>
                      <a:lnTo>
                        <a:pt x="320" y="2244"/>
                      </a:lnTo>
                      <a:lnTo>
                        <a:pt x="313" y="2214"/>
                      </a:lnTo>
                      <a:lnTo>
                        <a:pt x="299" y="2188"/>
                      </a:lnTo>
                      <a:lnTo>
                        <a:pt x="279" y="2167"/>
                      </a:lnTo>
                      <a:lnTo>
                        <a:pt x="251" y="2151"/>
                      </a:lnTo>
                      <a:lnTo>
                        <a:pt x="214" y="2145"/>
                      </a:lnTo>
                      <a:lnTo>
                        <a:pt x="193" y="2146"/>
                      </a:lnTo>
                      <a:lnTo>
                        <a:pt x="168" y="2151"/>
                      </a:lnTo>
                      <a:lnTo>
                        <a:pt x="119" y="2162"/>
                      </a:lnTo>
                      <a:lnTo>
                        <a:pt x="98" y="2162"/>
                      </a:lnTo>
                      <a:lnTo>
                        <a:pt x="80" y="2157"/>
                      </a:lnTo>
                      <a:lnTo>
                        <a:pt x="49" y="2142"/>
                      </a:lnTo>
                      <a:lnTo>
                        <a:pt x="27" y="2118"/>
                      </a:lnTo>
                      <a:lnTo>
                        <a:pt x="15" y="2088"/>
                      </a:lnTo>
                      <a:lnTo>
                        <a:pt x="14" y="2057"/>
                      </a:lnTo>
                      <a:lnTo>
                        <a:pt x="22" y="2026"/>
                      </a:lnTo>
                      <a:lnTo>
                        <a:pt x="29" y="2012"/>
                      </a:lnTo>
                      <a:lnTo>
                        <a:pt x="40" y="2000"/>
                      </a:lnTo>
                      <a:lnTo>
                        <a:pt x="20" y="1991"/>
                      </a:lnTo>
                      <a:lnTo>
                        <a:pt x="8" y="1977"/>
                      </a:lnTo>
                      <a:lnTo>
                        <a:pt x="2" y="1957"/>
                      </a:lnTo>
                      <a:lnTo>
                        <a:pt x="0" y="1935"/>
                      </a:lnTo>
                      <a:lnTo>
                        <a:pt x="15" y="1883"/>
                      </a:lnTo>
                      <a:lnTo>
                        <a:pt x="45" y="1827"/>
                      </a:lnTo>
                      <a:lnTo>
                        <a:pt x="87" y="1774"/>
                      </a:lnTo>
                      <a:lnTo>
                        <a:pt x="113" y="1751"/>
                      </a:lnTo>
                      <a:lnTo>
                        <a:pt x="138" y="1731"/>
                      </a:lnTo>
                      <a:lnTo>
                        <a:pt x="165" y="1715"/>
                      </a:lnTo>
                      <a:lnTo>
                        <a:pt x="192" y="1704"/>
                      </a:lnTo>
                      <a:lnTo>
                        <a:pt x="219" y="1699"/>
                      </a:lnTo>
                      <a:lnTo>
                        <a:pt x="246" y="1701"/>
                      </a:lnTo>
                      <a:lnTo>
                        <a:pt x="256" y="1654"/>
                      </a:lnTo>
                      <a:lnTo>
                        <a:pt x="271" y="1619"/>
                      </a:lnTo>
                      <a:lnTo>
                        <a:pt x="287" y="1591"/>
                      </a:lnTo>
                      <a:lnTo>
                        <a:pt x="303" y="1570"/>
                      </a:lnTo>
                      <a:lnTo>
                        <a:pt x="320" y="1556"/>
                      </a:lnTo>
                      <a:lnTo>
                        <a:pt x="337" y="1545"/>
                      </a:lnTo>
                      <a:lnTo>
                        <a:pt x="368" y="1530"/>
                      </a:lnTo>
                      <a:lnTo>
                        <a:pt x="380" y="1523"/>
                      </a:lnTo>
                      <a:lnTo>
                        <a:pt x="391" y="1515"/>
                      </a:lnTo>
                      <a:lnTo>
                        <a:pt x="397" y="1503"/>
                      </a:lnTo>
                      <a:lnTo>
                        <a:pt x="399" y="1487"/>
                      </a:lnTo>
                      <a:lnTo>
                        <a:pt x="397" y="1464"/>
                      </a:lnTo>
                      <a:lnTo>
                        <a:pt x="390" y="1434"/>
                      </a:lnTo>
                      <a:lnTo>
                        <a:pt x="354" y="1344"/>
                      </a:lnTo>
                      <a:lnTo>
                        <a:pt x="329" y="1335"/>
                      </a:lnTo>
                      <a:lnTo>
                        <a:pt x="308" y="1323"/>
                      </a:lnTo>
                      <a:lnTo>
                        <a:pt x="293" y="1310"/>
                      </a:lnTo>
                      <a:lnTo>
                        <a:pt x="281" y="1296"/>
                      </a:lnTo>
                      <a:lnTo>
                        <a:pt x="268" y="1263"/>
                      </a:lnTo>
                      <a:lnTo>
                        <a:pt x="263" y="1228"/>
                      </a:lnTo>
                      <a:lnTo>
                        <a:pt x="262" y="1191"/>
                      </a:lnTo>
                      <a:lnTo>
                        <a:pt x="258" y="1153"/>
                      </a:lnTo>
                      <a:lnTo>
                        <a:pt x="246" y="1119"/>
                      </a:lnTo>
                      <a:lnTo>
                        <a:pt x="222" y="1087"/>
                      </a:lnTo>
                      <a:lnTo>
                        <a:pt x="210" y="1066"/>
                      </a:lnTo>
                      <a:lnTo>
                        <a:pt x="206" y="1047"/>
                      </a:lnTo>
                      <a:lnTo>
                        <a:pt x="208" y="1030"/>
                      </a:lnTo>
                      <a:lnTo>
                        <a:pt x="213" y="1015"/>
                      </a:lnTo>
                      <a:lnTo>
                        <a:pt x="235" y="991"/>
                      </a:lnTo>
                      <a:lnTo>
                        <a:pt x="267" y="970"/>
                      </a:lnTo>
                      <a:lnTo>
                        <a:pt x="297" y="951"/>
                      </a:lnTo>
                      <a:lnTo>
                        <a:pt x="322" y="931"/>
                      </a:lnTo>
                      <a:lnTo>
                        <a:pt x="333" y="908"/>
                      </a:lnTo>
                      <a:lnTo>
                        <a:pt x="330" y="894"/>
                      </a:lnTo>
                      <a:lnTo>
                        <a:pt x="322" y="879"/>
                      </a:lnTo>
                      <a:lnTo>
                        <a:pt x="295" y="852"/>
                      </a:lnTo>
                      <a:lnTo>
                        <a:pt x="288" y="829"/>
                      </a:lnTo>
                      <a:lnTo>
                        <a:pt x="297" y="812"/>
                      </a:lnTo>
                      <a:lnTo>
                        <a:pt x="321" y="801"/>
                      </a:lnTo>
                      <a:lnTo>
                        <a:pt x="355" y="796"/>
                      </a:lnTo>
                      <a:lnTo>
                        <a:pt x="396" y="797"/>
                      </a:lnTo>
                      <a:lnTo>
                        <a:pt x="440" y="806"/>
                      </a:lnTo>
                      <a:lnTo>
                        <a:pt x="485" y="822"/>
                      </a:lnTo>
                      <a:lnTo>
                        <a:pt x="533" y="788"/>
                      </a:lnTo>
                      <a:lnTo>
                        <a:pt x="568" y="766"/>
                      </a:lnTo>
                      <a:lnTo>
                        <a:pt x="615" y="744"/>
                      </a:lnTo>
                      <a:lnTo>
                        <a:pt x="634" y="732"/>
                      </a:lnTo>
                      <a:lnTo>
                        <a:pt x="655" y="711"/>
                      </a:lnTo>
                      <a:lnTo>
                        <a:pt x="714" y="631"/>
                      </a:lnTo>
                      <a:lnTo>
                        <a:pt x="682" y="611"/>
                      </a:lnTo>
                      <a:lnTo>
                        <a:pt x="663" y="589"/>
                      </a:lnTo>
                      <a:lnTo>
                        <a:pt x="655" y="568"/>
                      </a:lnTo>
                      <a:lnTo>
                        <a:pt x="657" y="548"/>
                      </a:lnTo>
                      <a:lnTo>
                        <a:pt x="668" y="527"/>
                      </a:lnTo>
                      <a:lnTo>
                        <a:pt x="686" y="507"/>
                      </a:lnTo>
                      <a:lnTo>
                        <a:pt x="711" y="489"/>
                      </a:lnTo>
                      <a:lnTo>
                        <a:pt x="742" y="472"/>
                      </a:lnTo>
                      <a:lnTo>
                        <a:pt x="812" y="441"/>
                      </a:lnTo>
                      <a:lnTo>
                        <a:pt x="886" y="421"/>
                      </a:lnTo>
                      <a:lnTo>
                        <a:pt x="953" y="411"/>
                      </a:lnTo>
                      <a:lnTo>
                        <a:pt x="982" y="411"/>
                      </a:lnTo>
                      <a:lnTo>
                        <a:pt x="1004" y="415"/>
                      </a:lnTo>
                      <a:lnTo>
                        <a:pt x="1043" y="366"/>
                      </a:lnTo>
                      <a:lnTo>
                        <a:pt x="1069" y="344"/>
                      </a:lnTo>
                      <a:lnTo>
                        <a:pt x="1086" y="338"/>
                      </a:lnTo>
                      <a:lnTo>
                        <a:pt x="1099" y="342"/>
                      </a:lnTo>
                      <a:lnTo>
                        <a:pt x="1114" y="347"/>
                      </a:lnTo>
                      <a:lnTo>
                        <a:pt x="1135" y="340"/>
                      </a:lnTo>
                      <a:lnTo>
                        <a:pt x="1165" y="318"/>
                      </a:lnTo>
                      <a:lnTo>
                        <a:pt x="1211" y="268"/>
                      </a:lnTo>
                      <a:lnTo>
                        <a:pt x="1192" y="248"/>
                      </a:lnTo>
                      <a:lnTo>
                        <a:pt x="1188" y="229"/>
                      </a:lnTo>
                      <a:lnTo>
                        <a:pt x="1194" y="212"/>
                      </a:lnTo>
                      <a:lnTo>
                        <a:pt x="1210" y="199"/>
                      </a:lnTo>
                      <a:lnTo>
                        <a:pt x="1231" y="191"/>
                      </a:lnTo>
                      <a:lnTo>
                        <a:pt x="1256" y="187"/>
                      </a:lnTo>
                      <a:lnTo>
                        <a:pt x="1280" y="189"/>
                      </a:lnTo>
                      <a:lnTo>
                        <a:pt x="1301" y="198"/>
                      </a:lnTo>
                      <a:lnTo>
                        <a:pt x="1289" y="170"/>
                      </a:lnTo>
                      <a:lnTo>
                        <a:pt x="1288" y="143"/>
                      </a:lnTo>
                      <a:lnTo>
                        <a:pt x="1298" y="118"/>
                      </a:lnTo>
                      <a:lnTo>
                        <a:pt x="1318" y="96"/>
                      </a:lnTo>
                      <a:lnTo>
                        <a:pt x="1346" y="75"/>
                      </a:lnTo>
                      <a:lnTo>
                        <a:pt x="1379" y="59"/>
                      </a:lnTo>
                      <a:lnTo>
                        <a:pt x="1416" y="45"/>
                      </a:lnTo>
                      <a:lnTo>
                        <a:pt x="1457" y="34"/>
                      </a:lnTo>
                      <a:lnTo>
                        <a:pt x="1498" y="27"/>
                      </a:lnTo>
                      <a:lnTo>
                        <a:pt x="1539" y="24"/>
                      </a:lnTo>
                      <a:lnTo>
                        <a:pt x="1578" y="26"/>
                      </a:lnTo>
                      <a:lnTo>
                        <a:pt x="1612" y="33"/>
                      </a:lnTo>
                      <a:lnTo>
                        <a:pt x="1643" y="44"/>
                      </a:lnTo>
                      <a:lnTo>
                        <a:pt x="1667" y="60"/>
                      </a:lnTo>
                      <a:lnTo>
                        <a:pt x="1682" y="82"/>
                      </a:lnTo>
                      <a:lnTo>
                        <a:pt x="1688" y="110"/>
                      </a:lnTo>
                      <a:lnTo>
                        <a:pt x="1700" y="79"/>
                      </a:lnTo>
                      <a:lnTo>
                        <a:pt x="1717" y="55"/>
                      </a:lnTo>
                      <a:lnTo>
                        <a:pt x="1738" y="35"/>
                      </a:lnTo>
                      <a:lnTo>
                        <a:pt x="1762" y="19"/>
                      </a:lnTo>
                      <a:lnTo>
                        <a:pt x="1788" y="8"/>
                      </a:lnTo>
                      <a:lnTo>
                        <a:pt x="1817" y="2"/>
                      </a:lnTo>
                      <a:lnTo>
                        <a:pt x="1845" y="0"/>
                      </a:lnTo>
                      <a:lnTo>
                        <a:pt x="1874" y="2"/>
                      </a:lnTo>
                      <a:lnTo>
                        <a:pt x="1903" y="8"/>
                      </a:lnTo>
                      <a:lnTo>
                        <a:pt x="1929" y="18"/>
                      </a:lnTo>
                      <a:lnTo>
                        <a:pt x="1953" y="32"/>
                      </a:lnTo>
                      <a:lnTo>
                        <a:pt x="1974" y="49"/>
                      </a:lnTo>
                      <a:lnTo>
                        <a:pt x="1991" y="69"/>
                      </a:lnTo>
                      <a:lnTo>
                        <a:pt x="2004" y="94"/>
                      </a:lnTo>
                      <a:lnTo>
                        <a:pt x="2011" y="120"/>
                      </a:lnTo>
                      <a:lnTo>
                        <a:pt x="2012" y="150"/>
                      </a:lnTo>
                      <a:lnTo>
                        <a:pt x="2043" y="165"/>
                      </a:lnTo>
                      <a:lnTo>
                        <a:pt x="2083" y="190"/>
                      </a:lnTo>
                      <a:lnTo>
                        <a:pt x="2127" y="225"/>
                      </a:lnTo>
                      <a:lnTo>
                        <a:pt x="2170" y="263"/>
                      </a:lnTo>
                      <a:lnTo>
                        <a:pt x="2206" y="304"/>
                      </a:lnTo>
                      <a:lnTo>
                        <a:pt x="2229" y="344"/>
                      </a:lnTo>
                      <a:lnTo>
                        <a:pt x="2234" y="362"/>
                      </a:lnTo>
                      <a:lnTo>
                        <a:pt x="2234" y="379"/>
                      </a:lnTo>
                      <a:lnTo>
                        <a:pt x="2229" y="394"/>
                      </a:lnTo>
                      <a:lnTo>
                        <a:pt x="2217" y="407"/>
                      </a:lnTo>
                      <a:lnTo>
                        <a:pt x="2259" y="421"/>
                      </a:lnTo>
                      <a:lnTo>
                        <a:pt x="2298" y="439"/>
                      </a:lnTo>
                      <a:lnTo>
                        <a:pt x="2337" y="460"/>
                      </a:lnTo>
                      <a:lnTo>
                        <a:pt x="2370" y="486"/>
                      </a:lnTo>
                      <a:lnTo>
                        <a:pt x="2399" y="514"/>
                      </a:lnTo>
                      <a:lnTo>
                        <a:pt x="2421" y="546"/>
                      </a:lnTo>
                      <a:lnTo>
                        <a:pt x="2437" y="579"/>
                      </a:lnTo>
                      <a:lnTo>
                        <a:pt x="2444" y="615"/>
                      </a:lnTo>
                      <a:lnTo>
                        <a:pt x="2469" y="588"/>
                      </a:lnTo>
                      <a:lnTo>
                        <a:pt x="2499" y="570"/>
                      </a:lnTo>
                      <a:lnTo>
                        <a:pt x="2535" y="560"/>
                      </a:lnTo>
                      <a:lnTo>
                        <a:pt x="2574" y="555"/>
                      </a:lnTo>
                      <a:lnTo>
                        <a:pt x="2612" y="557"/>
                      </a:lnTo>
                      <a:lnTo>
                        <a:pt x="2652" y="565"/>
                      </a:lnTo>
                      <a:lnTo>
                        <a:pt x="2688" y="577"/>
                      </a:lnTo>
                      <a:lnTo>
                        <a:pt x="2719" y="595"/>
                      </a:lnTo>
                      <a:lnTo>
                        <a:pt x="2765" y="578"/>
                      </a:lnTo>
                      <a:lnTo>
                        <a:pt x="2813" y="570"/>
                      </a:lnTo>
                      <a:lnTo>
                        <a:pt x="2862" y="570"/>
                      </a:lnTo>
                      <a:lnTo>
                        <a:pt x="2909" y="577"/>
                      </a:lnTo>
                      <a:lnTo>
                        <a:pt x="2954" y="591"/>
                      </a:lnTo>
                      <a:lnTo>
                        <a:pt x="2996" y="611"/>
                      </a:lnTo>
                      <a:lnTo>
                        <a:pt x="3033" y="635"/>
                      </a:lnTo>
                      <a:lnTo>
                        <a:pt x="3064" y="664"/>
                      </a:lnTo>
                      <a:lnTo>
                        <a:pt x="3103" y="676"/>
                      </a:lnTo>
                      <a:lnTo>
                        <a:pt x="3136" y="695"/>
                      </a:lnTo>
                      <a:lnTo>
                        <a:pt x="3162" y="722"/>
                      </a:lnTo>
                      <a:lnTo>
                        <a:pt x="3181" y="751"/>
                      </a:lnTo>
                      <a:lnTo>
                        <a:pt x="3190" y="783"/>
                      </a:lnTo>
                      <a:lnTo>
                        <a:pt x="3188" y="814"/>
                      </a:lnTo>
                      <a:lnTo>
                        <a:pt x="3174" y="845"/>
                      </a:lnTo>
                      <a:lnTo>
                        <a:pt x="3148" y="872"/>
                      </a:lnTo>
                      <a:lnTo>
                        <a:pt x="3177" y="878"/>
                      </a:lnTo>
                      <a:lnTo>
                        <a:pt x="3202" y="889"/>
                      </a:lnTo>
                      <a:lnTo>
                        <a:pt x="3223" y="903"/>
                      </a:lnTo>
                      <a:lnTo>
                        <a:pt x="3242" y="921"/>
                      </a:lnTo>
                      <a:lnTo>
                        <a:pt x="3255" y="940"/>
                      </a:lnTo>
                      <a:lnTo>
                        <a:pt x="3265" y="960"/>
                      </a:lnTo>
                      <a:lnTo>
                        <a:pt x="3272" y="1005"/>
                      </a:lnTo>
                      <a:lnTo>
                        <a:pt x="3263" y="1048"/>
                      </a:lnTo>
                      <a:lnTo>
                        <a:pt x="3252" y="1067"/>
                      </a:lnTo>
                      <a:lnTo>
                        <a:pt x="3236" y="1084"/>
                      </a:lnTo>
                      <a:lnTo>
                        <a:pt x="3218" y="1098"/>
                      </a:lnTo>
                      <a:lnTo>
                        <a:pt x="3193" y="1109"/>
                      </a:lnTo>
                      <a:lnTo>
                        <a:pt x="3165" y="1115"/>
                      </a:lnTo>
                      <a:lnTo>
                        <a:pt x="3132" y="1116"/>
                      </a:lnTo>
                      <a:lnTo>
                        <a:pt x="3141" y="1159"/>
                      </a:lnTo>
                      <a:lnTo>
                        <a:pt x="3152" y="1197"/>
                      </a:lnTo>
                      <a:lnTo>
                        <a:pt x="3170" y="1234"/>
                      </a:lnTo>
                      <a:lnTo>
                        <a:pt x="3195" y="1271"/>
                      </a:lnTo>
                      <a:lnTo>
                        <a:pt x="3221" y="1262"/>
                      </a:lnTo>
                      <a:lnTo>
                        <a:pt x="3247" y="1257"/>
                      </a:lnTo>
                      <a:lnTo>
                        <a:pt x="3273" y="1255"/>
                      </a:lnTo>
                      <a:lnTo>
                        <a:pt x="3301" y="1256"/>
                      </a:lnTo>
                      <a:lnTo>
                        <a:pt x="3327" y="1260"/>
                      </a:lnTo>
                      <a:lnTo>
                        <a:pt x="3354" y="1267"/>
                      </a:lnTo>
                      <a:lnTo>
                        <a:pt x="3401" y="1288"/>
                      </a:lnTo>
                      <a:lnTo>
                        <a:pt x="3421" y="1301"/>
                      </a:lnTo>
                      <a:lnTo>
                        <a:pt x="3440" y="1315"/>
                      </a:lnTo>
                      <a:lnTo>
                        <a:pt x="3454" y="1332"/>
                      </a:lnTo>
                      <a:lnTo>
                        <a:pt x="3463" y="1351"/>
                      </a:lnTo>
                      <a:lnTo>
                        <a:pt x="3470" y="1370"/>
                      </a:lnTo>
                      <a:lnTo>
                        <a:pt x="3471" y="1390"/>
                      </a:lnTo>
                      <a:lnTo>
                        <a:pt x="3466" y="1412"/>
                      </a:lnTo>
                      <a:lnTo>
                        <a:pt x="3455" y="1434"/>
                      </a:lnTo>
                      <a:lnTo>
                        <a:pt x="3478" y="1444"/>
                      </a:lnTo>
                      <a:lnTo>
                        <a:pt x="3498" y="1456"/>
                      </a:lnTo>
                      <a:lnTo>
                        <a:pt x="3528" y="1486"/>
                      </a:lnTo>
                      <a:lnTo>
                        <a:pt x="3546" y="1519"/>
                      </a:lnTo>
                      <a:lnTo>
                        <a:pt x="3554" y="1556"/>
                      </a:lnTo>
                      <a:lnTo>
                        <a:pt x="3553" y="1594"/>
                      </a:lnTo>
                      <a:lnTo>
                        <a:pt x="3544" y="1632"/>
                      </a:lnTo>
                      <a:lnTo>
                        <a:pt x="3527" y="1668"/>
                      </a:lnTo>
                      <a:lnTo>
                        <a:pt x="3503" y="1699"/>
                      </a:lnTo>
                      <a:lnTo>
                        <a:pt x="3533" y="1711"/>
                      </a:lnTo>
                      <a:lnTo>
                        <a:pt x="3557" y="1730"/>
                      </a:lnTo>
                      <a:lnTo>
                        <a:pt x="3573" y="1751"/>
                      </a:lnTo>
                      <a:lnTo>
                        <a:pt x="3582" y="1774"/>
                      </a:lnTo>
                      <a:lnTo>
                        <a:pt x="3586" y="1800"/>
                      </a:lnTo>
                      <a:lnTo>
                        <a:pt x="3586" y="1825"/>
                      </a:lnTo>
                      <a:lnTo>
                        <a:pt x="3581" y="1851"/>
                      </a:lnTo>
                      <a:lnTo>
                        <a:pt x="3571" y="1874"/>
                      </a:lnTo>
                      <a:lnTo>
                        <a:pt x="3596" y="1888"/>
                      </a:lnTo>
                      <a:lnTo>
                        <a:pt x="3618" y="1908"/>
                      </a:lnTo>
                      <a:lnTo>
                        <a:pt x="3635" y="1932"/>
                      </a:lnTo>
                      <a:lnTo>
                        <a:pt x="3645" y="1958"/>
                      </a:lnTo>
                      <a:lnTo>
                        <a:pt x="3651" y="1985"/>
                      </a:lnTo>
                      <a:lnTo>
                        <a:pt x="3647" y="2009"/>
                      </a:lnTo>
                      <a:lnTo>
                        <a:pt x="3632" y="2031"/>
                      </a:lnTo>
                      <a:lnTo>
                        <a:pt x="3608" y="2050"/>
                      </a:lnTo>
                      <a:lnTo>
                        <a:pt x="3623" y="2069"/>
                      </a:lnTo>
                      <a:lnTo>
                        <a:pt x="3631" y="2091"/>
                      </a:lnTo>
                      <a:lnTo>
                        <a:pt x="3633" y="2115"/>
                      </a:lnTo>
                      <a:lnTo>
                        <a:pt x="3629" y="2137"/>
                      </a:lnTo>
                      <a:lnTo>
                        <a:pt x="3620" y="2159"/>
                      </a:lnTo>
                      <a:lnTo>
                        <a:pt x="3606" y="2179"/>
                      </a:lnTo>
                      <a:lnTo>
                        <a:pt x="3586" y="2195"/>
                      </a:lnTo>
                      <a:lnTo>
                        <a:pt x="3560" y="2206"/>
                      </a:lnTo>
                      <a:lnTo>
                        <a:pt x="3577" y="2226"/>
                      </a:lnTo>
                      <a:lnTo>
                        <a:pt x="3583" y="2247"/>
                      </a:lnTo>
                      <a:lnTo>
                        <a:pt x="3582" y="2267"/>
                      </a:lnTo>
                      <a:lnTo>
                        <a:pt x="3574" y="2288"/>
                      </a:lnTo>
                      <a:lnTo>
                        <a:pt x="3561" y="2306"/>
                      </a:lnTo>
                      <a:lnTo>
                        <a:pt x="3541" y="2321"/>
                      </a:lnTo>
                      <a:lnTo>
                        <a:pt x="3495" y="2343"/>
                      </a:lnTo>
                      <a:lnTo>
                        <a:pt x="3529" y="2369"/>
                      </a:lnTo>
                      <a:lnTo>
                        <a:pt x="3542" y="2386"/>
                      </a:lnTo>
                      <a:lnTo>
                        <a:pt x="3550" y="2403"/>
                      </a:lnTo>
                      <a:lnTo>
                        <a:pt x="3553" y="2422"/>
                      </a:lnTo>
                      <a:lnTo>
                        <a:pt x="3548" y="2440"/>
                      </a:lnTo>
                      <a:lnTo>
                        <a:pt x="3536" y="2456"/>
                      </a:lnTo>
                      <a:lnTo>
                        <a:pt x="3513" y="2469"/>
                      </a:lnTo>
                      <a:lnTo>
                        <a:pt x="3534" y="2478"/>
                      </a:lnTo>
                      <a:lnTo>
                        <a:pt x="3550" y="2490"/>
                      </a:lnTo>
                      <a:lnTo>
                        <a:pt x="3564" y="2503"/>
                      </a:lnTo>
                      <a:lnTo>
                        <a:pt x="3573" y="2518"/>
                      </a:lnTo>
                      <a:lnTo>
                        <a:pt x="3578" y="2534"/>
                      </a:lnTo>
                      <a:lnTo>
                        <a:pt x="3579" y="2552"/>
                      </a:lnTo>
                      <a:lnTo>
                        <a:pt x="3578" y="2569"/>
                      </a:lnTo>
                      <a:lnTo>
                        <a:pt x="3573" y="2586"/>
                      </a:lnTo>
                      <a:lnTo>
                        <a:pt x="3554" y="2617"/>
                      </a:lnTo>
                      <a:lnTo>
                        <a:pt x="3524" y="2640"/>
                      </a:lnTo>
                      <a:lnTo>
                        <a:pt x="3484" y="2653"/>
                      </a:lnTo>
                      <a:lnTo>
                        <a:pt x="3462" y="2654"/>
                      </a:lnTo>
                      <a:lnTo>
                        <a:pt x="3437" y="2650"/>
                      </a:lnTo>
                      <a:lnTo>
                        <a:pt x="3447" y="2683"/>
                      </a:lnTo>
                      <a:lnTo>
                        <a:pt x="3459" y="2720"/>
                      </a:lnTo>
                      <a:lnTo>
                        <a:pt x="3459" y="2739"/>
                      </a:lnTo>
                      <a:lnTo>
                        <a:pt x="3455" y="2754"/>
                      </a:lnTo>
                      <a:lnTo>
                        <a:pt x="3442" y="2767"/>
                      </a:lnTo>
                      <a:lnTo>
                        <a:pt x="3418" y="2776"/>
                      </a:lnTo>
                      <a:lnTo>
                        <a:pt x="3430" y="2799"/>
                      </a:lnTo>
                      <a:lnTo>
                        <a:pt x="3432" y="2819"/>
                      </a:lnTo>
                      <a:lnTo>
                        <a:pt x="3424" y="2838"/>
                      </a:lnTo>
                      <a:lnTo>
                        <a:pt x="3408" y="2856"/>
                      </a:lnTo>
                      <a:lnTo>
                        <a:pt x="3385" y="2870"/>
                      </a:lnTo>
                      <a:lnTo>
                        <a:pt x="3360" y="2880"/>
                      </a:lnTo>
                      <a:lnTo>
                        <a:pt x="3333" y="2885"/>
                      </a:lnTo>
                      <a:lnTo>
                        <a:pt x="3306" y="2886"/>
                      </a:lnTo>
                      <a:lnTo>
                        <a:pt x="3312" y="2916"/>
                      </a:lnTo>
                      <a:lnTo>
                        <a:pt x="3308" y="2944"/>
                      </a:lnTo>
                      <a:lnTo>
                        <a:pt x="3297" y="2970"/>
                      </a:lnTo>
                      <a:lnTo>
                        <a:pt x="3279" y="2995"/>
                      </a:lnTo>
                      <a:lnTo>
                        <a:pt x="3230" y="3040"/>
                      </a:lnTo>
                      <a:lnTo>
                        <a:pt x="3174" y="3077"/>
                      </a:lnTo>
                      <a:lnTo>
                        <a:pt x="3199" y="3089"/>
                      </a:lnTo>
                      <a:lnTo>
                        <a:pt x="3217" y="3105"/>
                      </a:lnTo>
                      <a:lnTo>
                        <a:pt x="3227" y="3123"/>
                      </a:lnTo>
                      <a:lnTo>
                        <a:pt x="3232" y="3143"/>
                      </a:lnTo>
                      <a:lnTo>
                        <a:pt x="3232" y="3165"/>
                      </a:lnTo>
                      <a:lnTo>
                        <a:pt x="3227" y="3186"/>
                      </a:lnTo>
                      <a:lnTo>
                        <a:pt x="3218" y="3205"/>
                      </a:lnTo>
                      <a:lnTo>
                        <a:pt x="3206" y="3223"/>
                      </a:lnTo>
                      <a:lnTo>
                        <a:pt x="3234" y="3242"/>
                      </a:lnTo>
                      <a:lnTo>
                        <a:pt x="3256" y="3266"/>
                      </a:lnTo>
                      <a:lnTo>
                        <a:pt x="3272" y="3294"/>
                      </a:lnTo>
                      <a:lnTo>
                        <a:pt x="3280" y="3322"/>
                      </a:lnTo>
                      <a:lnTo>
                        <a:pt x="3279" y="3350"/>
                      </a:lnTo>
                      <a:lnTo>
                        <a:pt x="3265" y="3377"/>
                      </a:lnTo>
                      <a:lnTo>
                        <a:pt x="3255" y="3388"/>
                      </a:lnTo>
                      <a:lnTo>
                        <a:pt x="3240" y="3397"/>
                      </a:lnTo>
                      <a:lnTo>
                        <a:pt x="3201" y="3411"/>
                      </a:lnTo>
                      <a:lnTo>
                        <a:pt x="3211" y="3437"/>
                      </a:lnTo>
                      <a:lnTo>
                        <a:pt x="3209" y="3458"/>
                      </a:lnTo>
                      <a:lnTo>
                        <a:pt x="3195" y="3476"/>
                      </a:lnTo>
                      <a:lnTo>
                        <a:pt x="3176" y="3492"/>
                      </a:lnTo>
                      <a:lnTo>
                        <a:pt x="3149" y="3503"/>
                      </a:lnTo>
                      <a:lnTo>
                        <a:pt x="3120" y="3512"/>
                      </a:lnTo>
                      <a:lnTo>
                        <a:pt x="3064" y="3521"/>
                      </a:lnTo>
                      <a:lnTo>
                        <a:pt x="3024" y="3567"/>
                      </a:lnTo>
                      <a:lnTo>
                        <a:pt x="2976" y="3607"/>
                      </a:lnTo>
                      <a:lnTo>
                        <a:pt x="2922" y="3641"/>
                      </a:lnTo>
                      <a:lnTo>
                        <a:pt x="2864" y="3672"/>
                      </a:lnTo>
                      <a:lnTo>
                        <a:pt x="2801" y="3698"/>
                      </a:lnTo>
                      <a:lnTo>
                        <a:pt x="2736" y="3721"/>
                      </a:lnTo>
                      <a:lnTo>
                        <a:pt x="2608" y="3766"/>
                      </a:lnTo>
                      <a:lnTo>
                        <a:pt x="2618" y="3794"/>
                      </a:lnTo>
                      <a:lnTo>
                        <a:pt x="2620" y="3817"/>
                      </a:lnTo>
                      <a:lnTo>
                        <a:pt x="2619" y="3834"/>
                      </a:lnTo>
                      <a:lnTo>
                        <a:pt x="2614" y="3847"/>
                      </a:lnTo>
                      <a:lnTo>
                        <a:pt x="2604" y="3856"/>
                      </a:lnTo>
                      <a:lnTo>
                        <a:pt x="2593" y="3861"/>
                      </a:lnTo>
                      <a:lnTo>
                        <a:pt x="2579" y="3861"/>
                      </a:lnTo>
                      <a:lnTo>
                        <a:pt x="2565" y="3858"/>
                      </a:lnTo>
                      <a:lnTo>
                        <a:pt x="2550" y="3851"/>
                      </a:lnTo>
                      <a:lnTo>
                        <a:pt x="2537" y="3842"/>
                      </a:lnTo>
                      <a:lnTo>
                        <a:pt x="2525" y="3830"/>
                      </a:lnTo>
                      <a:lnTo>
                        <a:pt x="2516" y="3816"/>
                      </a:lnTo>
                      <a:lnTo>
                        <a:pt x="2509" y="3799"/>
                      </a:lnTo>
                      <a:lnTo>
                        <a:pt x="2508" y="3780"/>
                      </a:lnTo>
                      <a:lnTo>
                        <a:pt x="2511" y="3760"/>
                      </a:lnTo>
                      <a:lnTo>
                        <a:pt x="2519" y="3738"/>
                      </a:lnTo>
                      <a:lnTo>
                        <a:pt x="2482" y="3756"/>
                      </a:lnTo>
                      <a:lnTo>
                        <a:pt x="2446" y="3759"/>
                      </a:lnTo>
                      <a:lnTo>
                        <a:pt x="2415" y="3750"/>
                      </a:lnTo>
                      <a:lnTo>
                        <a:pt x="2389" y="3733"/>
                      </a:lnTo>
                      <a:lnTo>
                        <a:pt x="2372" y="3708"/>
                      </a:lnTo>
                      <a:lnTo>
                        <a:pt x="2366" y="3682"/>
                      </a:lnTo>
                      <a:lnTo>
                        <a:pt x="2371" y="3654"/>
                      </a:lnTo>
                      <a:lnTo>
                        <a:pt x="2380" y="3642"/>
                      </a:lnTo>
                      <a:lnTo>
                        <a:pt x="2392" y="3631"/>
                      </a:lnTo>
                      <a:lnTo>
                        <a:pt x="2395" y="3594"/>
                      </a:lnTo>
                      <a:lnTo>
                        <a:pt x="2387" y="3569"/>
                      </a:lnTo>
                      <a:lnTo>
                        <a:pt x="2372" y="3551"/>
                      </a:lnTo>
                      <a:lnTo>
                        <a:pt x="2353" y="3534"/>
                      </a:lnTo>
                      <a:lnTo>
                        <a:pt x="2333" y="3517"/>
                      </a:lnTo>
                      <a:lnTo>
                        <a:pt x="2317" y="3495"/>
                      </a:lnTo>
                      <a:lnTo>
                        <a:pt x="2306" y="3463"/>
                      </a:lnTo>
                      <a:lnTo>
                        <a:pt x="2306" y="3420"/>
                      </a:lnTo>
                      <a:lnTo>
                        <a:pt x="2301" y="3408"/>
                      </a:lnTo>
                      <a:lnTo>
                        <a:pt x="2292" y="3403"/>
                      </a:lnTo>
                      <a:lnTo>
                        <a:pt x="2265" y="3408"/>
                      </a:lnTo>
                      <a:lnTo>
                        <a:pt x="2201" y="3441"/>
                      </a:lnTo>
                      <a:lnTo>
                        <a:pt x="2155" y="3602"/>
                      </a:lnTo>
                      <a:lnTo>
                        <a:pt x="2112" y="3765"/>
                      </a:lnTo>
                      <a:lnTo>
                        <a:pt x="2040" y="4092"/>
                      </a:lnTo>
                      <a:lnTo>
                        <a:pt x="1986" y="4422"/>
                      </a:lnTo>
                      <a:lnTo>
                        <a:pt x="1950" y="4752"/>
                      </a:lnTo>
                      <a:lnTo>
                        <a:pt x="1938" y="4917"/>
                      </a:lnTo>
                      <a:lnTo>
                        <a:pt x="1932" y="5083"/>
                      </a:lnTo>
                      <a:lnTo>
                        <a:pt x="1930" y="5250"/>
                      </a:lnTo>
                      <a:lnTo>
                        <a:pt x="1934" y="5415"/>
                      </a:lnTo>
                      <a:lnTo>
                        <a:pt x="1942" y="5581"/>
                      </a:lnTo>
                      <a:lnTo>
                        <a:pt x="1957" y="5748"/>
                      </a:lnTo>
                      <a:lnTo>
                        <a:pt x="1975" y="5912"/>
                      </a:lnTo>
                      <a:lnTo>
                        <a:pt x="1999" y="6078"/>
                      </a:lnTo>
                      <a:lnTo>
                        <a:pt x="1508" y="6078"/>
                      </a:lnTo>
                      <a:lnTo>
                        <a:pt x="1531" y="6036"/>
                      </a:lnTo>
                      <a:lnTo>
                        <a:pt x="1549" y="5975"/>
                      </a:lnTo>
                      <a:lnTo>
                        <a:pt x="1565" y="5898"/>
                      </a:lnTo>
                      <a:lnTo>
                        <a:pt x="1577" y="5806"/>
                      </a:lnTo>
                      <a:lnTo>
                        <a:pt x="1591" y="5583"/>
                      </a:lnTo>
                      <a:lnTo>
                        <a:pt x="1593" y="5323"/>
                      </a:lnTo>
                      <a:lnTo>
                        <a:pt x="1582" y="5040"/>
                      </a:lnTo>
                      <a:lnTo>
                        <a:pt x="1561" y="4750"/>
                      </a:lnTo>
                      <a:lnTo>
                        <a:pt x="1546" y="4607"/>
                      </a:lnTo>
                      <a:lnTo>
                        <a:pt x="1528" y="4467"/>
                      </a:lnTo>
                      <a:lnTo>
                        <a:pt x="1486" y="4206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2" name="Freeform 46">
                  <a:extLst>
                    <a:ext uri="{FF2B5EF4-FFF2-40B4-BE49-F238E27FC236}">
                      <a16:creationId xmlns:a16="http://schemas.microsoft.com/office/drawing/2014/main" id="{D5ED019D-C9D7-468F-A243-47CFED030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433" y="1589454"/>
                  <a:ext cx="46857" cy="105809"/>
                </a:xfrm>
                <a:custGeom>
                  <a:avLst/>
                  <a:gdLst>
                    <a:gd name="T0" fmla="*/ 0 w 177"/>
                    <a:gd name="T1" fmla="*/ 45 h 429"/>
                    <a:gd name="T2" fmla="*/ 11 w 177"/>
                    <a:gd name="T3" fmla="*/ 24 h 429"/>
                    <a:gd name="T4" fmla="*/ 21 w 177"/>
                    <a:gd name="T5" fmla="*/ 10 h 429"/>
                    <a:gd name="T6" fmla="*/ 30 w 177"/>
                    <a:gd name="T7" fmla="*/ 2 h 429"/>
                    <a:gd name="T8" fmla="*/ 41 w 177"/>
                    <a:gd name="T9" fmla="*/ 0 h 429"/>
                    <a:gd name="T10" fmla="*/ 59 w 177"/>
                    <a:gd name="T11" fmla="*/ 8 h 429"/>
                    <a:gd name="T12" fmla="*/ 78 w 177"/>
                    <a:gd name="T13" fmla="*/ 24 h 429"/>
                    <a:gd name="T14" fmla="*/ 99 w 177"/>
                    <a:gd name="T15" fmla="*/ 41 h 429"/>
                    <a:gd name="T16" fmla="*/ 109 w 177"/>
                    <a:gd name="T17" fmla="*/ 46 h 429"/>
                    <a:gd name="T18" fmla="*/ 121 w 177"/>
                    <a:gd name="T19" fmla="*/ 49 h 429"/>
                    <a:gd name="T20" fmla="*/ 133 w 177"/>
                    <a:gd name="T21" fmla="*/ 47 h 429"/>
                    <a:gd name="T22" fmla="*/ 146 w 177"/>
                    <a:gd name="T23" fmla="*/ 41 h 429"/>
                    <a:gd name="T24" fmla="*/ 160 w 177"/>
                    <a:gd name="T25" fmla="*/ 29 h 429"/>
                    <a:gd name="T26" fmla="*/ 175 w 177"/>
                    <a:gd name="T27" fmla="*/ 8 h 429"/>
                    <a:gd name="T28" fmla="*/ 177 w 177"/>
                    <a:gd name="T29" fmla="*/ 189 h 429"/>
                    <a:gd name="T30" fmla="*/ 167 w 177"/>
                    <a:gd name="T31" fmla="*/ 319 h 429"/>
                    <a:gd name="T32" fmla="*/ 152 w 177"/>
                    <a:gd name="T33" fmla="*/ 400 h 429"/>
                    <a:gd name="T34" fmla="*/ 140 w 177"/>
                    <a:gd name="T35" fmla="*/ 421 h 429"/>
                    <a:gd name="T36" fmla="*/ 136 w 177"/>
                    <a:gd name="T37" fmla="*/ 426 h 429"/>
                    <a:gd name="T38" fmla="*/ 128 w 177"/>
                    <a:gd name="T39" fmla="*/ 429 h 429"/>
                    <a:gd name="T40" fmla="*/ 115 w 177"/>
                    <a:gd name="T41" fmla="*/ 425 h 429"/>
                    <a:gd name="T42" fmla="*/ 100 w 177"/>
                    <a:gd name="T43" fmla="*/ 409 h 429"/>
                    <a:gd name="T44" fmla="*/ 84 w 177"/>
                    <a:gd name="T45" fmla="*/ 379 h 429"/>
                    <a:gd name="T46" fmla="*/ 69 w 177"/>
                    <a:gd name="T47" fmla="*/ 338 h 429"/>
                    <a:gd name="T48" fmla="*/ 34 w 177"/>
                    <a:gd name="T49" fmla="*/ 217 h 429"/>
                    <a:gd name="T50" fmla="*/ 0 w 177"/>
                    <a:gd name="T51" fmla="*/ 45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7" h="429">
                      <a:moveTo>
                        <a:pt x="0" y="45"/>
                      </a:moveTo>
                      <a:lnTo>
                        <a:pt x="11" y="24"/>
                      </a:lnTo>
                      <a:lnTo>
                        <a:pt x="21" y="10"/>
                      </a:lnTo>
                      <a:lnTo>
                        <a:pt x="30" y="2"/>
                      </a:lnTo>
                      <a:lnTo>
                        <a:pt x="41" y="0"/>
                      </a:lnTo>
                      <a:lnTo>
                        <a:pt x="59" y="8"/>
                      </a:lnTo>
                      <a:lnTo>
                        <a:pt x="78" y="24"/>
                      </a:lnTo>
                      <a:lnTo>
                        <a:pt x="99" y="41"/>
                      </a:lnTo>
                      <a:lnTo>
                        <a:pt x="109" y="46"/>
                      </a:lnTo>
                      <a:lnTo>
                        <a:pt x="121" y="49"/>
                      </a:lnTo>
                      <a:lnTo>
                        <a:pt x="133" y="47"/>
                      </a:lnTo>
                      <a:lnTo>
                        <a:pt x="146" y="41"/>
                      </a:lnTo>
                      <a:lnTo>
                        <a:pt x="160" y="29"/>
                      </a:lnTo>
                      <a:lnTo>
                        <a:pt x="175" y="8"/>
                      </a:lnTo>
                      <a:lnTo>
                        <a:pt x="177" y="189"/>
                      </a:lnTo>
                      <a:lnTo>
                        <a:pt x="167" y="319"/>
                      </a:lnTo>
                      <a:lnTo>
                        <a:pt x="152" y="400"/>
                      </a:lnTo>
                      <a:lnTo>
                        <a:pt x="140" y="421"/>
                      </a:lnTo>
                      <a:lnTo>
                        <a:pt x="136" y="426"/>
                      </a:lnTo>
                      <a:lnTo>
                        <a:pt x="128" y="429"/>
                      </a:lnTo>
                      <a:lnTo>
                        <a:pt x="115" y="425"/>
                      </a:lnTo>
                      <a:lnTo>
                        <a:pt x="100" y="409"/>
                      </a:lnTo>
                      <a:lnTo>
                        <a:pt x="84" y="379"/>
                      </a:lnTo>
                      <a:lnTo>
                        <a:pt x="69" y="338"/>
                      </a:lnTo>
                      <a:lnTo>
                        <a:pt x="34" y="21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" name="Freeform 47">
                  <a:extLst>
                    <a:ext uri="{FF2B5EF4-FFF2-40B4-BE49-F238E27FC236}">
                      <a16:creationId xmlns:a16="http://schemas.microsoft.com/office/drawing/2014/main" id="{DF9BC209-2656-4363-8130-B810A5226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8691" y="1395594"/>
                  <a:ext cx="98480" cy="125047"/>
                </a:xfrm>
                <a:custGeom>
                  <a:avLst/>
                  <a:gdLst>
                    <a:gd name="T0" fmla="*/ 106 w 372"/>
                    <a:gd name="T1" fmla="*/ 387 h 506"/>
                    <a:gd name="T2" fmla="*/ 60 w 372"/>
                    <a:gd name="T3" fmla="*/ 252 h 506"/>
                    <a:gd name="T4" fmla="*/ 32 w 372"/>
                    <a:gd name="T5" fmla="*/ 182 h 506"/>
                    <a:gd name="T6" fmla="*/ 21 w 372"/>
                    <a:gd name="T7" fmla="*/ 155 h 506"/>
                    <a:gd name="T8" fmla="*/ 0 w 372"/>
                    <a:gd name="T9" fmla="*/ 113 h 506"/>
                    <a:gd name="T10" fmla="*/ 34 w 372"/>
                    <a:gd name="T11" fmla="*/ 113 h 506"/>
                    <a:gd name="T12" fmla="*/ 58 w 372"/>
                    <a:gd name="T13" fmla="*/ 103 h 506"/>
                    <a:gd name="T14" fmla="*/ 75 w 372"/>
                    <a:gd name="T15" fmla="*/ 85 h 506"/>
                    <a:gd name="T16" fmla="*/ 91 w 372"/>
                    <a:gd name="T17" fmla="*/ 62 h 506"/>
                    <a:gd name="T18" fmla="*/ 108 w 372"/>
                    <a:gd name="T19" fmla="*/ 38 h 506"/>
                    <a:gd name="T20" fmla="*/ 133 w 372"/>
                    <a:gd name="T21" fmla="*/ 18 h 506"/>
                    <a:gd name="T22" fmla="*/ 168 w 372"/>
                    <a:gd name="T23" fmla="*/ 4 h 506"/>
                    <a:gd name="T24" fmla="*/ 191 w 372"/>
                    <a:gd name="T25" fmla="*/ 1 h 506"/>
                    <a:gd name="T26" fmla="*/ 218 w 372"/>
                    <a:gd name="T27" fmla="*/ 0 h 506"/>
                    <a:gd name="T28" fmla="*/ 302 w 372"/>
                    <a:gd name="T29" fmla="*/ 245 h 506"/>
                    <a:gd name="T30" fmla="*/ 340 w 372"/>
                    <a:gd name="T31" fmla="*/ 366 h 506"/>
                    <a:gd name="T32" fmla="*/ 372 w 372"/>
                    <a:gd name="T33" fmla="*/ 489 h 506"/>
                    <a:gd name="T34" fmla="*/ 308 w 372"/>
                    <a:gd name="T35" fmla="*/ 502 h 506"/>
                    <a:gd name="T36" fmla="*/ 261 w 372"/>
                    <a:gd name="T37" fmla="*/ 506 h 506"/>
                    <a:gd name="T38" fmla="*/ 228 w 372"/>
                    <a:gd name="T39" fmla="*/ 503 h 506"/>
                    <a:gd name="T40" fmla="*/ 207 w 372"/>
                    <a:gd name="T41" fmla="*/ 493 h 506"/>
                    <a:gd name="T42" fmla="*/ 196 w 372"/>
                    <a:gd name="T43" fmla="*/ 479 h 506"/>
                    <a:gd name="T44" fmla="*/ 192 w 372"/>
                    <a:gd name="T45" fmla="*/ 463 h 506"/>
                    <a:gd name="T46" fmla="*/ 200 w 372"/>
                    <a:gd name="T47" fmla="*/ 423 h 506"/>
                    <a:gd name="T48" fmla="*/ 212 w 372"/>
                    <a:gd name="T49" fmla="*/ 386 h 506"/>
                    <a:gd name="T50" fmla="*/ 215 w 372"/>
                    <a:gd name="T51" fmla="*/ 371 h 506"/>
                    <a:gd name="T52" fmla="*/ 212 w 372"/>
                    <a:gd name="T53" fmla="*/ 360 h 506"/>
                    <a:gd name="T54" fmla="*/ 201 w 372"/>
                    <a:gd name="T55" fmla="*/ 355 h 506"/>
                    <a:gd name="T56" fmla="*/ 183 w 372"/>
                    <a:gd name="T57" fmla="*/ 357 h 506"/>
                    <a:gd name="T58" fmla="*/ 151 w 372"/>
                    <a:gd name="T59" fmla="*/ 367 h 506"/>
                    <a:gd name="T60" fmla="*/ 106 w 372"/>
                    <a:gd name="T61" fmla="*/ 387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72" h="506">
                      <a:moveTo>
                        <a:pt x="106" y="387"/>
                      </a:moveTo>
                      <a:lnTo>
                        <a:pt x="60" y="252"/>
                      </a:lnTo>
                      <a:lnTo>
                        <a:pt x="32" y="182"/>
                      </a:lnTo>
                      <a:lnTo>
                        <a:pt x="21" y="155"/>
                      </a:lnTo>
                      <a:lnTo>
                        <a:pt x="0" y="113"/>
                      </a:lnTo>
                      <a:lnTo>
                        <a:pt x="34" y="113"/>
                      </a:lnTo>
                      <a:lnTo>
                        <a:pt x="58" y="103"/>
                      </a:lnTo>
                      <a:lnTo>
                        <a:pt x="75" y="85"/>
                      </a:lnTo>
                      <a:lnTo>
                        <a:pt x="91" y="62"/>
                      </a:lnTo>
                      <a:lnTo>
                        <a:pt x="108" y="38"/>
                      </a:lnTo>
                      <a:lnTo>
                        <a:pt x="133" y="18"/>
                      </a:lnTo>
                      <a:lnTo>
                        <a:pt x="168" y="4"/>
                      </a:lnTo>
                      <a:lnTo>
                        <a:pt x="191" y="1"/>
                      </a:lnTo>
                      <a:lnTo>
                        <a:pt x="218" y="0"/>
                      </a:lnTo>
                      <a:lnTo>
                        <a:pt x="302" y="245"/>
                      </a:lnTo>
                      <a:lnTo>
                        <a:pt x="340" y="366"/>
                      </a:lnTo>
                      <a:lnTo>
                        <a:pt x="372" y="489"/>
                      </a:lnTo>
                      <a:lnTo>
                        <a:pt x="308" y="502"/>
                      </a:lnTo>
                      <a:lnTo>
                        <a:pt x="261" y="506"/>
                      </a:lnTo>
                      <a:lnTo>
                        <a:pt x="228" y="503"/>
                      </a:lnTo>
                      <a:lnTo>
                        <a:pt x="207" y="493"/>
                      </a:lnTo>
                      <a:lnTo>
                        <a:pt x="196" y="479"/>
                      </a:lnTo>
                      <a:lnTo>
                        <a:pt x="192" y="463"/>
                      </a:lnTo>
                      <a:lnTo>
                        <a:pt x="200" y="423"/>
                      </a:lnTo>
                      <a:lnTo>
                        <a:pt x="212" y="386"/>
                      </a:lnTo>
                      <a:lnTo>
                        <a:pt x="215" y="371"/>
                      </a:lnTo>
                      <a:lnTo>
                        <a:pt x="212" y="360"/>
                      </a:lnTo>
                      <a:lnTo>
                        <a:pt x="201" y="355"/>
                      </a:lnTo>
                      <a:lnTo>
                        <a:pt x="183" y="357"/>
                      </a:lnTo>
                      <a:lnTo>
                        <a:pt x="151" y="367"/>
                      </a:lnTo>
                      <a:lnTo>
                        <a:pt x="106" y="38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" name="Freeform 48">
                  <a:extLst>
                    <a:ext uri="{FF2B5EF4-FFF2-40B4-BE49-F238E27FC236}">
                      <a16:creationId xmlns:a16="http://schemas.microsoft.com/office/drawing/2014/main" id="{9949E59B-500C-49B7-9DCF-862BA0420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1287" y="1396334"/>
                  <a:ext cx="41298" cy="111729"/>
                </a:xfrm>
                <a:custGeom>
                  <a:avLst/>
                  <a:gdLst>
                    <a:gd name="T0" fmla="*/ 140 w 157"/>
                    <a:gd name="T1" fmla="*/ 448 h 451"/>
                    <a:gd name="T2" fmla="*/ 135 w 157"/>
                    <a:gd name="T3" fmla="*/ 451 h 451"/>
                    <a:gd name="T4" fmla="*/ 128 w 157"/>
                    <a:gd name="T5" fmla="*/ 448 h 451"/>
                    <a:gd name="T6" fmla="*/ 115 w 157"/>
                    <a:gd name="T7" fmla="*/ 423 h 451"/>
                    <a:gd name="T8" fmla="*/ 81 w 157"/>
                    <a:gd name="T9" fmla="*/ 318 h 451"/>
                    <a:gd name="T10" fmla="*/ 0 w 157"/>
                    <a:gd name="T11" fmla="*/ 0 h 451"/>
                    <a:gd name="T12" fmla="*/ 30 w 157"/>
                    <a:gd name="T13" fmla="*/ 24 h 451"/>
                    <a:gd name="T14" fmla="*/ 50 w 157"/>
                    <a:gd name="T15" fmla="*/ 31 h 451"/>
                    <a:gd name="T16" fmla="*/ 71 w 157"/>
                    <a:gd name="T17" fmla="*/ 37 h 451"/>
                    <a:gd name="T18" fmla="*/ 92 w 157"/>
                    <a:gd name="T19" fmla="*/ 39 h 451"/>
                    <a:gd name="T20" fmla="*/ 114 w 157"/>
                    <a:gd name="T21" fmla="*/ 37 h 451"/>
                    <a:gd name="T22" fmla="*/ 153 w 157"/>
                    <a:gd name="T23" fmla="*/ 25 h 451"/>
                    <a:gd name="T24" fmla="*/ 157 w 157"/>
                    <a:gd name="T25" fmla="*/ 207 h 451"/>
                    <a:gd name="T26" fmla="*/ 154 w 157"/>
                    <a:gd name="T27" fmla="*/ 334 h 451"/>
                    <a:gd name="T28" fmla="*/ 149 w 157"/>
                    <a:gd name="T29" fmla="*/ 412 h 451"/>
                    <a:gd name="T30" fmla="*/ 140 w 157"/>
                    <a:gd name="T31" fmla="*/ 448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7" h="451">
                      <a:moveTo>
                        <a:pt x="140" y="448"/>
                      </a:moveTo>
                      <a:lnTo>
                        <a:pt x="135" y="451"/>
                      </a:lnTo>
                      <a:lnTo>
                        <a:pt x="128" y="448"/>
                      </a:lnTo>
                      <a:lnTo>
                        <a:pt x="115" y="423"/>
                      </a:lnTo>
                      <a:lnTo>
                        <a:pt x="81" y="318"/>
                      </a:lnTo>
                      <a:lnTo>
                        <a:pt x="0" y="0"/>
                      </a:lnTo>
                      <a:lnTo>
                        <a:pt x="30" y="24"/>
                      </a:lnTo>
                      <a:lnTo>
                        <a:pt x="50" y="31"/>
                      </a:lnTo>
                      <a:lnTo>
                        <a:pt x="71" y="37"/>
                      </a:lnTo>
                      <a:lnTo>
                        <a:pt x="92" y="39"/>
                      </a:lnTo>
                      <a:lnTo>
                        <a:pt x="114" y="37"/>
                      </a:lnTo>
                      <a:lnTo>
                        <a:pt x="153" y="25"/>
                      </a:lnTo>
                      <a:lnTo>
                        <a:pt x="157" y="207"/>
                      </a:lnTo>
                      <a:lnTo>
                        <a:pt x="154" y="334"/>
                      </a:lnTo>
                      <a:lnTo>
                        <a:pt x="149" y="412"/>
                      </a:lnTo>
                      <a:lnTo>
                        <a:pt x="140" y="44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" name="Freeform 49">
                  <a:extLst>
                    <a:ext uri="{FF2B5EF4-FFF2-40B4-BE49-F238E27FC236}">
                      <a16:creationId xmlns:a16="http://schemas.microsoft.com/office/drawing/2014/main" id="{583148CE-91F1-4584-A652-5B0B50C6C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4499" y="1402993"/>
                  <a:ext cx="69889" cy="227897"/>
                </a:xfrm>
                <a:custGeom>
                  <a:avLst/>
                  <a:gdLst>
                    <a:gd name="T0" fmla="*/ 17 w 265"/>
                    <a:gd name="T1" fmla="*/ 518 h 925"/>
                    <a:gd name="T2" fmla="*/ 37 w 265"/>
                    <a:gd name="T3" fmla="*/ 12 h 925"/>
                    <a:gd name="T4" fmla="*/ 66 w 265"/>
                    <a:gd name="T5" fmla="*/ 23 h 925"/>
                    <a:gd name="T6" fmla="*/ 95 w 265"/>
                    <a:gd name="T7" fmla="*/ 24 h 925"/>
                    <a:gd name="T8" fmla="*/ 124 w 265"/>
                    <a:gd name="T9" fmla="*/ 20 h 925"/>
                    <a:gd name="T10" fmla="*/ 153 w 265"/>
                    <a:gd name="T11" fmla="*/ 12 h 925"/>
                    <a:gd name="T12" fmla="*/ 182 w 265"/>
                    <a:gd name="T13" fmla="*/ 4 h 925"/>
                    <a:gd name="T14" fmla="*/ 211 w 265"/>
                    <a:gd name="T15" fmla="*/ 0 h 925"/>
                    <a:gd name="T16" fmla="*/ 238 w 265"/>
                    <a:gd name="T17" fmla="*/ 3 h 925"/>
                    <a:gd name="T18" fmla="*/ 265 w 265"/>
                    <a:gd name="T19" fmla="*/ 16 h 925"/>
                    <a:gd name="T20" fmla="*/ 215 w 265"/>
                    <a:gd name="T21" fmla="*/ 239 h 925"/>
                    <a:gd name="T22" fmla="*/ 157 w 265"/>
                    <a:gd name="T23" fmla="*/ 471 h 925"/>
                    <a:gd name="T24" fmla="*/ 85 w 265"/>
                    <a:gd name="T25" fmla="*/ 703 h 925"/>
                    <a:gd name="T26" fmla="*/ 45 w 265"/>
                    <a:gd name="T27" fmla="*/ 816 h 925"/>
                    <a:gd name="T28" fmla="*/ 0 w 265"/>
                    <a:gd name="T29" fmla="*/ 925 h 925"/>
                    <a:gd name="T30" fmla="*/ 17 w 265"/>
                    <a:gd name="T31" fmla="*/ 518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5" h="925">
                      <a:moveTo>
                        <a:pt x="17" y="518"/>
                      </a:moveTo>
                      <a:lnTo>
                        <a:pt x="37" y="12"/>
                      </a:lnTo>
                      <a:lnTo>
                        <a:pt x="66" y="23"/>
                      </a:lnTo>
                      <a:lnTo>
                        <a:pt x="95" y="24"/>
                      </a:lnTo>
                      <a:lnTo>
                        <a:pt x="124" y="20"/>
                      </a:lnTo>
                      <a:lnTo>
                        <a:pt x="153" y="12"/>
                      </a:lnTo>
                      <a:lnTo>
                        <a:pt x="182" y="4"/>
                      </a:lnTo>
                      <a:lnTo>
                        <a:pt x="211" y="0"/>
                      </a:lnTo>
                      <a:lnTo>
                        <a:pt x="238" y="3"/>
                      </a:lnTo>
                      <a:lnTo>
                        <a:pt x="265" y="16"/>
                      </a:lnTo>
                      <a:lnTo>
                        <a:pt x="215" y="239"/>
                      </a:lnTo>
                      <a:lnTo>
                        <a:pt x="157" y="471"/>
                      </a:lnTo>
                      <a:lnTo>
                        <a:pt x="85" y="703"/>
                      </a:lnTo>
                      <a:lnTo>
                        <a:pt x="45" y="816"/>
                      </a:lnTo>
                      <a:lnTo>
                        <a:pt x="0" y="925"/>
                      </a:lnTo>
                      <a:lnTo>
                        <a:pt x="17" y="51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" name="Freeform 50">
                  <a:extLst>
                    <a:ext uri="{FF2B5EF4-FFF2-40B4-BE49-F238E27FC236}">
                      <a16:creationId xmlns:a16="http://schemas.microsoft.com/office/drawing/2014/main" id="{E6B0C76B-67F9-474B-88CC-8F32411C9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8836" y="1430371"/>
                  <a:ext cx="61153" cy="174622"/>
                </a:xfrm>
                <a:custGeom>
                  <a:avLst/>
                  <a:gdLst>
                    <a:gd name="T0" fmla="*/ 232 w 232"/>
                    <a:gd name="T1" fmla="*/ 706 h 706"/>
                    <a:gd name="T2" fmla="*/ 196 w 232"/>
                    <a:gd name="T3" fmla="*/ 566 h 706"/>
                    <a:gd name="T4" fmla="*/ 134 w 232"/>
                    <a:gd name="T5" fmla="*/ 352 h 706"/>
                    <a:gd name="T6" fmla="*/ 62 w 232"/>
                    <a:gd name="T7" fmla="*/ 140 h 706"/>
                    <a:gd name="T8" fmla="*/ 29 w 232"/>
                    <a:gd name="T9" fmla="*/ 56 h 706"/>
                    <a:gd name="T10" fmla="*/ 17 w 232"/>
                    <a:gd name="T11" fmla="*/ 29 h 706"/>
                    <a:gd name="T12" fmla="*/ 0 w 232"/>
                    <a:gd name="T13" fmla="*/ 0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706">
                      <a:moveTo>
                        <a:pt x="232" y="706"/>
                      </a:moveTo>
                      <a:lnTo>
                        <a:pt x="196" y="566"/>
                      </a:lnTo>
                      <a:lnTo>
                        <a:pt x="134" y="352"/>
                      </a:lnTo>
                      <a:lnTo>
                        <a:pt x="62" y="140"/>
                      </a:lnTo>
                      <a:lnTo>
                        <a:pt x="29" y="56"/>
                      </a:lnTo>
                      <a:lnTo>
                        <a:pt x="17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" name="Freeform 51">
                  <a:extLst>
                    <a:ext uri="{FF2B5EF4-FFF2-40B4-BE49-F238E27FC236}">
                      <a16:creationId xmlns:a16="http://schemas.microsoft.com/office/drawing/2014/main" id="{AA6A98EA-D592-4174-819B-E5F112AF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488" y="1491045"/>
                  <a:ext cx="34945" cy="109509"/>
                </a:xfrm>
                <a:custGeom>
                  <a:avLst/>
                  <a:gdLst>
                    <a:gd name="T0" fmla="*/ 0 w 131"/>
                    <a:gd name="T1" fmla="*/ 0 h 444"/>
                    <a:gd name="T2" fmla="*/ 74 w 131"/>
                    <a:gd name="T3" fmla="*/ 221 h 444"/>
                    <a:gd name="T4" fmla="*/ 106 w 131"/>
                    <a:gd name="T5" fmla="*/ 333 h 444"/>
                    <a:gd name="T6" fmla="*/ 118 w 131"/>
                    <a:gd name="T7" fmla="*/ 375 h 444"/>
                    <a:gd name="T8" fmla="*/ 131 w 131"/>
                    <a:gd name="T9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444">
                      <a:moveTo>
                        <a:pt x="0" y="0"/>
                      </a:moveTo>
                      <a:lnTo>
                        <a:pt x="74" y="221"/>
                      </a:lnTo>
                      <a:lnTo>
                        <a:pt x="106" y="333"/>
                      </a:lnTo>
                      <a:lnTo>
                        <a:pt x="118" y="375"/>
                      </a:lnTo>
                      <a:lnTo>
                        <a:pt x="131" y="44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" name="Freeform 52">
                  <a:extLst>
                    <a:ext uri="{FF2B5EF4-FFF2-40B4-BE49-F238E27FC236}">
                      <a16:creationId xmlns:a16="http://schemas.microsoft.com/office/drawing/2014/main" id="{3D9928D3-90A1-4BC7-9EDD-DC0C74364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7171" y="1516202"/>
                  <a:ext cx="10324" cy="75472"/>
                </a:xfrm>
                <a:custGeom>
                  <a:avLst/>
                  <a:gdLst>
                    <a:gd name="T0" fmla="*/ 40 w 40"/>
                    <a:gd name="T1" fmla="*/ 305 h 305"/>
                    <a:gd name="T2" fmla="*/ 36 w 40"/>
                    <a:gd name="T3" fmla="*/ 228 h 305"/>
                    <a:gd name="T4" fmla="*/ 27 w 40"/>
                    <a:gd name="T5" fmla="*/ 152 h 305"/>
                    <a:gd name="T6" fmla="*/ 0 w 40"/>
                    <a:gd name="T7" fmla="*/ 0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05">
                      <a:moveTo>
                        <a:pt x="40" y="305"/>
                      </a:moveTo>
                      <a:lnTo>
                        <a:pt x="36" y="228"/>
                      </a:lnTo>
                      <a:lnTo>
                        <a:pt x="27" y="1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" name="Freeform 53">
                  <a:extLst>
                    <a:ext uri="{FF2B5EF4-FFF2-40B4-BE49-F238E27FC236}">
                      <a16:creationId xmlns:a16="http://schemas.microsoft.com/office/drawing/2014/main" id="{8A8B8FCE-6AA6-4627-9090-79BDF8C8B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0997" y="1630890"/>
                  <a:ext cx="13501" cy="82872"/>
                </a:xfrm>
                <a:custGeom>
                  <a:avLst/>
                  <a:gdLst>
                    <a:gd name="T0" fmla="*/ 50 w 51"/>
                    <a:gd name="T1" fmla="*/ 0 h 335"/>
                    <a:gd name="T2" fmla="*/ 51 w 51"/>
                    <a:gd name="T3" fmla="*/ 172 h 335"/>
                    <a:gd name="T4" fmla="*/ 46 w 51"/>
                    <a:gd name="T5" fmla="*/ 214 h 335"/>
                    <a:gd name="T6" fmla="*/ 38 w 51"/>
                    <a:gd name="T7" fmla="*/ 256 h 335"/>
                    <a:gd name="T8" fmla="*/ 29 w 51"/>
                    <a:gd name="T9" fmla="*/ 287 h 335"/>
                    <a:gd name="T10" fmla="*/ 0 w 51"/>
                    <a:gd name="T11" fmla="*/ 335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335">
                      <a:moveTo>
                        <a:pt x="50" y="0"/>
                      </a:moveTo>
                      <a:lnTo>
                        <a:pt x="51" y="172"/>
                      </a:lnTo>
                      <a:lnTo>
                        <a:pt x="46" y="214"/>
                      </a:lnTo>
                      <a:lnTo>
                        <a:pt x="38" y="256"/>
                      </a:lnTo>
                      <a:lnTo>
                        <a:pt x="29" y="287"/>
                      </a:lnTo>
                      <a:lnTo>
                        <a:pt x="0" y="3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" name="Freeform 54">
                  <a:extLst>
                    <a:ext uri="{FF2B5EF4-FFF2-40B4-BE49-F238E27FC236}">
                      <a16:creationId xmlns:a16="http://schemas.microsoft.com/office/drawing/2014/main" id="{E25ED19F-B3AA-4A7A-BB77-67B984423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9451" y="1422971"/>
                  <a:ext cx="49240" cy="7399"/>
                </a:xfrm>
                <a:custGeom>
                  <a:avLst/>
                  <a:gdLst>
                    <a:gd name="T0" fmla="*/ 185 w 185"/>
                    <a:gd name="T1" fmla="*/ 2 h 30"/>
                    <a:gd name="T2" fmla="*/ 163 w 185"/>
                    <a:gd name="T3" fmla="*/ 18 h 30"/>
                    <a:gd name="T4" fmla="*/ 141 w 185"/>
                    <a:gd name="T5" fmla="*/ 26 h 30"/>
                    <a:gd name="T6" fmla="*/ 117 w 185"/>
                    <a:gd name="T7" fmla="*/ 30 h 30"/>
                    <a:gd name="T8" fmla="*/ 92 w 185"/>
                    <a:gd name="T9" fmla="*/ 29 h 30"/>
                    <a:gd name="T10" fmla="*/ 45 w 185"/>
                    <a:gd name="T11" fmla="*/ 18 h 30"/>
                    <a:gd name="T12" fmla="*/ 0 w 185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30">
                      <a:moveTo>
                        <a:pt x="185" y="2"/>
                      </a:moveTo>
                      <a:lnTo>
                        <a:pt x="163" y="18"/>
                      </a:lnTo>
                      <a:lnTo>
                        <a:pt x="141" y="26"/>
                      </a:lnTo>
                      <a:lnTo>
                        <a:pt x="117" y="30"/>
                      </a:lnTo>
                      <a:lnTo>
                        <a:pt x="92" y="29"/>
                      </a:lnTo>
                      <a:lnTo>
                        <a:pt x="45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" name="Freeform 55">
                  <a:extLst>
                    <a:ext uri="{FF2B5EF4-FFF2-40B4-BE49-F238E27FC236}">
                      <a16:creationId xmlns:a16="http://schemas.microsoft.com/office/drawing/2014/main" id="{62EC6B30-3633-4B6B-802C-17608DCC5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4361" y="1432590"/>
                  <a:ext cx="38121" cy="35516"/>
                </a:xfrm>
                <a:custGeom>
                  <a:avLst/>
                  <a:gdLst>
                    <a:gd name="T0" fmla="*/ 0 w 145"/>
                    <a:gd name="T1" fmla="*/ 2 h 142"/>
                    <a:gd name="T2" fmla="*/ 21 w 145"/>
                    <a:gd name="T3" fmla="*/ 0 h 142"/>
                    <a:gd name="T4" fmla="*/ 41 w 145"/>
                    <a:gd name="T5" fmla="*/ 2 h 142"/>
                    <a:gd name="T6" fmla="*/ 58 w 145"/>
                    <a:gd name="T7" fmla="*/ 8 h 142"/>
                    <a:gd name="T8" fmla="*/ 71 w 145"/>
                    <a:gd name="T9" fmla="*/ 17 h 142"/>
                    <a:gd name="T10" fmla="*/ 78 w 145"/>
                    <a:gd name="T11" fmla="*/ 28 h 142"/>
                    <a:gd name="T12" fmla="*/ 78 w 145"/>
                    <a:gd name="T13" fmla="*/ 41 h 142"/>
                    <a:gd name="T14" fmla="*/ 68 w 145"/>
                    <a:gd name="T15" fmla="*/ 54 h 142"/>
                    <a:gd name="T16" fmla="*/ 49 w 145"/>
                    <a:gd name="T17" fmla="*/ 68 h 142"/>
                    <a:gd name="T18" fmla="*/ 75 w 145"/>
                    <a:gd name="T19" fmla="*/ 61 h 142"/>
                    <a:gd name="T20" fmla="*/ 100 w 145"/>
                    <a:gd name="T21" fmla="*/ 59 h 142"/>
                    <a:gd name="T22" fmla="*/ 120 w 145"/>
                    <a:gd name="T23" fmla="*/ 64 h 142"/>
                    <a:gd name="T24" fmla="*/ 134 w 145"/>
                    <a:gd name="T25" fmla="*/ 73 h 142"/>
                    <a:gd name="T26" fmla="*/ 144 w 145"/>
                    <a:gd name="T27" fmla="*/ 86 h 142"/>
                    <a:gd name="T28" fmla="*/ 145 w 145"/>
                    <a:gd name="T29" fmla="*/ 103 h 142"/>
                    <a:gd name="T30" fmla="*/ 138 w 145"/>
                    <a:gd name="T31" fmla="*/ 122 h 142"/>
                    <a:gd name="T32" fmla="*/ 124 w 145"/>
                    <a:gd name="T3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142">
                      <a:moveTo>
                        <a:pt x="0" y="2"/>
                      </a:moveTo>
                      <a:lnTo>
                        <a:pt x="21" y="0"/>
                      </a:lnTo>
                      <a:lnTo>
                        <a:pt x="41" y="2"/>
                      </a:lnTo>
                      <a:lnTo>
                        <a:pt x="58" y="8"/>
                      </a:lnTo>
                      <a:lnTo>
                        <a:pt x="71" y="17"/>
                      </a:lnTo>
                      <a:lnTo>
                        <a:pt x="78" y="28"/>
                      </a:lnTo>
                      <a:lnTo>
                        <a:pt x="78" y="41"/>
                      </a:lnTo>
                      <a:lnTo>
                        <a:pt x="68" y="54"/>
                      </a:lnTo>
                      <a:lnTo>
                        <a:pt x="49" y="68"/>
                      </a:lnTo>
                      <a:lnTo>
                        <a:pt x="75" y="61"/>
                      </a:lnTo>
                      <a:lnTo>
                        <a:pt x="100" y="59"/>
                      </a:lnTo>
                      <a:lnTo>
                        <a:pt x="120" y="64"/>
                      </a:lnTo>
                      <a:lnTo>
                        <a:pt x="134" y="73"/>
                      </a:lnTo>
                      <a:lnTo>
                        <a:pt x="144" y="86"/>
                      </a:lnTo>
                      <a:lnTo>
                        <a:pt x="145" y="103"/>
                      </a:lnTo>
                      <a:lnTo>
                        <a:pt x="138" y="122"/>
                      </a:lnTo>
                      <a:lnTo>
                        <a:pt x="124" y="1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" name="Freeform 56">
                  <a:extLst>
                    <a:ext uri="{FF2B5EF4-FFF2-40B4-BE49-F238E27FC236}">
                      <a16:creationId xmlns:a16="http://schemas.microsoft.com/office/drawing/2014/main" id="{E0071B9E-653E-47F3-B0BF-DC92A6FDB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0177" y="1573176"/>
                  <a:ext cx="8736" cy="16278"/>
                </a:xfrm>
                <a:custGeom>
                  <a:avLst/>
                  <a:gdLst>
                    <a:gd name="T0" fmla="*/ 28 w 33"/>
                    <a:gd name="T1" fmla="*/ 0 h 68"/>
                    <a:gd name="T2" fmla="*/ 33 w 33"/>
                    <a:gd name="T3" fmla="*/ 16 h 68"/>
                    <a:gd name="T4" fmla="*/ 28 w 33"/>
                    <a:gd name="T5" fmla="*/ 38 h 68"/>
                    <a:gd name="T6" fmla="*/ 14 w 33"/>
                    <a:gd name="T7" fmla="*/ 57 h 68"/>
                    <a:gd name="T8" fmla="*/ 0 w 33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28" y="0"/>
                      </a:moveTo>
                      <a:lnTo>
                        <a:pt x="33" y="16"/>
                      </a:lnTo>
                      <a:lnTo>
                        <a:pt x="28" y="38"/>
                      </a:lnTo>
                      <a:lnTo>
                        <a:pt x="14" y="57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" name="Freeform 57">
                  <a:extLst>
                    <a:ext uri="{FF2B5EF4-FFF2-40B4-BE49-F238E27FC236}">
                      <a16:creationId xmlns:a16="http://schemas.microsoft.com/office/drawing/2014/main" id="{07565C44-649E-4BA8-B6AF-A22E172F7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878" y="1566517"/>
                  <a:ext cx="11913" cy="24417"/>
                </a:xfrm>
                <a:custGeom>
                  <a:avLst/>
                  <a:gdLst>
                    <a:gd name="T0" fmla="*/ 43 w 43"/>
                    <a:gd name="T1" fmla="*/ 97 h 97"/>
                    <a:gd name="T2" fmla="*/ 29 w 43"/>
                    <a:gd name="T3" fmla="*/ 84 h 97"/>
                    <a:gd name="T4" fmla="*/ 10 w 43"/>
                    <a:gd name="T5" fmla="*/ 66 h 97"/>
                    <a:gd name="T6" fmla="*/ 3 w 43"/>
                    <a:gd name="T7" fmla="*/ 54 h 97"/>
                    <a:gd name="T8" fmla="*/ 0 w 43"/>
                    <a:gd name="T9" fmla="*/ 39 h 97"/>
                    <a:gd name="T10" fmla="*/ 0 w 43"/>
                    <a:gd name="T11" fmla="*/ 21 h 97"/>
                    <a:gd name="T12" fmla="*/ 5 w 43"/>
                    <a:gd name="T1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97">
                      <a:moveTo>
                        <a:pt x="43" y="97"/>
                      </a:moveTo>
                      <a:lnTo>
                        <a:pt x="29" y="84"/>
                      </a:lnTo>
                      <a:lnTo>
                        <a:pt x="10" y="66"/>
                      </a:lnTo>
                      <a:lnTo>
                        <a:pt x="3" y="54"/>
                      </a:lnTo>
                      <a:lnTo>
                        <a:pt x="0" y="39"/>
                      </a:lnTo>
                      <a:lnTo>
                        <a:pt x="0" y="2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" name="Freeform 58">
                  <a:extLst>
                    <a:ext uri="{FF2B5EF4-FFF2-40B4-BE49-F238E27FC236}">
                      <a16:creationId xmlns:a16="http://schemas.microsoft.com/office/drawing/2014/main" id="{BCDF24B4-8F16-4F59-A4A6-64A484185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8664" y="1407433"/>
                  <a:ext cx="19855" cy="8139"/>
                </a:xfrm>
                <a:custGeom>
                  <a:avLst/>
                  <a:gdLst>
                    <a:gd name="T0" fmla="*/ 0 w 76"/>
                    <a:gd name="T1" fmla="*/ 13 h 31"/>
                    <a:gd name="T2" fmla="*/ 13 w 76"/>
                    <a:gd name="T3" fmla="*/ 3 h 31"/>
                    <a:gd name="T4" fmla="*/ 25 w 76"/>
                    <a:gd name="T5" fmla="*/ 0 h 31"/>
                    <a:gd name="T6" fmla="*/ 45 w 76"/>
                    <a:gd name="T7" fmla="*/ 5 h 31"/>
                    <a:gd name="T8" fmla="*/ 60 w 76"/>
                    <a:gd name="T9" fmla="*/ 19 h 31"/>
                    <a:gd name="T10" fmla="*/ 76 w 76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31">
                      <a:moveTo>
                        <a:pt x="0" y="13"/>
                      </a:moveTo>
                      <a:lnTo>
                        <a:pt x="13" y="3"/>
                      </a:lnTo>
                      <a:lnTo>
                        <a:pt x="25" y="0"/>
                      </a:lnTo>
                      <a:lnTo>
                        <a:pt x="45" y="5"/>
                      </a:lnTo>
                      <a:lnTo>
                        <a:pt x="60" y="19"/>
                      </a:lnTo>
                      <a:lnTo>
                        <a:pt x="76" y="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" name="Freeform 59">
                  <a:extLst>
                    <a:ext uri="{FF2B5EF4-FFF2-40B4-BE49-F238E27FC236}">
                      <a16:creationId xmlns:a16="http://schemas.microsoft.com/office/drawing/2014/main" id="{E9A1C7BC-ADE7-4AD3-B02F-D55BBE85A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0177" y="1291265"/>
                  <a:ext cx="95303" cy="34037"/>
                </a:xfrm>
                <a:custGeom>
                  <a:avLst/>
                  <a:gdLst>
                    <a:gd name="T0" fmla="*/ 0 w 361"/>
                    <a:gd name="T1" fmla="*/ 41 h 139"/>
                    <a:gd name="T2" fmla="*/ 30 w 361"/>
                    <a:gd name="T3" fmla="*/ 18 h 139"/>
                    <a:gd name="T4" fmla="*/ 58 w 361"/>
                    <a:gd name="T5" fmla="*/ 4 h 139"/>
                    <a:gd name="T6" fmla="*/ 83 w 361"/>
                    <a:gd name="T7" fmla="*/ 0 h 139"/>
                    <a:gd name="T8" fmla="*/ 107 w 361"/>
                    <a:gd name="T9" fmla="*/ 3 h 139"/>
                    <a:gd name="T10" fmla="*/ 129 w 361"/>
                    <a:gd name="T11" fmla="*/ 12 h 139"/>
                    <a:gd name="T12" fmla="*/ 152 w 361"/>
                    <a:gd name="T13" fmla="*/ 25 h 139"/>
                    <a:gd name="T14" fmla="*/ 191 w 361"/>
                    <a:gd name="T15" fmla="*/ 62 h 139"/>
                    <a:gd name="T16" fmla="*/ 229 w 361"/>
                    <a:gd name="T17" fmla="*/ 99 h 139"/>
                    <a:gd name="T18" fmla="*/ 249 w 361"/>
                    <a:gd name="T19" fmla="*/ 117 h 139"/>
                    <a:gd name="T20" fmla="*/ 269 w 361"/>
                    <a:gd name="T21" fmla="*/ 129 h 139"/>
                    <a:gd name="T22" fmla="*/ 290 w 361"/>
                    <a:gd name="T23" fmla="*/ 137 h 139"/>
                    <a:gd name="T24" fmla="*/ 313 w 361"/>
                    <a:gd name="T25" fmla="*/ 139 h 139"/>
                    <a:gd name="T26" fmla="*/ 336 w 361"/>
                    <a:gd name="T27" fmla="*/ 133 h 139"/>
                    <a:gd name="T28" fmla="*/ 361 w 361"/>
                    <a:gd name="T29" fmla="*/ 11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1" h="139">
                      <a:moveTo>
                        <a:pt x="0" y="41"/>
                      </a:moveTo>
                      <a:lnTo>
                        <a:pt x="30" y="18"/>
                      </a:lnTo>
                      <a:lnTo>
                        <a:pt x="58" y="4"/>
                      </a:lnTo>
                      <a:lnTo>
                        <a:pt x="83" y="0"/>
                      </a:lnTo>
                      <a:lnTo>
                        <a:pt x="107" y="3"/>
                      </a:lnTo>
                      <a:lnTo>
                        <a:pt x="129" y="12"/>
                      </a:lnTo>
                      <a:lnTo>
                        <a:pt x="152" y="25"/>
                      </a:lnTo>
                      <a:lnTo>
                        <a:pt x="191" y="62"/>
                      </a:lnTo>
                      <a:lnTo>
                        <a:pt x="229" y="99"/>
                      </a:lnTo>
                      <a:lnTo>
                        <a:pt x="249" y="117"/>
                      </a:lnTo>
                      <a:lnTo>
                        <a:pt x="269" y="129"/>
                      </a:lnTo>
                      <a:lnTo>
                        <a:pt x="290" y="137"/>
                      </a:lnTo>
                      <a:lnTo>
                        <a:pt x="313" y="139"/>
                      </a:lnTo>
                      <a:lnTo>
                        <a:pt x="336" y="133"/>
                      </a:lnTo>
                      <a:lnTo>
                        <a:pt x="361" y="11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" name="Freeform 60">
                  <a:extLst>
                    <a:ext uri="{FF2B5EF4-FFF2-40B4-BE49-F238E27FC236}">
                      <a16:creationId xmlns:a16="http://schemas.microsoft.com/office/drawing/2014/main" id="{2D7E49B2-468C-4E87-BD22-82B334E63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5155" y="1210613"/>
                  <a:ext cx="80214" cy="121348"/>
                </a:xfrm>
                <a:custGeom>
                  <a:avLst/>
                  <a:gdLst>
                    <a:gd name="T0" fmla="*/ 301 w 301"/>
                    <a:gd name="T1" fmla="*/ 490 h 490"/>
                    <a:gd name="T2" fmla="*/ 236 w 301"/>
                    <a:gd name="T3" fmla="*/ 408 h 490"/>
                    <a:gd name="T4" fmla="*/ 189 w 301"/>
                    <a:gd name="T5" fmla="*/ 334 h 490"/>
                    <a:gd name="T6" fmla="*/ 153 w 301"/>
                    <a:gd name="T7" fmla="*/ 267 h 490"/>
                    <a:gd name="T8" fmla="*/ 125 w 301"/>
                    <a:gd name="T9" fmla="*/ 206 h 490"/>
                    <a:gd name="T10" fmla="*/ 74 w 301"/>
                    <a:gd name="T11" fmla="*/ 97 h 490"/>
                    <a:gd name="T12" fmla="*/ 42 w 301"/>
                    <a:gd name="T13" fmla="*/ 47 h 490"/>
                    <a:gd name="T14" fmla="*/ 29 w 301"/>
                    <a:gd name="T15" fmla="*/ 29 h 490"/>
                    <a:gd name="T16" fmla="*/ 0 w 301"/>
                    <a:gd name="T1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1" h="490">
                      <a:moveTo>
                        <a:pt x="301" y="490"/>
                      </a:moveTo>
                      <a:lnTo>
                        <a:pt x="236" y="408"/>
                      </a:lnTo>
                      <a:lnTo>
                        <a:pt x="189" y="334"/>
                      </a:lnTo>
                      <a:lnTo>
                        <a:pt x="153" y="267"/>
                      </a:lnTo>
                      <a:lnTo>
                        <a:pt x="125" y="206"/>
                      </a:lnTo>
                      <a:lnTo>
                        <a:pt x="74" y="97"/>
                      </a:lnTo>
                      <a:lnTo>
                        <a:pt x="42" y="47"/>
                      </a:lnTo>
                      <a:lnTo>
                        <a:pt x="29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" name="Freeform 61">
                  <a:extLst>
                    <a:ext uri="{FF2B5EF4-FFF2-40B4-BE49-F238E27FC236}">
                      <a16:creationId xmlns:a16="http://schemas.microsoft.com/office/drawing/2014/main" id="{07E91309-5F4C-4FE1-984B-DF3B394AF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3422" y="1198034"/>
                  <a:ext cx="66712" cy="105809"/>
                </a:xfrm>
                <a:custGeom>
                  <a:avLst/>
                  <a:gdLst>
                    <a:gd name="T0" fmla="*/ 0 w 252"/>
                    <a:gd name="T1" fmla="*/ 0 h 431"/>
                    <a:gd name="T2" fmla="*/ 41 w 252"/>
                    <a:gd name="T3" fmla="*/ 51 h 431"/>
                    <a:gd name="T4" fmla="*/ 72 w 252"/>
                    <a:gd name="T5" fmla="*/ 104 h 431"/>
                    <a:gd name="T6" fmla="*/ 95 w 252"/>
                    <a:gd name="T7" fmla="*/ 160 h 431"/>
                    <a:gd name="T8" fmla="*/ 116 w 252"/>
                    <a:gd name="T9" fmla="*/ 217 h 431"/>
                    <a:gd name="T10" fmla="*/ 139 w 252"/>
                    <a:gd name="T11" fmla="*/ 274 h 431"/>
                    <a:gd name="T12" fmla="*/ 167 w 252"/>
                    <a:gd name="T13" fmla="*/ 329 h 431"/>
                    <a:gd name="T14" fmla="*/ 203 w 252"/>
                    <a:gd name="T15" fmla="*/ 382 h 431"/>
                    <a:gd name="T16" fmla="*/ 252 w 252"/>
                    <a:gd name="T17" fmla="*/ 43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2" h="431">
                      <a:moveTo>
                        <a:pt x="0" y="0"/>
                      </a:moveTo>
                      <a:lnTo>
                        <a:pt x="41" y="51"/>
                      </a:lnTo>
                      <a:lnTo>
                        <a:pt x="72" y="104"/>
                      </a:lnTo>
                      <a:lnTo>
                        <a:pt x="95" y="160"/>
                      </a:lnTo>
                      <a:lnTo>
                        <a:pt x="116" y="217"/>
                      </a:lnTo>
                      <a:lnTo>
                        <a:pt x="139" y="274"/>
                      </a:lnTo>
                      <a:lnTo>
                        <a:pt x="167" y="329"/>
                      </a:lnTo>
                      <a:lnTo>
                        <a:pt x="203" y="382"/>
                      </a:lnTo>
                      <a:lnTo>
                        <a:pt x="252" y="4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" name="Freeform 62">
                  <a:extLst>
                    <a:ext uri="{FF2B5EF4-FFF2-40B4-BE49-F238E27FC236}">
                      <a16:creationId xmlns:a16="http://schemas.microsoft.com/office/drawing/2014/main" id="{AA3CCDEE-DDEC-4C51-B869-C52EE30EC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427" y="1175836"/>
                  <a:ext cx="15089" cy="139846"/>
                </a:xfrm>
                <a:custGeom>
                  <a:avLst/>
                  <a:gdLst>
                    <a:gd name="T0" fmla="*/ 38 w 57"/>
                    <a:gd name="T1" fmla="*/ 566 h 566"/>
                    <a:gd name="T2" fmla="*/ 54 w 57"/>
                    <a:gd name="T3" fmla="*/ 459 h 566"/>
                    <a:gd name="T4" fmla="*/ 57 w 57"/>
                    <a:gd name="T5" fmla="*/ 390 h 566"/>
                    <a:gd name="T6" fmla="*/ 55 w 57"/>
                    <a:gd name="T7" fmla="*/ 313 h 566"/>
                    <a:gd name="T8" fmla="*/ 50 w 57"/>
                    <a:gd name="T9" fmla="*/ 233 h 566"/>
                    <a:gd name="T10" fmla="*/ 39 w 57"/>
                    <a:gd name="T11" fmla="*/ 153 h 566"/>
                    <a:gd name="T12" fmla="*/ 22 w 57"/>
                    <a:gd name="T13" fmla="*/ 75 h 566"/>
                    <a:gd name="T14" fmla="*/ 0 w 57"/>
                    <a:gd name="T15" fmla="*/ 0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566">
                      <a:moveTo>
                        <a:pt x="38" y="566"/>
                      </a:moveTo>
                      <a:lnTo>
                        <a:pt x="54" y="459"/>
                      </a:lnTo>
                      <a:lnTo>
                        <a:pt x="57" y="390"/>
                      </a:lnTo>
                      <a:lnTo>
                        <a:pt x="55" y="313"/>
                      </a:lnTo>
                      <a:lnTo>
                        <a:pt x="50" y="233"/>
                      </a:lnTo>
                      <a:lnTo>
                        <a:pt x="39" y="153"/>
                      </a:lnTo>
                      <a:lnTo>
                        <a:pt x="22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" name="Freeform 63">
                  <a:extLst>
                    <a:ext uri="{FF2B5EF4-FFF2-40B4-BE49-F238E27FC236}">
                      <a16:creationId xmlns:a16="http://schemas.microsoft.com/office/drawing/2014/main" id="{4940BF29-6EA5-4EAF-9C9A-CD8F8131E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8870" y="1172877"/>
                  <a:ext cx="11913" cy="156864"/>
                </a:xfrm>
                <a:custGeom>
                  <a:avLst/>
                  <a:gdLst>
                    <a:gd name="T0" fmla="*/ 0 w 43"/>
                    <a:gd name="T1" fmla="*/ 0 h 635"/>
                    <a:gd name="T2" fmla="*/ 29 w 43"/>
                    <a:gd name="T3" fmla="*/ 158 h 635"/>
                    <a:gd name="T4" fmla="*/ 38 w 43"/>
                    <a:gd name="T5" fmla="*/ 237 h 635"/>
                    <a:gd name="T6" fmla="*/ 43 w 43"/>
                    <a:gd name="T7" fmla="*/ 317 h 635"/>
                    <a:gd name="T8" fmla="*/ 42 w 43"/>
                    <a:gd name="T9" fmla="*/ 477 h 635"/>
                    <a:gd name="T10" fmla="*/ 27 w 43"/>
                    <a:gd name="T11" fmla="*/ 635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635">
                      <a:moveTo>
                        <a:pt x="0" y="0"/>
                      </a:moveTo>
                      <a:lnTo>
                        <a:pt x="29" y="158"/>
                      </a:lnTo>
                      <a:lnTo>
                        <a:pt x="38" y="237"/>
                      </a:lnTo>
                      <a:lnTo>
                        <a:pt x="43" y="317"/>
                      </a:lnTo>
                      <a:lnTo>
                        <a:pt x="42" y="477"/>
                      </a:lnTo>
                      <a:lnTo>
                        <a:pt x="27" y="6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" name="Freeform 64">
                  <a:extLst>
                    <a:ext uri="{FF2B5EF4-FFF2-40B4-BE49-F238E27FC236}">
                      <a16:creationId xmlns:a16="http://schemas.microsoft.com/office/drawing/2014/main" id="{B1581A62-CEB3-4776-ACCE-CC021F2AF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5762" y="1277206"/>
                  <a:ext cx="6354" cy="48095"/>
                </a:xfrm>
                <a:custGeom>
                  <a:avLst/>
                  <a:gdLst>
                    <a:gd name="T0" fmla="*/ 0 w 23"/>
                    <a:gd name="T1" fmla="*/ 195 h 195"/>
                    <a:gd name="T2" fmla="*/ 14 w 23"/>
                    <a:gd name="T3" fmla="*/ 149 h 195"/>
                    <a:gd name="T4" fmla="*/ 23 w 23"/>
                    <a:gd name="T5" fmla="*/ 100 h 195"/>
                    <a:gd name="T6" fmla="*/ 20 w 23"/>
                    <a:gd name="T7" fmla="*/ 48 h 195"/>
                    <a:gd name="T8" fmla="*/ 15 w 23"/>
                    <a:gd name="T9" fmla="*/ 23 h 195"/>
                    <a:gd name="T10" fmla="*/ 4 w 23"/>
                    <a:gd name="T11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95">
                      <a:moveTo>
                        <a:pt x="0" y="195"/>
                      </a:moveTo>
                      <a:lnTo>
                        <a:pt x="14" y="149"/>
                      </a:lnTo>
                      <a:lnTo>
                        <a:pt x="23" y="100"/>
                      </a:lnTo>
                      <a:lnTo>
                        <a:pt x="20" y="48"/>
                      </a:lnTo>
                      <a:lnTo>
                        <a:pt x="15" y="2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" name="Freeform 65">
                  <a:extLst>
                    <a:ext uri="{FF2B5EF4-FFF2-40B4-BE49-F238E27FC236}">
                      <a16:creationId xmlns:a16="http://schemas.microsoft.com/office/drawing/2014/main" id="{FEBF1CB0-A33B-4146-A410-83BAE631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2876" y="1276466"/>
                  <a:ext cx="74654" cy="58454"/>
                </a:xfrm>
                <a:custGeom>
                  <a:avLst/>
                  <a:gdLst>
                    <a:gd name="T0" fmla="*/ 272 w 280"/>
                    <a:gd name="T1" fmla="*/ 0 h 236"/>
                    <a:gd name="T2" fmla="*/ 280 w 280"/>
                    <a:gd name="T3" fmla="*/ 55 h 236"/>
                    <a:gd name="T4" fmla="*/ 276 w 280"/>
                    <a:gd name="T5" fmla="*/ 118 h 236"/>
                    <a:gd name="T6" fmla="*/ 264 w 280"/>
                    <a:gd name="T7" fmla="*/ 181 h 236"/>
                    <a:gd name="T8" fmla="*/ 248 w 280"/>
                    <a:gd name="T9" fmla="*/ 236 h 236"/>
                    <a:gd name="T10" fmla="*/ 240 w 280"/>
                    <a:gd name="T11" fmla="*/ 218 h 236"/>
                    <a:gd name="T12" fmla="*/ 227 w 280"/>
                    <a:gd name="T13" fmla="*/ 206 h 236"/>
                    <a:gd name="T14" fmla="*/ 210 w 280"/>
                    <a:gd name="T15" fmla="*/ 200 h 236"/>
                    <a:gd name="T16" fmla="*/ 190 w 280"/>
                    <a:gd name="T17" fmla="*/ 198 h 236"/>
                    <a:gd name="T18" fmla="*/ 143 w 280"/>
                    <a:gd name="T19" fmla="*/ 202 h 236"/>
                    <a:gd name="T20" fmla="*/ 94 w 280"/>
                    <a:gd name="T21" fmla="*/ 213 h 236"/>
                    <a:gd name="T22" fmla="*/ 49 w 280"/>
                    <a:gd name="T23" fmla="*/ 221 h 236"/>
                    <a:gd name="T24" fmla="*/ 30 w 280"/>
                    <a:gd name="T25" fmla="*/ 222 h 236"/>
                    <a:gd name="T26" fmla="*/ 16 w 280"/>
                    <a:gd name="T27" fmla="*/ 221 h 236"/>
                    <a:gd name="T28" fmla="*/ 5 w 280"/>
                    <a:gd name="T29" fmla="*/ 215 h 236"/>
                    <a:gd name="T30" fmla="*/ 0 w 280"/>
                    <a:gd name="T31" fmla="*/ 204 h 236"/>
                    <a:gd name="T32" fmla="*/ 1 w 280"/>
                    <a:gd name="T33" fmla="*/ 187 h 236"/>
                    <a:gd name="T34" fmla="*/ 9 w 280"/>
                    <a:gd name="T35" fmla="*/ 16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0" h="236">
                      <a:moveTo>
                        <a:pt x="272" y="0"/>
                      </a:moveTo>
                      <a:lnTo>
                        <a:pt x="280" y="55"/>
                      </a:lnTo>
                      <a:lnTo>
                        <a:pt x="276" y="118"/>
                      </a:lnTo>
                      <a:lnTo>
                        <a:pt x="264" y="181"/>
                      </a:lnTo>
                      <a:lnTo>
                        <a:pt x="248" y="236"/>
                      </a:lnTo>
                      <a:lnTo>
                        <a:pt x="240" y="218"/>
                      </a:lnTo>
                      <a:lnTo>
                        <a:pt x="227" y="206"/>
                      </a:lnTo>
                      <a:lnTo>
                        <a:pt x="210" y="200"/>
                      </a:lnTo>
                      <a:lnTo>
                        <a:pt x="190" y="198"/>
                      </a:lnTo>
                      <a:lnTo>
                        <a:pt x="143" y="202"/>
                      </a:lnTo>
                      <a:lnTo>
                        <a:pt x="94" y="213"/>
                      </a:lnTo>
                      <a:lnTo>
                        <a:pt x="49" y="221"/>
                      </a:lnTo>
                      <a:lnTo>
                        <a:pt x="30" y="222"/>
                      </a:lnTo>
                      <a:lnTo>
                        <a:pt x="16" y="221"/>
                      </a:lnTo>
                      <a:lnTo>
                        <a:pt x="5" y="215"/>
                      </a:lnTo>
                      <a:lnTo>
                        <a:pt x="0" y="204"/>
                      </a:lnTo>
                      <a:lnTo>
                        <a:pt x="1" y="187"/>
                      </a:lnTo>
                      <a:lnTo>
                        <a:pt x="9" y="1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" name="Freeform 66">
                  <a:extLst>
                    <a:ext uri="{FF2B5EF4-FFF2-40B4-BE49-F238E27FC236}">
                      <a16:creationId xmlns:a16="http://schemas.microsoft.com/office/drawing/2014/main" id="{53BE162D-E352-4915-A3D7-84BD68483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7026" y="1274986"/>
                  <a:ext cx="59564" cy="2960"/>
                </a:xfrm>
                <a:custGeom>
                  <a:avLst/>
                  <a:gdLst>
                    <a:gd name="T0" fmla="*/ 0 w 225"/>
                    <a:gd name="T1" fmla="*/ 0 h 12"/>
                    <a:gd name="T2" fmla="*/ 27 w 225"/>
                    <a:gd name="T3" fmla="*/ 9 h 12"/>
                    <a:gd name="T4" fmla="*/ 54 w 225"/>
                    <a:gd name="T5" fmla="*/ 12 h 12"/>
                    <a:gd name="T6" fmla="*/ 111 w 225"/>
                    <a:gd name="T7" fmla="*/ 10 h 12"/>
                    <a:gd name="T8" fmla="*/ 168 w 225"/>
                    <a:gd name="T9" fmla="*/ 6 h 12"/>
                    <a:gd name="T10" fmla="*/ 197 w 225"/>
                    <a:gd name="T11" fmla="*/ 6 h 12"/>
                    <a:gd name="T12" fmla="*/ 225 w 225"/>
                    <a:gd name="T1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5" h="12">
                      <a:moveTo>
                        <a:pt x="0" y="0"/>
                      </a:moveTo>
                      <a:lnTo>
                        <a:pt x="27" y="9"/>
                      </a:lnTo>
                      <a:lnTo>
                        <a:pt x="54" y="12"/>
                      </a:lnTo>
                      <a:lnTo>
                        <a:pt x="111" y="10"/>
                      </a:lnTo>
                      <a:lnTo>
                        <a:pt x="168" y="6"/>
                      </a:lnTo>
                      <a:lnTo>
                        <a:pt x="197" y="6"/>
                      </a:lnTo>
                      <a:lnTo>
                        <a:pt x="225" y="1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" name="Freeform 67">
                  <a:extLst>
                    <a:ext uri="{FF2B5EF4-FFF2-40B4-BE49-F238E27FC236}">
                      <a16:creationId xmlns:a16="http://schemas.microsoft.com/office/drawing/2014/main" id="{FD3E5D9F-76BD-4477-B492-59B7A3261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5045" y="1329741"/>
                  <a:ext cx="54005" cy="23678"/>
                </a:xfrm>
                <a:custGeom>
                  <a:avLst/>
                  <a:gdLst>
                    <a:gd name="T0" fmla="*/ 204 w 204"/>
                    <a:gd name="T1" fmla="*/ 46 h 98"/>
                    <a:gd name="T2" fmla="*/ 180 w 204"/>
                    <a:gd name="T3" fmla="*/ 24 h 98"/>
                    <a:gd name="T4" fmla="*/ 146 w 204"/>
                    <a:gd name="T5" fmla="*/ 8 h 98"/>
                    <a:gd name="T6" fmla="*/ 108 w 204"/>
                    <a:gd name="T7" fmla="*/ 0 h 98"/>
                    <a:gd name="T8" fmla="*/ 68 w 204"/>
                    <a:gd name="T9" fmla="*/ 1 h 98"/>
                    <a:gd name="T10" fmla="*/ 34 w 204"/>
                    <a:gd name="T11" fmla="*/ 12 h 98"/>
                    <a:gd name="T12" fmla="*/ 19 w 204"/>
                    <a:gd name="T13" fmla="*/ 20 h 98"/>
                    <a:gd name="T14" fmla="*/ 9 w 204"/>
                    <a:gd name="T15" fmla="*/ 30 h 98"/>
                    <a:gd name="T16" fmla="*/ 2 w 204"/>
                    <a:gd name="T17" fmla="*/ 43 h 98"/>
                    <a:gd name="T18" fmla="*/ 0 w 204"/>
                    <a:gd name="T19" fmla="*/ 58 h 98"/>
                    <a:gd name="T20" fmla="*/ 1 w 204"/>
                    <a:gd name="T21" fmla="*/ 77 h 98"/>
                    <a:gd name="T22" fmla="*/ 9 w 204"/>
                    <a:gd name="T23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4" h="98">
                      <a:moveTo>
                        <a:pt x="204" y="46"/>
                      </a:moveTo>
                      <a:lnTo>
                        <a:pt x="180" y="24"/>
                      </a:lnTo>
                      <a:lnTo>
                        <a:pt x="146" y="8"/>
                      </a:lnTo>
                      <a:lnTo>
                        <a:pt x="108" y="0"/>
                      </a:lnTo>
                      <a:lnTo>
                        <a:pt x="68" y="1"/>
                      </a:lnTo>
                      <a:lnTo>
                        <a:pt x="34" y="12"/>
                      </a:lnTo>
                      <a:lnTo>
                        <a:pt x="19" y="20"/>
                      </a:lnTo>
                      <a:lnTo>
                        <a:pt x="9" y="30"/>
                      </a:lnTo>
                      <a:lnTo>
                        <a:pt x="2" y="43"/>
                      </a:lnTo>
                      <a:lnTo>
                        <a:pt x="0" y="58"/>
                      </a:lnTo>
                      <a:lnTo>
                        <a:pt x="1" y="77"/>
                      </a:lnTo>
                      <a:lnTo>
                        <a:pt x="9" y="9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" name="Freeform 68">
                  <a:extLst>
                    <a:ext uri="{FF2B5EF4-FFF2-40B4-BE49-F238E27FC236}">
                      <a16:creationId xmlns:a16="http://schemas.microsoft.com/office/drawing/2014/main" id="{8EBE4419-374F-4485-A8AD-3F7BEF1AD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9741" y="1178796"/>
                  <a:ext cx="68301" cy="36996"/>
                </a:xfrm>
                <a:custGeom>
                  <a:avLst/>
                  <a:gdLst>
                    <a:gd name="T0" fmla="*/ 0 w 258"/>
                    <a:gd name="T1" fmla="*/ 150 h 150"/>
                    <a:gd name="T2" fmla="*/ 53 w 258"/>
                    <a:gd name="T3" fmla="*/ 144 h 150"/>
                    <a:gd name="T4" fmla="*/ 92 w 258"/>
                    <a:gd name="T5" fmla="*/ 132 h 150"/>
                    <a:gd name="T6" fmla="*/ 124 w 258"/>
                    <a:gd name="T7" fmla="*/ 113 h 150"/>
                    <a:gd name="T8" fmla="*/ 149 w 258"/>
                    <a:gd name="T9" fmla="*/ 91 h 150"/>
                    <a:gd name="T10" fmla="*/ 195 w 258"/>
                    <a:gd name="T11" fmla="*/ 43 h 150"/>
                    <a:gd name="T12" fmla="*/ 223 w 258"/>
                    <a:gd name="T13" fmla="*/ 20 h 150"/>
                    <a:gd name="T14" fmla="*/ 235 w 258"/>
                    <a:gd name="T15" fmla="*/ 12 h 150"/>
                    <a:gd name="T16" fmla="*/ 258 w 25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150">
                      <a:moveTo>
                        <a:pt x="0" y="150"/>
                      </a:moveTo>
                      <a:lnTo>
                        <a:pt x="53" y="144"/>
                      </a:lnTo>
                      <a:lnTo>
                        <a:pt x="92" y="132"/>
                      </a:lnTo>
                      <a:lnTo>
                        <a:pt x="124" y="113"/>
                      </a:lnTo>
                      <a:lnTo>
                        <a:pt x="149" y="91"/>
                      </a:lnTo>
                      <a:lnTo>
                        <a:pt x="195" y="43"/>
                      </a:lnTo>
                      <a:lnTo>
                        <a:pt x="223" y="20"/>
                      </a:lnTo>
                      <a:lnTo>
                        <a:pt x="235" y="12"/>
                      </a:lnTo>
                      <a:lnTo>
                        <a:pt x="25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" name="Freeform 69">
                  <a:extLst>
                    <a:ext uri="{FF2B5EF4-FFF2-40B4-BE49-F238E27FC236}">
                      <a16:creationId xmlns:a16="http://schemas.microsoft.com/office/drawing/2014/main" id="{61D24BA6-B9CA-466E-8B11-4B28C05EC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427" y="1161038"/>
                  <a:ext cx="61947" cy="14799"/>
                </a:xfrm>
                <a:custGeom>
                  <a:avLst/>
                  <a:gdLst>
                    <a:gd name="T0" fmla="*/ 0 w 233"/>
                    <a:gd name="T1" fmla="*/ 59 h 59"/>
                    <a:gd name="T2" fmla="*/ 60 w 233"/>
                    <a:gd name="T3" fmla="*/ 51 h 59"/>
                    <a:gd name="T4" fmla="*/ 121 w 233"/>
                    <a:gd name="T5" fmla="*/ 41 h 59"/>
                    <a:gd name="T6" fmla="*/ 179 w 233"/>
                    <a:gd name="T7" fmla="*/ 25 h 59"/>
                    <a:gd name="T8" fmla="*/ 233 w 233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59">
                      <a:moveTo>
                        <a:pt x="0" y="59"/>
                      </a:moveTo>
                      <a:lnTo>
                        <a:pt x="60" y="51"/>
                      </a:lnTo>
                      <a:lnTo>
                        <a:pt x="121" y="41"/>
                      </a:lnTo>
                      <a:lnTo>
                        <a:pt x="179" y="25"/>
                      </a:lnTo>
                      <a:lnTo>
                        <a:pt x="23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" name="Freeform 70">
                  <a:extLst>
                    <a:ext uri="{FF2B5EF4-FFF2-40B4-BE49-F238E27FC236}">
                      <a16:creationId xmlns:a16="http://schemas.microsoft.com/office/drawing/2014/main" id="{8BDD5531-3986-433F-BD5B-C5642FD81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469" y="1144759"/>
                  <a:ext cx="10324" cy="101370"/>
                </a:xfrm>
                <a:custGeom>
                  <a:avLst/>
                  <a:gdLst>
                    <a:gd name="T0" fmla="*/ 0 w 39"/>
                    <a:gd name="T1" fmla="*/ 409 h 409"/>
                    <a:gd name="T2" fmla="*/ 22 w 39"/>
                    <a:gd name="T3" fmla="*/ 205 h 409"/>
                    <a:gd name="T4" fmla="*/ 39 w 39"/>
                    <a:gd name="T5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409">
                      <a:moveTo>
                        <a:pt x="0" y="409"/>
                      </a:moveTo>
                      <a:lnTo>
                        <a:pt x="22" y="20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" name="Freeform 71">
                  <a:extLst>
                    <a:ext uri="{FF2B5EF4-FFF2-40B4-BE49-F238E27FC236}">
                      <a16:creationId xmlns:a16="http://schemas.microsoft.com/office/drawing/2014/main" id="{4B7BF99B-25ED-41D8-AECF-7F8995E19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116" y="1132180"/>
                  <a:ext cx="68301" cy="19238"/>
                </a:xfrm>
                <a:custGeom>
                  <a:avLst/>
                  <a:gdLst>
                    <a:gd name="T0" fmla="*/ 0 w 257"/>
                    <a:gd name="T1" fmla="*/ 0 h 77"/>
                    <a:gd name="T2" fmla="*/ 24 w 257"/>
                    <a:gd name="T3" fmla="*/ 25 h 77"/>
                    <a:gd name="T4" fmla="*/ 45 w 257"/>
                    <a:gd name="T5" fmla="*/ 41 h 77"/>
                    <a:gd name="T6" fmla="*/ 63 w 257"/>
                    <a:gd name="T7" fmla="*/ 52 h 77"/>
                    <a:gd name="T8" fmla="*/ 82 w 257"/>
                    <a:gd name="T9" fmla="*/ 56 h 77"/>
                    <a:gd name="T10" fmla="*/ 98 w 257"/>
                    <a:gd name="T11" fmla="*/ 56 h 77"/>
                    <a:gd name="T12" fmla="*/ 112 w 257"/>
                    <a:gd name="T13" fmla="*/ 53 h 77"/>
                    <a:gd name="T14" fmla="*/ 140 w 257"/>
                    <a:gd name="T15" fmla="*/ 41 h 77"/>
                    <a:gd name="T16" fmla="*/ 165 w 257"/>
                    <a:gd name="T17" fmla="*/ 28 h 77"/>
                    <a:gd name="T18" fmla="*/ 178 w 257"/>
                    <a:gd name="T19" fmla="*/ 24 h 77"/>
                    <a:gd name="T20" fmla="*/ 193 w 257"/>
                    <a:gd name="T21" fmla="*/ 24 h 77"/>
                    <a:gd name="T22" fmla="*/ 207 w 257"/>
                    <a:gd name="T23" fmla="*/ 28 h 77"/>
                    <a:gd name="T24" fmla="*/ 222 w 257"/>
                    <a:gd name="T25" fmla="*/ 37 h 77"/>
                    <a:gd name="T26" fmla="*/ 239 w 257"/>
                    <a:gd name="T27" fmla="*/ 53 h 77"/>
                    <a:gd name="T28" fmla="*/ 257 w 257"/>
                    <a:gd name="T29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7" h="77">
                      <a:moveTo>
                        <a:pt x="0" y="0"/>
                      </a:moveTo>
                      <a:lnTo>
                        <a:pt x="24" y="25"/>
                      </a:lnTo>
                      <a:lnTo>
                        <a:pt x="45" y="41"/>
                      </a:lnTo>
                      <a:lnTo>
                        <a:pt x="63" y="52"/>
                      </a:lnTo>
                      <a:lnTo>
                        <a:pt x="82" y="56"/>
                      </a:lnTo>
                      <a:lnTo>
                        <a:pt x="98" y="56"/>
                      </a:lnTo>
                      <a:lnTo>
                        <a:pt x="112" y="53"/>
                      </a:lnTo>
                      <a:lnTo>
                        <a:pt x="140" y="41"/>
                      </a:lnTo>
                      <a:lnTo>
                        <a:pt x="165" y="28"/>
                      </a:lnTo>
                      <a:lnTo>
                        <a:pt x="178" y="24"/>
                      </a:lnTo>
                      <a:lnTo>
                        <a:pt x="193" y="24"/>
                      </a:lnTo>
                      <a:lnTo>
                        <a:pt x="207" y="28"/>
                      </a:lnTo>
                      <a:lnTo>
                        <a:pt x="222" y="37"/>
                      </a:lnTo>
                      <a:lnTo>
                        <a:pt x="239" y="53"/>
                      </a:lnTo>
                      <a:lnTo>
                        <a:pt x="257" y="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" name="Line 72">
                  <a:extLst>
                    <a:ext uri="{FF2B5EF4-FFF2-40B4-BE49-F238E27FC236}">
                      <a16:creationId xmlns:a16="http://schemas.microsoft.com/office/drawing/2014/main" id="{E5248E00-85FB-46F0-BC85-2D9E1463F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19913" y="1141060"/>
                  <a:ext cx="12707" cy="10950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" name="Freeform 73">
                  <a:extLst>
                    <a:ext uri="{FF2B5EF4-FFF2-40B4-BE49-F238E27FC236}">
                      <a16:creationId xmlns:a16="http://schemas.microsoft.com/office/drawing/2014/main" id="{DE51E75E-AFAA-4C6D-A08E-7EDA2CF20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2372" y="1188415"/>
                  <a:ext cx="61947" cy="15538"/>
                </a:xfrm>
                <a:custGeom>
                  <a:avLst/>
                  <a:gdLst>
                    <a:gd name="T0" fmla="*/ 234 w 234"/>
                    <a:gd name="T1" fmla="*/ 63 h 63"/>
                    <a:gd name="T2" fmla="*/ 216 w 234"/>
                    <a:gd name="T3" fmla="*/ 37 h 63"/>
                    <a:gd name="T4" fmla="*/ 190 w 234"/>
                    <a:gd name="T5" fmla="*/ 17 h 63"/>
                    <a:gd name="T6" fmla="*/ 157 w 234"/>
                    <a:gd name="T7" fmla="*/ 5 h 63"/>
                    <a:gd name="T8" fmla="*/ 120 w 234"/>
                    <a:gd name="T9" fmla="*/ 0 h 63"/>
                    <a:gd name="T10" fmla="*/ 82 w 234"/>
                    <a:gd name="T11" fmla="*/ 3 h 63"/>
                    <a:gd name="T12" fmla="*/ 48 w 234"/>
                    <a:gd name="T13" fmla="*/ 13 h 63"/>
                    <a:gd name="T14" fmla="*/ 19 w 234"/>
                    <a:gd name="T15" fmla="*/ 33 h 63"/>
                    <a:gd name="T16" fmla="*/ 8 w 234"/>
                    <a:gd name="T17" fmla="*/ 45 h 63"/>
                    <a:gd name="T18" fmla="*/ 0 w 234"/>
                    <a:gd name="T19" fmla="*/ 5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" h="63">
                      <a:moveTo>
                        <a:pt x="234" y="63"/>
                      </a:moveTo>
                      <a:lnTo>
                        <a:pt x="216" y="37"/>
                      </a:lnTo>
                      <a:lnTo>
                        <a:pt x="190" y="17"/>
                      </a:lnTo>
                      <a:lnTo>
                        <a:pt x="157" y="5"/>
                      </a:lnTo>
                      <a:lnTo>
                        <a:pt x="120" y="0"/>
                      </a:lnTo>
                      <a:lnTo>
                        <a:pt x="82" y="3"/>
                      </a:lnTo>
                      <a:lnTo>
                        <a:pt x="48" y="13"/>
                      </a:lnTo>
                      <a:lnTo>
                        <a:pt x="19" y="33"/>
                      </a:lnTo>
                      <a:lnTo>
                        <a:pt x="8" y="45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" name="Freeform 74">
                  <a:extLst>
                    <a:ext uri="{FF2B5EF4-FFF2-40B4-BE49-F238E27FC236}">
                      <a16:creationId xmlns:a16="http://schemas.microsoft.com/office/drawing/2014/main" id="{C1057C63-AD70-43CB-BC05-ED2494901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456" y="1054488"/>
                  <a:ext cx="79420" cy="44396"/>
                </a:xfrm>
                <a:custGeom>
                  <a:avLst/>
                  <a:gdLst>
                    <a:gd name="T0" fmla="*/ 292 w 300"/>
                    <a:gd name="T1" fmla="*/ 181 h 181"/>
                    <a:gd name="T2" fmla="*/ 298 w 300"/>
                    <a:gd name="T3" fmla="*/ 158 h 181"/>
                    <a:gd name="T4" fmla="*/ 300 w 300"/>
                    <a:gd name="T5" fmla="*/ 136 h 181"/>
                    <a:gd name="T6" fmla="*/ 294 w 300"/>
                    <a:gd name="T7" fmla="*/ 114 h 181"/>
                    <a:gd name="T8" fmla="*/ 287 w 300"/>
                    <a:gd name="T9" fmla="*/ 94 h 181"/>
                    <a:gd name="T10" fmla="*/ 273 w 300"/>
                    <a:gd name="T11" fmla="*/ 76 h 181"/>
                    <a:gd name="T12" fmla="*/ 258 w 300"/>
                    <a:gd name="T13" fmla="*/ 58 h 181"/>
                    <a:gd name="T14" fmla="*/ 215 w 300"/>
                    <a:gd name="T15" fmla="*/ 29 h 181"/>
                    <a:gd name="T16" fmla="*/ 192 w 300"/>
                    <a:gd name="T17" fmla="*/ 18 h 181"/>
                    <a:gd name="T18" fmla="*/ 165 w 300"/>
                    <a:gd name="T19" fmla="*/ 9 h 181"/>
                    <a:gd name="T20" fmla="*/ 137 w 300"/>
                    <a:gd name="T21" fmla="*/ 3 h 181"/>
                    <a:gd name="T22" fmla="*/ 110 w 300"/>
                    <a:gd name="T23" fmla="*/ 0 h 181"/>
                    <a:gd name="T24" fmla="*/ 53 w 300"/>
                    <a:gd name="T25" fmla="*/ 3 h 181"/>
                    <a:gd name="T26" fmla="*/ 27 w 300"/>
                    <a:gd name="T27" fmla="*/ 10 h 181"/>
                    <a:gd name="T28" fmla="*/ 0 w 300"/>
                    <a:gd name="T29" fmla="*/ 2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0" h="181">
                      <a:moveTo>
                        <a:pt x="292" y="181"/>
                      </a:moveTo>
                      <a:lnTo>
                        <a:pt x="298" y="158"/>
                      </a:lnTo>
                      <a:lnTo>
                        <a:pt x="300" y="136"/>
                      </a:lnTo>
                      <a:lnTo>
                        <a:pt x="294" y="114"/>
                      </a:lnTo>
                      <a:lnTo>
                        <a:pt x="287" y="94"/>
                      </a:lnTo>
                      <a:lnTo>
                        <a:pt x="273" y="76"/>
                      </a:lnTo>
                      <a:lnTo>
                        <a:pt x="258" y="58"/>
                      </a:lnTo>
                      <a:lnTo>
                        <a:pt x="215" y="29"/>
                      </a:lnTo>
                      <a:lnTo>
                        <a:pt x="192" y="18"/>
                      </a:lnTo>
                      <a:lnTo>
                        <a:pt x="165" y="9"/>
                      </a:lnTo>
                      <a:lnTo>
                        <a:pt x="137" y="3"/>
                      </a:lnTo>
                      <a:lnTo>
                        <a:pt x="110" y="0"/>
                      </a:lnTo>
                      <a:lnTo>
                        <a:pt x="53" y="3"/>
                      </a:lnTo>
                      <a:lnTo>
                        <a:pt x="27" y="1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" name="Freeform 75">
                  <a:extLst>
                    <a:ext uri="{FF2B5EF4-FFF2-40B4-BE49-F238E27FC236}">
                      <a16:creationId xmlns:a16="http://schemas.microsoft.com/office/drawing/2014/main" id="{2993F3C7-BE10-4AEF-92E0-8CCD677B9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9451" y="1044869"/>
                  <a:ext cx="56388" cy="32557"/>
                </a:xfrm>
                <a:custGeom>
                  <a:avLst/>
                  <a:gdLst>
                    <a:gd name="T0" fmla="*/ 191 w 212"/>
                    <a:gd name="T1" fmla="*/ 132 h 132"/>
                    <a:gd name="T2" fmla="*/ 204 w 212"/>
                    <a:gd name="T3" fmla="*/ 116 h 132"/>
                    <a:gd name="T4" fmla="*/ 211 w 212"/>
                    <a:gd name="T5" fmla="*/ 101 h 132"/>
                    <a:gd name="T6" fmla="*/ 212 w 212"/>
                    <a:gd name="T7" fmla="*/ 84 h 132"/>
                    <a:gd name="T8" fmla="*/ 208 w 212"/>
                    <a:gd name="T9" fmla="*/ 68 h 132"/>
                    <a:gd name="T10" fmla="*/ 191 w 212"/>
                    <a:gd name="T11" fmla="*/ 39 h 132"/>
                    <a:gd name="T12" fmla="*/ 161 w 212"/>
                    <a:gd name="T13" fmla="*/ 16 h 132"/>
                    <a:gd name="T14" fmla="*/ 121 w 212"/>
                    <a:gd name="T15" fmla="*/ 2 h 132"/>
                    <a:gd name="T16" fmla="*/ 100 w 212"/>
                    <a:gd name="T17" fmla="*/ 0 h 132"/>
                    <a:gd name="T18" fmla="*/ 79 w 212"/>
                    <a:gd name="T19" fmla="*/ 0 h 132"/>
                    <a:gd name="T20" fmla="*/ 58 w 212"/>
                    <a:gd name="T21" fmla="*/ 5 h 132"/>
                    <a:gd name="T22" fmla="*/ 37 w 212"/>
                    <a:gd name="T23" fmla="*/ 14 h 132"/>
                    <a:gd name="T24" fmla="*/ 18 w 212"/>
                    <a:gd name="T25" fmla="*/ 28 h 132"/>
                    <a:gd name="T26" fmla="*/ 0 w 212"/>
                    <a:gd name="T27" fmla="*/ 47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132">
                      <a:moveTo>
                        <a:pt x="191" y="132"/>
                      </a:moveTo>
                      <a:lnTo>
                        <a:pt x="204" y="116"/>
                      </a:lnTo>
                      <a:lnTo>
                        <a:pt x="211" y="101"/>
                      </a:lnTo>
                      <a:lnTo>
                        <a:pt x="212" y="84"/>
                      </a:lnTo>
                      <a:lnTo>
                        <a:pt x="208" y="68"/>
                      </a:lnTo>
                      <a:lnTo>
                        <a:pt x="191" y="39"/>
                      </a:lnTo>
                      <a:lnTo>
                        <a:pt x="161" y="16"/>
                      </a:lnTo>
                      <a:lnTo>
                        <a:pt x="121" y="2"/>
                      </a:lnTo>
                      <a:lnTo>
                        <a:pt x="100" y="0"/>
                      </a:lnTo>
                      <a:lnTo>
                        <a:pt x="79" y="0"/>
                      </a:lnTo>
                      <a:lnTo>
                        <a:pt x="58" y="5"/>
                      </a:lnTo>
                      <a:lnTo>
                        <a:pt x="37" y="14"/>
                      </a:lnTo>
                      <a:lnTo>
                        <a:pt x="18" y="28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" name="Freeform 76">
                  <a:extLst>
                    <a:ext uri="{FF2B5EF4-FFF2-40B4-BE49-F238E27FC236}">
                      <a16:creationId xmlns:a16="http://schemas.microsoft.com/office/drawing/2014/main" id="{46310181-7A0C-4F6C-8C3B-210F4303C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841" y="1054488"/>
                  <a:ext cx="226346" cy="88791"/>
                </a:xfrm>
                <a:custGeom>
                  <a:avLst/>
                  <a:gdLst>
                    <a:gd name="T0" fmla="*/ 854 w 854"/>
                    <a:gd name="T1" fmla="*/ 34 h 361"/>
                    <a:gd name="T2" fmla="*/ 834 w 854"/>
                    <a:gd name="T3" fmla="*/ 16 h 361"/>
                    <a:gd name="T4" fmla="*/ 810 w 854"/>
                    <a:gd name="T5" fmla="*/ 5 h 361"/>
                    <a:gd name="T6" fmla="*/ 787 w 854"/>
                    <a:gd name="T7" fmla="*/ 0 h 361"/>
                    <a:gd name="T8" fmla="*/ 760 w 854"/>
                    <a:gd name="T9" fmla="*/ 0 h 361"/>
                    <a:gd name="T10" fmla="*/ 734 w 854"/>
                    <a:gd name="T11" fmla="*/ 6 h 361"/>
                    <a:gd name="T12" fmla="*/ 707 w 854"/>
                    <a:gd name="T13" fmla="*/ 16 h 361"/>
                    <a:gd name="T14" fmla="*/ 681 w 854"/>
                    <a:gd name="T15" fmla="*/ 30 h 361"/>
                    <a:gd name="T16" fmla="*/ 657 w 854"/>
                    <a:gd name="T17" fmla="*/ 47 h 361"/>
                    <a:gd name="T18" fmla="*/ 612 w 854"/>
                    <a:gd name="T19" fmla="*/ 90 h 361"/>
                    <a:gd name="T20" fmla="*/ 578 w 854"/>
                    <a:gd name="T21" fmla="*/ 139 h 361"/>
                    <a:gd name="T22" fmla="*/ 568 w 854"/>
                    <a:gd name="T23" fmla="*/ 164 h 361"/>
                    <a:gd name="T24" fmla="*/ 561 w 854"/>
                    <a:gd name="T25" fmla="*/ 189 h 361"/>
                    <a:gd name="T26" fmla="*/ 558 w 854"/>
                    <a:gd name="T27" fmla="*/ 213 h 361"/>
                    <a:gd name="T28" fmla="*/ 562 w 854"/>
                    <a:gd name="T29" fmla="*/ 236 h 361"/>
                    <a:gd name="T30" fmla="*/ 550 w 854"/>
                    <a:gd name="T31" fmla="*/ 276 h 361"/>
                    <a:gd name="T32" fmla="*/ 532 w 854"/>
                    <a:gd name="T33" fmla="*/ 299 h 361"/>
                    <a:gd name="T34" fmla="*/ 520 w 854"/>
                    <a:gd name="T35" fmla="*/ 306 h 361"/>
                    <a:gd name="T36" fmla="*/ 507 w 854"/>
                    <a:gd name="T37" fmla="*/ 310 h 361"/>
                    <a:gd name="T38" fmla="*/ 478 w 854"/>
                    <a:gd name="T39" fmla="*/ 309 h 361"/>
                    <a:gd name="T40" fmla="*/ 445 w 854"/>
                    <a:gd name="T41" fmla="*/ 300 h 361"/>
                    <a:gd name="T42" fmla="*/ 408 w 854"/>
                    <a:gd name="T43" fmla="*/ 284 h 361"/>
                    <a:gd name="T44" fmla="*/ 327 w 854"/>
                    <a:gd name="T45" fmla="*/ 244 h 361"/>
                    <a:gd name="T46" fmla="*/ 284 w 854"/>
                    <a:gd name="T47" fmla="*/ 225 h 361"/>
                    <a:gd name="T48" fmla="*/ 240 w 854"/>
                    <a:gd name="T49" fmla="*/ 210 h 361"/>
                    <a:gd name="T50" fmla="*/ 196 w 854"/>
                    <a:gd name="T51" fmla="*/ 200 h 361"/>
                    <a:gd name="T52" fmla="*/ 153 w 854"/>
                    <a:gd name="T53" fmla="*/ 198 h 361"/>
                    <a:gd name="T54" fmla="*/ 111 w 854"/>
                    <a:gd name="T55" fmla="*/ 208 h 361"/>
                    <a:gd name="T56" fmla="*/ 72 w 854"/>
                    <a:gd name="T57" fmla="*/ 230 h 361"/>
                    <a:gd name="T58" fmla="*/ 33 w 854"/>
                    <a:gd name="T59" fmla="*/ 268 h 361"/>
                    <a:gd name="T60" fmla="*/ 0 w 854"/>
                    <a:gd name="T61" fmla="*/ 325 h 361"/>
                    <a:gd name="T62" fmla="*/ 21 w 854"/>
                    <a:gd name="T63" fmla="*/ 327 h 361"/>
                    <a:gd name="T64" fmla="*/ 35 w 854"/>
                    <a:gd name="T65" fmla="*/ 334 h 361"/>
                    <a:gd name="T66" fmla="*/ 43 w 854"/>
                    <a:gd name="T67" fmla="*/ 345 h 361"/>
                    <a:gd name="T68" fmla="*/ 48 w 854"/>
                    <a:gd name="T69" fmla="*/ 361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4" h="361">
                      <a:moveTo>
                        <a:pt x="854" y="34"/>
                      </a:moveTo>
                      <a:lnTo>
                        <a:pt x="834" y="16"/>
                      </a:lnTo>
                      <a:lnTo>
                        <a:pt x="810" y="5"/>
                      </a:lnTo>
                      <a:lnTo>
                        <a:pt x="787" y="0"/>
                      </a:lnTo>
                      <a:lnTo>
                        <a:pt x="760" y="0"/>
                      </a:lnTo>
                      <a:lnTo>
                        <a:pt x="734" y="6"/>
                      </a:lnTo>
                      <a:lnTo>
                        <a:pt x="707" y="16"/>
                      </a:lnTo>
                      <a:lnTo>
                        <a:pt x="681" y="30"/>
                      </a:lnTo>
                      <a:lnTo>
                        <a:pt x="657" y="47"/>
                      </a:lnTo>
                      <a:lnTo>
                        <a:pt x="612" y="90"/>
                      </a:lnTo>
                      <a:lnTo>
                        <a:pt x="578" y="139"/>
                      </a:lnTo>
                      <a:lnTo>
                        <a:pt x="568" y="164"/>
                      </a:lnTo>
                      <a:lnTo>
                        <a:pt x="561" y="189"/>
                      </a:lnTo>
                      <a:lnTo>
                        <a:pt x="558" y="213"/>
                      </a:lnTo>
                      <a:lnTo>
                        <a:pt x="562" y="236"/>
                      </a:lnTo>
                      <a:lnTo>
                        <a:pt x="550" y="276"/>
                      </a:lnTo>
                      <a:lnTo>
                        <a:pt x="532" y="299"/>
                      </a:lnTo>
                      <a:lnTo>
                        <a:pt x="520" y="306"/>
                      </a:lnTo>
                      <a:lnTo>
                        <a:pt x="507" y="310"/>
                      </a:lnTo>
                      <a:lnTo>
                        <a:pt x="478" y="309"/>
                      </a:lnTo>
                      <a:lnTo>
                        <a:pt x="445" y="300"/>
                      </a:lnTo>
                      <a:lnTo>
                        <a:pt x="408" y="284"/>
                      </a:lnTo>
                      <a:lnTo>
                        <a:pt x="327" y="244"/>
                      </a:lnTo>
                      <a:lnTo>
                        <a:pt x="284" y="225"/>
                      </a:lnTo>
                      <a:lnTo>
                        <a:pt x="240" y="210"/>
                      </a:lnTo>
                      <a:lnTo>
                        <a:pt x="196" y="200"/>
                      </a:lnTo>
                      <a:lnTo>
                        <a:pt x="153" y="198"/>
                      </a:lnTo>
                      <a:lnTo>
                        <a:pt x="111" y="208"/>
                      </a:lnTo>
                      <a:lnTo>
                        <a:pt x="72" y="230"/>
                      </a:lnTo>
                      <a:lnTo>
                        <a:pt x="33" y="268"/>
                      </a:lnTo>
                      <a:lnTo>
                        <a:pt x="0" y="325"/>
                      </a:lnTo>
                      <a:lnTo>
                        <a:pt x="21" y="327"/>
                      </a:lnTo>
                      <a:lnTo>
                        <a:pt x="35" y="334"/>
                      </a:lnTo>
                      <a:lnTo>
                        <a:pt x="43" y="345"/>
                      </a:lnTo>
                      <a:lnTo>
                        <a:pt x="48" y="36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" name="Freeform 77">
                  <a:extLst>
                    <a:ext uri="{FF2B5EF4-FFF2-40B4-BE49-F238E27FC236}">
                      <a16:creationId xmlns:a16="http://schemas.microsoft.com/office/drawing/2014/main" id="{6DC47F7D-9EEB-4402-9BC8-702F22F28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6247" y="1169177"/>
                  <a:ext cx="30973" cy="9619"/>
                </a:xfrm>
                <a:custGeom>
                  <a:avLst/>
                  <a:gdLst>
                    <a:gd name="T0" fmla="*/ 116 w 116"/>
                    <a:gd name="T1" fmla="*/ 39 h 39"/>
                    <a:gd name="T2" fmla="*/ 104 w 116"/>
                    <a:gd name="T3" fmla="*/ 21 h 39"/>
                    <a:gd name="T4" fmla="*/ 90 w 116"/>
                    <a:gd name="T5" fmla="*/ 9 h 39"/>
                    <a:gd name="T6" fmla="*/ 73 w 116"/>
                    <a:gd name="T7" fmla="*/ 2 h 39"/>
                    <a:gd name="T8" fmla="*/ 54 w 116"/>
                    <a:gd name="T9" fmla="*/ 0 h 39"/>
                    <a:gd name="T10" fmla="*/ 36 w 116"/>
                    <a:gd name="T11" fmla="*/ 1 h 39"/>
                    <a:gd name="T12" fmla="*/ 20 w 116"/>
                    <a:gd name="T13" fmla="*/ 6 h 39"/>
                    <a:gd name="T14" fmla="*/ 8 w 116"/>
                    <a:gd name="T15" fmla="*/ 13 h 39"/>
                    <a:gd name="T16" fmla="*/ 0 w 116"/>
                    <a:gd name="T17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39">
                      <a:moveTo>
                        <a:pt x="116" y="39"/>
                      </a:moveTo>
                      <a:lnTo>
                        <a:pt x="104" y="21"/>
                      </a:lnTo>
                      <a:lnTo>
                        <a:pt x="90" y="9"/>
                      </a:lnTo>
                      <a:lnTo>
                        <a:pt x="73" y="2"/>
                      </a:lnTo>
                      <a:lnTo>
                        <a:pt x="54" y="0"/>
                      </a:lnTo>
                      <a:lnTo>
                        <a:pt x="36" y="1"/>
                      </a:lnTo>
                      <a:lnTo>
                        <a:pt x="20" y="6"/>
                      </a:lnTo>
                      <a:lnTo>
                        <a:pt x="8" y="13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" name="Line 78">
                  <a:extLst>
                    <a:ext uri="{FF2B5EF4-FFF2-40B4-BE49-F238E27FC236}">
                      <a16:creationId xmlns:a16="http://schemas.microsoft.com/office/drawing/2014/main" id="{BE9EE672-0703-4EAB-BE05-819A4FF77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7187" y="1053009"/>
                  <a:ext cx="8736" cy="73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" name="Line 79">
                  <a:extLst>
                    <a:ext uri="{FF2B5EF4-FFF2-40B4-BE49-F238E27FC236}">
                      <a16:creationId xmlns:a16="http://schemas.microsoft.com/office/drawing/2014/main" id="{2C09929A-EEEE-428F-83EA-0B67CA6DCF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1987" y="987155"/>
                  <a:ext cx="16678" cy="296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" name="Freeform 80">
                  <a:extLst>
                    <a:ext uri="{FF2B5EF4-FFF2-40B4-BE49-F238E27FC236}">
                      <a16:creationId xmlns:a16="http://schemas.microsoft.com/office/drawing/2014/main" id="{C23C5D4D-291D-41E6-8695-D43F30C12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9886" y="964957"/>
                  <a:ext cx="33356" cy="91751"/>
                </a:xfrm>
                <a:custGeom>
                  <a:avLst/>
                  <a:gdLst>
                    <a:gd name="T0" fmla="*/ 0 w 125"/>
                    <a:gd name="T1" fmla="*/ 0 h 373"/>
                    <a:gd name="T2" fmla="*/ 75 w 125"/>
                    <a:gd name="T3" fmla="*/ 185 h 373"/>
                    <a:gd name="T4" fmla="*/ 106 w 125"/>
                    <a:gd name="T5" fmla="*/ 278 h 373"/>
                    <a:gd name="T6" fmla="*/ 117 w 125"/>
                    <a:gd name="T7" fmla="*/ 313 h 373"/>
                    <a:gd name="T8" fmla="*/ 120 w 125"/>
                    <a:gd name="T9" fmla="*/ 323 h 373"/>
                    <a:gd name="T10" fmla="*/ 125 w 125"/>
                    <a:gd name="T11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373">
                      <a:moveTo>
                        <a:pt x="0" y="0"/>
                      </a:moveTo>
                      <a:lnTo>
                        <a:pt x="75" y="185"/>
                      </a:lnTo>
                      <a:lnTo>
                        <a:pt x="106" y="278"/>
                      </a:lnTo>
                      <a:lnTo>
                        <a:pt x="117" y="313"/>
                      </a:lnTo>
                      <a:lnTo>
                        <a:pt x="120" y="323"/>
                      </a:lnTo>
                      <a:lnTo>
                        <a:pt x="125" y="37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" name="Freeform 81">
                  <a:extLst>
                    <a:ext uri="{FF2B5EF4-FFF2-40B4-BE49-F238E27FC236}">
                      <a16:creationId xmlns:a16="http://schemas.microsoft.com/office/drawing/2014/main" id="{E1559C8E-8EA5-4B6D-B9AF-6D0086A8C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274" y="895404"/>
                  <a:ext cx="28591" cy="160564"/>
                </a:xfrm>
                <a:custGeom>
                  <a:avLst/>
                  <a:gdLst>
                    <a:gd name="T0" fmla="*/ 11 w 106"/>
                    <a:gd name="T1" fmla="*/ 651 h 651"/>
                    <a:gd name="T2" fmla="*/ 0 w 106"/>
                    <a:gd name="T3" fmla="*/ 569 h 651"/>
                    <a:gd name="T4" fmla="*/ 0 w 106"/>
                    <a:gd name="T5" fmla="*/ 489 h 651"/>
                    <a:gd name="T6" fmla="*/ 7 w 106"/>
                    <a:gd name="T7" fmla="*/ 410 h 651"/>
                    <a:gd name="T8" fmla="*/ 21 w 106"/>
                    <a:gd name="T9" fmla="*/ 331 h 651"/>
                    <a:gd name="T10" fmla="*/ 61 w 106"/>
                    <a:gd name="T11" fmla="*/ 169 h 651"/>
                    <a:gd name="T12" fmla="*/ 106 w 106"/>
                    <a:gd name="T13" fmla="*/ 0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651">
                      <a:moveTo>
                        <a:pt x="11" y="651"/>
                      </a:moveTo>
                      <a:lnTo>
                        <a:pt x="0" y="569"/>
                      </a:lnTo>
                      <a:lnTo>
                        <a:pt x="0" y="489"/>
                      </a:lnTo>
                      <a:lnTo>
                        <a:pt x="7" y="410"/>
                      </a:lnTo>
                      <a:lnTo>
                        <a:pt x="21" y="331"/>
                      </a:lnTo>
                      <a:lnTo>
                        <a:pt x="61" y="169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" name="Freeform 82">
                  <a:extLst>
                    <a:ext uri="{FF2B5EF4-FFF2-40B4-BE49-F238E27FC236}">
                      <a16:creationId xmlns:a16="http://schemas.microsoft.com/office/drawing/2014/main" id="{FD4FEEE2-FFF7-48E3-A8D4-E3467FE23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1329" y="897624"/>
                  <a:ext cx="44475" cy="105069"/>
                </a:xfrm>
                <a:custGeom>
                  <a:avLst/>
                  <a:gdLst>
                    <a:gd name="T0" fmla="*/ 168 w 168"/>
                    <a:gd name="T1" fmla="*/ 0 h 426"/>
                    <a:gd name="T2" fmla="*/ 112 w 168"/>
                    <a:gd name="T3" fmla="*/ 212 h 426"/>
                    <a:gd name="T4" fmla="*/ 90 w 168"/>
                    <a:gd name="T5" fmla="*/ 318 h 426"/>
                    <a:gd name="T6" fmla="*/ 82 w 168"/>
                    <a:gd name="T7" fmla="*/ 358 h 426"/>
                    <a:gd name="T8" fmla="*/ 78 w 168"/>
                    <a:gd name="T9" fmla="*/ 426 h 426"/>
                    <a:gd name="T10" fmla="*/ 0 w 168"/>
                    <a:gd name="T11" fmla="*/ 239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8" h="426">
                      <a:moveTo>
                        <a:pt x="168" y="0"/>
                      </a:moveTo>
                      <a:lnTo>
                        <a:pt x="112" y="212"/>
                      </a:lnTo>
                      <a:lnTo>
                        <a:pt x="90" y="318"/>
                      </a:lnTo>
                      <a:lnTo>
                        <a:pt x="82" y="358"/>
                      </a:lnTo>
                      <a:lnTo>
                        <a:pt x="78" y="426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" name="Freeform 83">
                  <a:extLst>
                    <a:ext uri="{FF2B5EF4-FFF2-40B4-BE49-F238E27FC236}">
                      <a16:creationId xmlns:a16="http://schemas.microsoft.com/office/drawing/2014/main" id="{8D08ACFE-BB9E-44F8-A0AB-E067B9C25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5804" y="895404"/>
                  <a:ext cx="44475" cy="5919"/>
                </a:xfrm>
                <a:custGeom>
                  <a:avLst/>
                  <a:gdLst>
                    <a:gd name="T0" fmla="*/ 167 w 167"/>
                    <a:gd name="T1" fmla="*/ 24 h 24"/>
                    <a:gd name="T2" fmla="*/ 126 w 167"/>
                    <a:gd name="T3" fmla="*/ 14 h 24"/>
                    <a:gd name="T4" fmla="*/ 84 w 167"/>
                    <a:gd name="T5" fmla="*/ 4 h 24"/>
                    <a:gd name="T6" fmla="*/ 43 w 167"/>
                    <a:gd name="T7" fmla="*/ 0 h 24"/>
                    <a:gd name="T8" fmla="*/ 21 w 167"/>
                    <a:gd name="T9" fmla="*/ 2 h 24"/>
                    <a:gd name="T10" fmla="*/ 0 w 167"/>
                    <a:gd name="T11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24">
                      <a:moveTo>
                        <a:pt x="167" y="24"/>
                      </a:moveTo>
                      <a:lnTo>
                        <a:pt x="126" y="14"/>
                      </a:lnTo>
                      <a:lnTo>
                        <a:pt x="84" y="4"/>
                      </a:lnTo>
                      <a:lnTo>
                        <a:pt x="43" y="0"/>
                      </a:lnTo>
                      <a:lnTo>
                        <a:pt x="21" y="2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" name="Freeform 84">
                  <a:extLst>
                    <a:ext uri="{FF2B5EF4-FFF2-40B4-BE49-F238E27FC236}">
                      <a16:creationId xmlns:a16="http://schemas.microsoft.com/office/drawing/2014/main" id="{A6E5AC08-65B7-4BB6-BAE8-0A271F349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8119" y="939060"/>
                  <a:ext cx="65918" cy="26637"/>
                </a:xfrm>
                <a:custGeom>
                  <a:avLst/>
                  <a:gdLst>
                    <a:gd name="T0" fmla="*/ 249 w 249"/>
                    <a:gd name="T1" fmla="*/ 0 h 108"/>
                    <a:gd name="T2" fmla="*/ 237 w 249"/>
                    <a:gd name="T3" fmla="*/ 31 h 108"/>
                    <a:gd name="T4" fmla="*/ 217 w 249"/>
                    <a:gd name="T5" fmla="*/ 56 h 108"/>
                    <a:gd name="T6" fmla="*/ 188 w 249"/>
                    <a:gd name="T7" fmla="*/ 77 h 108"/>
                    <a:gd name="T8" fmla="*/ 155 w 249"/>
                    <a:gd name="T9" fmla="*/ 94 h 108"/>
                    <a:gd name="T10" fmla="*/ 117 w 249"/>
                    <a:gd name="T11" fmla="*/ 104 h 108"/>
                    <a:gd name="T12" fmla="*/ 77 w 249"/>
                    <a:gd name="T13" fmla="*/ 108 h 108"/>
                    <a:gd name="T14" fmla="*/ 38 w 249"/>
                    <a:gd name="T15" fmla="*/ 105 h 108"/>
                    <a:gd name="T16" fmla="*/ 0 w 249"/>
                    <a:gd name="T17" fmla="*/ 9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9" h="108">
                      <a:moveTo>
                        <a:pt x="249" y="0"/>
                      </a:moveTo>
                      <a:lnTo>
                        <a:pt x="237" y="31"/>
                      </a:lnTo>
                      <a:lnTo>
                        <a:pt x="217" y="56"/>
                      </a:lnTo>
                      <a:lnTo>
                        <a:pt x="188" y="77"/>
                      </a:lnTo>
                      <a:lnTo>
                        <a:pt x="155" y="94"/>
                      </a:lnTo>
                      <a:lnTo>
                        <a:pt x="117" y="104"/>
                      </a:lnTo>
                      <a:lnTo>
                        <a:pt x="77" y="108"/>
                      </a:lnTo>
                      <a:lnTo>
                        <a:pt x="38" y="10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" name="Freeform 85">
                  <a:extLst>
                    <a:ext uri="{FF2B5EF4-FFF2-40B4-BE49-F238E27FC236}">
                      <a16:creationId xmlns:a16="http://schemas.microsoft.com/office/drawing/2014/main" id="{20864B47-2CE3-4EE7-BC52-0D74753FF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554" y="809573"/>
                  <a:ext cx="37327" cy="58454"/>
                </a:xfrm>
                <a:custGeom>
                  <a:avLst/>
                  <a:gdLst>
                    <a:gd name="T0" fmla="*/ 135 w 140"/>
                    <a:gd name="T1" fmla="*/ 235 h 235"/>
                    <a:gd name="T2" fmla="*/ 103 w 140"/>
                    <a:gd name="T3" fmla="*/ 231 h 235"/>
                    <a:gd name="T4" fmla="*/ 75 w 140"/>
                    <a:gd name="T5" fmla="*/ 223 h 235"/>
                    <a:gd name="T6" fmla="*/ 52 w 140"/>
                    <a:gd name="T7" fmla="*/ 210 h 235"/>
                    <a:gd name="T8" fmla="*/ 33 w 140"/>
                    <a:gd name="T9" fmla="*/ 195 h 235"/>
                    <a:gd name="T10" fmla="*/ 19 w 140"/>
                    <a:gd name="T11" fmla="*/ 177 h 235"/>
                    <a:gd name="T12" fmla="*/ 8 w 140"/>
                    <a:gd name="T13" fmla="*/ 156 h 235"/>
                    <a:gd name="T14" fmla="*/ 3 w 140"/>
                    <a:gd name="T15" fmla="*/ 135 h 235"/>
                    <a:gd name="T16" fmla="*/ 0 w 140"/>
                    <a:gd name="T17" fmla="*/ 114 h 235"/>
                    <a:gd name="T18" fmla="*/ 3 w 140"/>
                    <a:gd name="T19" fmla="*/ 91 h 235"/>
                    <a:gd name="T20" fmla="*/ 10 w 140"/>
                    <a:gd name="T21" fmla="*/ 71 h 235"/>
                    <a:gd name="T22" fmla="*/ 20 w 140"/>
                    <a:gd name="T23" fmla="*/ 51 h 235"/>
                    <a:gd name="T24" fmla="*/ 36 w 140"/>
                    <a:gd name="T25" fmla="*/ 33 h 235"/>
                    <a:gd name="T26" fmla="*/ 56 w 140"/>
                    <a:gd name="T27" fmla="*/ 19 h 235"/>
                    <a:gd name="T28" fmla="*/ 79 w 140"/>
                    <a:gd name="T29" fmla="*/ 8 h 235"/>
                    <a:gd name="T30" fmla="*/ 107 w 140"/>
                    <a:gd name="T31" fmla="*/ 2 h 235"/>
                    <a:gd name="T32" fmla="*/ 140 w 140"/>
                    <a:gd name="T33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0" h="235">
                      <a:moveTo>
                        <a:pt x="135" y="235"/>
                      </a:moveTo>
                      <a:lnTo>
                        <a:pt x="103" y="231"/>
                      </a:lnTo>
                      <a:lnTo>
                        <a:pt x="75" y="223"/>
                      </a:lnTo>
                      <a:lnTo>
                        <a:pt x="52" y="210"/>
                      </a:lnTo>
                      <a:lnTo>
                        <a:pt x="33" y="195"/>
                      </a:lnTo>
                      <a:lnTo>
                        <a:pt x="19" y="177"/>
                      </a:lnTo>
                      <a:lnTo>
                        <a:pt x="8" y="156"/>
                      </a:lnTo>
                      <a:lnTo>
                        <a:pt x="3" y="135"/>
                      </a:lnTo>
                      <a:lnTo>
                        <a:pt x="0" y="114"/>
                      </a:lnTo>
                      <a:lnTo>
                        <a:pt x="3" y="91"/>
                      </a:lnTo>
                      <a:lnTo>
                        <a:pt x="10" y="71"/>
                      </a:lnTo>
                      <a:lnTo>
                        <a:pt x="20" y="51"/>
                      </a:lnTo>
                      <a:lnTo>
                        <a:pt x="36" y="33"/>
                      </a:lnTo>
                      <a:lnTo>
                        <a:pt x="56" y="19"/>
                      </a:lnTo>
                      <a:lnTo>
                        <a:pt x="79" y="8"/>
                      </a:lnTo>
                      <a:lnTo>
                        <a:pt x="107" y="2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" name="Freeform 86">
                  <a:extLst>
                    <a:ext uri="{FF2B5EF4-FFF2-40B4-BE49-F238E27FC236}">
                      <a16:creationId xmlns:a16="http://schemas.microsoft.com/office/drawing/2014/main" id="{917676A3-A8C1-4272-A352-058CAEA13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5881" y="779976"/>
                  <a:ext cx="57976" cy="51795"/>
                </a:xfrm>
                <a:custGeom>
                  <a:avLst/>
                  <a:gdLst>
                    <a:gd name="T0" fmla="*/ 95 w 220"/>
                    <a:gd name="T1" fmla="*/ 208 h 208"/>
                    <a:gd name="T2" fmla="*/ 66 w 220"/>
                    <a:gd name="T3" fmla="*/ 199 h 208"/>
                    <a:gd name="T4" fmla="*/ 42 w 220"/>
                    <a:gd name="T5" fmla="*/ 186 h 208"/>
                    <a:gd name="T6" fmla="*/ 24 w 220"/>
                    <a:gd name="T7" fmla="*/ 170 h 208"/>
                    <a:gd name="T8" fmla="*/ 10 w 220"/>
                    <a:gd name="T9" fmla="*/ 150 h 208"/>
                    <a:gd name="T10" fmla="*/ 2 w 220"/>
                    <a:gd name="T11" fmla="*/ 129 h 208"/>
                    <a:gd name="T12" fmla="*/ 0 w 220"/>
                    <a:gd name="T13" fmla="*/ 108 h 208"/>
                    <a:gd name="T14" fmla="*/ 2 w 220"/>
                    <a:gd name="T15" fmla="*/ 85 h 208"/>
                    <a:gd name="T16" fmla="*/ 9 w 220"/>
                    <a:gd name="T17" fmla="*/ 64 h 208"/>
                    <a:gd name="T18" fmla="*/ 21 w 220"/>
                    <a:gd name="T19" fmla="*/ 45 h 208"/>
                    <a:gd name="T20" fmla="*/ 37 w 220"/>
                    <a:gd name="T21" fmla="*/ 27 h 208"/>
                    <a:gd name="T22" fmla="*/ 58 w 220"/>
                    <a:gd name="T23" fmla="*/ 13 h 208"/>
                    <a:gd name="T24" fmla="*/ 82 w 220"/>
                    <a:gd name="T25" fmla="*/ 4 h 208"/>
                    <a:gd name="T26" fmla="*/ 111 w 220"/>
                    <a:gd name="T27" fmla="*/ 0 h 208"/>
                    <a:gd name="T28" fmla="*/ 144 w 220"/>
                    <a:gd name="T29" fmla="*/ 1 h 208"/>
                    <a:gd name="T30" fmla="*/ 181 w 220"/>
                    <a:gd name="T31" fmla="*/ 9 h 208"/>
                    <a:gd name="T32" fmla="*/ 220 w 220"/>
                    <a:gd name="T33" fmla="*/ 2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0" h="208">
                      <a:moveTo>
                        <a:pt x="95" y="208"/>
                      </a:moveTo>
                      <a:lnTo>
                        <a:pt x="66" y="199"/>
                      </a:lnTo>
                      <a:lnTo>
                        <a:pt x="42" y="186"/>
                      </a:lnTo>
                      <a:lnTo>
                        <a:pt x="24" y="170"/>
                      </a:lnTo>
                      <a:lnTo>
                        <a:pt x="10" y="150"/>
                      </a:lnTo>
                      <a:lnTo>
                        <a:pt x="2" y="129"/>
                      </a:lnTo>
                      <a:lnTo>
                        <a:pt x="0" y="108"/>
                      </a:lnTo>
                      <a:lnTo>
                        <a:pt x="2" y="85"/>
                      </a:lnTo>
                      <a:lnTo>
                        <a:pt x="9" y="64"/>
                      </a:lnTo>
                      <a:lnTo>
                        <a:pt x="21" y="45"/>
                      </a:lnTo>
                      <a:lnTo>
                        <a:pt x="37" y="27"/>
                      </a:lnTo>
                      <a:lnTo>
                        <a:pt x="58" y="13"/>
                      </a:lnTo>
                      <a:lnTo>
                        <a:pt x="82" y="4"/>
                      </a:lnTo>
                      <a:lnTo>
                        <a:pt x="111" y="0"/>
                      </a:lnTo>
                      <a:lnTo>
                        <a:pt x="144" y="1"/>
                      </a:lnTo>
                      <a:lnTo>
                        <a:pt x="181" y="9"/>
                      </a:lnTo>
                      <a:lnTo>
                        <a:pt x="220" y="2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" name="Line 87">
                  <a:extLst>
                    <a:ext uri="{FF2B5EF4-FFF2-40B4-BE49-F238E27FC236}">
                      <a16:creationId xmlns:a16="http://schemas.microsoft.com/office/drawing/2014/main" id="{93204DD3-2AFA-4FC9-A4FA-4CB7AEC25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235522" y="770357"/>
                  <a:ext cx="13501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" name="Line 88">
                  <a:extLst>
                    <a:ext uri="{FF2B5EF4-FFF2-40B4-BE49-F238E27FC236}">
                      <a16:creationId xmlns:a16="http://schemas.microsoft.com/office/drawing/2014/main" id="{4CF8B83E-F31C-49D6-9FDF-A8A29816C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95881" y="723002"/>
                  <a:ext cx="26208" cy="125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" name="Line 89">
                  <a:extLst>
                    <a:ext uri="{FF2B5EF4-FFF2-40B4-BE49-F238E27FC236}">
                      <a16:creationId xmlns:a16="http://schemas.microsoft.com/office/drawing/2014/main" id="{9E0432BF-C9D3-4F3A-B36E-0A0ADFC7F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72918" y="669727"/>
                  <a:ext cx="15089" cy="444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" name="Line 90">
                  <a:extLst>
                    <a:ext uri="{FF2B5EF4-FFF2-40B4-BE49-F238E27FC236}">
                      <a16:creationId xmlns:a16="http://schemas.microsoft.com/office/drawing/2014/main" id="{E8DA5472-834E-4493-9C2A-5DE2E3E22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7718" y="633471"/>
                  <a:ext cx="10324" cy="73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" name="Line 91">
                  <a:extLst>
                    <a:ext uri="{FF2B5EF4-FFF2-40B4-BE49-F238E27FC236}">
                      <a16:creationId xmlns:a16="http://schemas.microsoft.com/office/drawing/2014/main" id="{86F1E331-B529-4C31-A7E8-1ADC4CC80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543" y="616452"/>
                  <a:ext cx="5559" cy="813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" name="Freeform 92">
                  <a:extLst>
                    <a:ext uri="{FF2B5EF4-FFF2-40B4-BE49-F238E27FC236}">
                      <a16:creationId xmlns:a16="http://schemas.microsoft.com/office/drawing/2014/main" id="{CE9D4B30-4837-4693-B6CF-81F3F453B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3994" y="591295"/>
                  <a:ext cx="85773" cy="20718"/>
                </a:xfrm>
                <a:custGeom>
                  <a:avLst/>
                  <a:gdLst>
                    <a:gd name="T0" fmla="*/ 0 w 324"/>
                    <a:gd name="T1" fmla="*/ 68 h 86"/>
                    <a:gd name="T2" fmla="*/ 0 w 324"/>
                    <a:gd name="T3" fmla="*/ 14 h 86"/>
                    <a:gd name="T4" fmla="*/ 23 w 324"/>
                    <a:gd name="T5" fmla="*/ 3 h 86"/>
                    <a:gd name="T6" fmla="*/ 46 w 324"/>
                    <a:gd name="T7" fmla="*/ 0 h 86"/>
                    <a:gd name="T8" fmla="*/ 68 w 324"/>
                    <a:gd name="T9" fmla="*/ 6 h 86"/>
                    <a:gd name="T10" fmla="*/ 87 w 324"/>
                    <a:gd name="T11" fmla="*/ 17 h 86"/>
                    <a:gd name="T12" fmla="*/ 103 w 324"/>
                    <a:gd name="T13" fmla="*/ 32 h 86"/>
                    <a:gd name="T14" fmla="*/ 114 w 324"/>
                    <a:gd name="T15" fmla="*/ 49 h 86"/>
                    <a:gd name="T16" fmla="*/ 121 w 324"/>
                    <a:gd name="T17" fmla="*/ 69 h 86"/>
                    <a:gd name="T18" fmla="*/ 122 w 324"/>
                    <a:gd name="T19" fmla="*/ 86 h 86"/>
                    <a:gd name="T20" fmla="*/ 145 w 324"/>
                    <a:gd name="T21" fmla="*/ 73 h 86"/>
                    <a:gd name="T22" fmla="*/ 167 w 324"/>
                    <a:gd name="T23" fmla="*/ 64 h 86"/>
                    <a:gd name="T24" fmla="*/ 219 w 324"/>
                    <a:gd name="T25" fmla="*/ 53 h 86"/>
                    <a:gd name="T26" fmla="*/ 271 w 324"/>
                    <a:gd name="T27" fmla="*/ 52 h 86"/>
                    <a:gd name="T28" fmla="*/ 324 w 324"/>
                    <a:gd name="T29" fmla="*/ 5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4" h="86">
                      <a:moveTo>
                        <a:pt x="0" y="68"/>
                      </a:moveTo>
                      <a:lnTo>
                        <a:pt x="0" y="14"/>
                      </a:lnTo>
                      <a:lnTo>
                        <a:pt x="23" y="3"/>
                      </a:lnTo>
                      <a:lnTo>
                        <a:pt x="46" y="0"/>
                      </a:lnTo>
                      <a:lnTo>
                        <a:pt x="68" y="6"/>
                      </a:lnTo>
                      <a:lnTo>
                        <a:pt x="87" y="17"/>
                      </a:lnTo>
                      <a:lnTo>
                        <a:pt x="103" y="32"/>
                      </a:lnTo>
                      <a:lnTo>
                        <a:pt x="114" y="49"/>
                      </a:lnTo>
                      <a:lnTo>
                        <a:pt x="121" y="69"/>
                      </a:lnTo>
                      <a:lnTo>
                        <a:pt x="122" y="86"/>
                      </a:lnTo>
                      <a:lnTo>
                        <a:pt x="145" y="73"/>
                      </a:lnTo>
                      <a:lnTo>
                        <a:pt x="167" y="64"/>
                      </a:lnTo>
                      <a:lnTo>
                        <a:pt x="219" y="53"/>
                      </a:lnTo>
                      <a:lnTo>
                        <a:pt x="271" y="52"/>
                      </a:lnTo>
                      <a:lnTo>
                        <a:pt x="324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" name="Line 93">
                  <a:extLst>
                    <a:ext uri="{FF2B5EF4-FFF2-40B4-BE49-F238E27FC236}">
                      <a16:creationId xmlns:a16="http://schemas.microsoft.com/office/drawing/2014/main" id="{419A0D03-FDAF-4282-8506-D34A71DB1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79477" y="667507"/>
                  <a:ext cx="14296" cy="961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" name="Line 94">
                  <a:extLst>
                    <a:ext uri="{FF2B5EF4-FFF2-40B4-BE49-F238E27FC236}">
                      <a16:creationId xmlns:a16="http://schemas.microsoft.com/office/drawing/2014/main" id="{ED4CEA7C-4C81-4BFD-9851-48E5C2E95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4132" y="719302"/>
                  <a:ext cx="0" cy="1405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" name="Freeform 95">
                  <a:extLst>
                    <a:ext uri="{FF2B5EF4-FFF2-40B4-BE49-F238E27FC236}">
                      <a16:creationId xmlns:a16="http://schemas.microsoft.com/office/drawing/2014/main" id="{E5DC1400-8BE5-4FCA-8342-30E6CF4BD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7736" y="731141"/>
                  <a:ext cx="6354" cy="41436"/>
                </a:xfrm>
                <a:custGeom>
                  <a:avLst/>
                  <a:gdLst>
                    <a:gd name="T0" fmla="*/ 0 w 22"/>
                    <a:gd name="T1" fmla="*/ 0 h 168"/>
                    <a:gd name="T2" fmla="*/ 17 w 22"/>
                    <a:gd name="T3" fmla="*/ 40 h 168"/>
                    <a:gd name="T4" fmla="*/ 22 w 22"/>
                    <a:gd name="T5" fmla="*/ 83 h 168"/>
                    <a:gd name="T6" fmla="*/ 18 w 22"/>
                    <a:gd name="T7" fmla="*/ 127 h 168"/>
                    <a:gd name="T8" fmla="*/ 5 w 22"/>
                    <a:gd name="T9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68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22" y="83"/>
                      </a:lnTo>
                      <a:lnTo>
                        <a:pt x="18" y="127"/>
                      </a:lnTo>
                      <a:lnTo>
                        <a:pt x="5" y="1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" name="Line 96">
                  <a:extLst>
                    <a:ext uri="{FF2B5EF4-FFF2-40B4-BE49-F238E27FC236}">
                      <a16:creationId xmlns:a16="http://schemas.microsoft.com/office/drawing/2014/main" id="{DA1B1786-0364-4AB7-A21D-7DC51DB8B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28061" y="782196"/>
                  <a:ext cx="11913" cy="88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" name="Freeform 97">
                  <a:extLst>
                    <a:ext uri="{FF2B5EF4-FFF2-40B4-BE49-F238E27FC236}">
                      <a16:creationId xmlns:a16="http://schemas.microsoft.com/office/drawing/2014/main" id="{04A386F4-7015-49CF-9AFD-503608E47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6617" y="879866"/>
                  <a:ext cx="46063" cy="21458"/>
                </a:xfrm>
                <a:custGeom>
                  <a:avLst/>
                  <a:gdLst>
                    <a:gd name="T0" fmla="*/ 174 w 174"/>
                    <a:gd name="T1" fmla="*/ 5 h 88"/>
                    <a:gd name="T2" fmla="*/ 147 w 174"/>
                    <a:gd name="T3" fmla="*/ 0 h 88"/>
                    <a:gd name="T4" fmla="*/ 116 w 174"/>
                    <a:gd name="T5" fmla="*/ 1 h 88"/>
                    <a:gd name="T6" fmla="*/ 87 w 174"/>
                    <a:gd name="T7" fmla="*/ 6 h 88"/>
                    <a:gd name="T8" fmla="*/ 60 w 174"/>
                    <a:gd name="T9" fmla="*/ 15 h 88"/>
                    <a:gd name="T10" fmla="*/ 36 w 174"/>
                    <a:gd name="T11" fmla="*/ 29 h 88"/>
                    <a:gd name="T12" fmla="*/ 17 w 174"/>
                    <a:gd name="T13" fmla="*/ 46 h 88"/>
                    <a:gd name="T14" fmla="*/ 4 w 174"/>
                    <a:gd name="T15" fmla="*/ 65 h 88"/>
                    <a:gd name="T16" fmla="*/ 0 w 174"/>
                    <a:gd name="T1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4" h="88">
                      <a:moveTo>
                        <a:pt x="174" y="5"/>
                      </a:moveTo>
                      <a:lnTo>
                        <a:pt x="147" y="0"/>
                      </a:lnTo>
                      <a:lnTo>
                        <a:pt x="116" y="1"/>
                      </a:lnTo>
                      <a:lnTo>
                        <a:pt x="87" y="6"/>
                      </a:lnTo>
                      <a:lnTo>
                        <a:pt x="60" y="15"/>
                      </a:lnTo>
                      <a:lnTo>
                        <a:pt x="36" y="29"/>
                      </a:lnTo>
                      <a:lnTo>
                        <a:pt x="17" y="46"/>
                      </a:lnTo>
                      <a:lnTo>
                        <a:pt x="4" y="65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" name="Freeform 98">
                  <a:extLst>
                    <a:ext uri="{FF2B5EF4-FFF2-40B4-BE49-F238E27FC236}">
                      <a16:creationId xmlns:a16="http://schemas.microsoft.com/office/drawing/2014/main" id="{4F744FE8-3D84-4961-9087-49ED00DE5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3704" y="802174"/>
                  <a:ext cx="64330" cy="36256"/>
                </a:xfrm>
                <a:custGeom>
                  <a:avLst/>
                  <a:gdLst>
                    <a:gd name="T0" fmla="*/ 243 w 243"/>
                    <a:gd name="T1" fmla="*/ 35 h 148"/>
                    <a:gd name="T2" fmla="*/ 223 w 243"/>
                    <a:gd name="T3" fmla="*/ 21 h 148"/>
                    <a:gd name="T4" fmla="*/ 201 w 243"/>
                    <a:gd name="T5" fmla="*/ 10 h 148"/>
                    <a:gd name="T6" fmla="*/ 178 w 243"/>
                    <a:gd name="T7" fmla="*/ 4 h 148"/>
                    <a:gd name="T8" fmla="*/ 155 w 243"/>
                    <a:gd name="T9" fmla="*/ 0 h 148"/>
                    <a:gd name="T10" fmla="*/ 107 w 243"/>
                    <a:gd name="T11" fmla="*/ 3 h 148"/>
                    <a:gd name="T12" fmla="*/ 64 w 243"/>
                    <a:gd name="T13" fmla="*/ 16 h 148"/>
                    <a:gd name="T14" fmla="*/ 29 w 243"/>
                    <a:gd name="T15" fmla="*/ 40 h 148"/>
                    <a:gd name="T16" fmla="*/ 7 w 243"/>
                    <a:gd name="T17" fmla="*/ 70 h 148"/>
                    <a:gd name="T18" fmla="*/ 2 w 243"/>
                    <a:gd name="T19" fmla="*/ 88 h 148"/>
                    <a:gd name="T20" fmla="*/ 0 w 243"/>
                    <a:gd name="T21" fmla="*/ 107 h 148"/>
                    <a:gd name="T22" fmla="*/ 4 w 243"/>
                    <a:gd name="T23" fmla="*/ 127 h 148"/>
                    <a:gd name="T24" fmla="*/ 15 w 243"/>
                    <a:gd name="T25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48">
                      <a:moveTo>
                        <a:pt x="243" y="35"/>
                      </a:moveTo>
                      <a:lnTo>
                        <a:pt x="223" y="21"/>
                      </a:lnTo>
                      <a:lnTo>
                        <a:pt x="201" y="10"/>
                      </a:lnTo>
                      <a:lnTo>
                        <a:pt x="178" y="4"/>
                      </a:lnTo>
                      <a:lnTo>
                        <a:pt x="155" y="0"/>
                      </a:lnTo>
                      <a:lnTo>
                        <a:pt x="107" y="3"/>
                      </a:lnTo>
                      <a:lnTo>
                        <a:pt x="64" y="16"/>
                      </a:lnTo>
                      <a:lnTo>
                        <a:pt x="29" y="40"/>
                      </a:lnTo>
                      <a:lnTo>
                        <a:pt x="7" y="70"/>
                      </a:lnTo>
                      <a:lnTo>
                        <a:pt x="2" y="88"/>
                      </a:lnTo>
                      <a:lnTo>
                        <a:pt x="0" y="107"/>
                      </a:lnTo>
                      <a:lnTo>
                        <a:pt x="4" y="127"/>
                      </a:lnTo>
                      <a:lnTo>
                        <a:pt x="15" y="1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" name="Freeform 99">
                  <a:extLst>
                    <a:ext uri="{FF2B5EF4-FFF2-40B4-BE49-F238E27FC236}">
                      <a16:creationId xmlns:a16="http://schemas.microsoft.com/office/drawing/2014/main" id="{BE2283D2-4A04-46D6-A875-A97FE771D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9195" y="814753"/>
                  <a:ext cx="86567" cy="59194"/>
                </a:xfrm>
                <a:custGeom>
                  <a:avLst/>
                  <a:gdLst>
                    <a:gd name="T0" fmla="*/ 329 w 329"/>
                    <a:gd name="T1" fmla="*/ 6 h 242"/>
                    <a:gd name="T2" fmla="*/ 302 w 329"/>
                    <a:gd name="T3" fmla="*/ 0 h 242"/>
                    <a:gd name="T4" fmla="*/ 279 w 329"/>
                    <a:gd name="T5" fmla="*/ 1 h 242"/>
                    <a:gd name="T6" fmla="*/ 259 w 329"/>
                    <a:gd name="T7" fmla="*/ 9 h 242"/>
                    <a:gd name="T8" fmla="*/ 242 w 329"/>
                    <a:gd name="T9" fmla="*/ 22 h 242"/>
                    <a:gd name="T10" fmla="*/ 215 w 329"/>
                    <a:gd name="T11" fmla="*/ 61 h 242"/>
                    <a:gd name="T12" fmla="*/ 191 w 329"/>
                    <a:gd name="T13" fmla="*/ 111 h 242"/>
                    <a:gd name="T14" fmla="*/ 162 w 329"/>
                    <a:gd name="T15" fmla="*/ 161 h 242"/>
                    <a:gd name="T16" fmla="*/ 145 w 329"/>
                    <a:gd name="T17" fmla="*/ 185 h 242"/>
                    <a:gd name="T18" fmla="*/ 125 w 329"/>
                    <a:gd name="T19" fmla="*/ 205 h 242"/>
                    <a:gd name="T20" fmla="*/ 101 w 329"/>
                    <a:gd name="T21" fmla="*/ 223 h 242"/>
                    <a:gd name="T22" fmla="*/ 72 w 329"/>
                    <a:gd name="T23" fmla="*/ 235 h 242"/>
                    <a:gd name="T24" fmla="*/ 39 w 329"/>
                    <a:gd name="T25" fmla="*/ 242 h 242"/>
                    <a:gd name="T26" fmla="*/ 0 w 329"/>
                    <a:gd name="T27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9" h="242">
                      <a:moveTo>
                        <a:pt x="329" y="6"/>
                      </a:moveTo>
                      <a:lnTo>
                        <a:pt x="302" y="0"/>
                      </a:lnTo>
                      <a:lnTo>
                        <a:pt x="279" y="1"/>
                      </a:lnTo>
                      <a:lnTo>
                        <a:pt x="259" y="9"/>
                      </a:lnTo>
                      <a:lnTo>
                        <a:pt x="242" y="22"/>
                      </a:lnTo>
                      <a:lnTo>
                        <a:pt x="215" y="61"/>
                      </a:lnTo>
                      <a:lnTo>
                        <a:pt x="191" y="111"/>
                      </a:lnTo>
                      <a:lnTo>
                        <a:pt x="162" y="161"/>
                      </a:lnTo>
                      <a:lnTo>
                        <a:pt x="145" y="185"/>
                      </a:lnTo>
                      <a:lnTo>
                        <a:pt x="125" y="205"/>
                      </a:lnTo>
                      <a:lnTo>
                        <a:pt x="101" y="223"/>
                      </a:lnTo>
                      <a:lnTo>
                        <a:pt x="72" y="235"/>
                      </a:lnTo>
                      <a:lnTo>
                        <a:pt x="39" y="242"/>
                      </a:lnTo>
                      <a:lnTo>
                        <a:pt x="0" y="2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" name="Freeform 100">
                  <a:extLst>
                    <a:ext uri="{FF2B5EF4-FFF2-40B4-BE49-F238E27FC236}">
                      <a16:creationId xmlns:a16="http://schemas.microsoft.com/office/drawing/2014/main" id="{87873002-F920-4A7E-A02B-7B03FF35E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3559" y="949419"/>
                  <a:ext cx="11913" cy="100630"/>
                </a:xfrm>
                <a:custGeom>
                  <a:avLst/>
                  <a:gdLst>
                    <a:gd name="T0" fmla="*/ 9 w 44"/>
                    <a:gd name="T1" fmla="*/ 0 h 406"/>
                    <a:gd name="T2" fmla="*/ 26 w 44"/>
                    <a:gd name="T3" fmla="*/ 24 h 406"/>
                    <a:gd name="T4" fmla="*/ 38 w 44"/>
                    <a:gd name="T5" fmla="*/ 50 h 406"/>
                    <a:gd name="T6" fmla="*/ 43 w 44"/>
                    <a:gd name="T7" fmla="*/ 75 h 406"/>
                    <a:gd name="T8" fmla="*/ 44 w 44"/>
                    <a:gd name="T9" fmla="*/ 100 h 406"/>
                    <a:gd name="T10" fmla="*/ 36 w 44"/>
                    <a:gd name="T11" fmla="*/ 151 h 406"/>
                    <a:gd name="T12" fmla="*/ 22 w 44"/>
                    <a:gd name="T13" fmla="*/ 203 h 406"/>
                    <a:gd name="T14" fmla="*/ 7 w 44"/>
                    <a:gd name="T15" fmla="*/ 254 h 406"/>
                    <a:gd name="T16" fmla="*/ 0 w 44"/>
                    <a:gd name="T17" fmla="*/ 306 h 406"/>
                    <a:gd name="T18" fmla="*/ 1 w 44"/>
                    <a:gd name="T19" fmla="*/ 331 h 406"/>
                    <a:gd name="T20" fmla="*/ 6 w 44"/>
                    <a:gd name="T21" fmla="*/ 356 h 406"/>
                    <a:gd name="T22" fmla="*/ 17 w 44"/>
                    <a:gd name="T23" fmla="*/ 381 h 406"/>
                    <a:gd name="T24" fmla="*/ 34 w 44"/>
                    <a:gd name="T25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406">
                      <a:moveTo>
                        <a:pt x="9" y="0"/>
                      </a:moveTo>
                      <a:lnTo>
                        <a:pt x="26" y="24"/>
                      </a:lnTo>
                      <a:lnTo>
                        <a:pt x="38" y="50"/>
                      </a:lnTo>
                      <a:lnTo>
                        <a:pt x="43" y="75"/>
                      </a:lnTo>
                      <a:lnTo>
                        <a:pt x="44" y="100"/>
                      </a:lnTo>
                      <a:lnTo>
                        <a:pt x="36" y="151"/>
                      </a:lnTo>
                      <a:lnTo>
                        <a:pt x="22" y="203"/>
                      </a:lnTo>
                      <a:lnTo>
                        <a:pt x="7" y="254"/>
                      </a:lnTo>
                      <a:lnTo>
                        <a:pt x="0" y="306"/>
                      </a:lnTo>
                      <a:lnTo>
                        <a:pt x="1" y="331"/>
                      </a:lnTo>
                      <a:lnTo>
                        <a:pt x="6" y="356"/>
                      </a:lnTo>
                      <a:lnTo>
                        <a:pt x="17" y="381"/>
                      </a:lnTo>
                      <a:lnTo>
                        <a:pt x="34" y="40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" name="Freeform 101">
                  <a:extLst>
                    <a:ext uri="{FF2B5EF4-FFF2-40B4-BE49-F238E27FC236}">
                      <a16:creationId xmlns:a16="http://schemas.microsoft.com/office/drawing/2014/main" id="{713CA656-A893-4C55-A5F4-9422867DF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9298" y="953118"/>
                  <a:ext cx="53211" cy="98410"/>
                </a:xfrm>
                <a:custGeom>
                  <a:avLst/>
                  <a:gdLst>
                    <a:gd name="T0" fmla="*/ 0 w 201"/>
                    <a:gd name="T1" fmla="*/ 400 h 400"/>
                    <a:gd name="T2" fmla="*/ 104 w 201"/>
                    <a:gd name="T3" fmla="*/ 176 h 400"/>
                    <a:gd name="T4" fmla="*/ 153 w 201"/>
                    <a:gd name="T5" fmla="*/ 77 h 400"/>
                    <a:gd name="T6" fmla="*/ 172 w 201"/>
                    <a:gd name="T7" fmla="*/ 43 h 400"/>
                    <a:gd name="T8" fmla="*/ 201 w 201"/>
                    <a:gd name="T9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00">
                      <a:moveTo>
                        <a:pt x="0" y="400"/>
                      </a:moveTo>
                      <a:lnTo>
                        <a:pt x="104" y="176"/>
                      </a:lnTo>
                      <a:lnTo>
                        <a:pt x="153" y="77"/>
                      </a:lnTo>
                      <a:lnTo>
                        <a:pt x="172" y="43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" name="Freeform 102">
                  <a:extLst>
                    <a:ext uri="{FF2B5EF4-FFF2-40B4-BE49-F238E27FC236}">
                      <a16:creationId xmlns:a16="http://schemas.microsoft.com/office/drawing/2014/main" id="{77705E7E-762E-44C4-9B89-1700F4738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2620" y="942020"/>
                  <a:ext cx="54799" cy="92490"/>
                </a:xfrm>
                <a:custGeom>
                  <a:avLst/>
                  <a:gdLst>
                    <a:gd name="T0" fmla="*/ 19 w 205"/>
                    <a:gd name="T1" fmla="*/ 4 h 375"/>
                    <a:gd name="T2" fmla="*/ 34 w 205"/>
                    <a:gd name="T3" fmla="*/ 28 h 375"/>
                    <a:gd name="T4" fmla="*/ 44 w 205"/>
                    <a:gd name="T5" fmla="*/ 51 h 375"/>
                    <a:gd name="T6" fmla="*/ 49 w 205"/>
                    <a:gd name="T7" fmla="*/ 97 h 375"/>
                    <a:gd name="T8" fmla="*/ 42 w 205"/>
                    <a:gd name="T9" fmla="*/ 143 h 375"/>
                    <a:gd name="T10" fmla="*/ 26 w 205"/>
                    <a:gd name="T11" fmla="*/ 188 h 375"/>
                    <a:gd name="T12" fmla="*/ 11 w 205"/>
                    <a:gd name="T13" fmla="*/ 235 h 375"/>
                    <a:gd name="T14" fmla="*/ 0 w 205"/>
                    <a:gd name="T15" fmla="*/ 281 h 375"/>
                    <a:gd name="T16" fmla="*/ 0 w 205"/>
                    <a:gd name="T17" fmla="*/ 327 h 375"/>
                    <a:gd name="T18" fmla="*/ 7 w 205"/>
                    <a:gd name="T19" fmla="*/ 351 h 375"/>
                    <a:gd name="T20" fmla="*/ 19 w 205"/>
                    <a:gd name="T21" fmla="*/ 375 h 375"/>
                    <a:gd name="T22" fmla="*/ 59 w 205"/>
                    <a:gd name="T23" fmla="*/ 274 h 375"/>
                    <a:gd name="T24" fmla="*/ 107 w 205"/>
                    <a:gd name="T25" fmla="*/ 174 h 375"/>
                    <a:gd name="T26" fmla="*/ 156 w 205"/>
                    <a:gd name="T27" fmla="*/ 82 h 375"/>
                    <a:gd name="T28" fmla="*/ 205 w 205"/>
                    <a:gd name="T29" fmla="*/ 0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5" h="375">
                      <a:moveTo>
                        <a:pt x="19" y="4"/>
                      </a:moveTo>
                      <a:lnTo>
                        <a:pt x="34" y="28"/>
                      </a:lnTo>
                      <a:lnTo>
                        <a:pt x="44" y="51"/>
                      </a:lnTo>
                      <a:lnTo>
                        <a:pt x="49" y="97"/>
                      </a:lnTo>
                      <a:lnTo>
                        <a:pt x="42" y="143"/>
                      </a:lnTo>
                      <a:lnTo>
                        <a:pt x="26" y="188"/>
                      </a:lnTo>
                      <a:lnTo>
                        <a:pt x="11" y="235"/>
                      </a:lnTo>
                      <a:lnTo>
                        <a:pt x="0" y="281"/>
                      </a:lnTo>
                      <a:lnTo>
                        <a:pt x="0" y="327"/>
                      </a:lnTo>
                      <a:lnTo>
                        <a:pt x="7" y="351"/>
                      </a:lnTo>
                      <a:lnTo>
                        <a:pt x="19" y="375"/>
                      </a:lnTo>
                      <a:lnTo>
                        <a:pt x="59" y="274"/>
                      </a:lnTo>
                      <a:lnTo>
                        <a:pt x="107" y="174"/>
                      </a:lnTo>
                      <a:lnTo>
                        <a:pt x="156" y="8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" name="Freeform 103">
                  <a:extLst>
                    <a:ext uri="{FF2B5EF4-FFF2-40B4-BE49-F238E27FC236}">
                      <a16:creationId xmlns:a16="http://schemas.microsoft.com/office/drawing/2014/main" id="{379A531A-2513-44C1-826E-3F8CF0273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3090" y="1047829"/>
                  <a:ext cx="52417" cy="20718"/>
                </a:xfrm>
                <a:custGeom>
                  <a:avLst/>
                  <a:gdLst>
                    <a:gd name="T0" fmla="*/ 200 w 200"/>
                    <a:gd name="T1" fmla="*/ 85 h 85"/>
                    <a:gd name="T2" fmla="*/ 175 w 200"/>
                    <a:gd name="T3" fmla="*/ 73 h 85"/>
                    <a:gd name="T4" fmla="*/ 154 w 200"/>
                    <a:gd name="T5" fmla="*/ 57 h 85"/>
                    <a:gd name="T6" fmla="*/ 112 w 200"/>
                    <a:gd name="T7" fmla="*/ 24 h 85"/>
                    <a:gd name="T8" fmla="*/ 91 w 200"/>
                    <a:gd name="T9" fmla="*/ 10 h 85"/>
                    <a:gd name="T10" fmla="*/ 64 w 200"/>
                    <a:gd name="T11" fmla="*/ 2 h 85"/>
                    <a:gd name="T12" fmla="*/ 35 w 200"/>
                    <a:gd name="T13" fmla="*/ 0 h 85"/>
                    <a:gd name="T14" fmla="*/ 0 w 200"/>
                    <a:gd name="T15" fmla="*/ 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85">
                      <a:moveTo>
                        <a:pt x="200" y="85"/>
                      </a:moveTo>
                      <a:lnTo>
                        <a:pt x="175" y="73"/>
                      </a:lnTo>
                      <a:lnTo>
                        <a:pt x="154" y="57"/>
                      </a:lnTo>
                      <a:lnTo>
                        <a:pt x="112" y="24"/>
                      </a:lnTo>
                      <a:lnTo>
                        <a:pt x="91" y="10"/>
                      </a:lnTo>
                      <a:lnTo>
                        <a:pt x="64" y="2"/>
                      </a:lnTo>
                      <a:lnTo>
                        <a:pt x="35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" name="Freeform 104">
                  <a:extLst>
                    <a:ext uri="{FF2B5EF4-FFF2-40B4-BE49-F238E27FC236}">
                      <a16:creationId xmlns:a16="http://schemas.microsoft.com/office/drawing/2014/main" id="{B23EE1EB-B7B0-4F66-BEFF-964EF3AE8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6087" y="918342"/>
                  <a:ext cx="108011" cy="51055"/>
                </a:xfrm>
                <a:custGeom>
                  <a:avLst/>
                  <a:gdLst>
                    <a:gd name="T0" fmla="*/ 0 w 406"/>
                    <a:gd name="T1" fmla="*/ 205 h 205"/>
                    <a:gd name="T2" fmla="*/ 19 w 406"/>
                    <a:gd name="T3" fmla="*/ 176 h 205"/>
                    <a:gd name="T4" fmla="*/ 39 w 406"/>
                    <a:gd name="T5" fmla="*/ 152 h 205"/>
                    <a:gd name="T6" fmla="*/ 62 w 406"/>
                    <a:gd name="T7" fmla="*/ 134 h 205"/>
                    <a:gd name="T8" fmla="*/ 85 w 406"/>
                    <a:gd name="T9" fmla="*/ 121 h 205"/>
                    <a:gd name="T10" fmla="*/ 109 w 406"/>
                    <a:gd name="T11" fmla="*/ 111 h 205"/>
                    <a:gd name="T12" fmla="*/ 134 w 406"/>
                    <a:gd name="T13" fmla="*/ 103 h 205"/>
                    <a:gd name="T14" fmla="*/ 187 w 406"/>
                    <a:gd name="T15" fmla="*/ 94 h 205"/>
                    <a:gd name="T16" fmla="*/ 242 w 406"/>
                    <a:gd name="T17" fmla="*/ 86 h 205"/>
                    <a:gd name="T18" fmla="*/ 298 w 406"/>
                    <a:gd name="T19" fmla="*/ 72 h 205"/>
                    <a:gd name="T20" fmla="*/ 325 w 406"/>
                    <a:gd name="T21" fmla="*/ 61 h 205"/>
                    <a:gd name="T22" fmla="*/ 353 w 406"/>
                    <a:gd name="T23" fmla="*/ 45 h 205"/>
                    <a:gd name="T24" fmla="*/ 380 w 406"/>
                    <a:gd name="T25" fmla="*/ 25 h 205"/>
                    <a:gd name="T26" fmla="*/ 406 w 406"/>
                    <a:gd name="T27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6" h="205">
                      <a:moveTo>
                        <a:pt x="0" y="205"/>
                      </a:moveTo>
                      <a:lnTo>
                        <a:pt x="19" y="176"/>
                      </a:lnTo>
                      <a:lnTo>
                        <a:pt x="39" y="152"/>
                      </a:lnTo>
                      <a:lnTo>
                        <a:pt x="62" y="134"/>
                      </a:lnTo>
                      <a:lnTo>
                        <a:pt x="85" y="121"/>
                      </a:lnTo>
                      <a:lnTo>
                        <a:pt x="109" y="111"/>
                      </a:lnTo>
                      <a:lnTo>
                        <a:pt x="134" y="103"/>
                      </a:lnTo>
                      <a:lnTo>
                        <a:pt x="187" y="94"/>
                      </a:lnTo>
                      <a:lnTo>
                        <a:pt x="242" y="86"/>
                      </a:lnTo>
                      <a:lnTo>
                        <a:pt x="298" y="72"/>
                      </a:lnTo>
                      <a:lnTo>
                        <a:pt x="325" y="61"/>
                      </a:lnTo>
                      <a:lnTo>
                        <a:pt x="353" y="45"/>
                      </a:lnTo>
                      <a:lnTo>
                        <a:pt x="380" y="25"/>
                      </a:lnTo>
                      <a:lnTo>
                        <a:pt x="40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" name="Freeform 105">
                  <a:extLst>
                    <a:ext uri="{FF2B5EF4-FFF2-40B4-BE49-F238E27FC236}">
                      <a16:creationId xmlns:a16="http://schemas.microsoft.com/office/drawing/2014/main" id="{99563803-B575-477E-8CF2-BC53EF98F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7419" y="942020"/>
                  <a:ext cx="67506" cy="17758"/>
                </a:xfrm>
                <a:custGeom>
                  <a:avLst/>
                  <a:gdLst>
                    <a:gd name="T0" fmla="*/ 0 w 257"/>
                    <a:gd name="T1" fmla="*/ 0 h 71"/>
                    <a:gd name="T2" fmla="*/ 19 w 257"/>
                    <a:gd name="T3" fmla="*/ 20 h 71"/>
                    <a:gd name="T4" fmla="*/ 46 w 257"/>
                    <a:gd name="T5" fmla="*/ 38 h 71"/>
                    <a:gd name="T6" fmla="*/ 76 w 257"/>
                    <a:gd name="T7" fmla="*/ 54 h 71"/>
                    <a:gd name="T8" fmla="*/ 112 w 257"/>
                    <a:gd name="T9" fmla="*/ 66 h 71"/>
                    <a:gd name="T10" fmla="*/ 149 w 257"/>
                    <a:gd name="T11" fmla="*/ 71 h 71"/>
                    <a:gd name="T12" fmla="*/ 186 w 257"/>
                    <a:gd name="T13" fmla="*/ 69 h 71"/>
                    <a:gd name="T14" fmla="*/ 223 w 257"/>
                    <a:gd name="T15" fmla="*/ 57 h 71"/>
                    <a:gd name="T16" fmla="*/ 257 w 257"/>
                    <a:gd name="T17" fmla="*/ 3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7" h="7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46" y="38"/>
                      </a:lnTo>
                      <a:lnTo>
                        <a:pt x="76" y="54"/>
                      </a:lnTo>
                      <a:lnTo>
                        <a:pt x="112" y="66"/>
                      </a:lnTo>
                      <a:lnTo>
                        <a:pt x="149" y="71"/>
                      </a:lnTo>
                      <a:lnTo>
                        <a:pt x="186" y="69"/>
                      </a:lnTo>
                      <a:lnTo>
                        <a:pt x="223" y="57"/>
                      </a:lnTo>
                      <a:lnTo>
                        <a:pt x="257" y="3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" name="Freeform 106">
                  <a:extLst>
                    <a:ext uri="{FF2B5EF4-FFF2-40B4-BE49-F238E27FC236}">
                      <a16:creationId xmlns:a16="http://schemas.microsoft.com/office/drawing/2014/main" id="{59BFBA9E-0C17-47AE-9A6F-A05119DC5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9401" y="1021192"/>
                  <a:ext cx="32562" cy="34776"/>
                </a:xfrm>
                <a:custGeom>
                  <a:avLst/>
                  <a:gdLst>
                    <a:gd name="T0" fmla="*/ 124 w 124"/>
                    <a:gd name="T1" fmla="*/ 0 h 143"/>
                    <a:gd name="T2" fmla="*/ 97 w 124"/>
                    <a:gd name="T3" fmla="*/ 11 h 143"/>
                    <a:gd name="T4" fmla="*/ 74 w 124"/>
                    <a:gd name="T5" fmla="*/ 24 h 143"/>
                    <a:gd name="T6" fmla="*/ 37 w 124"/>
                    <a:gd name="T7" fmla="*/ 58 h 143"/>
                    <a:gd name="T8" fmla="*/ 14 w 124"/>
                    <a:gd name="T9" fmla="*/ 99 h 143"/>
                    <a:gd name="T10" fmla="*/ 0 w 124"/>
                    <a:gd name="T1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" h="143">
                      <a:moveTo>
                        <a:pt x="124" y="0"/>
                      </a:moveTo>
                      <a:lnTo>
                        <a:pt x="97" y="11"/>
                      </a:lnTo>
                      <a:lnTo>
                        <a:pt x="74" y="24"/>
                      </a:lnTo>
                      <a:lnTo>
                        <a:pt x="37" y="58"/>
                      </a:lnTo>
                      <a:lnTo>
                        <a:pt x="14" y="99"/>
                      </a:lnTo>
                      <a:lnTo>
                        <a:pt x="0" y="14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" name="Freeform 107">
                  <a:extLst>
                    <a:ext uri="{FF2B5EF4-FFF2-40B4-BE49-F238E27FC236}">
                      <a16:creationId xmlns:a16="http://schemas.microsoft.com/office/drawing/2014/main" id="{07D28F24-015F-42EE-99E7-DAD7BB4F4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4892" y="1051529"/>
                  <a:ext cx="37327" cy="43655"/>
                </a:xfrm>
                <a:custGeom>
                  <a:avLst/>
                  <a:gdLst>
                    <a:gd name="T0" fmla="*/ 141 w 141"/>
                    <a:gd name="T1" fmla="*/ 0 h 177"/>
                    <a:gd name="T2" fmla="*/ 124 w 141"/>
                    <a:gd name="T3" fmla="*/ 23 h 177"/>
                    <a:gd name="T4" fmla="*/ 100 w 141"/>
                    <a:gd name="T5" fmla="*/ 44 h 177"/>
                    <a:gd name="T6" fmla="*/ 48 w 141"/>
                    <a:gd name="T7" fmla="*/ 85 h 177"/>
                    <a:gd name="T8" fmla="*/ 25 w 141"/>
                    <a:gd name="T9" fmla="*/ 105 h 177"/>
                    <a:gd name="T10" fmla="*/ 8 w 141"/>
                    <a:gd name="T11" fmla="*/ 127 h 177"/>
                    <a:gd name="T12" fmla="*/ 0 w 141"/>
                    <a:gd name="T13" fmla="*/ 151 h 177"/>
                    <a:gd name="T14" fmla="*/ 4 w 141"/>
                    <a:gd name="T15" fmla="*/ 17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1" h="177">
                      <a:moveTo>
                        <a:pt x="141" y="0"/>
                      </a:moveTo>
                      <a:lnTo>
                        <a:pt x="124" y="23"/>
                      </a:lnTo>
                      <a:lnTo>
                        <a:pt x="100" y="44"/>
                      </a:lnTo>
                      <a:lnTo>
                        <a:pt x="48" y="85"/>
                      </a:lnTo>
                      <a:lnTo>
                        <a:pt x="25" y="105"/>
                      </a:lnTo>
                      <a:lnTo>
                        <a:pt x="8" y="127"/>
                      </a:lnTo>
                      <a:lnTo>
                        <a:pt x="0" y="151"/>
                      </a:lnTo>
                      <a:lnTo>
                        <a:pt x="4" y="1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" name="Freeform 108">
                  <a:extLst>
                    <a:ext uri="{FF2B5EF4-FFF2-40B4-BE49-F238E27FC236}">
                      <a16:creationId xmlns:a16="http://schemas.microsoft.com/office/drawing/2014/main" id="{E6A26558-692B-4A13-B095-B0760288D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2834" y="1223931"/>
                  <a:ext cx="61153" cy="17018"/>
                </a:xfrm>
                <a:custGeom>
                  <a:avLst/>
                  <a:gdLst>
                    <a:gd name="T0" fmla="*/ 0 w 233"/>
                    <a:gd name="T1" fmla="*/ 0 h 67"/>
                    <a:gd name="T2" fmla="*/ 21 w 233"/>
                    <a:gd name="T3" fmla="*/ 18 h 67"/>
                    <a:gd name="T4" fmla="*/ 46 w 233"/>
                    <a:gd name="T5" fmla="*/ 34 h 67"/>
                    <a:gd name="T6" fmla="*/ 74 w 233"/>
                    <a:gd name="T7" fmla="*/ 48 h 67"/>
                    <a:gd name="T8" fmla="*/ 104 w 233"/>
                    <a:gd name="T9" fmla="*/ 58 h 67"/>
                    <a:gd name="T10" fmla="*/ 136 w 233"/>
                    <a:gd name="T11" fmla="*/ 65 h 67"/>
                    <a:gd name="T12" fmla="*/ 169 w 233"/>
                    <a:gd name="T13" fmla="*/ 67 h 67"/>
                    <a:gd name="T14" fmla="*/ 202 w 233"/>
                    <a:gd name="T15" fmla="*/ 64 h 67"/>
                    <a:gd name="T16" fmla="*/ 233 w 233"/>
                    <a:gd name="T17" fmla="*/ 5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3" h="67">
                      <a:moveTo>
                        <a:pt x="0" y="0"/>
                      </a:moveTo>
                      <a:lnTo>
                        <a:pt x="21" y="18"/>
                      </a:lnTo>
                      <a:lnTo>
                        <a:pt x="46" y="34"/>
                      </a:lnTo>
                      <a:lnTo>
                        <a:pt x="74" y="48"/>
                      </a:lnTo>
                      <a:lnTo>
                        <a:pt x="104" y="58"/>
                      </a:lnTo>
                      <a:lnTo>
                        <a:pt x="136" y="65"/>
                      </a:lnTo>
                      <a:lnTo>
                        <a:pt x="169" y="67"/>
                      </a:lnTo>
                      <a:lnTo>
                        <a:pt x="202" y="64"/>
                      </a:lnTo>
                      <a:lnTo>
                        <a:pt x="233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" name="Freeform 109">
                  <a:extLst>
                    <a:ext uri="{FF2B5EF4-FFF2-40B4-BE49-F238E27FC236}">
                      <a16:creationId xmlns:a16="http://schemas.microsoft.com/office/drawing/2014/main" id="{8DA5D147-F2B5-4DF7-96ED-CA3251F46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2219" y="1051529"/>
                  <a:ext cx="112776" cy="94710"/>
                </a:xfrm>
                <a:custGeom>
                  <a:avLst/>
                  <a:gdLst>
                    <a:gd name="T0" fmla="*/ 425 w 425"/>
                    <a:gd name="T1" fmla="*/ 129 h 383"/>
                    <a:gd name="T2" fmla="*/ 420 w 425"/>
                    <a:gd name="T3" fmla="*/ 112 h 383"/>
                    <a:gd name="T4" fmla="*/ 408 w 425"/>
                    <a:gd name="T5" fmla="*/ 100 h 383"/>
                    <a:gd name="T6" fmla="*/ 376 w 425"/>
                    <a:gd name="T7" fmla="*/ 84 h 383"/>
                    <a:gd name="T8" fmla="*/ 339 w 425"/>
                    <a:gd name="T9" fmla="*/ 70 h 383"/>
                    <a:gd name="T10" fmla="*/ 324 w 425"/>
                    <a:gd name="T11" fmla="*/ 61 h 383"/>
                    <a:gd name="T12" fmla="*/ 310 w 425"/>
                    <a:gd name="T13" fmla="*/ 49 h 383"/>
                    <a:gd name="T14" fmla="*/ 200 w 425"/>
                    <a:gd name="T15" fmla="*/ 219 h 383"/>
                    <a:gd name="T16" fmla="*/ 141 w 425"/>
                    <a:gd name="T17" fmla="*/ 302 h 383"/>
                    <a:gd name="T18" fmla="*/ 119 w 425"/>
                    <a:gd name="T19" fmla="*/ 334 h 383"/>
                    <a:gd name="T20" fmla="*/ 112 w 425"/>
                    <a:gd name="T21" fmla="*/ 343 h 383"/>
                    <a:gd name="T22" fmla="*/ 77 w 425"/>
                    <a:gd name="T23" fmla="*/ 383 h 383"/>
                    <a:gd name="T24" fmla="*/ 91 w 425"/>
                    <a:gd name="T25" fmla="*/ 285 h 383"/>
                    <a:gd name="T26" fmla="*/ 94 w 425"/>
                    <a:gd name="T27" fmla="*/ 234 h 383"/>
                    <a:gd name="T28" fmla="*/ 93 w 425"/>
                    <a:gd name="T29" fmla="*/ 183 h 383"/>
                    <a:gd name="T30" fmla="*/ 85 w 425"/>
                    <a:gd name="T31" fmla="*/ 133 h 383"/>
                    <a:gd name="T32" fmla="*/ 68 w 425"/>
                    <a:gd name="T33" fmla="*/ 86 h 383"/>
                    <a:gd name="T34" fmla="*/ 40 w 425"/>
                    <a:gd name="T35" fmla="*/ 41 h 383"/>
                    <a:gd name="T36" fmla="*/ 0 w 425"/>
                    <a:gd name="T37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5" h="383">
                      <a:moveTo>
                        <a:pt x="425" y="129"/>
                      </a:moveTo>
                      <a:lnTo>
                        <a:pt x="420" y="112"/>
                      </a:lnTo>
                      <a:lnTo>
                        <a:pt x="408" y="100"/>
                      </a:lnTo>
                      <a:lnTo>
                        <a:pt x="376" y="84"/>
                      </a:lnTo>
                      <a:lnTo>
                        <a:pt x="339" y="70"/>
                      </a:lnTo>
                      <a:lnTo>
                        <a:pt x="324" y="61"/>
                      </a:lnTo>
                      <a:lnTo>
                        <a:pt x="310" y="49"/>
                      </a:lnTo>
                      <a:lnTo>
                        <a:pt x="200" y="219"/>
                      </a:lnTo>
                      <a:lnTo>
                        <a:pt x="141" y="302"/>
                      </a:lnTo>
                      <a:lnTo>
                        <a:pt x="119" y="334"/>
                      </a:lnTo>
                      <a:lnTo>
                        <a:pt x="112" y="343"/>
                      </a:lnTo>
                      <a:lnTo>
                        <a:pt x="77" y="383"/>
                      </a:lnTo>
                      <a:lnTo>
                        <a:pt x="91" y="285"/>
                      </a:lnTo>
                      <a:lnTo>
                        <a:pt x="94" y="234"/>
                      </a:lnTo>
                      <a:lnTo>
                        <a:pt x="93" y="183"/>
                      </a:lnTo>
                      <a:lnTo>
                        <a:pt x="85" y="133"/>
                      </a:lnTo>
                      <a:lnTo>
                        <a:pt x="68" y="86"/>
                      </a:lnTo>
                      <a:lnTo>
                        <a:pt x="40" y="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" name="Freeform 110">
                  <a:extLst>
                    <a:ext uri="{FF2B5EF4-FFF2-40B4-BE49-F238E27FC236}">
                      <a16:creationId xmlns:a16="http://schemas.microsoft.com/office/drawing/2014/main" id="{9F8729A2-833D-4196-BB9C-7B0B0214A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2834" y="1061148"/>
                  <a:ext cx="38915" cy="162784"/>
                </a:xfrm>
                <a:custGeom>
                  <a:avLst/>
                  <a:gdLst>
                    <a:gd name="T0" fmla="*/ 80 w 149"/>
                    <a:gd name="T1" fmla="*/ 0 h 662"/>
                    <a:gd name="T2" fmla="*/ 108 w 149"/>
                    <a:gd name="T3" fmla="*/ 30 h 662"/>
                    <a:gd name="T4" fmla="*/ 128 w 149"/>
                    <a:gd name="T5" fmla="*/ 65 h 662"/>
                    <a:gd name="T6" fmla="*/ 141 w 149"/>
                    <a:gd name="T7" fmla="*/ 104 h 662"/>
                    <a:gd name="T8" fmla="*/ 148 w 149"/>
                    <a:gd name="T9" fmla="*/ 145 h 662"/>
                    <a:gd name="T10" fmla="*/ 149 w 149"/>
                    <a:gd name="T11" fmla="*/ 189 h 662"/>
                    <a:gd name="T12" fmla="*/ 144 w 149"/>
                    <a:gd name="T13" fmla="*/ 234 h 662"/>
                    <a:gd name="T14" fmla="*/ 124 w 149"/>
                    <a:gd name="T15" fmla="*/ 328 h 662"/>
                    <a:gd name="T16" fmla="*/ 94 w 149"/>
                    <a:gd name="T17" fmla="*/ 423 h 662"/>
                    <a:gd name="T18" fmla="*/ 59 w 149"/>
                    <a:gd name="T19" fmla="*/ 513 h 662"/>
                    <a:gd name="T20" fmla="*/ 0 w 149"/>
                    <a:gd name="T21" fmla="*/ 662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9" h="662">
                      <a:moveTo>
                        <a:pt x="80" y="0"/>
                      </a:moveTo>
                      <a:lnTo>
                        <a:pt x="108" y="30"/>
                      </a:lnTo>
                      <a:lnTo>
                        <a:pt x="128" y="65"/>
                      </a:lnTo>
                      <a:lnTo>
                        <a:pt x="141" y="104"/>
                      </a:lnTo>
                      <a:lnTo>
                        <a:pt x="148" y="145"/>
                      </a:lnTo>
                      <a:lnTo>
                        <a:pt x="149" y="189"/>
                      </a:lnTo>
                      <a:lnTo>
                        <a:pt x="144" y="234"/>
                      </a:lnTo>
                      <a:lnTo>
                        <a:pt x="124" y="328"/>
                      </a:lnTo>
                      <a:lnTo>
                        <a:pt x="94" y="423"/>
                      </a:lnTo>
                      <a:lnTo>
                        <a:pt x="59" y="513"/>
                      </a:lnTo>
                      <a:lnTo>
                        <a:pt x="0" y="6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" name="Freeform 111">
                  <a:extLst>
                    <a:ext uri="{FF2B5EF4-FFF2-40B4-BE49-F238E27FC236}">
                      <a16:creationId xmlns:a16="http://schemas.microsoft.com/office/drawing/2014/main" id="{5FF2F2E6-92B9-4AED-BB61-B4CB38723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1100" y="1070767"/>
                  <a:ext cx="106422" cy="165003"/>
                </a:xfrm>
                <a:custGeom>
                  <a:avLst/>
                  <a:gdLst>
                    <a:gd name="T0" fmla="*/ 0 w 400"/>
                    <a:gd name="T1" fmla="*/ 669 h 669"/>
                    <a:gd name="T2" fmla="*/ 33 w 400"/>
                    <a:gd name="T3" fmla="*/ 538 h 669"/>
                    <a:gd name="T4" fmla="*/ 67 w 400"/>
                    <a:gd name="T5" fmla="*/ 450 h 669"/>
                    <a:gd name="T6" fmla="*/ 86 w 400"/>
                    <a:gd name="T7" fmla="*/ 417 h 669"/>
                    <a:gd name="T8" fmla="*/ 106 w 400"/>
                    <a:gd name="T9" fmla="*/ 390 h 669"/>
                    <a:gd name="T10" fmla="*/ 149 w 400"/>
                    <a:gd name="T11" fmla="*/ 343 h 669"/>
                    <a:gd name="T12" fmla="*/ 198 w 400"/>
                    <a:gd name="T13" fmla="*/ 295 h 669"/>
                    <a:gd name="T14" fmla="*/ 255 w 400"/>
                    <a:gd name="T15" fmla="*/ 232 h 669"/>
                    <a:gd name="T16" fmla="*/ 322 w 400"/>
                    <a:gd name="T17" fmla="*/ 139 h 669"/>
                    <a:gd name="T18" fmla="*/ 359 w 400"/>
                    <a:gd name="T19" fmla="*/ 76 h 669"/>
                    <a:gd name="T20" fmla="*/ 400 w 400"/>
                    <a:gd name="T21" fmla="*/ 0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0" h="669">
                      <a:moveTo>
                        <a:pt x="0" y="669"/>
                      </a:moveTo>
                      <a:lnTo>
                        <a:pt x="33" y="538"/>
                      </a:lnTo>
                      <a:lnTo>
                        <a:pt x="67" y="450"/>
                      </a:lnTo>
                      <a:lnTo>
                        <a:pt x="86" y="417"/>
                      </a:lnTo>
                      <a:lnTo>
                        <a:pt x="106" y="390"/>
                      </a:lnTo>
                      <a:lnTo>
                        <a:pt x="149" y="343"/>
                      </a:lnTo>
                      <a:lnTo>
                        <a:pt x="198" y="295"/>
                      </a:lnTo>
                      <a:lnTo>
                        <a:pt x="255" y="232"/>
                      </a:lnTo>
                      <a:lnTo>
                        <a:pt x="322" y="139"/>
                      </a:lnTo>
                      <a:lnTo>
                        <a:pt x="359" y="7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" name="Line 112">
                  <a:extLst>
                    <a:ext uri="{FF2B5EF4-FFF2-40B4-BE49-F238E27FC236}">
                      <a16:creationId xmlns:a16="http://schemas.microsoft.com/office/drawing/2014/main" id="{F5756C22-2E84-4CBA-BF6F-903DA4370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5422" y="981236"/>
                  <a:ext cx="19061" cy="51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" name="Line 113">
                  <a:extLst>
                    <a:ext uri="{FF2B5EF4-FFF2-40B4-BE49-F238E27FC236}">
                      <a16:creationId xmlns:a16="http://schemas.microsoft.com/office/drawing/2014/main" id="{BFFBC5A7-2221-4FE8-BC90-B1078A769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5277" y="1022671"/>
                  <a:ext cx="16678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" name="Line 114">
                  <a:extLst>
                    <a:ext uri="{FF2B5EF4-FFF2-40B4-BE49-F238E27FC236}">
                      <a16:creationId xmlns:a16="http://schemas.microsoft.com/office/drawing/2014/main" id="{AF9BD2A7-5358-47C4-999D-C4C9BFE71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53544" y="1064107"/>
                  <a:ext cx="8736" cy="88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" name="Freeform 115">
                  <a:extLst>
                    <a:ext uri="{FF2B5EF4-FFF2-40B4-BE49-F238E27FC236}">
                      <a16:creationId xmlns:a16="http://schemas.microsoft.com/office/drawing/2014/main" id="{DB2921DD-F179-4AB7-BAA6-47C211961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5388" y="1134400"/>
                  <a:ext cx="66712" cy="11099"/>
                </a:xfrm>
                <a:custGeom>
                  <a:avLst/>
                  <a:gdLst>
                    <a:gd name="T0" fmla="*/ 253 w 253"/>
                    <a:gd name="T1" fmla="*/ 45 h 45"/>
                    <a:gd name="T2" fmla="*/ 229 w 253"/>
                    <a:gd name="T3" fmla="*/ 25 h 45"/>
                    <a:gd name="T4" fmla="*/ 200 w 253"/>
                    <a:gd name="T5" fmla="*/ 11 h 45"/>
                    <a:gd name="T6" fmla="*/ 167 w 253"/>
                    <a:gd name="T7" fmla="*/ 3 h 45"/>
                    <a:gd name="T8" fmla="*/ 133 w 253"/>
                    <a:gd name="T9" fmla="*/ 0 h 45"/>
                    <a:gd name="T10" fmla="*/ 97 w 253"/>
                    <a:gd name="T11" fmla="*/ 1 h 45"/>
                    <a:gd name="T12" fmla="*/ 62 w 253"/>
                    <a:gd name="T13" fmla="*/ 7 h 45"/>
                    <a:gd name="T14" fmla="*/ 29 w 253"/>
                    <a:gd name="T15" fmla="*/ 17 h 45"/>
                    <a:gd name="T16" fmla="*/ 0 w 253"/>
                    <a:gd name="T17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45">
                      <a:moveTo>
                        <a:pt x="253" y="45"/>
                      </a:moveTo>
                      <a:lnTo>
                        <a:pt x="229" y="25"/>
                      </a:lnTo>
                      <a:lnTo>
                        <a:pt x="200" y="11"/>
                      </a:lnTo>
                      <a:lnTo>
                        <a:pt x="167" y="3"/>
                      </a:lnTo>
                      <a:lnTo>
                        <a:pt x="133" y="0"/>
                      </a:lnTo>
                      <a:lnTo>
                        <a:pt x="97" y="1"/>
                      </a:lnTo>
                      <a:lnTo>
                        <a:pt x="62" y="7"/>
                      </a:lnTo>
                      <a:lnTo>
                        <a:pt x="29" y="1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" name="Freeform 116">
                  <a:extLst>
                    <a:ext uri="{FF2B5EF4-FFF2-40B4-BE49-F238E27FC236}">
                      <a16:creationId xmlns:a16="http://schemas.microsoft.com/office/drawing/2014/main" id="{FF2A5912-F00F-4973-994E-86C902870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9940" y="1121082"/>
                  <a:ext cx="93715" cy="28857"/>
                </a:xfrm>
                <a:custGeom>
                  <a:avLst/>
                  <a:gdLst>
                    <a:gd name="T0" fmla="*/ 354 w 354"/>
                    <a:gd name="T1" fmla="*/ 17 h 117"/>
                    <a:gd name="T2" fmla="*/ 308 w 354"/>
                    <a:gd name="T3" fmla="*/ 4 h 117"/>
                    <a:gd name="T4" fmla="*/ 256 w 354"/>
                    <a:gd name="T5" fmla="*/ 0 h 117"/>
                    <a:gd name="T6" fmla="*/ 203 w 354"/>
                    <a:gd name="T7" fmla="*/ 2 h 117"/>
                    <a:gd name="T8" fmla="*/ 149 w 354"/>
                    <a:gd name="T9" fmla="*/ 12 h 117"/>
                    <a:gd name="T10" fmla="*/ 101 w 354"/>
                    <a:gd name="T11" fmla="*/ 29 h 117"/>
                    <a:gd name="T12" fmla="*/ 57 w 354"/>
                    <a:gd name="T13" fmla="*/ 53 h 117"/>
                    <a:gd name="T14" fmla="*/ 23 w 354"/>
                    <a:gd name="T15" fmla="*/ 82 h 117"/>
                    <a:gd name="T16" fmla="*/ 10 w 354"/>
                    <a:gd name="T17" fmla="*/ 98 h 117"/>
                    <a:gd name="T18" fmla="*/ 0 w 354"/>
                    <a:gd name="T1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4" h="117">
                      <a:moveTo>
                        <a:pt x="354" y="17"/>
                      </a:moveTo>
                      <a:lnTo>
                        <a:pt x="308" y="4"/>
                      </a:lnTo>
                      <a:lnTo>
                        <a:pt x="256" y="0"/>
                      </a:lnTo>
                      <a:lnTo>
                        <a:pt x="203" y="2"/>
                      </a:lnTo>
                      <a:lnTo>
                        <a:pt x="149" y="12"/>
                      </a:lnTo>
                      <a:lnTo>
                        <a:pt x="101" y="29"/>
                      </a:lnTo>
                      <a:lnTo>
                        <a:pt x="57" y="53"/>
                      </a:lnTo>
                      <a:lnTo>
                        <a:pt x="23" y="82"/>
                      </a:lnTo>
                      <a:lnTo>
                        <a:pt x="10" y="98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" name="Freeform 117">
                  <a:extLst>
                    <a:ext uri="{FF2B5EF4-FFF2-40B4-BE49-F238E27FC236}">
                      <a16:creationId xmlns:a16="http://schemas.microsoft.com/office/drawing/2014/main" id="{54050775-79CB-431C-9A10-C6C76B4B3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8462" y="1139580"/>
                  <a:ext cx="57182" cy="21458"/>
                </a:xfrm>
                <a:custGeom>
                  <a:avLst/>
                  <a:gdLst>
                    <a:gd name="T0" fmla="*/ 215 w 215"/>
                    <a:gd name="T1" fmla="*/ 3 h 87"/>
                    <a:gd name="T2" fmla="*/ 183 w 215"/>
                    <a:gd name="T3" fmla="*/ 0 h 87"/>
                    <a:gd name="T4" fmla="*/ 150 w 215"/>
                    <a:gd name="T5" fmla="*/ 2 h 87"/>
                    <a:gd name="T6" fmla="*/ 120 w 215"/>
                    <a:gd name="T7" fmla="*/ 8 h 87"/>
                    <a:gd name="T8" fmla="*/ 89 w 215"/>
                    <a:gd name="T9" fmla="*/ 17 h 87"/>
                    <a:gd name="T10" fmla="*/ 62 w 215"/>
                    <a:gd name="T11" fmla="*/ 31 h 87"/>
                    <a:gd name="T12" fmla="*/ 38 w 215"/>
                    <a:gd name="T13" fmla="*/ 47 h 87"/>
                    <a:gd name="T14" fmla="*/ 17 w 215"/>
                    <a:gd name="T15" fmla="*/ 66 h 87"/>
                    <a:gd name="T16" fmla="*/ 0 w 215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5" h="87">
                      <a:moveTo>
                        <a:pt x="215" y="3"/>
                      </a:moveTo>
                      <a:lnTo>
                        <a:pt x="183" y="0"/>
                      </a:lnTo>
                      <a:lnTo>
                        <a:pt x="150" y="2"/>
                      </a:lnTo>
                      <a:lnTo>
                        <a:pt x="120" y="8"/>
                      </a:lnTo>
                      <a:lnTo>
                        <a:pt x="89" y="17"/>
                      </a:lnTo>
                      <a:lnTo>
                        <a:pt x="62" y="31"/>
                      </a:lnTo>
                      <a:lnTo>
                        <a:pt x="38" y="47"/>
                      </a:lnTo>
                      <a:lnTo>
                        <a:pt x="17" y="66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" name="Freeform 118">
                  <a:extLst>
                    <a:ext uri="{FF2B5EF4-FFF2-40B4-BE49-F238E27FC236}">
                      <a16:creationId xmlns:a16="http://schemas.microsoft.com/office/drawing/2014/main" id="{CD2A0F87-DE27-4C9D-A495-5CBE7A8BF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7778" y="1187675"/>
                  <a:ext cx="26208" cy="28117"/>
                </a:xfrm>
                <a:custGeom>
                  <a:avLst/>
                  <a:gdLst>
                    <a:gd name="T0" fmla="*/ 100 w 100"/>
                    <a:gd name="T1" fmla="*/ 0 h 114"/>
                    <a:gd name="T2" fmla="*/ 82 w 100"/>
                    <a:gd name="T3" fmla="*/ 32 h 114"/>
                    <a:gd name="T4" fmla="*/ 61 w 100"/>
                    <a:gd name="T5" fmla="*/ 63 h 114"/>
                    <a:gd name="T6" fmla="*/ 34 w 100"/>
                    <a:gd name="T7" fmla="*/ 91 h 114"/>
                    <a:gd name="T8" fmla="*/ 0 w 100"/>
                    <a:gd name="T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14">
                      <a:moveTo>
                        <a:pt x="100" y="0"/>
                      </a:moveTo>
                      <a:lnTo>
                        <a:pt x="82" y="32"/>
                      </a:lnTo>
                      <a:lnTo>
                        <a:pt x="61" y="63"/>
                      </a:lnTo>
                      <a:lnTo>
                        <a:pt x="34" y="91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" name="Freeform 119">
                  <a:extLst>
                    <a:ext uri="{FF2B5EF4-FFF2-40B4-BE49-F238E27FC236}">
                      <a16:creationId xmlns:a16="http://schemas.microsoft.com/office/drawing/2014/main" id="{3E99ED24-D7FF-45A5-8AC7-432B7773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9913" y="1240210"/>
                  <a:ext cx="61947" cy="19238"/>
                </a:xfrm>
                <a:custGeom>
                  <a:avLst/>
                  <a:gdLst>
                    <a:gd name="T0" fmla="*/ 235 w 235"/>
                    <a:gd name="T1" fmla="*/ 0 h 76"/>
                    <a:gd name="T2" fmla="*/ 213 w 235"/>
                    <a:gd name="T3" fmla="*/ 2 h 76"/>
                    <a:gd name="T4" fmla="*/ 193 w 235"/>
                    <a:gd name="T5" fmla="*/ 6 h 76"/>
                    <a:gd name="T6" fmla="*/ 164 w 235"/>
                    <a:gd name="T7" fmla="*/ 21 h 76"/>
                    <a:gd name="T8" fmla="*/ 144 w 235"/>
                    <a:gd name="T9" fmla="*/ 39 h 76"/>
                    <a:gd name="T10" fmla="*/ 127 w 235"/>
                    <a:gd name="T11" fmla="*/ 58 h 76"/>
                    <a:gd name="T12" fmla="*/ 110 w 235"/>
                    <a:gd name="T13" fmla="*/ 72 h 76"/>
                    <a:gd name="T14" fmla="*/ 98 w 235"/>
                    <a:gd name="T15" fmla="*/ 76 h 76"/>
                    <a:gd name="T16" fmla="*/ 86 w 235"/>
                    <a:gd name="T17" fmla="*/ 76 h 76"/>
                    <a:gd name="T18" fmla="*/ 70 w 235"/>
                    <a:gd name="T19" fmla="*/ 74 h 76"/>
                    <a:gd name="T20" fmla="*/ 50 w 235"/>
                    <a:gd name="T21" fmla="*/ 68 h 76"/>
                    <a:gd name="T22" fmla="*/ 0 w 235"/>
                    <a:gd name="T23" fmla="*/ 4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5" h="76">
                      <a:moveTo>
                        <a:pt x="235" y="0"/>
                      </a:moveTo>
                      <a:lnTo>
                        <a:pt x="213" y="2"/>
                      </a:lnTo>
                      <a:lnTo>
                        <a:pt x="193" y="6"/>
                      </a:lnTo>
                      <a:lnTo>
                        <a:pt x="164" y="21"/>
                      </a:lnTo>
                      <a:lnTo>
                        <a:pt x="144" y="39"/>
                      </a:lnTo>
                      <a:lnTo>
                        <a:pt x="127" y="58"/>
                      </a:lnTo>
                      <a:lnTo>
                        <a:pt x="110" y="72"/>
                      </a:lnTo>
                      <a:lnTo>
                        <a:pt x="98" y="76"/>
                      </a:lnTo>
                      <a:lnTo>
                        <a:pt x="86" y="76"/>
                      </a:lnTo>
                      <a:lnTo>
                        <a:pt x="70" y="74"/>
                      </a:lnTo>
                      <a:lnTo>
                        <a:pt x="50" y="68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" name="Freeform 120">
                  <a:extLst>
                    <a:ext uri="{FF2B5EF4-FFF2-40B4-BE49-F238E27FC236}">
                      <a16:creationId xmlns:a16="http://schemas.microsoft.com/office/drawing/2014/main" id="{F936506A-1243-4C9E-B95E-55FA4E7B7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4644" y="1246129"/>
                  <a:ext cx="53211" cy="17018"/>
                </a:xfrm>
                <a:custGeom>
                  <a:avLst/>
                  <a:gdLst>
                    <a:gd name="T0" fmla="*/ 199 w 199"/>
                    <a:gd name="T1" fmla="*/ 68 h 68"/>
                    <a:gd name="T2" fmla="*/ 198 w 199"/>
                    <a:gd name="T3" fmla="*/ 54 h 68"/>
                    <a:gd name="T4" fmla="*/ 194 w 199"/>
                    <a:gd name="T5" fmla="*/ 41 h 68"/>
                    <a:gd name="T6" fmla="*/ 185 w 199"/>
                    <a:gd name="T7" fmla="*/ 29 h 68"/>
                    <a:gd name="T8" fmla="*/ 174 w 199"/>
                    <a:gd name="T9" fmla="*/ 19 h 68"/>
                    <a:gd name="T10" fmla="*/ 144 w 199"/>
                    <a:gd name="T11" fmla="*/ 6 h 68"/>
                    <a:gd name="T12" fmla="*/ 110 w 199"/>
                    <a:gd name="T13" fmla="*/ 0 h 68"/>
                    <a:gd name="T14" fmla="*/ 73 w 199"/>
                    <a:gd name="T15" fmla="*/ 1 h 68"/>
                    <a:gd name="T16" fmla="*/ 40 w 199"/>
                    <a:gd name="T17" fmla="*/ 10 h 68"/>
                    <a:gd name="T18" fmla="*/ 13 w 199"/>
                    <a:gd name="T19" fmla="*/ 27 h 68"/>
                    <a:gd name="T20" fmla="*/ 5 w 199"/>
                    <a:gd name="T21" fmla="*/ 40 h 68"/>
                    <a:gd name="T22" fmla="*/ 0 w 199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9" h="68">
                      <a:moveTo>
                        <a:pt x="199" y="68"/>
                      </a:moveTo>
                      <a:lnTo>
                        <a:pt x="198" y="54"/>
                      </a:lnTo>
                      <a:lnTo>
                        <a:pt x="194" y="41"/>
                      </a:lnTo>
                      <a:lnTo>
                        <a:pt x="185" y="29"/>
                      </a:lnTo>
                      <a:lnTo>
                        <a:pt x="174" y="19"/>
                      </a:lnTo>
                      <a:lnTo>
                        <a:pt x="144" y="6"/>
                      </a:lnTo>
                      <a:lnTo>
                        <a:pt x="110" y="0"/>
                      </a:lnTo>
                      <a:lnTo>
                        <a:pt x="73" y="1"/>
                      </a:lnTo>
                      <a:lnTo>
                        <a:pt x="40" y="10"/>
                      </a:lnTo>
                      <a:lnTo>
                        <a:pt x="13" y="27"/>
                      </a:lnTo>
                      <a:lnTo>
                        <a:pt x="5" y="4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" name="Line 121">
                  <a:extLst>
                    <a:ext uri="{FF2B5EF4-FFF2-40B4-BE49-F238E27FC236}">
                      <a16:creationId xmlns:a16="http://schemas.microsoft.com/office/drawing/2014/main" id="{D2DAAE74-484F-4B24-9351-88C4F3D7F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15873" y="1395594"/>
                  <a:ext cx="25414" cy="74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" name="Line 122">
                  <a:extLst>
                    <a:ext uri="{FF2B5EF4-FFF2-40B4-BE49-F238E27FC236}">
                      <a16:creationId xmlns:a16="http://schemas.microsoft.com/office/drawing/2014/main" id="{5DB4DD80-14A2-455C-91C8-AF082AC00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1792" y="1402993"/>
                  <a:ext cx="22237" cy="296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" name="Line 123">
                  <a:extLst>
                    <a:ext uri="{FF2B5EF4-FFF2-40B4-BE49-F238E27FC236}">
                      <a16:creationId xmlns:a16="http://schemas.microsoft.com/office/drawing/2014/main" id="{BDA96F10-7E07-45D6-84CD-99D5EB4C1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4388" y="1406693"/>
                  <a:ext cx="25414" cy="961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" name="Freeform 124">
                  <a:extLst>
                    <a:ext uri="{FF2B5EF4-FFF2-40B4-BE49-F238E27FC236}">
                      <a16:creationId xmlns:a16="http://schemas.microsoft.com/office/drawing/2014/main" id="{538715EF-EE53-4876-8D52-72032EF8A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8683" y="1293484"/>
                  <a:ext cx="15884" cy="73993"/>
                </a:xfrm>
                <a:custGeom>
                  <a:avLst/>
                  <a:gdLst>
                    <a:gd name="T0" fmla="*/ 0 w 62"/>
                    <a:gd name="T1" fmla="*/ 298 h 298"/>
                    <a:gd name="T2" fmla="*/ 27 w 62"/>
                    <a:gd name="T3" fmla="*/ 148 h 298"/>
                    <a:gd name="T4" fmla="*/ 62 w 62"/>
                    <a:gd name="T5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298">
                      <a:moveTo>
                        <a:pt x="0" y="298"/>
                      </a:moveTo>
                      <a:lnTo>
                        <a:pt x="27" y="148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" name="Freeform 125">
                  <a:extLst>
                    <a:ext uri="{FF2B5EF4-FFF2-40B4-BE49-F238E27FC236}">
                      <a16:creationId xmlns:a16="http://schemas.microsoft.com/office/drawing/2014/main" id="{2569401D-8C28-4C73-9E70-B854F38BC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652" y="1309023"/>
                  <a:ext cx="57182" cy="59934"/>
                </a:xfrm>
                <a:custGeom>
                  <a:avLst/>
                  <a:gdLst>
                    <a:gd name="T0" fmla="*/ 215 w 215"/>
                    <a:gd name="T1" fmla="*/ 0 h 242"/>
                    <a:gd name="T2" fmla="*/ 210 w 215"/>
                    <a:gd name="T3" fmla="*/ 58 h 242"/>
                    <a:gd name="T4" fmla="*/ 198 w 215"/>
                    <a:gd name="T5" fmla="*/ 116 h 242"/>
                    <a:gd name="T6" fmla="*/ 186 w 215"/>
                    <a:gd name="T7" fmla="*/ 174 h 242"/>
                    <a:gd name="T8" fmla="*/ 177 w 215"/>
                    <a:gd name="T9" fmla="*/ 232 h 242"/>
                    <a:gd name="T10" fmla="*/ 120 w 215"/>
                    <a:gd name="T11" fmla="*/ 232 h 242"/>
                    <a:gd name="T12" fmla="*/ 79 w 215"/>
                    <a:gd name="T13" fmla="*/ 237 h 242"/>
                    <a:gd name="T14" fmla="*/ 51 w 215"/>
                    <a:gd name="T15" fmla="*/ 241 h 242"/>
                    <a:gd name="T16" fmla="*/ 33 w 215"/>
                    <a:gd name="T17" fmla="*/ 242 h 242"/>
                    <a:gd name="T18" fmla="*/ 21 w 215"/>
                    <a:gd name="T19" fmla="*/ 235 h 242"/>
                    <a:gd name="T20" fmla="*/ 13 w 215"/>
                    <a:gd name="T21" fmla="*/ 217 h 242"/>
                    <a:gd name="T22" fmla="*/ 0 w 215"/>
                    <a:gd name="T23" fmla="*/ 136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5" h="242">
                      <a:moveTo>
                        <a:pt x="215" y="0"/>
                      </a:moveTo>
                      <a:lnTo>
                        <a:pt x="210" y="58"/>
                      </a:lnTo>
                      <a:lnTo>
                        <a:pt x="198" y="116"/>
                      </a:lnTo>
                      <a:lnTo>
                        <a:pt x="186" y="174"/>
                      </a:lnTo>
                      <a:lnTo>
                        <a:pt x="177" y="232"/>
                      </a:lnTo>
                      <a:lnTo>
                        <a:pt x="120" y="232"/>
                      </a:lnTo>
                      <a:lnTo>
                        <a:pt x="79" y="237"/>
                      </a:lnTo>
                      <a:lnTo>
                        <a:pt x="51" y="241"/>
                      </a:lnTo>
                      <a:lnTo>
                        <a:pt x="33" y="242"/>
                      </a:lnTo>
                      <a:lnTo>
                        <a:pt x="21" y="235"/>
                      </a:lnTo>
                      <a:lnTo>
                        <a:pt x="13" y="217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" name="Freeform 126">
                  <a:extLst>
                    <a:ext uri="{FF2B5EF4-FFF2-40B4-BE49-F238E27FC236}">
                      <a16:creationId xmlns:a16="http://schemas.microsoft.com/office/drawing/2014/main" id="{1160770A-BE90-474A-8EA5-90C2535B9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4567" y="1293484"/>
                  <a:ext cx="59564" cy="22198"/>
                </a:xfrm>
                <a:custGeom>
                  <a:avLst/>
                  <a:gdLst>
                    <a:gd name="T0" fmla="*/ 0 w 224"/>
                    <a:gd name="T1" fmla="*/ 0 h 90"/>
                    <a:gd name="T2" fmla="*/ 17 w 224"/>
                    <a:gd name="T3" fmla="*/ 21 h 90"/>
                    <a:gd name="T4" fmla="*/ 38 w 224"/>
                    <a:gd name="T5" fmla="*/ 43 h 90"/>
                    <a:gd name="T6" fmla="*/ 64 w 224"/>
                    <a:gd name="T7" fmla="*/ 61 h 90"/>
                    <a:gd name="T8" fmla="*/ 92 w 224"/>
                    <a:gd name="T9" fmla="*/ 75 h 90"/>
                    <a:gd name="T10" fmla="*/ 124 w 224"/>
                    <a:gd name="T11" fmla="*/ 86 h 90"/>
                    <a:gd name="T12" fmla="*/ 157 w 224"/>
                    <a:gd name="T13" fmla="*/ 90 h 90"/>
                    <a:gd name="T14" fmla="*/ 190 w 224"/>
                    <a:gd name="T15" fmla="*/ 88 h 90"/>
                    <a:gd name="T16" fmla="*/ 224 w 224"/>
                    <a:gd name="T17" fmla="*/ 7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4" h="90">
                      <a:moveTo>
                        <a:pt x="0" y="0"/>
                      </a:moveTo>
                      <a:lnTo>
                        <a:pt x="17" y="21"/>
                      </a:lnTo>
                      <a:lnTo>
                        <a:pt x="38" y="43"/>
                      </a:lnTo>
                      <a:lnTo>
                        <a:pt x="64" y="61"/>
                      </a:lnTo>
                      <a:lnTo>
                        <a:pt x="92" y="75"/>
                      </a:lnTo>
                      <a:lnTo>
                        <a:pt x="124" y="86"/>
                      </a:lnTo>
                      <a:lnTo>
                        <a:pt x="157" y="90"/>
                      </a:lnTo>
                      <a:lnTo>
                        <a:pt x="190" y="88"/>
                      </a:lnTo>
                      <a:lnTo>
                        <a:pt x="224" y="7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" name="Freeform 127">
                  <a:extLst>
                    <a:ext uri="{FF2B5EF4-FFF2-40B4-BE49-F238E27FC236}">
                      <a16:creationId xmlns:a16="http://schemas.microsoft.com/office/drawing/2014/main" id="{D6A2B61C-A9BD-4782-B27B-87D523595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3697" y="1268327"/>
                  <a:ext cx="134219" cy="69553"/>
                </a:xfrm>
                <a:custGeom>
                  <a:avLst/>
                  <a:gdLst>
                    <a:gd name="T0" fmla="*/ 0 w 508"/>
                    <a:gd name="T1" fmla="*/ 91 h 282"/>
                    <a:gd name="T2" fmla="*/ 12 w 508"/>
                    <a:gd name="T3" fmla="*/ 65 h 282"/>
                    <a:gd name="T4" fmla="*/ 30 w 508"/>
                    <a:gd name="T5" fmla="*/ 44 h 282"/>
                    <a:gd name="T6" fmla="*/ 53 w 508"/>
                    <a:gd name="T7" fmla="*/ 27 h 282"/>
                    <a:gd name="T8" fmla="*/ 79 w 508"/>
                    <a:gd name="T9" fmla="*/ 15 h 282"/>
                    <a:gd name="T10" fmla="*/ 108 w 508"/>
                    <a:gd name="T11" fmla="*/ 5 h 282"/>
                    <a:gd name="T12" fmla="*/ 140 w 508"/>
                    <a:gd name="T13" fmla="*/ 1 h 282"/>
                    <a:gd name="T14" fmla="*/ 170 w 508"/>
                    <a:gd name="T15" fmla="*/ 0 h 282"/>
                    <a:gd name="T16" fmla="*/ 202 w 508"/>
                    <a:gd name="T17" fmla="*/ 3 h 282"/>
                    <a:gd name="T18" fmla="*/ 231 w 508"/>
                    <a:gd name="T19" fmla="*/ 10 h 282"/>
                    <a:gd name="T20" fmla="*/ 257 w 508"/>
                    <a:gd name="T21" fmla="*/ 21 h 282"/>
                    <a:gd name="T22" fmla="*/ 281 w 508"/>
                    <a:gd name="T23" fmla="*/ 34 h 282"/>
                    <a:gd name="T24" fmla="*/ 300 w 508"/>
                    <a:gd name="T25" fmla="*/ 51 h 282"/>
                    <a:gd name="T26" fmla="*/ 313 w 508"/>
                    <a:gd name="T27" fmla="*/ 72 h 282"/>
                    <a:gd name="T28" fmla="*/ 318 w 508"/>
                    <a:gd name="T29" fmla="*/ 95 h 282"/>
                    <a:gd name="T30" fmla="*/ 317 w 508"/>
                    <a:gd name="T31" fmla="*/ 120 h 282"/>
                    <a:gd name="T32" fmla="*/ 306 w 508"/>
                    <a:gd name="T33" fmla="*/ 150 h 282"/>
                    <a:gd name="T34" fmla="*/ 318 w 508"/>
                    <a:gd name="T35" fmla="*/ 145 h 282"/>
                    <a:gd name="T36" fmla="*/ 333 w 508"/>
                    <a:gd name="T37" fmla="*/ 144 h 282"/>
                    <a:gd name="T38" fmla="*/ 372 w 508"/>
                    <a:gd name="T39" fmla="*/ 150 h 282"/>
                    <a:gd name="T40" fmla="*/ 416 w 508"/>
                    <a:gd name="T41" fmla="*/ 165 h 282"/>
                    <a:gd name="T42" fmla="*/ 458 w 508"/>
                    <a:gd name="T43" fmla="*/ 187 h 282"/>
                    <a:gd name="T44" fmla="*/ 491 w 508"/>
                    <a:gd name="T45" fmla="*/ 214 h 282"/>
                    <a:gd name="T46" fmla="*/ 508 w 508"/>
                    <a:gd name="T47" fmla="*/ 239 h 282"/>
                    <a:gd name="T48" fmla="*/ 508 w 508"/>
                    <a:gd name="T49" fmla="*/ 252 h 282"/>
                    <a:gd name="T50" fmla="*/ 501 w 508"/>
                    <a:gd name="T51" fmla="*/ 264 h 282"/>
                    <a:gd name="T52" fmla="*/ 488 w 508"/>
                    <a:gd name="T53" fmla="*/ 274 h 282"/>
                    <a:gd name="T54" fmla="*/ 467 w 508"/>
                    <a:gd name="T55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8" h="282">
                      <a:moveTo>
                        <a:pt x="0" y="91"/>
                      </a:moveTo>
                      <a:lnTo>
                        <a:pt x="12" y="65"/>
                      </a:lnTo>
                      <a:lnTo>
                        <a:pt x="30" y="44"/>
                      </a:lnTo>
                      <a:lnTo>
                        <a:pt x="53" y="27"/>
                      </a:lnTo>
                      <a:lnTo>
                        <a:pt x="79" y="15"/>
                      </a:lnTo>
                      <a:lnTo>
                        <a:pt x="108" y="5"/>
                      </a:lnTo>
                      <a:lnTo>
                        <a:pt x="140" y="1"/>
                      </a:lnTo>
                      <a:lnTo>
                        <a:pt x="170" y="0"/>
                      </a:lnTo>
                      <a:lnTo>
                        <a:pt x="202" y="3"/>
                      </a:lnTo>
                      <a:lnTo>
                        <a:pt x="231" y="10"/>
                      </a:lnTo>
                      <a:lnTo>
                        <a:pt x="257" y="21"/>
                      </a:lnTo>
                      <a:lnTo>
                        <a:pt x="281" y="34"/>
                      </a:lnTo>
                      <a:lnTo>
                        <a:pt x="300" y="51"/>
                      </a:lnTo>
                      <a:lnTo>
                        <a:pt x="313" y="72"/>
                      </a:lnTo>
                      <a:lnTo>
                        <a:pt x="318" y="95"/>
                      </a:lnTo>
                      <a:lnTo>
                        <a:pt x="317" y="120"/>
                      </a:lnTo>
                      <a:lnTo>
                        <a:pt x="306" y="150"/>
                      </a:lnTo>
                      <a:lnTo>
                        <a:pt x="318" y="145"/>
                      </a:lnTo>
                      <a:lnTo>
                        <a:pt x="333" y="144"/>
                      </a:lnTo>
                      <a:lnTo>
                        <a:pt x="372" y="150"/>
                      </a:lnTo>
                      <a:lnTo>
                        <a:pt x="416" y="165"/>
                      </a:lnTo>
                      <a:lnTo>
                        <a:pt x="458" y="187"/>
                      </a:lnTo>
                      <a:lnTo>
                        <a:pt x="491" y="214"/>
                      </a:lnTo>
                      <a:lnTo>
                        <a:pt x="508" y="239"/>
                      </a:lnTo>
                      <a:lnTo>
                        <a:pt x="508" y="252"/>
                      </a:lnTo>
                      <a:lnTo>
                        <a:pt x="501" y="264"/>
                      </a:lnTo>
                      <a:lnTo>
                        <a:pt x="488" y="274"/>
                      </a:lnTo>
                      <a:lnTo>
                        <a:pt x="467" y="28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" name="Line 128">
                  <a:extLst>
                    <a:ext uri="{FF2B5EF4-FFF2-40B4-BE49-F238E27FC236}">
                      <a16:creationId xmlns:a16="http://schemas.microsoft.com/office/drawing/2014/main" id="{33270A55-8B7E-45F7-BDE1-78A25AC87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40768" y="1355638"/>
                  <a:ext cx="15089" cy="665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" name="Line 129">
                  <a:extLst>
                    <a:ext uri="{FF2B5EF4-FFF2-40B4-BE49-F238E27FC236}">
                      <a16:creationId xmlns:a16="http://schemas.microsoft.com/office/drawing/2014/main" id="{062D32C0-C0F0-42F4-8AAC-60082D084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47122" y="1397814"/>
                  <a:ext cx="7148" cy="1109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" name="Line 130">
                  <a:extLst>
                    <a:ext uri="{FF2B5EF4-FFF2-40B4-BE49-F238E27FC236}">
                      <a16:creationId xmlns:a16="http://schemas.microsoft.com/office/drawing/2014/main" id="{91E1202C-54A2-46E5-8B49-4F46F29AF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17736" y="1422971"/>
                  <a:ext cx="9530" cy="1257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" name="Freeform 131">
                  <a:extLst>
                    <a:ext uri="{FF2B5EF4-FFF2-40B4-BE49-F238E27FC236}">
                      <a16:creationId xmlns:a16="http://schemas.microsoft.com/office/drawing/2014/main" id="{E8DDC18D-FEDC-422D-A083-2A76CE94D3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9886" y="895404"/>
                  <a:ext cx="486842" cy="1171302"/>
                </a:xfrm>
                <a:custGeom>
                  <a:avLst/>
                  <a:gdLst>
                    <a:gd name="T0" fmla="*/ 646 w 1838"/>
                    <a:gd name="T1" fmla="*/ 4568 h 4748"/>
                    <a:gd name="T2" fmla="*/ 674 w 1838"/>
                    <a:gd name="T3" fmla="*/ 3993 h 4748"/>
                    <a:gd name="T4" fmla="*/ 609 w 1838"/>
                    <a:gd name="T5" fmla="*/ 3137 h 4748"/>
                    <a:gd name="T6" fmla="*/ 397 w 1838"/>
                    <a:gd name="T7" fmla="*/ 2310 h 4748"/>
                    <a:gd name="T8" fmla="*/ 373 w 1838"/>
                    <a:gd name="T9" fmla="*/ 2164 h 4748"/>
                    <a:gd name="T10" fmla="*/ 514 w 1838"/>
                    <a:gd name="T11" fmla="*/ 2416 h 4748"/>
                    <a:gd name="T12" fmla="*/ 646 w 1838"/>
                    <a:gd name="T13" fmla="*/ 2860 h 4748"/>
                    <a:gd name="T14" fmla="*/ 746 w 1838"/>
                    <a:gd name="T15" fmla="*/ 3224 h 4748"/>
                    <a:gd name="T16" fmla="*/ 786 w 1838"/>
                    <a:gd name="T17" fmla="*/ 3236 h 4748"/>
                    <a:gd name="T18" fmla="*/ 819 w 1838"/>
                    <a:gd name="T19" fmla="*/ 3076 h 4748"/>
                    <a:gd name="T20" fmla="*/ 796 w 1838"/>
                    <a:gd name="T21" fmla="*/ 2569 h 4748"/>
                    <a:gd name="T22" fmla="*/ 720 w 1838"/>
                    <a:gd name="T23" fmla="*/ 2033 h 4748"/>
                    <a:gd name="T24" fmla="*/ 839 w 1838"/>
                    <a:gd name="T25" fmla="*/ 2464 h 4748"/>
                    <a:gd name="T26" fmla="*/ 866 w 1838"/>
                    <a:gd name="T27" fmla="*/ 2466 h 4748"/>
                    <a:gd name="T28" fmla="*/ 959 w 1838"/>
                    <a:gd name="T29" fmla="*/ 2069 h 4748"/>
                    <a:gd name="T30" fmla="*/ 1077 w 1838"/>
                    <a:gd name="T31" fmla="*/ 2528 h 4748"/>
                    <a:gd name="T32" fmla="*/ 1234 w 1838"/>
                    <a:gd name="T33" fmla="*/ 2272 h 4748"/>
                    <a:gd name="T34" fmla="*/ 1065 w 1838"/>
                    <a:gd name="T35" fmla="*/ 3092 h 4748"/>
                    <a:gd name="T36" fmla="*/ 1013 w 1838"/>
                    <a:gd name="T37" fmla="*/ 3754 h 4748"/>
                    <a:gd name="T38" fmla="*/ 1036 w 1838"/>
                    <a:gd name="T39" fmla="*/ 4418 h 4748"/>
                    <a:gd name="T40" fmla="*/ 471 w 1838"/>
                    <a:gd name="T41" fmla="*/ 1769 h 4748"/>
                    <a:gd name="T42" fmla="*/ 296 w 1838"/>
                    <a:gd name="T43" fmla="*/ 1485 h 4748"/>
                    <a:gd name="T44" fmla="*/ 171 w 1838"/>
                    <a:gd name="T45" fmla="*/ 1279 h 4748"/>
                    <a:gd name="T46" fmla="*/ 310 w 1838"/>
                    <a:gd name="T47" fmla="*/ 1330 h 4748"/>
                    <a:gd name="T48" fmla="*/ 440 w 1838"/>
                    <a:gd name="T49" fmla="*/ 1608 h 4748"/>
                    <a:gd name="T50" fmla="*/ 489 w 1838"/>
                    <a:gd name="T51" fmla="*/ 1341 h 4748"/>
                    <a:gd name="T52" fmla="*/ 523 w 1838"/>
                    <a:gd name="T53" fmla="*/ 1126 h 4748"/>
                    <a:gd name="T54" fmla="*/ 552 w 1838"/>
                    <a:gd name="T55" fmla="*/ 1762 h 4748"/>
                    <a:gd name="T56" fmla="*/ 117 w 1838"/>
                    <a:gd name="T57" fmla="*/ 606 h 4748"/>
                    <a:gd name="T58" fmla="*/ 43 w 1838"/>
                    <a:gd name="T59" fmla="*/ 269 h 4748"/>
                    <a:gd name="T60" fmla="*/ 192 w 1838"/>
                    <a:gd name="T61" fmla="*/ 222 h 4748"/>
                    <a:gd name="T62" fmla="*/ 274 w 1838"/>
                    <a:gd name="T63" fmla="*/ 171 h 4748"/>
                    <a:gd name="T64" fmla="*/ 213 w 1838"/>
                    <a:gd name="T65" fmla="*/ 571 h 4748"/>
                    <a:gd name="T66" fmla="*/ 150 w 1838"/>
                    <a:gd name="T67" fmla="*/ 647 h 4748"/>
                    <a:gd name="T68" fmla="*/ 1002 w 1838"/>
                    <a:gd name="T69" fmla="*/ 576 h 4748"/>
                    <a:gd name="T70" fmla="*/ 1018 w 1838"/>
                    <a:gd name="T71" fmla="*/ 423 h 4748"/>
                    <a:gd name="T72" fmla="*/ 1032 w 1838"/>
                    <a:gd name="T73" fmla="*/ 270 h 4748"/>
                    <a:gd name="T74" fmla="*/ 1087 w 1838"/>
                    <a:gd name="T75" fmla="*/ 193 h 4748"/>
                    <a:gd name="T76" fmla="*/ 1117 w 1838"/>
                    <a:gd name="T77" fmla="*/ 286 h 4748"/>
                    <a:gd name="T78" fmla="*/ 1068 w 1838"/>
                    <a:gd name="T79" fmla="*/ 470 h 4748"/>
                    <a:gd name="T80" fmla="*/ 1087 w 1838"/>
                    <a:gd name="T81" fmla="*/ 564 h 4748"/>
                    <a:gd name="T82" fmla="*/ 1273 w 1838"/>
                    <a:gd name="T83" fmla="*/ 190 h 4748"/>
                    <a:gd name="T84" fmla="*/ 1233 w 1838"/>
                    <a:gd name="T85" fmla="*/ 409 h 4748"/>
                    <a:gd name="T86" fmla="*/ 1060 w 1838"/>
                    <a:gd name="T87" fmla="*/ 620 h 4748"/>
                    <a:gd name="T88" fmla="*/ 977 w 1838"/>
                    <a:gd name="T89" fmla="*/ 1012 h 4748"/>
                    <a:gd name="T90" fmla="*/ 1019 w 1838"/>
                    <a:gd name="T91" fmla="*/ 1440 h 4748"/>
                    <a:gd name="T92" fmla="*/ 1368 w 1838"/>
                    <a:gd name="T93" fmla="*/ 1333 h 4748"/>
                    <a:gd name="T94" fmla="*/ 1492 w 1838"/>
                    <a:gd name="T95" fmla="*/ 1000 h 4748"/>
                    <a:gd name="T96" fmla="*/ 1510 w 1838"/>
                    <a:gd name="T97" fmla="*/ 775 h 4748"/>
                    <a:gd name="T98" fmla="*/ 1468 w 1838"/>
                    <a:gd name="T99" fmla="*/ 654 h 4748"/>
                    <a:gd name="T100" fmla="*/ 1567 w 1838"/>
                    <a:gd name="T101" fmla="*/ 766 h 4748"/>
                    <a:gd name="T102" fmla="*/ 1559 w 1838"/>
                    <a:gd name="T103" fmla="*/ 1016 h 4748"/>
                    <a:gd name="T104" fmla="*/ 1812 w 1838"/>
                    <a:gd name="T105" fmla="*/ 700 h 4748"/>
                    <a:gd name="T106" fmla="*/ 1638 w 1838"/>
                    <a:gd name="T107" fmla="*/ 1007 h 4748"/>
                    <a:gd name="T108" fmla="*/ 1489 w 1838"/>
                    <a:gd name="T109" fmla="*/ 1200 h 4748"/>
                    <a:gd name="T110" fmla="*/ 1399 w 1838"/>
                    <a:gd name="T111" fmla="*/ 1359 h 4748"/>
                    <a:gd name="T112" fmla="*/ 912 w 1838"/>
                    <a:gd name="T113" fmla="*/ 1649 h 4748"/>
                    <a:gd name="T114" fmla="*/ 948 w 1838"/>
                    <a:gd name="T115" fmla="*/ 1551 h 4748"/>
                    <a:gd name="T116" fmla="*/ 993 w 1838"/>
                    <a:gd name="T117" fmla="*/ 1727 h 4748"/>
                    <a:gd name="T118" fmla="*/ 919 w 1838"/>
                    <a:gd name="T119" fmla="*/ 1742 h 4748"/>
                    <a:gd name="T120" fmla="*/ 1300 w 1838"/>
                    <a:gd name="T121" fmla="*/ 1615 h 4748"/>
                    <a:gd name="T122" fmla="*/ 1350 w 1838"/>
                    <a:gd name="T123" fmla="*/ 1794 h 4748"/>
                    <a:gd name="T124" fmla="*/ 1240 w 1838"/>
                    <a:gd name="T125" fmla="*/ 1913 h 4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38" h="4748">
                      <a:moveTo>
                        <a:pt x="588" y="4748"/>
                      </a:moveTo>
                      <a:lnTo>
                        <a:pt x="610" y="4706"/>
                      </a:lnTo>
                      <a:lnTo>
                        <a:pt x="630" y="4645"/>
                      </a:lnTo>
                      <a:lnTo>
                        <a:pt x="646" y="4568"/>
                      </a:lnTo>
                      <a:lnTo>
                        <a:pt x="658" y="4476"/>
                      </a:lnTo>
                      <a:lnTo>
                        <a:pt x="666" y="4370"/>
                      </a:lnTo>
                      <a:lnTo>
                        <a:pt x="672" y="4253"/>
                      </a:lnTo>
                      <a:lnTo>
                        <a:pt x="674" y="3993"/>
                      </a:lnTo>
                      <a:lnTo>
                        <a:pt x="663" y="3710"/>
                      </a:lnTo>
                      <a:lnTo>
                        <a:pt x="642" y="3420"/>
                      </a:lnTo>
                      <a:lnTo>
                        <a:pt x="627" y="3277"/>
                      </a:lnTo>
                      <a:lnTo>
                        <a:pt x="609" y="3137"/>
                      </a:lnTo>
                      <a:lnTo>
                        <a:pt x="567" y="2876"/>
                      </a:lnTo>
                      <a:lnTo>
                        <a:pt x="531" y="2736"/>
                      </a:lnTo>
                      <a:lnTo>
                        <a:pt x="469" y="2523"/>
                      </a:lnTo>
                      <a:lnTo>
                        <a:pt x="397" y="2310"/>
                      </a:lnTo>
                      <a:lnTo>
                        <a:pt x="364" y="2227"/>
                      </a:lnTo>
                      <a:lnTo>
                        <a:pt x="352" y="2199"/>
                      </a:lnTo>
                      <a:lnTo>
                        <a:pt x="335" y="2170"/>
                      </a:lnTo>
                      <a:lnTo>
                        <a:pt x="373" y="2164"/>
                      </a:lnTo>
                      <a:lnTo>
                        <a:pt x="409" y="2143"/>
                      </a:lnTo>
                      <a:lnTo>
                        <a:pt x="440" y="2212"/>
                      </a:lnTo>
                      <a:lnTo>
                        <a:pt x="468" y="2282"/>
                      </a:lnTo>
                      <a:lnTo>
                        <a:pt x="514" y="2416"/>
                      </a:lnTo>
                      <a:lnTo>
                        <a:pt x="588" y="2637"/>
                      </a:lnTo>
                      <a:lnTo>
                        <a:pt x="621" y="2749"/>
                      </a:lnTo>
                      <a:lnTo>
                        <a:pt x="633" y="2791"/>
                      </a:lnTo>
                      <a:lnTo>
                        <a:pt x="646" y="2860"/>
                      </a:lnTo>
                      <a:lnTo>
                        <a:pt x="680" y="3032"/>
                      </a:lnTo>
                      <a:lnTo>
                        <a:pt x="715" y="3153"/>
                      </a:lnTo>
                      <a:lnTo>
                        <a:pt x="730" y="3194"/>
                      </a:lnTo>
                      <a:lnTo>
                        <a:pt x="746" y="3224"/>
                      </a:lnTo>
                      <a:lnTo>
                        <a:pt x="761" y="3241"/>
                      </a:lnTo>
                      <a:lnTo>
                        <a:pt x="774" y="3245"/>
                      </a:lnTo>
                      <a:lnTo>
                        <a:pt x="781" y="3242"/>
                      </a:lnTo>
                      <a:lnTo>
                        <a:pt x="786" y="3236"/>
                      </a:lnTo>
                      <a:lnTo>
                        <a:pt x="796" y="3216"/>
                      </a:lnTo>
                      <a:lnTo>
                        <a:pt x="806" y="3181"/>
                      </a:lnTo>
                      <a:lnTo>
                        <a:pt x="813" y="3135"/>
                      </a:lnTo>
                      <a:lnTo>
                        <a:pt x="819" y="3076"/>
                      </a:lnTo>
                      <a:lnTo>
                        <a:pt x="823" y="3004"/>
                      </a:lnTo>
                      <a:lnTo>
                        <a:pt x="821" y="2823"/>
                      </a:lnTo>
                      <a:lnTo>
                        <a:pt x="813" y="2696"/>
                      </a:lnTo>
                      <a:lnTo>
                        <a:pt x="796" y="2569"/>
                      </a:lnTo>
                      <a:lnTo>
                        <a:pt x="773" y="2482"/>
                      </a:lnTo>
                      <a:lnTo>
                        <a:pt x="716" y="2302"/>
                      </a:lnTo>
                      <a:lnTo>
                        <a:pt x="626" y="2030"/>
                      </a:lnTo>
                      <a:lnTo>
                        <a:pt x="720" y="2033"/>
                      </a:lnTo>
                      <a:lnTo>
                        <a:pt x="784" y="2288"/>
                      </a:lnTo>
                      <a:lnTo>
                        <a:pt x="813" y="2393"/>
                      </a:lnTo>
                      <a:lnTo>
                        <a:pt x="824" y="2428"/>
                      </a:lnTo>
                      <a:lnTo>
                        <a:pt x="839" y="2464"/>
                      </a:lnTo>
                      <a:lnTo>
                        <a:pt x="849" y="2480"/>
                      </a:lnTo>
                      <a:lnTo>
                        <a:pt x="854" y="2483"/>
                      </a:lnTo>
                      <a:lnTo>
                        <a:pt x="858" y="2482"/>
                      </a:lnTo>
                      <a:lnTo>
                        <a:pt x="866" y="2466"/>
                      </a:lnTo>
                      <a:lnTo>
                        <a:pt x="872" y="2430"/>
                      </a:lnTo>
                      <a:lnTo>
                        <a:pt x="877" y="2295"/>
                      </a:lnTo>
                      <a:lnTo>
                        <a:pt x="874" y="2057"/>
                      </a:lnTo>
                      <a:lnTo>
                        <a:pt x="959" y="2069"/>
                      </a:lnTo>
                      <a:lnTo>
                        <a:pt x="922" y="2982"/>
                      </a:lnTo>
                      <a:lnTo>
                        <a:pt x="967" y="2873"/>
                      </a:lnTo>
                      <a:lnTo>
                        <a:pt x="1007" y="2760"/>
                      </a:lnTo>
                      <a:lnTo>
                        <a:pt x="1077" y="2528"/>
                      </a:lnTo>
                      <a:lnTo>
                        <a:pt x="1135" y="2296"/>
                      </a:lnTo>
                      <a:lnTo>
                        <a:pt x="1187" y="2073"/>
                      </a:lnTo>
                      <a:lnTo>
                        <a:pt x="1280" y="2111"/>
                      </a:lnTo>
                      <a:lnTo>
                        <a:pt x="1234" y="2272"/>
                      </a:lnTo>
                      <a:lnTo>
                        <a:pt x="1192" y="2435"/>
                      </a:lnTo>
                      <a:lnTo>
                        <a:pt x="1120" y="2762"/>
                      </a:lnTo>
                      <a:lnTo>
                        <a:pt x="1091" y="2927"/>
                      </a:lnTo>
                      <a:lnTo>
                        <a:pt x="1065" y="3092"/>
                      </a:lnTo>
                      <a:lnTo>
                        <a:pt x="1046" y="3257"/>
                      </a:lnTo>
                      <a:lnTo>
                        <a:pt x="1030" y="3422"/>
                      </a:lnTo>
                      <a:lnTo>
                        <a:pt x="1018" y="3587"/>
                      </a:lnTo>
                      <a:lnTo>
                        <a:pt x="1013" y="3754"/>
                      </a:lnTo>
                      <a:lnTo>
                        <a:pt x="1010" y="3920"/>
                      </a:lnTo>
                      <a:lnTo>
                        <a:pt x="1014" y="4085"/>
                      </a:lnTo>
                      <a:lnTo>
                        <a:pt x="1023" y="4252"/>
                      </a:lnTo>
                      <a:lnTo>
                        <a:pt x="1036" y="4418"/>
                      </a:lnTo>
                      <a:lnTo>
                        <a:pt x="1056" y="4582"/>
                      </a:lnTo>
                      <a:lnTo>
                        <a:pt x="1080" y="4748"/>
                      </a:lnTo>
                      <a:lnTo>
                        <a:pt x="588" y="4748"/>
                      </a:lnTo>
                      <a:close/>
                      <a:moveTo>
                        <a:pt x="471" y="1769"/>
                      </a:moveTo>
                      <a:lnTo>
                        <a:pt x="407" y="1687"/>
                      </a:lnTo>
                      <a:lnTo>
                        <a:pt x="360" y="1613"/>
                      </a:lnTo>
                      <a:lnTo>
                        <a:pt x="324" y="1546"/>
                      </a:lnTo>
                      <a:lnTo>
                        <a:pt x="296" y="1485"/>
                      </a:lnTo>
                      <a:lnTo>
                        <a:pt x="245" y="1376"/>
                      </a:lnTo>
                      <a:lnTo>
                        <a:pt x="213" y="1326"/>
                      </a:lnTo>
                      <a:lnTo>
                        <a:pt x="200" y="1308"/>
                      </a:lnTo>
                      <a:lnTo>
                        <a:pt x="171" y="1279"/>
                      </a:lnTo>
                      <a:lnTo>
                        <a:pt x="208" y="1255"/>
                      </a:lnTo>
                      <a:lnTo>
                        <a:pt x="238" y="1226"/>
                      </a:lnTo>
                      <a:lnTo>
                        <a:pt x="279" y="1277"/>
                      </a:lnTo>
                      <a:lnTo>
                        <a:pt x="310" y="1330"/>
                      </a:lnTo>
                      <a:lnTo>
                        <a:pt x="354" y="1443"/>
                      </a:lnTo>
                      <a:lnTo>
                        <a:pt x="377" y="1500"/>
                      </a:lnTo>
                      <a:lnTo>
                        <a:pt x="405" y="1555"/>
                      </a:lnTo>
                      <a:lnTo>
                        <a:pt x="440" y="1608"/>
                      </a:lnTo>
                      <a:lnTo>
                        <a:pt x="490" y="1657"/>
                      </a:lnTo>
                      <a:lnTo>
                        <a:pt x="500" y="1545"/>
                      </a:lnTo>
                      <a:lnTo>
                        <a:pt x="496" y="1412"/>
                      </a:lnTo>
                      <a:lnTo>
                        <a:pt x="489" y="1341"/>
                      </a:lnTo>
                      <a:lnTo>
                        <a:pt x="478" y="1271"/>
                      </a:lnTo>
                      <a:lnTo>
                        <a:pt x="463" y="1202"/>
                      </a:lnTo>
                      <a:lnTo>
                        <a:pt x="443" y="1137"/>
                      </a:lnTo>
                      <a:lnTo>
                        <a:pt x="523" y="1126"/>
                      </a:lnTo>
                      <a:lnTo>
                        <a:pt x="552" y="1284"/>
                      </a:lnTo>
                      <a:lnTo>
                        <a:pt x="567" y="1443"/>
                      </a:lnTo>
                      <a:lnTo>
                        <a:pt x="567" y="1603"/>
                      </a:lnTo>
                      <a:lnTo>
                        <a:pt x="552" y="1762"/>
                      </a:lnTo>
                      <a:lnTo>
                        <a:pt x="510" y="1761"/>
                      </a:lnTo>
                      <a:lnTo>
                        <a:pt x="471" y="1769"/>
                      </a:lnTo>
                      <a:close/>
                      <a:moveTo>
                        <a:pt x="124" y="654"/>
                      </a:moveTo>
                      <a:lnTo>
                        <a:pt x="117" y="606"/>
                      </a:lnTo>
                      <a:lnTo>
                        <a:pt x="106" y="559"/>
                      </a:lnTo>
                      <a:lnTo>
                        <a:pt x="75" y="466"/>
                      </a:lnTo>
                      <a:lnTo>
                        <a:pt x="0" y="282"/>
                      </a:lnTo>
                      <a:lnTo>
                        <a:pt x="43" y="269"/>
                      </a:lnTo>
                      <a:lnTo>
                        <a:pt x="80" y="248"/>
                      </a:lnTo>
                      <a:lnTo>
                        <a:pt x="158" y="436"/>
                      </a:lnTo>
                      <a:lnTo>
                        <a:pt x="170" y="328"/>
                      </a:lnTo>
                      <a:lnTo>
                        <a:pt x="192" y="222"/>
                      </a:lnTo>
                      <a:lnTo>
                        <a:pt x="248" y="9"/>
                      </a:lnTo>
                      <a:lnTo>
                        <a:pt x="283" y="0"/>
                      </a:lnTo>
                      <a:lnTo>
                        <a:pt x="319" y="2"/>
                      </a:lnTo>
                      <a:lnTo>
                        <a:pt x="274" y="171"/>
                      </a:lnTo>
                      <a:lnTo>
                        <a:pt x="234" y="332"/>
                      </a:lnTo>
                      <a:lnTo>
                        <a:pt x="220" y="411"/>
                      </a:lnTo>
                      <a:lnTo>
                        <a:pt x="213" y="491"/>
                      </a:lnTo>
                      <a:lnTo>
                        <a:pt x="213" y="571"/>
                      </a:lnTo>
                      <a:lnTo>
                        <a:pt x="224" y="653"/>
                      </a:lnTo>
                      <a:lnTo>
                        <a:pt x="200" y="646"/>
                      </a:lnTo>
                      <a:lnTo>
                        <a:pt x="176" y="644"/>
                      </a:lnTo>
                      <a:lnTo>
                        <a:pt x="150" y="647"/>
                      </a:lnTo>
                      <a:lnTo>
                        <a:pt x="124" y="654"/>
                      </a:lnTo>
                      <a:close/>
                      <a:moveTo>
                        <a:pt x="1030" y="627"/>
                      </a:moveTo>
                      <a:lnTo>
                        <a:pt x="1013" y="602"/>
                      </a:lnTo>
                      <a:lnTo>
                        <a:pt x="1002" y="576"/>
                      </a:lnTo>
                      <a:lnTo>
                        <a:pt x="997" y="551"/>
                      </a:lnTo>
                      <a:lnTo>
                        <a:pt x="996" y="526"/>
                      </a:lnTo>
                      <a:lnTo>
                        <a:pt x="1003" y="475"/>
                      </a:lnTo>
                      <a:lnTo>
                        <a:pt x="1018" y="423"/>
                      </a:lnTo>
                      <a:lnTo>
                        <a:pt x="1032" y="372"/>
                      </a:lnTo>
                      <a:lnTo>
                        <a:pt x="1039" y="320"/>
                      </a:lnTo>
                      <a:lnTo>
                        <a:pt x="1038" y="295"/>
                      </a:lnTo>
                      <a:lnTo>
                        <a:pt x="1032" y="270"/>
                      </a:lnTo>
                      <a:lnTo>
                        <a:pt x="1021" y="245"/>
                      </a:lnTo>
                      <a:lnTo>
                        <a:pt x="1003" y="220"/>
                      </a:lnTo>
                      <a:lnTo>
                        <a:pt x="1044" y="203"/>
                      </a:lnTo>
                      <a:lnTo>
                        <a:pt x="1087" y="193"/>
                      </a:lnTo>
                      <a:lnTo>
                        <a:pt x="1102" y="217"/>
                      </a:lnTo>
                      <a:lnTo>
                        <a:pt x="1112" y="240"/>
                      </a:lnTo>
                      <a:lnTo>
                        <a:pt x="1116" y="263"/>
                      </a:lnTo>
                      <a:lnTo>
                        <a:pt x="1117" y="286"/>
                      </a:lnTo>
                      <a:lnTo>
                        <a:pt x="1109" y="332"/>
                      </a:lnTo>
                      <a:lnTo>
                        <a:pt x="1094" y="377"/>
                      </a:lnTo>
                      <a:lnTo>
                        <a:pt x="1079" y="424"/>
                      </a:lnTo>
                      <a:lnTo>
                        <a:pt x="1068" y="470"/>
                      </a:lnTo>
                      <a:lnTo>
                        <a:pt x="1065" y="493"/>
                      </a:lnTo>
                      <a:lnTo>
                        <a:pt x="1068" y="516"/>
                      </a:lnTo>
                      <a:lnTo>
                        <a:pt x="1075" y="540"/>
                      </a:lnTo>
                      <a:lnTo>
                        <a:pt x="1087" y="564"/>
                      </a:lnTo>
                      <a:lnTo>
                        <a:pt x="1126" y="463"/>
                      </a:lnTo>
                      <a:lnTo>
                        <a:pt x="1174" y="364"/>
                      </a:lnTo>
                      <a:lnTo>
                        <a:pt x="1224" y="272"/>
                      </a:lnTo>
                      <a:lnTo>
                        <a:pt x="1273" y="190"/>
                      </a:lnTo>
                      <a:lnTo>
                        <a:pt x="1296" y="213"/>
                      </a:lnTo>
                      <a:lnTo>
                        <a:pt x="1329" y="234"/>
                      </a:lnTo>
                      <a:lnTo>
                        <a:pt x="1282" y="311"/>
                      </a:lnTo>
                      <a:lnTo>
                        <a:pt x="1233" y="409"/>
                      </a:lnTo>
                      <a:lnTo>
                        <a:pt x="1129" y="634"/>
                      </a:lnTo>
                      <a:lnTo>
                        <a:pt x="1109" y="624"/>
                      </a:lnTo>
                      <a:lnTo>
                        <a:pt x="1087" y="619"/>
                      </a:lnTo>
                      <a:lnTo>
                        <a:pt x="1060" y="620"/>
                      </a:lnTo>
                      <a:lnTo>
                        <a:pt x="1030" y="627"/>
                      </a:lnTo>
                      <a:close/>
                      <a:moveTo>
                        <a:pt x="938" y="1422"/>
                      </a:moveTo>
                      <a:lnTo>
                        <a:pt x="960" y="1218"/>
                      </a:lnTo>
                      <a:lnTo>
                        <a:pt x="977" y="1012"/>
                      </a:lnTo>
                      <a:lnTo>
                        <a:pt x="1002" y="1018"/>
                      </a:lnTo>
                      <a:lnTo>
                        <a:pt x="1026" y="1015"/>
                      </a:lnTo>
                      <a:lnTo>
                        <a:pt x="1065" y="996"/>
                      </a:lnTo>
                      <a:lnTo>
                        <a:pt x="1019" y="1440"/>
                      </a:lnTo>
                      <a:lnTo>
                        <a:pt x="1002" y="1432"/>
                      </a:lnTo>
                      <a:lnTo>
                        <a:pt x="981" y="1426"/>
                      </a:lnTo>
                      <a:lnTo>
                        <a:pt x="938" y="1422"/>
                      </a:lnTo>
                      <a:close/>
                      <a:moveTo>
                        <a:pt x="1368" y="1333"/>
                      </a:moveTo>
                      <a:lnTo>
                        <a:pt x="1427" y="1185"/>
                      </a:lnTo>
                      <a:lnTo>
                        <a:pt x="1461" y="1095"/>
                      </a:lnTo>
                      <a:lnTo>
                        <a:pt x="1474" y="1059"/>
                      </a:lnTo>
                      <a:lnTo>
                        <a:pt x="1492" y="1000"/>
                      </a:lnTo>
                      <a:lnTo>
                        <a:pt x="1513" y="906"/>
                      </a:lnTo>
                      <a:lnTo>
                        <a:pt x="1517" y="860"/>
                      </a:lnTo>
                      <a:lnTo>
                        <a:pt x="1515" y="816"/>
                      </a:lnTo>
                      <a:lnTo>
                        <a:pt x="1510" y="775"/>
                      </a:lnTo>
                      <a:lnTo>
                        <a:pt x="1497" y="736"/>
                      </a:lnTo>
                      <a:lnTo>
                        <a:pt x="1477" y="701"/>
                      </a:lnTo>
                      <a:lnTo>
                        <a:pt x="1449" y="671"/>
                      </a:lnTo>
                      <a:lnTo>
                        <a:pt x="1468" y="654"/>
                      </a:lnTo>
                      <a:lnTo>
                        <a:pt x="1482" y="634"/>
                      </a:lnTo>
                      <a:lnTo>
                        <a:pt x="1522" y="675"/>
                      </a:lnTo>
                      <a:lnTo>
                        <a:pt x="1550" y="720"/>
                      </a:lnTo>
                      <a:lnTo>
                        <a:pt x="1567" y="766"/>
                      </a:lnTo>
                      <a:lnTo>
                        <a:pt x="1575" y="816"/>
                      </a:lnTo>
                      <a:lnTo>
                        <a:pt x="1576" y="867"/>
                      </a:lnTo>
                      <a:lnTo>
                        <a:pt x="1572" y="918"/>
                      </a:lnTo>
                      <a:lnTo>
                        <a:pt x="1559" y="1016"/>
                      </a:lnTo>
                      <a:lnTo>
                        <a:pt x="1623" y="935"/>
                      </a:lnTo>
                      <a:lnTo>
                        <a:pt x="1682" y="852"/>
                      </a:lnTo>
                      <a:lnTo>
                        <a:pt x="1792" y="682"/>
                      </a:lnTo>
                      <a:lnTo>
                        <a:pt x="1812" y="700"/>
                      </a:lnTo>
                      <a:lnTo>
                        <a:pt x="1838" y="712"/>
                      </a:lnTo>
                      <a:lnTo>
                        <a:pt x="1761" y="850"/>
                      </a:lnTo>
                      <a:lnTo>
                        <a:pt x="1695" y="944"/>
                      </a:lnTo>
                      <a:lnTo>
                        <a:pt x="1638" y="1007"/>
                      </a:lnTo>
                      <a:lnTo>
                        <a:pt x="1588" y="1054"/>
                      </a:lnTo>
                      <a:lnTo>
                        <a:pt x="1546" y="1101"/>
                      </a:lnTo>
                      <a:lnTo>
                        <a:pt x="1507" y="1161"/>
                      </a:lnTo>
                      <a:lnTo>
                        <a:pt x="1489" y="1200"/>
                      </a:lnTo>
                      <a:lnTo>
                        <a:pt x="1472" y="1249"/>
                      </a:lnTo>
                      <a:lnTo>
                        <a:pt x="1456" y="1308"/>
                      </a:lnTo>
                      <a:lnTo>
                        <a:pt x="1439" y="1380"/>
                      </a:lnTo>
                      <a:lnTo>
                        <a:pt x="1399" y="1359"/>
                      </a:lnTo>
                      <a:lnTo>
                        <a:pt x="1368" y="1333"/>
                      </a:lnTo>
                      <a:close/>
                      <a:moveTo>
                        <a:pt x="890" y="1744"/>
                      </a:moveTo>
                      <a:lnTo>
                        <a:pt x="905" y="1698"/>
                      </a:lnTo>
                      <a:lnTo>
                        <a:pt x="912" y="1649"/>
                      </a:lnTo>
                      <a:lnTo>
                        <a:pt x="911" y="1597"/>
                      </a:lnTo>
                      <a:lnTo>
                        <a:pt x="906" y="1572"/>
                      </a:lnTo>
                      <a:lnTo>
                        <a:pt x="895" y="1549"/>
                      </a:lnTo>
                      <a:lnTo>
                        <a:pt x="948" y="1551"/>
                      </a:lnTo>
                      <a:lnTo>
                        <a:pt x="1000" y="1546"/>
                      </a:lnTo>
                      <a:lnTo>
                        <a:pt x="1007" y="1600"/>
                      </a:lnTo>
                      <a:lnTo>
                        <a:pt x="1005" y="1664"/>
                      </a:lnTo>
                      <a:lnTo>
                        <a:pt x="993" y="1727"/>
                      </a:lnTo>
                      <a:lnTo>
                        <a:pt x="977" y="1781"/>
                      </a:lnTo>
                      <a:lnTo>
                        <a:pt x="965" y="1758"/>
                      </a:lnTo>
                      <a:lnTo>
                        <a:pt x="945" y="1747"/>
                      </a:lnTo>
                      <a:lnTo>
                        <a:pt x="919" y="1742"/>
                      </a:lnTo>
                      <a:lnTo>
                        <a:pt x="890" y="1744"/>
                      </a:lnTo>
                      <a:close/>
                      <a:moveTo>
                        <a:pt x="1240" y="1913"/>
                      </a:moveTo>
                      <a:lnTo>
                        <a:pt x="1266" y="1763"/>
                      </a:lnTo>
                      <a:lnTo>
                        <a:pt x="1300" y="1615"/>
                      </a:lnTo>
                      <a:lnTo>
                        <a:pt x="1329" y="1649"/>
                      </a:lnTo>
                      <a:lnTo>
                        <a:pt x="1368" y="1677"/>
                      </a:lnTo>
                      <a:lnTo>
                        <a:pt x="1362" y="1736"/>
                      </a:lnTo>
                      <a:lnTo>
                        <a:pt x="1350" y="1794"/>
                      </a:lnTo>
                      <a:lnTo>
                        <a:pt x="1339" y="1851"/>
                      </a:lnTo>
                      <a:lnTo>
                        <a:pt x="1329" y="1909"/>
                      </a:lnTo>
                      <a:lnTo>
                        <a:pt x="1278" y="1910"/>
                      </a:lnTo>
                      <a:lnTo>
                        <a:pt x="1240" y="1913"/>
                      </a:lnTo>
                      <a:close/>
                    </a:path>
                  </a:pathLst>
                </a:custGeom>
                <a:solidFill>
                  <a:srgbClr val="BF8000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" name="Freeform 132">
                  <a:extLst>
                    <a:ext uri="{FF2B5EF4-FFF2-40B4-BE49-F238E27FC236}">
                      <a16:creationId xmlns:a16="http://schemas.microsoft.com/office/drawing/2014/main" id="{71EDDBB3-FDCB-4AC8-BF1E-1EE416C72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8836" y="1396334"/>
                  <a:ext cx="250171" cy="670373"/>
                </a:xfrm>
                <a:custGeom>
                  <a:avLst/>
                  <a:gdLst>
                    <a:gd name="T0" fmla="*/ 275 w 945"/>
                    <a:gd name="T1" fmla="*/ 2676 h 2718"/>
                    <a:gd name="T2" fmla="*/ 311 w 945"/>
                    <a:gd name="T3" fmla="*/ 2538 h 2718"/>
                    <a:gd name="T4" fmla="*/ 331 w 945"/>
                    <a:gd name="T5" fmla="*/ 2340 h 2718"/>
                    <a:gd name="T6" fmla="*/ 339 w 945"/>
                    <a:gd name="T7" fmla="*/ 1963 h 2718"/>
                    <a:gd name="T8" fmla="*/ 307 w 945"/>
                    <a:gd name="T9" fmla="*/ 1390 h 2718"/>
                    <a:gd name="T10" fmla="*/ 274 w 945"/>
                    <a:gd name="T11" fmla="*/ 1107 h 2718"/>
                    <a:gd name="T12" fmla="*/ 196 w 945"/>
                    <a:gd name="T13" fmla="*/ 706 h 2718"/>
                    <a:gd name="T14" fmla="*/ 62 w 945"/>
                    <a:gd name="T15" fmla="*/ 280 h 2718"/>
                    <a:gd name="T16" fmla="*/ 17 w 945"/>
                    <a:gd name="T17" fmla="*/ 169 h 2718"/>
                    <a:gd name="T18" fmla="*/ 38 w 945"/>
                    <a:gd name="T19" fmla="*/ 134 h 2718"/>
                    <a:gd name="T20" fmla="*/ 105 w 945"/>
                    <a:gd name="T21" fmla="*/ 182 h 2718"/>
                    <a:gd name="T22" fmla="*/ 179 w 945"/>
                    <a:gd name="T23" fmla="*/ 386 h 2718"/>
                    <a:gd name="T24" fmla="*/ 286 w 945"/>
                    <a:gd name="T25" fmla="*/ 719 h 2718"/>
                    <a:gd name="T26" fmla="*/ 311 w 945"/>
                    <a:gd name="T27" fmla="*/ 830 h 2718"/>
                    <a:gd name="T28" fmla="*/ 380 w 945"/>
                    <a:gd name="T29" fmla="*/ 1123 h 2718"/>
                    <a:gd name="T30" fmla="*/ 411 w 945"/>
                    <a:gd name="T31" fmla="*/ 1194 h 2718"/>
                    <a:gd name="T32" fmla="*/ 439 w 945"/>
                    <a:gd name="T33" fmla="*/ 1215 h 2718"/>
                    <a:gd name="T34" fmla="*/ 451 w 945"/>
                    <a:gd name="T35" fmla="*/ 1206 h 2718"/>
                    <a:gd name="T36" fmla="*/ 471 w 945"/>
                    <a:gd name="T37" fmla="*/ 1151 h 2718"/>
                    <a:gd name="T38" fmla="*/ 484 w 945"/>
                    <a:gd name="T39" fmla="*/ 1046 h 2718"/>
                    <a:gd name="T40" fmla="*/ 486 w 945"/>
                    <a:gd name="T41" fmla="*/ 793 h 2718"/>
                    <a:gd name="T42" fmla="*/ 461 w 945"/>
                    <a:gd name="T43" fmla="*/ 539 h 2718"/>
                    <a:gd name="T44" fmla="*/ 381 w 945"/>
                    <a:gd name="T45" fmla="*/ 272 h 2718"/>
                    <a:gd name="T46" fmla="*/ 385 w 945"/>
                    <a:gd name="T47" fmla="*/ 3 h 2718"/>
                    <a:gd name="T48" fmla="*/ 478 w 945"/>
                    <a:gd name="T49" fmla="*/ 363 h 2718"/>
                    <a:gd name="T50" fmla="*/ 504 w 945"/>
                    <a:gd name="T51" fmla="*/ 434 h 2718"/>
                    <a:gd name="T52" fmla="*/ 519 w 945"/>
                    <a:gd name="T53" fmla="*/ 453 h 2718"/>
                    <a:gd name="T54" fmla="*/ 531 w 945"/>
                    <a:gd name="T55" fmla="*/ 436 h 2718"/>
                    <a:gd name="T56" fmla="*/ 542 w 945"/>
                    <a:gd name="T57" fmla="*/ 265 h 2718"/>
                    <a:gd name="T58" fmla="*/ 624 w 945"/>
                    <a:gd name="T59" fmla="*/ 39 h 2718"/>
                    <a:gd name="T60" fmla="*/ 632 w 945"/>
                    <a:gd name="T61" fmla="*/ 843 h 2718"/>
                    <a:gd name="T62" fmla="*/ 742 w 945"/>
                    <a:gd name="T63" fmla="*/ 498 h 2718"/>
                    <a:gd name="T64" fmla="*/ 852 w 945"/>
                    <a:gd name="T65" fmla="*/ 43 h 2718"/>
                    <a:gd name="T66" fmla="*/ 899 w 945"/>
                    <a:gd name="T67" fmla="*/ 242 h 2718"/>
                    <a:gd name="T68" fmla="*/ 785 w 945"/>
                    <a:gd name="T69" fmla="*/ 732 h 2718"/>
                    <a:gd name="T70" fmla="*/ 730 w 945"/>
                    <a:gd name="T71" fmla="*/ 1062 h 2718"/>
                    <a:gd name="T72" fmla="*/ 695 w 945"/>
                    <a:gd name="T73" fmla="*/ 1392 h 2718"/>
                    <a:gd name="T74" fmla="*/ 678 w 945"/>
                    <a:gd name="T75" fmla="*/ 1724 h 2718"/>
                    <a:gd name="T76" fmla="*/ 679 w 945"/>
                    <a:gd name="T77" fmla="*/ 2055 h 2718"/>
                    <a:gd name="T78" fmla="*/ 701 w 945"/>
                    <a:gd name="T79" fmla="*/ 2388 h 2718"/>
                    <a:gd name="T80" fmla="*/ 745 w 945"/>
                    <a:gd name="T81" fmla="*/ 2718 h 2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45" h="2718">
                      <a:moveTo>
                        <a:pt x="253" y="2718"/>
                      </a:moveTo>
                      <a:lnTo>
                        <a:pt x="275" y="2676"/>
                      </a:lnTo>
                      <a:lnTo>
                        <a:pt x="295" y="2615"/>
                      </a:lnTo>
                      <a:lnTo>
                        <a:pt x="311" y="2538"/>
                      </a:lnTo>
                      <a:lnTo>
                        <a:pt x="323" y="2446"/>
                      </a:lnTo>
                      <a:lnTo>
                        <a:pt x="331" y="2340"/>
                      </a:lnTo>
                      <a:lnTo>
                        <a:pt x="337" y="2223"/>
                      </a:lnTo>
                      <a:lnTo>
                        <a:pt x="339" y="1963"/>
                      </a:lnTo>
                      <a:lnTo>
                        <a:pt x="328" y="1680"/>
                      </a:lnTo>
                      <a:lnTo>
                        <a:pt x="307" y="1390"/>
                      </a:lnTo>
                      <a:lnTo>
                        <a:pt x="292" y="1247"/>
                      </a:lnTo>
                      <a:lnTo>
                        <a:pt x="274" y="1107"/>
                      </a:lnTo>
                      <a:lnTo>
                        <a:pt x="232" y="846"/>
                      </a:lnTo>
                      <a:lnTo>
                        <a:pt x="196" y="706"/>
                      </a:lnTo>
                      <a:lnTo>
                        <a:pt x="134" y="493"/>
                      </a:lnTo>
                      <a:lnTo>
                        <a:pt x="62" y="280"/>
                      </a:lnTo>
                      <a:lnTo>
                        <a:pt x="29" y="197"/>
                      </a:lnTo>
                      <a:lnTo>
                        <a:pt x="17" y="169"/>
                      </a:lnTo>
                      <a:lnTo>
                        <a:pt x="0" y="140"/>
                      </a:lnTo>
                      <a:lnTo>
                        <a:pt x="38" y="134"/>
                      </a:lnTo>
                      <a:lnTo>
                        <a:pt x="74" y="113"/>
                      </a:lnTo>
                      <a:lnTo>
                        <a:pt x="105" y="182"/>
                      </a:lnTo>
                      <a:lnTo>
                        <a:pt x="133" y="252"/>
                      </a:lnTo>
                      <a:lnTo>
                        <a:pt x="179" y="386"/>
                      </a:lnTo>
                      <a:lnTo>
                        <a:pt x="253" y="607"/>
                      </a:lnTo>
                      <a:lnTo>
                        <a:pt x="286" y="719"/>
                      </a:lnTo>
                      <a:lnTo>
                        <a:pt x="298" y="761"/>
                      </a:lnTo>
                      <a:lnTo>
                        <a:pt x="311" y="830"/>
                      </a:lnTo>
                      <a:lnTo>
                        <a:pt x="345" y="1002"/>
                      </a:lnTo>
                      <a:lnTo>
                        <a:pt x="380" y="1123"/>
                      </a:lnTo>
                      <a:lnTo>
                        <a:pt x="395" y="1164"/>
                      </a:lnTo>
                      <a:lnTo>
                        <a:pt x="411" y="1194"/>
                      </a:lnTo>
                      <a:lnTo>
                        <a:pt x="426" y="1211"/>
                      </a:lnTo>
                      <a:lnTo>
                        <a:pt x="439" y="1215"/>
                      </a:lnTo>
                      <a:lnTo>
                        <a:pt x="446" y="1212"/>
                      </a:lnTo>
                      <a:lnTo>
                        <a:pt x="451" y="1206"/>
                      </a:lnTo>
                      <a:lnTo>
                        <a:pt x="461" y="1186"/>
                      </a:lnTo>
                      <a:lnTo>
                        <a:pt x="471" y="1151"/>
                      </a:lnTo>
                      <a:lnTo>
                        <a:pt x="478" y="1105"/>
                      </a:lnTo>
                      <a:lnTo>
                        <a:pt x="484" y="1046"/>
                      </a:lnTo>
                      <a:lnTo>
                        <a:pt x="488" y="974"/>
                      </a:lnTo>
                      <a:lnTo>
                        <a:pt x="486" y="793"/>
                      </a:lnTo>
                      <a:lnTo>
                        <a:pt x="478" y="666"/>
                      </a:lnTo>
                      <a:lnTo>
                        <a:pt x="461" y="539"/>
                      </a:lnTo>
                      <a:lnTo>
                        <a:pt x="438" y="452"/>
                      </a:lnTo>
                      <a:lnTo>
                        <a:pt x="381" y="272"/>
                      </a:lnTo>
                      <a:lnTo>
                        <a:pt x="291" y="0"/>
                      </a:lnTo>
                      <a:lnTo>
                        <a:pt x="385" y="3"/>
                      </a:lnTo>
                      <a:lnTo>
                        <a:pt x="449" y="258"/>
                      </a:lnTo>
                      <a:lnTo>
                        <a:pt x="478" y="363"/>
                      </a:lnTo>
                      <a:lnTo>
                        <a:pt x="489" y="398"/>
                      </a:lnTo>
                      <a:lnTo>
                        <a:pt x="504" y="434"/>
                      </a:lnTo>
                      <a:lnTo>
                        <a:pt x="514" y="450"/>
                      </a:lnTo>
                      <a:lnTo>
                        <a:pt x="519" y="453"/>
                      </a:lnTo>
                      <a:lnTo>
                        <a:pt x="523" y="452"/>
                      </a:lnTo>
                      <a:lnTo>
                        <a:pt x="531" y="436"/>
                      </a:lnTo>
                      <a:lnTo>
                        <a:pt x="537" y="400"/>
                      </a:lnTo>
                      <a:lnTo>
                        <a:pt x="542" y="265"/>
                      </a:lnTo>
                      <a:lnTo>
                        <a:pt x="539" y="27"/>
                      </a:lnTo>
                      <a:lnTo>
                        <a:pt x="624" y="39"/>
                      </a:lnTo>
                      <a:lnTo>
                        <a:pt x="587" y="952"/>
                      </a:lnTo>
                      <a:lnTo>
                        <a:pt x="632" y="843"/>
                      </a:lnTo>
                      <a:lnTo>
                        <a:pt x="672" y="730"/>
                      </a:lnTo>
                      <a:lnTo>
                        <a:pt x="742" y="498"/>
                      </a:lnTo>
                      <a:lnTo>
                        <a:pt x="800" y="266"/>
                      </a:lnTo>
                      <a:lnTo>
                        <a:pt x="852" y="43"/>
                      </a:lnTo>
                      <a:lnTo>
                        <a:pt x="945" y="81"/>
                      </a:lnTo>
                      <a:lnTo>
                        <a:pt x="899" y="242"/>
                      </a:lnTo>
                      <a:lnTo>
                        <a:pt x="857" y="405"/>
                      </a:lnTo>
                      <a:lnTo>
                        <a:pt x="785" y="732"/>
                      </a:lnTo>
                      <a:lnTo>
                        <a:pt x="756" y="897"/>
                      </a:lnTo>
                      <a:lnTo>
                        <a:pt x="730" y="1062"/>
                      </a:lnTo>
                      <a:lnTo>
                        <a:pt x="711" y="1227"/>
                      </a:lnTo>
                      <a:lnTo>
                        <a:pt x="695" y="1392"/>
                      </a:lnTo>
                      <a:lnTo>
                        <a:pt x="683" y="1557"/>
                      </a:lnTo>
                      <a:lnTo>
                        <a:pt x="678" y="1724"/>
                      </a:lnTo>
                      <a:lnTo>
                        <a:pt x="675" y="1890"/>
                      </a:lnTo>
                      <a:lnTo>
                        <a:pt x="679" y="2055"/>
                      </a:lnTo>
                      <a:lnTo>
                        <a:pt x="688" y="2222"/>
                      </a:lnTo>
                      <a:lnTo>
                        <a:pt x="701" y="2388"/>
                      </a:lnTo>
                      <a:lnTo>
                        <a:pt x="721" y="2552"/>
                      </a:lnTo>
                      <a:lnTo>
                        <a:pt x="745" y="2718"/>
                      </a:lnTo>
                      <a:lnTo>
                        <a:pt x="253" y="271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" name="Freeform 133">
                  <a:extLst>
                    <a:ext uri="{FF2B5EF4-FFF2-40B4-BE49-F238E27FC236}">
                      <a16:creationId xmlns:a16="http://schemas.microsoft.com/office/drawing/2014/main" id="{330D09C0-004D-46E8-8857-5CE2B85C0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5155" y="1172877"/>
                  <a:ext cx="104834" cy="159084"/>
                </a:xfrm>
                <a:custGeom>
                  <a:avLst/>
                  <a:gdLst>
                    <a:gd name="T0" fmla="*/ 300 w 396"/>
                    <a:gd name="T1" fmla="*/ 643 h 643"/>
                    <a:gd name="T2" fmla="*/ 236 w 396"/>
                    <a:gd name="T3" fmla="*/ 561 h 643"/>
                    <a:gd name="T4" fmla="*/ 189 w 396"/>
                    <a:gd name="T5" fmla="*/ 487 h 643"/>
                    <a:gd name="T6" fmla="*/ 153 w 396"/>
                    <a:gd name="T7" fmla="*/ 420 h 643"/>
                    <a:gd name="T8" fmla="*/ 125 w 396"/>
                    <a:gd name="T9" fmla="*/ 359 h 643"/>
                    <a:gd name="T10" fmla="*/ 74 w 396"/>
                    <a:gd name="T11" fmla="*/ 250 h 643"/>
                    <a:gd name="T12" fmla="*/ 42 w 396"/>
                    <a:gd name="T13" fmla="*/ 200 h 643"/>
                    <a:gd name="T14" fmla="*/ 29 w 396"/>
                    <a:gd name="T15" fmla="*/ 182 h 643"/>
                    <a:gd name="T16" fmla="*/ 0 w 396"/>
                    <a:gd name="T17" fmla="*/ 153 h 643"/>
                    <a:gd name="T18" fmla="*/ 37 w 396"/>
                    <a:gd name="T19" fmla="*/ 129 h 643"/>
                    <a:gd name="T20" fmla="*/ 67 w 396"/>
                    <a:gd name="T21" fmla="*/ 100 h 643"/>
                    <a:gd name="T22" fmla="*/ 108 w 396"/>
                    <a:gd name="T23" fmla="*/ 151 h 643"/>
                    <a:gd name="T24" fmla="*/ 139 w 396"/>
                    <a:gd name="T25" fmla="*/ 204 h 643"/>
                    <a:gd name="T26" fmla="*/ 183 w 396"/>
                    <a:gd name="T27" fmla="*/ 317 h 643"/>
                    <a:gd name="T28" fmla="*/ 206 w 396"/>
                    <a:gd name="T29" fmla="*/ 374 h 643"/>
                    <a:gd name="T30" fmla="*/ 234 w 396"/>
                    <a:gd name="T31" fmla="*/ 429 h 643"/>
                    <a:gd name="T32" fmla="*/ 269 w 396"/>
                    <a:gd name="T33" fmla="*/ 482 h 643"/>
                    <a:gd name="T34" fmla="*/ 319 w 396"/>
                    <a:gd name="T35" fmla="*/ 531 h 643"/>
                    <a:gd name="T36" fmla="*/ 329 w 396"/>
                    <a:gd name="T37" fmla="*/ 419 h 643"/>
                    <a:gd name="T38" fmla="*/ 325 w 396"/>
                    <a:gd name="T39" fmla="*/ 286 h 643"/>
                    <a:gd name="T40" fmla="*/ 318 w 396"/>
                    <a:gd name="T41" fmla="*/ 215 h 643"/>
                    <a:gd name="T42" fmla="*/ 307 w 396"/>
                    <a:gd name="T43" fmla="*/ 145 h 643"/>
                    <a:gd name="T44" fmla="*/ 292 w 396"/>
                    <a:gd name="T45" fmla="*/ 76 h 643"/>
                    <a:gd name="T46" fmla="*/ 272 w 396"/>
                    <a:gd name="T47" fmla="*/ 11 h 643"/>
                    <a:gd name="T48" fmla="*/ 352 w 396"/>
                    <a:gd name="T49" fmla="*/ 0 h 643"/>
                    <a:gd name="T50" fmla="*/ 381 w 396"/>
                    <a:gd name="T51" fmla="*/ 158 h 643"/>
                    <a:gd name="T52" fmla="*/ 396 w 396"/>
                    <a:gd name="T53" fmla="*/ 317 h 643"/>
                    <a:gd name="T54" fmla="*/ 396 w 396"/>
                    <a:gd name="T55" fmla="*/ 477 h 643"/>
                    <a:gd name="T56" fmla="*/ 381 w 396"/>
                    <a:gd name="T57" fmla="*/ 636 h 643"/>
                    <a:gd name="T58" fmla="*/ 339 w 396"/>
                    <a:gd name="T59" fmla="*/ 635 h 643"/>
                    <a:gd name="T60" fmla="*/ 300 w 396"/>
                    <a:gd name="T61" fmla="*/ 643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96" h="643">
                      <a:moveTo>
                        <a:pt x="300" y="643"/>
                      </a:moveTo>
                      <a:lnTo>
                        <a:pt x="236" y="561"/>
                      </a:lnTo>
                      <a:lnTo>
                        <a:pt x="189" y="487"/>
                      </a:lnTo>
                      <a:lnTo>
                        <a:pt x="153" y="420"/>
                      </a:lnTo>
                      <a:lnTo>
                        <a:pt x="125" y="359"/>
                      </a:lnTo>
                      <a:lnTo>
                        <a:pt x="74" y="250"/>
                      </a:lnTo>
                      <a:lnTo>
                        <a:pt x="42" y="200"/>
                      </a:lnTo>
                      <a:lnTo>
                        <a:pt x="29" y="182"/>
                      </a:lnTo>
                      <a:lnTo>
                        <a:pt x="0" y="153"/>
                      </a:lnTo>
                      <a:lnTo>
                        <a:pt x="37" y="129"/>
                      </a:lnTo>
                      <a:lnTo>
                        <a:pt x="67" y="100"/>
                      </a:lnTo>
                      <a:lnTo>
                        <a:pt x="108" y="151"/>
                      </a:lnTo>
                      <a:lnTo>
                        <a:pt x="139" y="204"/>
                      </a:lnTo>
                      <a:lnTo>
                        <a:pt x="183" y="317"/>
                      </a:lnTo>
                      <a:lnTo>
                        <a:pt x="206" y="374"/>
                      </a:lnTo>
                      <a:lnTo>
                        <a:pt x="234" y="429"/>
                      </a:lnTo>
                      <a:lnTo>
                        <a:pt x="269" y="482"/>
                      </a:lnTo>
                      <a:lnTo>
                        <a:pt x="319" y="531"/>
                      </a:lnTo>
                      <a:lnTo>
                        <a:pt x="329" y="419"/>
                      </a:lnTo>
                      <a:lnTo>
                        <a:pt x="325" y="286"/>
                      </a:lnTo>
                      <a:lnTo>
                        <a:pt x="318" y="215"/>
                      </a:lnTo>
                      <a:lnTo>
                        <a:pt x="307" y="145"/>
                      </a:lnTo>
                      <a:lnTo>
                        <a:pt x="292" y="76"/>
                      </a:lnTo>
                      <a:lnTo>
                        <a:pt x="272" y="11"/>
                      </a:lnTo>
                      <a:lnTo>
                        <a:pt x="352" y="0"/>
                      </a:lnTo>
                      <a:lnTo>
                        <a:pt x="381" y="158"/>
                      </a:lnTo>
                      <a:lnTo>
                        <a:pt x="396" y="317"/>
                      </a:lnTo>
                      <a:lnTo>
                        <a:pt x="396" y="477"/>
                      </a:lnTo>
                      <a:lnTo>
                        <a:pt x="381" y="636"/>
                      </a:lnTo>
                      <a:lnTo>
                        <a:pt x="339" y="635"/>
                      </a:lnTo>
                      <a:lnTo>
                        <a:pt x="300" y="643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" name="Freeform 134">
                  <a:extLst>
                    <a:ext uri="{FF2B5EF4-FFF2-40B4-BE49-F238E27FC236}">
                      <a16:creationId xmlns:a16="http://schemas.microsoft.com/office/drawing/2014/main" id="{F3BECD96-526F-4F63-A56E-B23374E3B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9886" y="895404"/>
                  <a:ext cx="84979" cy="161304"/>
                </a:xfrm>
                <a:custGeom>
                  <a:avLst/>
                  <a:gdLst>
                    <a:gd name="T0" fmla="*/ 124 w 319"/>
                    <a:gd name="T1" fmla="*/ 654 h 654"/>
                    <a:gd name="T2" fmla="*/ 117 w 319"/>
                    <a:gd name="T3" fmla="*/ 606 h 654"/>
                    <a:gd name="T4" fmla="*/ 106 w 319"/>
                    <a:gd name="T5" fmla="*/ 559 h 654"/>
                    <a:gd name="T6" fmla="*/ 75 w 319"/>
                    <a:gd name="T7" fmla="*/ 466 h 654"/>
                    <a:gd name="T8" fmla="*/ 0 w 319"/>
                    <a:gd name="T9" fmla="*/ 282 h 654"/>
                    <a:gd name="T10" fmla="*/ 43 w 319"/>
                    <a:gd name="T11" fmla="*/ 269 h 654"/>
                    <a:gd name="T12" fmla="*/ 80 w 319"/>
                    <a:gd name="T13" fmla="*/ 248 h 654"/>
                    <a:gd name="T14" fmla="*/ 158 w 319"/>
                    <a:gd name="T15" fmla="*/ 436 h 654"/>
                    <a:gd name="T16" fmla="*/ 170 w 319"/>
                    <a:gd name="T17" fmla="*/ 328 h 654"/>
                    <a:gd name="T18" fmla="*/ 192 w 319"/>
                    <a:gd name="T19" fmla="*/ 222 h 654"/>
                    <a:gd name="T20" fmla="*/ 248 w 319"/>
                    <a:gd name="T21" fmla="*/ 9 h 654"/>
                    <a:gd name="T22" fmla="*/ 283 w 319"/>
                    <a:gd name="T23" fmla="*/ 0 h 654"/>
                    <a:gd name="T24" fmla="*/ 319 w 319"/>
                    <a:gd name="T25" fmla="*/ 2 h 654"/>
                    <a:gd name="T26" fmla="*/ 274 w 319"/>
                    <a:gd name="T27" fmla="*/ 171 h 654"/>
                    <a:gd name="T28" fmla="*/ 234 w 319"/>
                    <a:gd name="T29" fmla="*/ 332 h 654"/>
                    <a:gd name="T30" fmla="*/ 220 w 319"/>
                    <a:gd name="T31" fmla="*/ 411 h 654"/>
                    <a:gd name="T32" fmla="*/ 213 w 319"/>
                    <a:gd name="T33" fmla="*/ 491 h 654"/>
                    <a:gd name="T34" fmla="*/ 213 w 319"/>
                    <a:gd name="T35" fmla="*/ 571 h 654"/>
                    <a:gd name="T36" fmla="*/ 224 w 319"/>
                    <a:gd name="T37" fmla="*/ 653 h 654"/>
                    <a:gd name="T38" fmla="*/ 200 w 319"/>
                    <a:gd name="T39" fmla="*/ 646 h 654"/>
                    <a:gd name="T40" fmla="*/ 176 w 319"/>
                    <a:gd name="T41" fmla="*/ 644 h 654"/>
                    <a:gd name="T42" fmla="*/ 150 w 319"/>
                    <a:gd name="T43" fmla="*/ 647 h 654"/>
                    <a:gd name="T44" fmla="*/ 124 w 319"/>
                    <a:gd name="T45" fmla="*/ 654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9" h="654">
                      <a:moveTo>
                        <a:pt x="124" y="654"/>
                      </a:moveTo>
                      <a:lnTo>
                        <a:pt x="117" y="606"/>
                      </a:lnTo>
                      <a:lnTo>
                        <a:pt x="106" y="559"/>
                      </a:lnTo>
                      <a:lnTo>
                        <a:pt x="75" y="466"/>
                      </a:lnTo>
                      <a:lnTo>
                        <a:pt x="0" y="282"/>
                      </a:lnTo>
                      <a:lnTo>
                        <a:pt x="43" y="269"/>
                      </a:lnTo>
                      <a:lnTo>
                        <a:pt x="80" y="248"/>
                      </a:lnTo>
                      <a:lnTo>
                        <a:pt x="158" y="436"/>
                      </a:lnTo>
                      <a:lnTo>
                        <a:pt x="170" y="328"/>
                      </a:lnTo>
                      <a:lnTo>
                        <a:pt x="192" y="222"/>
                      </a:lnTo>
                      <a:lnTo>
                        <a:pt x="248" y="9"/>
                      </a:lnTo>
                      <a:lnTo>
                        <a:pt x="283" y="0"/>
                      </a:lnTo>
                      <a:lnTo>
                        <a:pt x="319" y="2"/>
                      </a:lnTo>
                      <a:lnTo>
                        <a:pt x="274" y="171"/>
                      </a:lnTo>
                      <a:lnTo>
                        <a:pt x="234" y="332"/>
                      </a:lnTo>
                      <a:lnTo>
                        <a:pt x="220" y="411"/>
                      </a:lnTo>
                      <a:lnTo>
                        <a:pt x="213" y="491"/>
                      </a:lnTo>
                      <a:lnTo>
                        <a:pt x="213" y="571"/>
                      </a:lnTo>
                      <a:lnTo>
                        <a:pt x="224" y="653"/>
                      </a:lnTo>
                      <a:lnTo>
                        <a:pt x="200" y="646"/>
                      </a:lnTo>
                      <a:lnTo>
                        <a:pt x="176" y="644"/>
                      </a:lnTo>
                      <a:lnTo>
                        <a:pt x="150" y="647"/>
                      </a:lnTo>
                      <a:lnTo>
                        <a:pt x="124" y="65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" name="Freeform 135">
                  <a:extLst>
                    <a:ext uri="{FF2B5EF4-FFF2-40B4-BE49-F238E27FC236}">
                      <a16:creationId xmlns:a16="http://schemas.microsoft.com/office/drawing/2014/main" id="{6A3B3E43-DA5F-47E3-B660-716B089BC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3559" y="942020"/>
                  <a:ext cx="88155" cy="109509"/>
                </a:xfrm>
                <a:custGeom>
                  <a:avLst/>
                  <a:gdLst>
                    <a:gd name="T0" fmla="*/ 34 w 333"/>
                    <a:gd name="T1" fmla="*/ 437 h 444"/>
                    <a:gd name="T2" fmla="*/ 17 w 333"/>
                    <a:gd name="T3" fmla="*/ 412 h 444"/>
                    <a:gd name="T4" fmla="*/ 6 w 333"/>
                    <a:gd name="T5" fmla="*/ 386 h 444"/>
                    <a:gd name="T6" fmla="*/ 1 w 333"/>
                    <a:gd name="T7" fmla="*/ 361 h 444"/>
                    <a:gd name="T8" fmla="*/ 0 w 333"/>
                    <a:gd name="T9" fmla="*/ 336 h 444"/>
                    <a:gd name="T10" fmla="*/ 7 w 333"/>
                    <a:gd name="T11" fmla="*/ 285 h 444"/>
                    <a:gd name="T12" fmla="*/ 22 w 333"/>
                    <a:gd name="T13" fmla="*/ 233 h 444"/>
                    <a:gd name="T14" fmla="*/ 36 w 333"/>
                    <a:gd name="T15" fmla="*/ 182 h 444"/>
                    <a:gd name="T16" fmla="*/ 43 w 333"/>
                    <a:gd name="T17" fmla="*/ 130 h 444"/>
                    <a:gd name="T18" fmla="*/ 42 w 333"/>
                    <a:gd name="T19" fmla="*/ 105 h 444"/>
                    <a:gd name="T20" fmla="*/ 36 w 333"/>
                    <a:gd name="T21" fmla="*/ 80 h 444"/>
                    <a:gd name="T22" fmla="*/ 25 w 333"/>
                    <a:gd name="T23" fmla="*/ 55 h 444"/>
                    <a:gd name="T24" fmla="*/ 7 w 333"/>
                    <a:gd name="T25" fmla="*/ 30 h 444"/>
                    <a:gd name="T26" fmla="*/ 48 w 333"/>
                    <a:gd name="T27" fmla="*/ 13 h 444"/>
                    <a:gd name="T28" fmla="*/ 91 w 333"/>
                    <a:gd name="T29" fmla="*/ 3 h 444"/>
                    <a:gd name="T30" fmla="*/ 106 w 333"/>
                    <a:gd name="T31" fmla="*/ 27 h 444"/>
                    <a:gd name="T32" fmla="*/ 116 w 333"/>
                    <a:gd name="T33" fmla="*/ 50 h 444"/>
                    <a:gd name="T34" fmla="*/ 120 w 333"/>
                    <a:gd name="T35" fmla="*/ 73 h 444"/>
                    <a:gd name="T36" fmla="*/ 121 w 333"/>
                    <a:gd name="T37" fmla="*/ 96 h 444"/>
                    <a:gd name="T38" fmla="*/ 113 w 333"/>
                    <a:gd name="T39" fmla="*/ 142 h 444"/>
                    <a:gd name="T40" fmla="*/ 98 w 333"/>
                    <a:gd name="T41" fmla="*/ 187 h 444"/>
                    <a:gd name="T42" fmla="*/ 83 w 333"/>
                    <a:gd name="T43" fmla="*/ 234 h 444"/>
                    <a:gd name="T44" fmla="*/ 72 w 333"/>
                    <a:gd name="T45" fmla="*/ 280 h 444"/>
                    <a:gd name="T46" fmla="*/ 69 w 333"/>
                    <a:gd name="T47" fmla="*/ 303 h 444"/>
                    <a:gd name="T48" fmla="*/ 72 w 333"/>
                    <a:gd name="T49" fmla="*/ 326 h 444"/>
                    <a:gd name="T50" fmla="*/ 79 w 333"/>
                    <a:gd name="T51" fmla="*/ 350 h 444"/>
                    <a:gd name="T52" fmla="*/ 91 w 333"/>
                    <a:gd name="T53" fmla="*/ 374 h 444"/>
                    <a:gd name="T54" fmla="*/ 130 w 333"/>
                    <a:gd name="T55" fmla="*/ 273 h 444"/>
                    <a:gd name="T56" fmla="*/ 178 w 333"/>
                    <a:gd name="T57" fmla="*/ 174 h 444"/>
                    <a:gd name="T58" fmla="*/ 228 w 333"/>
                    <a:gd name="T59" fmla="*/ 82 h 444"/>
                    <a:gd name="T60" fmla="*/ 277 w 333"/>
                    <a:gd name="T61" fmla="*/ 0 h 444"/>
                    <a:gd name="T62" fmla="*/ 300 w 333"/>
                    <a:gd name="T63" fmla="*/ 23 h 444"/>
                    <a:gd name="T64" fmla="*/ 333 w 333"/>
                    <a:gd name="T65" fmla="*/ 44 h 444"/>
                    <a:gd name="T66" fmla="*/ 286 w 333"/>
                    <a:gd name="T67" fmla="*/ 121 h 444"/>
                    <a:gd name="T68" fmla="*/ 237 w 333"/>
                    <a:gd name="T69" fmla="*/ 219 h 444"/>
                    <a:gd name="T70" fmla="*/ 133 w 333"/>
                    <a:gd name="T71" fmla="*/ 444 h 444"/>
                    <a:gd name="T72" fmla="*/ 113 w 333"/>
                    <a:gd name="T73" fmla="*/ 434 h 444"/>
                    <a:gd name="T74" fmla="*/ 91 w 333"/>
                    <a:gd name="T75" fmla="*/ 429 h 444"/>
                    <a:gd name="T76" fmla="*/ 64 w 333"/>
                    <a:gd name="T77" fmla="*/ 430 h 444"/>
                    <a:gd name="T78" fmla="*/ 34 w 333"/>
                    <a:gd name="T79" fmla="*/ 437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33" h="444">
                      <a:moveTo>
                        <a:pt x="34" y="437"/>
                      </a:moveTo>
                      <a:lnTo>
                        <a:pt x="17" y="412"/>
                      </a:lnTo>
                      <a:lnTo>
                        <a:pt x="6" y="386"/>
                      </a:lnTo>
                      <a:lnTo>
                        <a:pt x="1" y="361"/>
                      </a:lnTo>
                      <a:lnTo>
                        <a:pt x="0" y="336"/>
                      </a:lnTo>
                      <a:lnTo>
                        <a:pt x="7" y="285"/>
                      </a:lnTo>
                      <a:lnTo>
                        <a:pt x="22" y="233"/>
                      </a:lnTo>
                      <a:lnTo>
                        <a:pt x="36" y="182"/>
                      </a:lnTo>
                      <a:lnTo>
                        <a:pt x="43" y="130"/>
                      </a:lnTo>
                      <a:lnTo>
                        <a:pt x="42" y="105"/>
                      </a:lnTo>
                      <a:lnTo>
                        <a:pt x="36" y="80"/>
                      </a:lnTo>
                      <a:lnTo>
                        <a:pt x="25" y="55"/>
                      </a:lnTo>
                      <a:lnTo>
                        <a:pt x="7" y="30"/>
                      </a:lnTo>
                      <a:lnTo>
                        <a:pt x="48" y="13"/>
                      </a:lnTo>
                      <a:lnTo>
                        <a:pt x="91" y="3"/>
                      </a:lnTo>
                      <a:lnTo>
                        <a:pt x="106" y="27"/>
                      </a:lnTo>
                      <a:lnTo>
                        <a:pt x="116" y="50"/>
                      </a:lnTo>
                      <a:lnTo>
                        <a:pt x="120" y="73"/>
                      </a:lnTo>
                      <a:lnTo>
                        <a:pt x="121" y="96"/>
                      </a:lnTo>
                      <a:lnTo>
                        <a:pt x="113" y="142"/>
                      </a:lnTo>
                      <a:lnTo>
                        <a:pt x="98" y="187"/>
                      </a:lnTo>
                      <a:lnTo>
                        <a:pt x="83" y="234"/>
                      </a:lnTo>
                      <a:lnTo>
                        <a:pt x="72" y="280"/>
                      </a:lnTo>
                      <a:lnTo>
                        <a:pt x="69" y="303"/>
                      </a:lnTo>
                      <a:lnTo>
                        <a:pt x="72" y="326"/>
                      </a:lnTo>
                      <a:lnTo>
                        <a:pt x="79" y="350"/>
                      </a:lnTo>
                      <a:lnTo>
                        <a:pt x="91" y="374"/>
                      </a:lnTo>
                      <a:lnTo>
                        <a:pt x="130" y="273"/>
                      </a:lnTo>
                      <a:lnTo>
                        <a:pt x="178" y="174"/>
                      </a:lnTo>
                      <a:lnTo>
                        <a:pt x="228" y="82"/>
                      </a:lnTo>
                      <a:lnTo>
                        <a:pt x="277" y="0"/>
                      </a:lnTo>
                      <a:lnTo>
                        <a:pt x="300" y="23"/>
                      </a:lnTo>
                      <a:lnTo>
                        <a:pt x="333" y="44"/>
                      </a:lnTo>
                      <a:lnTo>
                        <a:pt x="286" y="121"/>
                      </a:lnTo>
                      <a:lnTo>
                        <a:pt x="237" y="219"/>
                      </a:lnTo>
                      <a:lnTo>
                        <a:pt x="133" y="444"/>
                      </a:lnTo>
                      <a:lnTo>
                        <a:pt x="113" y="434"/>
                      </a:lnTo>
                      <a:lnTo>
                        <a:pt x="91" y="429"/>
                      </a:lnTo>
                      <a:lnTo>
                        <a:pt x="64" y="430"/>
                      </a:lnTo>
                      <a:lnTo>
                        <a:pt x="34" y="43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" name="Freeform 136">
                  <a:extLst>
                    <a:ext uri="{FF2B5EF4-FFF2-40B4-BE49-F238E27FC236}">
                      <a16:creationId xmlns:a16="http://schemas.microsoft.com/office/drawing/2014/main" id="{25C50E42-FFCD-4564-836A-B83CCB3B4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469" y="1141060"/>
                  <a:ext cx="33356" cy="109509"/>
                </a:xfrm>
                <a:custGeom>
                  <a:avLst/>
                  <a:gdLst>
                    <a:gd name="T0" fmla="*/ 0 w 127"/>
                    <a:gd name="T1" fmla="*/ 426 h 444"/>
                    <a:gd name="T2" fmla="*/ 22 w 127"/>
                    <a:gd name="T3" fmla="*/ 222 h 444"/>
                    <a:gd name="T4" fmla="*/ 39 w 127"/>
                    <a:gd name="T5" fmla="*/ 16 h 444"/>
                    <a:gd name="T6" fmla="*/ 64 w 127"/>
                    <a:gd name="T7" fmla="*/ 22 h 444"/>
                    <a:gd name="T8" fmla="*/ 88 w 127"/>
                    <a:gd name="T9" fmla="*/ 19 h 444"/>
                    <a:gd name="T10" fmla="*/ 127 w 127"/>
                    <a:gd name="T11" fmla="*/ 0 h 444"/>
                    <a:gd name="T12" fmla="*/ 81 w 127"/>
                    <a:gd name="T13" fmla="*/ 444 h 444"/>
                    <a:gd name="T14" fmla="*/ 64 w 127"/>
                    <a:gd name="T15" fmla="*/ 436 h 444"/>
                    <a:gd name="T16" fmla="*/ 43 w 127"/>
                    <a:gd name="T17" fmla="*/ 430 h 444"/>
                    <a:gd name="T18" fmla="*/ 0 w 127"/>
                    <a:gd name="T19" fmla="*/ 426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444">
                      <a:moveTo>
                        <a:pt x="0" y="426"/>
                      </a:moveTo>
                      <a:lnTo>
                        <a:pt x="22" y="222"/>
                      </a:lnTo>
                      <a:lnTo>
                        <a:pt x="39" y="16"/>
                      </a:lnTo>
                      <a:lnTo>
                        <a:pt x="64" y="22"/>
                      </a:lnTo>
                      <a:lnTo>
                        <a:pt x="88" y="19"/>
                      </a:lnTo>
                      <a:lnTo>
                        <a:pt x="127" y="0"/>
                      </a:lnTo>
                      <a:lnTo>
                        <a:pt x="81" y="444"/>
                      </a:lnTo>
                      <a:lnTo>
                        <a:pt x="64" y="436"/>
                      </a:lnTo>
                      <a:lnTo>
                        <a:pt x="43" y="430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" name="Freeform 137">
                  <a:extLst>
                    <a:ext uri="{FF2B5EF4-FFF2-40B4-BE49-F238E27FC236}">
                      <a16:creationId xmlns:a16="http://schemas.microsoft.com/office/drawing/2014/main" id="{ECBF1F47-11B9-4C64-9BAF-3238A557F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2040" y="1051529"/>
                  <a:ext cx="124688" cy="184241"/>
                </a:xfrm>
                <a:custGeom>
                  <a:avLst/>
                  <a:gdLst>
                    <a:gd name="T0" fmla="*/ 0 w 470"/>
                    <a:gd name="T1" fmla="*/ 699 h 746"/>
                    <a:gd name="T2" fmla="*/ 59 w 470"/>
                    <a:gd name="T3" fmla="*/ 551 h 746"/>
                    <a:gd name="T4" fmla="*/ 93 w 470"/>
                    <a:gd name="T5" fmla="*/ 461 h 746"/>
                    <a:gd name="T6" fmla="*/ 106 w 470"/>
                    <a:gd name="T7" fmla="*/ 425 h 746"/>
                    <a:gd name="T8" fmla="*/ 124 w 470"/>
                    <a:gd name="T9" fmla="*/ 366 h 746"/>
                    <a:gd name="T10" fmla="*/ 145 w 470"/>
                    <a:gd name="T11" fmla="*/ 272 h 746"/>
                    <a:gd name="T12" fmla="*/ 149 w 470"/>
                    <a:gd name="T13" fmla="*/ 226 h 746"/>
                    <a:gd name="T14" fmla="*/ 147 w 470"/>
                    <a:gd name="T15" fmla="*/ 182 h 746"/>
                    <a:gd name="T16" fmla="*/ 142 w 470"/>
                    <a:gd name="T17" fmla="*/ 141 h 746"/>
                    <a:gd name="T18" fmla="*/ 129 w 470"/>
                    <a:gd name="T19" fmla="*/ 102 h 746"/>
                    <a:gd name="T20" fmla="*/ 109 w 470"/>
                    <a:gd name="T21" fmla="*/ 67 h 746"/>
                    <a:gd name="T22" fmla="*/ 81 w 470"/>
                    <a:gd name="T23" fmla="*/ 37 h 746"/>
                    <a:gd name="T24" fmla="*/ 100 w 470"/>
                    <a:gd name="T25" fmla="*/ 20 h 746"/>
                    <a:gd name="T26" fmla="*/ 114 w 470"/>
                    <a:gd name="T27" fmla="*/ 0 h 746"/>
                    <a:gd name="T28" fmla="*/ 154 w 470"/>
                    <a:gd name="T29" fmla="*/ 41 h 746"/>
                    <a:gd name="T30" fmla="*/ 182 w 470"/>
                    <a:gd name="T31" fmla="*/ 86 h 746"/>
                    <a:gd name="T32" fmla="*/ 199 w 470"/>
                    <a:gd name="T33" fmla="*/ 132 h 746"/>
                    <a:gd name="T34" fmla="*/ 207 w 470"/>
                    <a:gd name="T35" fmla="*/ 182 h 746"/>
                    <a:gd name="T36" fmla="*/ 208 w 470"/>
                    <a:gd name="T37" fmla="*/ 233 h 746"/>
                    <a:gd name="T38" fmla="*/ 204 w 470"/>
                    <a:gd name="T39" fmla="*/ 284 h 746"/>
                    <a:gd name="T40" fmla="*/ 191 w 470"/>
                    <a:gd name="T41" fmla="*/ 382 h 746"/>
                    <a:gd name="T42" fmla="*/ 255 w 470"/>
                    <a:gd name="T43" fmla="*/ 301 h 746"/>
                    <a:gd name="T44" fmla="*/ 314 w 470"/>
                    <a:gd name="T45" fmla="*/ 218 h 746"/>
                    <a:gd name="T46" fmla="*/ 424 w 470"/>
                    <a:gd name="T47" fmla="*/ 48 h 746"/>
                    <a:gd name="T48" fmla="*/ 444 w 470"/>
                    <a:gd name="T49" fmla="*/ 66 h 746"/>
                    <a:gd name="T50" fmla="*/ 470 w 470"/>
                    <a:gd name="T51" fmla="*/ 78 h 746"/>
                    <a:gd name="T52" fmla="*/ 393 w 470"/>
                    <a:gd name="T53" fmla="*/ 216 h 746"/>
                    <a:gd name="T54" fmla="*/ 327 w 470"/>
                    <a:gd name="T55" fmla="*/ 310 h 746"/>
                    <a:gd name="T56" fmla="*/ 270 w 470"/>
                    <a:gd name="T57" fmla="*/ 373 h 746"/>
                    <a:gd name="T58" fmla="*/ 220 w 470"/>
                    <a:gd name="T59" fmla="*/ 420 h 746"/>
                    <a:gd name="T60" fmla="*/ 178 w 470"/>
                    <a:gd name="T61" fmla="*/ 467 h 746"/>
                    <a:gd name="T62" fmla="*/ 139 w 470"/>
                    <a:gd name="T63" fmla="*/ 527 h 746"/>
                    <a:gd name="T64" fmla="*/ 121 w 470"/>
                    <a:gd name="T65" fmla="*/ 566 h 746"/>
                    <a:gd name="T66" fmla="*/ 104 w 470"/>
                    <a:gd name="T67" fmla="*/ 615 h 746"/>
                    <a:gd name="T68" fmla="*/ 88 w 470"/>
                    <a:gd name="T69" fmla="*/ 674 h 746"/>
                    <a:gd name="T70" fmla="*/ 71 w 470"/>
                    <a:gd name="T71" fmla="*/ 746 h 746"/>
                    <a:gd name="T72" fmla="*/ 31 w 470"/>
                    <a:gd name="T73" fmla="*/ 725 h 746"/>
                    <a:gd name="T74" fmla="*/ 0 w 470"/>
                    <a:gd name="T75" fmla="*/ 699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0" h="746">
                      <a:moveTo>
                        <a:pt x="0" y="699"/>
                      </a:moveTo>
                      <a:lnTo>
                        <a:pt x="59" y="551"/>
                      </a:lnTo>
                      <a:lnTo>
                        <a:pt x="93" y="461"/>
                      </a:lnTo>
                      <a:lnTo>
                        <a:pt x="106" y="425"/>
                      </a:lnTo>
                      <a:lnTo>
                        <a:pt x="124" y="366"/>
                      </a:lnTo>
                      <a:lnTo>
                        <a:pt x="145" y="272"/>
                      </a:lnTo>
                      <a:lnTo>
                        <a:pt x="149" y="226"/>
                      </a:lnTo>
                      <a:lnTo>
                        <a:pt x="147" y="182"/>
                      </a:lnTo>
                      <a:lnTo>
                        <a:pt x="142" y="141"/>
                      </a:lnTo>
                      <a:lnTo>
                        <a:pt x="129" y="102"/>
                      </a:lnTo>
                      <a:lnTo>
                        <a:pt x="109" y="67"/>
                      </a:lnTo>
                      <a:lnTo>
                        <a:pt x="81" y="37"/>
                      </a:lnTo>
                      <a:lnTo>
                        <a:pt x="100" y="20"/>
                      </a:lnTo>
                      <a:lnTo>
                        <a:pt x="114" y="0"/>
                      </a:lnTo>
                      <a:lnTo>
                        <a:pt x="154" y="41"/>
                      </a:lnTo>
                      <a:lnTo>
                        <a:pt x="182" y="86"/>
                      </a:lnTo>
                      <a:lnTo>
                        <a:pt x="199" y="132"/>
                      </a:lnTo>
                      <a:lnTo>
                        <a:pt x="207" y="182"/>
                      </a:lnTo>
                      <a:lnTo>
                        <a:pt x="208" y="233"/>
                      </a:lnTo>
                      <a:lnTo>
                        <a:pt x="204" y="284"/>
                      </a:lnTo>
                      <a:lnTo>
                        <a:pt x="191" y="382"/>
                      </a:lnTo>
                      <a:lnTo>
                        <a:pt x="255" y="301"/>
                      </a:lnTo>
                      <a:lnTo>
                        <a:pt x="314" y="218"/>
                      </a:lnTo>
                      <a:lnTo>
                        <a:pt x="424" y="48"/>
                      </a:lnTo>
                      <a:lnTo>
                        <a:pt x="444" y="66"/>
                      </a:lnTo>
                      <a:lnTo>
                        <a:pt x="470" y="78"/>
                      </a:lnTo>
                      <a:lnTo>
                        <a:pt x="393" y="216"/>
                      </a:lnTo>
                      <a:lnTo>
                        <a:pt x="327" y="310"/>
                      </a:lnTo>
                      <a:lnTo>
                        <a:pt x="270" y="373"/>
                      </a:lnTo>
                      <a:lnTo>
                        <a:pt x="220" y="420"/>
                      </a:lnTo>
                      <a:lnTo>
                        <a:pt x="178" y="467"/>
                      </a:lnTo>
                      <a:lnTo>
                        <a:pt x="139" y="527"/>
                      </a:lnTo>
                      <a:lnTo>
                        <a:pt x="121" y="566"/>
                      </a:lnTo>
                      <a:lnTo>
                        <a:pt x="104" y="615"/>
                      </a:lnTo>
                      <a:lnTo>
                        <a:pt x="88" y="674"/>
                      </a:lnTo>
                      <a:lnTo>
                        <a:pt x="71" y="746"/>
                      </a:lnTo>
                      <a:lnTo>
                        <a:pt x="31" y="725"/>
                      </a:lnTo>
                      <a:lnTo>
                        <a:pt x="0" y="69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" name="Freeform 138">
                  <a:extLst>
                    <a:ext uri="{FF2B5EF4-FFF2-40B4-BE49-F238E27FC236}">
                      <a16:creationId xmlns:a16="http://schemas.microsoft.com/office/drawing/2014/main" id="{4591671E-257F-48BF-89E2-D5E37787E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5762" y="1276466"/>
                  <a:ext cx="30973" cy="58454"/>
                </a:xfrm>
                <a:custGeom>
                  <a:avLst/>
                  <a:gdLst>
                    <a:gd name="T0" fmla="*/ 0 w 117"/>
                    <a:gd name="T1" fmla="*/ 198 h 235"/>
                    <a:gd name="T2" fmla="*/ 15 w 117"/>
                    <a:gd name="T3" fmla="*/ 152 h 235"/>
                    <a:gd name="T4" fmla="*/ 22 w 117"/>
                    <a:gd name="T5" fmla="*/ 103 h 235"/>
                    <a:gd name="T6" fmla="*/ 21 w 117"/>
                    <a:gd name="T7" fmla="*/ 51 h 235"/>
                    <a:gd name="T8" fmla="*/ 16 w 117"/>
                    <a:gd name="T9" fmla="*/ 26 h 235"/>
                    <a:gd name="T10" fmla="*/ 5 w 117"/>
                    <a:gd name="T11" fmla="*/ 3 h 235"/>
                    <a:gd name="T12" fmla="*/ 58 w 117"/>
                    <a:gd name="T13" fmla="*/ 5 h 235"/>
                    <a:gd name="T14" fmla="*/ 110 w 117"/>
                    <a:gd name="T15" fmla="*/ 0 h 235"/>
                    <a:gd name="T16" fmla="*/ 117 w 117"/>
                    <a:gd name="T17" fmla="*/ 54 h 235"/>
                    <a:gd name="T18" fmla="*/ 115 w 117"/>
                    <a:gd name="T19" fmla="*/ 118 h 235"/>
                    <a:gd name="T20" fmla="*/ 103 w 117"/>
                    <a:gd name="T21" fmla="*/ 181 h 235"/>
                    <a:gd name="T22" fmla="*/ 87 w 117"/>
                    <a:gd name="T23" fmla="*/ 235 h 235"/>
                    <a:gd name="T24" fmla="*/ 75 w 117"/>
                    <a:gd name="T25" fmla="*/ 212 h 235"/>
                    <a:gd name="T26" fmla="*/ 55 w 117"/>
                    <a:gd name="T27" fmla="*/ 201 h 235"/>
                    <a:gd name="T28" fmla="*/ 29 w 117"/>
                    <a:gd name="T29" fmla="*/ 196 h 235"/>
                    <a:gd name="T30" fmla="*/ 0 w 117"/>
                    <a:gd name="T31" fmla="*/ 198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235">
                      <a:moveTo>
                        <a:pt x="0" y="198"/>
                      </a:moveTo>
                      <a:lnTo>
                        <a:pt x="15" y="152"/>
                      </a:lnTo>
                      <a:lnTo>
                        <a:pt x="22" y="103"/>
                      </a:lnTo>
                      <a:lnTo>
                        <a:pt x="21" y="51"/>
                      </a:lnTo>
                      <a:lnTo>
                        <a:pt x="16" y="26"/>
                      </a:lnTo>
                      <a:lnTo>
                        <a:pt x="5" y="3"/>
                      </a:lnTo>
                      <a:lnTo>
                        <a:pt x="58" y="5"/>
                      </a:lnTo>
                      <a:lnTo>
                        <a:pt x="110" y="0"/>
                      </a:lnTo>
                      <a:lnTo>
                        <a:pt x="117" y="54"/>
                      </a:lnTo>
                      <a:lnTo>
                        <a:pt x="115" y="118"/>
                      </a:lnTo>
                      <a:lnTo>
                        <a:pt x="103" y="181"/>
                      </a:lnTo>
                      <a:lnTo>
                        <a:pt x="87" y="235"/>
                      </a:lnTo>
                      <a:lnTo>
                        <a:pt x="75" y="212"/>
                      </a:lnTo>
                      <a:lnTo>
                        <a:pt x="55" y="201"/>
                      </a:lnTo>
                      <a:lnTo>
                        <a:pt x="29" y="196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" name="Freeform 139">
                  <a:extLst>
                    <a:ext uri="{FF2B5EF4-FFF2-40B4-BE49-F238E27FC236}">
                      <a16:creationId xmlns:a16="http://schemas.microsoft.com/office/drawing/2014/main" id="{1E0B3E2B-AD8E-4B9B-8F3A-BE9BF8EA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8683" y="1293484"/>
                  <a:ext cx="33356" cy="73993"/>
                </a:xfrm>
                <a:custGeom>
                  <a:avLst/>
                  <a:gdLst>
                    <a:gd name="T0" fmla="*/ 0 w 128"/>
                    <a:gd name="T1" fmla="*/ 298 h 298"/>
                    <a:gd name="T2" fmla="*/ 26 w 128"/>
                    <a:gd name="T3" fmla="*/ 148 h 298"/>
                    <a:gd name="T4" fmla="*/ 60 w 128"/>
                    <a:gd name="T5" fmla="*/ 0 h 298"/>
                    <a:gd name="T6" fmla="*/ 89 w 128"/>
                    <a:gd name="T7" fmla="*/ 34 h 298"/>
                    <a:gd name="T8" fmla="*/ 128 w 128"/>
                    <a:gd name="T9" fmla="*/ 62 h 298"/>
                    <a:gd name="T10" fmla="*/ 122 w 128"/>
                    <a:gd name="T11" fmla="*/ 121 h 298"/>
                    <a:gd name="T12" fmla="*/ 110 w 128"/>
                    <a:gd name="T13" fmla="*/ 179 h 298"/>
                    <a:gd name="T14" fmla="*/ 99 w 128"/>
                    <a:gd name="T15" fmla="*/ 236 h 298"/>
                    <a:gd name="T16" fmla="*/ 89 w 128"/>
                    <a:gd name="T17" fmla="*/ 294 h 298"/>
                    <a:gd name="T18" fmla="*/ 38 w 128"/>
                    <a:gd name="T19" fmla="*/ 295 h 298"/>
                    <a:gd name="T20" fmla="*/ 0 w 128"/>
                    <a:gd name="T21" fmla="*/ 298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298">
                      <a:moveTo>
                        <a:pt x="0" y="298"/>
                      </a:moveTo>
                      <a:lnTo>
                        <a:pt x="26" y="148"/>
                      </a:lnTo>
                      <a:lnTo>
                        <a:pt x="60" y="0"/>
                      </a:lnTo>
                      <a:lnTo>
                        <a:pt x="89" y="34"/>
                      </a:lnTo>
                      <a:lnTo>
                        <a:pt x="128" y="62"/>
                      </a:lnTo>
                      <a:lnTo>
                        <a:pt x="122" y="121"/>
                      </a:lnTo>
                      <a:lnTo>
                        <a:pt x="110" y="179"/>
                      </a:lnTo>
                      <a:lnTo>
                        <a:pt x="99" y="236"/>
                      </a:lnTo>
                      <a:lnTo>
                        <a:pt x="89" y="294"/>
                      </a:lnTo>
                      <a:lnTo>
                        <a:pt x="38" y="295"/>
                      </a:lnTo>
                      <a:lnTo>
                        <a:pt x="0" y="29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" name="Freeform 140">
                  <a:extLst>
                    <a:ext uri="{FF2B5EF4-FFF2-40B4-BE49-F238E27FC236}">
                      <a16:creationId xmlns:a16="http://schemas.microsoft.com/office/drawing/2014/main" id="{17D02137-9D46-4586-8FA2-DA6CD61EF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0203" y="1630890"/>
                  <a:ext cx="14296" cy="82872"/>
                </a:xfrm>
                <a:custGeom>
                  <a:avLst/>
                  <a:gdLst>
                    <a:gd name="T0" fmla="*/ 0 w 52"/>
                    <a:gd name="T1" fmla="*/ 335 h 335"/>
                    <a:gd name="T2" fmla="*/ 23 w 52"/>
                    <a:gd name="T3" fmla="*/ 297 h 335"/>
                    <a:gd name="T4" fmla="*/ 38 w 52"/>
                    <a:gd name="T5" fmla="*/ 256 h 335"/>
                    <a:gd name="T6" fmla="*/ 48 w 52"/>
                    <a:gd name="T7" fmla="*/ 214 h 335"/>
                    <a:gd name="T8" fmla="*/ 52 w 52"/>
                    <a:gd name="T9" fmla="*/ 172 h 335"/>
                    <a:gd name="T10" fmla="*/ 52 w 52"/>
                    <a:gd name="T11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335">
                      <a:moveTo>
                        <a:pt x="0" y="335"/>
                      </a:moveTo>
                      <a:lnTo>
                        <a:pt x="23" y="297"/>
                      </a:lnTo>
                      <a:lnTo>
                        <a:pt x="38" y="256"/>
                      </a:lnTo>
                      <a:lnTo>
                        <a:pt x="48" y="214"/>
                      </a:lnTo>
                      <a:lnTo>
                        <a:pt x="52" y="172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" name="Line 141">
                  <a:extLst>
                    <a:ext uri="{FF2B5EF4-FFF2-40B4-BE49-F238E27FC236}">
                      <a16:creationId xmlns:a16="http://schemas.microsoft.com/office/drawing/2014/main" id="{83B31481-2C91-45AC-B557-6611CDC75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7752" y="1303843"/>
                  <a:ext cx="2382" cy="11839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FCFDB3-CD15-4B7F-9C82-10AC1F9916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8877390" y="1971303"/>
                <a:ext cx="1221477" cy="1671495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7B97E53-8900-47EB-9BB4-AD4AC30506DF}"/>
                  </a:ext>
                </a:extLst>
              </p:cNvPr>
              <p:cNvGrpSpPr/>
              <p:nvPr userDrawn="1"/>
            </p:nvGrpSpPr>
            <p:grpSpPr>
              <a:xfrm>
                <a:off x="3375308" y="2513568"/>
                <a:ext cx="1146249" cy="791194"/>
                <a:chOff x="6592888" y="2581275"/>
                <a:chExt cx="1698625" cy="1370013"/>
              </a:xfrm>
            </p:grpSpPr>
            <p:sp>
              <p:nvSpPr>
                <p:cNvPr id="18" name="Freeform 145">
                  <a:extLst>
                    <a:ext uri="{FF2B5EF4-FFF2-40B4-BE49-F238E27FC236}">
                      <a16:creationId xmlns:a16="http://schemas.microsoft.com/office/drawing/2014/main" id="{978449FA-8C8A-45D1-B02B-CF3A01E0AC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92888" y="2581275"/>
                  <a:ext cx="1697038" cy="1335088"/>
                </a:xfrm>
                <a:custGeom>
                  <a:avLst/>
                  <a:gdLst>
                    <a:gd name="T0" fmla="*/ 3303 w 7481"/>
                    <a:gd name="T1" fmla="*/ 7513 h 7563"/>
                    <a:gd name="T2" fmla="*/ 3481 w 7481"/>
                    <a:gd name="T3" fmla="*/ 4755 h 7563"/>
                    <a:gd name="T4" fmla="*/ 3150 w 7481"/>
                    <a:gd name="T5" fmla="*/ 4523 h 7563"/>
                    <a:gd name="T6" fmla="*/ 2861 w 7481"/>
                    <a:gd name="T7" fmla="*/ 4764 h 7563"/>
                    <a:gd name="T8" fmla="*/ 2551 w 7481"/>
                    <a:gd name="T9" fmla="*/ 4576 h 7563"/>
                    <a:gd name="T10" fmla="*/ 2134 w 7481"/>
                    <a:gd name="T11" fmla="*/ 4653 h 7563"/>
                    <a:gd name="T12" fmla="*/ 1459 w 7481"/>
                    <a:gd name="T13" fmla="*/ 4883 h 7563"/>
                    <a:gd name="T14" fmla="*/ 1800 w 7481"/>
                    <a:gd name="T15" fmla="*/ 4514 h 7563"/>
                    <a:gd name="T16" fmla="*/ 1927 w 7481"/>
                    <a:gd name="T17" fmla="*/ 4170 h 7563"/>
                    <a:gd name="T18" fmla="*/ 1905 w 7481"/>
                    <a:gd name="T19" fmla="*/ 3990 h 7563"/>
                    <a:gd name="T20" fmla="*/ 1320 w 7481"/>
                    <a:gd name="T21" fmla="*/ 4123 h 7563"/>
                    <a:gd name="T22" fmla="*/ 664 w 7481"/>
                    <a:gd name="T23" fmla="*/ 3963 h 7563"/>
                    <a:gd name="T24" fmla="*/ 799 w 7481"/>
                    <a:gd name="T25" fmla="*/ 3652 h 7563"/>
                    <a:gd name="T26" fmla="*/ 221 w 7481"/>
                    <a:gd name="T27" fmla="*/ 3454 h 7563"/>
                    <a:gd name="T28" fmla="*/ 355 w 7481"/>
                    <a:gd name="T29" fmla="*/ 3145 h 7563"/>
                    <a:gd name="T30" fmla="*/ 902 w 7481"/>
                    <a:gd name="T31" fmla="*/ 3083 h 7563"/>
                    <a:gd name="T32" fmla="*/ 1048 w 7481"/>
                    <a:gd name="T33" fmla="*/ 2783 h 7563"/>
                    <a:gd name="T34" fmla="*/ 1380 w 7481"/>
                    <a:gd name="T35" fmla="*/ 2354 h 7563"/>
                    <a:gd name="T36" fmla="*/ 1071 w 7481"/>
                    <a:gd name="T37" fmla="*/ 1934 h 7563"/>
                    <a:gd name="T38" fmla="*/ 1297 w 7481"/>
                    <a:gd name="T39" fmla="*/ 1667 h 7563"/>
                    <a:gd name="T40" fmla="*/ 1912 w 7481"/>
                    <a:gd name="T41" fmla="*/ 1862 h 7563"/>
                    <a:gd name="T42" fmla="*/ 2098 w 7481"/>
                    <a:gd name="T43" fmla="*/ 1478 h 7563"/>
                    <a:gd name="T44" fmla="*/ 2654 w 7481"/>
                    <a:gd name="T45" fmla="*/ 1739 h 7563"/>
                    <a:gd name="T46" fmla="*/ 2876 w 7481"/>
                    <a:gd name="T47" fmla="*/ 1469 h 7563"/>
                    <a:gd name="T48" fmla="*/ 2562 w 7481"/>
                    <a:gd name="T49" fmla="*/ 1004 h 7563"/>
                    <a:gd name="T50" fmla="*/ 3095 w 7481"/>
                    <a:gd name="T51" fmla="*/ 1097 h 7563"/>
                    <a:gd name="T52" fmla="*/ 3437 w 7481"/>
                    <a:gd name="T53" fmla="*/ 640 h 7563"/>
                    <a:gd name="T54" fmla="*/ 3707 w 7481"/>
                    <a:gd name="T55" fmla="*/ 151 h 7563"/>
                    <a:gd name="T56" fmla="*/ 4189 w 7481"/>
                    <a:gd name="T57" fmla="*/ 377 h 7563"/>
                    <a:gd name="T58" fmla="*/ 4619 w 7481"/>
                    <a:gd name="T59" fmla="*/ 444 h 7563"/>
                    <a:gd name="T60" fmla="*/ 4956 w 7481"/>
                    <a:gd name="T61" fmla="*/ 767 h 7563"/>
                    <a:gd name="T62" fmla="*/ 5096 w 7481"/>
                    <a:gd name="T63" fmla="*/ 840 h 7563"/>
                    <a:gd name="T64" fmla="*/ 5493 w 7481"/>
                    <a:gd name="T65" fmla="*/ 378 h 7563"/>
                    <a:gd name="T66" fmla="*/ 5902 w 7481"/>
                    <a:gd name="T67" fmla="*/ 607 h 7563"/>
                    <a:gd name="T68" fmla="*/ 5862 w 7481"/>
                    <a:gd name="T69" fmla="*/ 1098 h 7563"/>
                    <a:gd name="T70" fmla="*/ 5874 w 7481"/>
                    <a:gd name="T71" fmla="*/ 1616 h 7563"/>
                    <a:gd name="T72" fmla="*/ 5749 w 7481"/>
                    <a:gd name="T73" fmla="*/ 2118 h 7563"/>
                    <a:gd name="T74" fmla="*/ 6208 w 7481"/>
                    <a:gd name="T75" fmla="*/ 2150 h 7563"/>
                    <a:gd name="T76" fmla="*/ 6224 w 7481"/>
                    <a:gd name="T77" fmla="*/ 2449 h 7563"/>
                    <a:gd name="T78" fmla="*/ 6647 w 7481"/>
                    <a:gd name="T79" fmla="*/ 2385 h 7563"/>
                    <a:gd name="T80" fmla="*/ 6953 w 7481"/>
                    <a:gd name="T81" fmla="*/ 2719 h 7563"/>
                    <a:gd name="T82" fmla="*/ 7270 w 7481"/>
                    <a:gd name="T83" fmla="*/ 3026 h 7563"/>
                    <a:gd name="T84" fmla="*/ 6841 w 7481"/>
                    <a:gd name="T85" fmla="*/ 3246 h 7563"/>
                    <a:gd name="T86" fmla="*/ 7116 w 7481"/>
                    <a:gd name="T87" fmla="*/ 3669 h 7563"/>
                    <a:gd name="T88" fmla="*/ 6733 w 7481"/>
                    <a:gd name="T89" fmla="*/ 3652 h 7563"/>
                    <a:gd name="T90" fmla="*/ 6358 w 7481"/>
                    <a:gd name="T91" fmla="*/ 3776 h 7563"/>
                    <a:gd name="T92" fmla="*/ 6017 w 7481"/>
                    <a:gd name="T93" fmla="*/ 3829 h 7563"/>
                    <a:gd name="T94" fmla="*/ 5646 w 7481"/>
                    <a:gd name="T95" fmla="*/ 4087 h 7563"/>
                    <a:gd name="T96" fmla="*/ 5919 w 7481"/>
                    <a:gd name="T97" fmla="*/ 4458 h 7563"/>
                    <a:gd name="T98" fmla="*/ 6447 w 7481"/>
                    <a:gd name="T99" fmla="*/ 4341 h 7563"/>
                    <a:gd name="T100" fmla="*/ 6373 w 7481"/>
                    <a:gd name="T101" fmla="*/ 4854 h 7563"/>
                    <a:gd name="T102" fmla="*/ 6101 w 7481"/>
                    <a:gd name="T103" fmla="*/ 5132 h 7563"/>
                    <a:gd name="T104" fmla="*/ 5588 w 7481"/>
                    <a:gd name="T105" fmla="*/ 4985 h 7563"/>
                    <a:gd name="T106" fmla="*/ 5220 w 7481"/>
                    <a:gd name="T107" fmla="*/ 4891 h 7563"/>
                    <a:gd name="T108" fmla="*/ 5016 w 7481"/>
                    <a:gd name="T109" fmla="*/ 4854 h 7563"/>
                    <a:gd name="T110" fmla="*/ 4888 w 7481"/>
                    <a:gd name="T111" fmla="*/ 5177 h 7563"/>
                    <a:gd name="T112" fmla="*/ 4364 w 7481"/>
                    <a:gd name="T113" fmla="*/ 4985 h 7563"/>
                    <a:gd name="T114" fmla="*/ 3806 w 7481"/>
                    <a:gd name="T115" fmla="*/ 4725 h 7563"/>
                    <a:gd name="T116" fmla="*/ 6099 w 7481"/>
                    <a:gd name="T117" fmla="*/ 1428 h 7563"/>
                    <a:gd name="T118" fmla="*/ 7345 w 7481"/>
                    <a:gd name="T119" fmla="*/ 3317 h 7563"/>
                    <a:gd name="T120" fmla="*/ 6718 w 7481"/>
                    <a:gd name="T121" fmla="*/ 4933 h 7563"/>
                    <a:gd name="T122" fmla="*/ 6375 w 7481"/>
                    <a:gd name="T123" fmla="*/ 5413 h 7563"/>
                    <a:gd name="T124" fmla="*/ 6619 w 7481"/>
                    <a:gd name="T125" fmla="*/ 5243 h 7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481" h="7563">
                      <a:moveTo>
                        <a:pt x="3243" y="7563"/>
                      </a:moveTo>
                      <a:lnTo>
                        <a:pt x="3217" y="7529"/>
                      </a:lnTo>
                      <a:lnTo>
                        <a:pt x="3259" y="7519"/>
                      </a:lnTo>
                      <a:lnTo>
                        <a:pt x="3236" y="7492"/>
                      </a:lnTo>
                      <a:lnTo>
                        <a:pt x="3288" y="7492"/>
                      </a:lnTo>
                      <a:lnTo>
                        <a:pt x="3273" y="7461"/>
                      </a:lnTo>
                      <a:lnTo>
                        <a:pt x="3247" y="7433"/>
                      </a:lnTo>
                      <a:lnTo>
                        <a:pt x="3296" y="7444"/>
                      </a:lnTo>
                      <a:lnTo>
                        <a:pt x="3293" y="7412"/>
                      </a:lnTo>
                      <a:lnTo>
                        <a:pt x="3285" y="7379"/>
                      </a:lnTo>
                      <a:lnTo>
                        <a:pt x="3270" y="7345"/>
                      </a:lnTo>
                      <a:lnTo>
                        <a:pt x="3250" y="7310"/>
                      </a:lnTo>
                      <a:lnTo>
                        <a:pt x="3280" y="7332"/>
                      </a:lnTo>
                      <a:lnTo>
                        <a:pt x="3304" y="7357"/>
                      </a:lnTo>
                      <a:lnTo>
                        <a:pt x="3321" y="7386"/>
                      </a:lnTo>
                      <a:lnTo>
                        <a:pt x="3333" y="7418"/>
                      </a:lnTo>
                      <a:lnTo>
                        <a:pt x="3345" y="7383"/>
                      </a:lnTo>
                      <a:lnTo>
                        <a:pt x="3352" y="7344"/>
                      </a:lnTo>
                      <a:lnTo>
                        <a:pt x="3353" y="7302"/>
                      </a:lnTo>
                      <a:lnTo>
                        <a:pt x="3348" y="7259"/>
                      </a:lnTo>
                      <a:lnTo>
                        <a:pt x="3371" y="7322"/>
                      </a:lnTo>
                      <a:lnTo>
                        <a:pt x="3382" y="7242"/>
                      </a:lnTo>
                      <a:lnTo>
                        <a:pt x="3382" y="7136"/>
                      </a:lnTo>
                      <a:lnTo>
                        <a:pt x="3400" y="7184"/>
                      </a:lnTo>
                      <a:lnTo>
                        <a:pt x="3414" y="7241"/>
                      </a:lnTo>
                      <a:lnTo>
                        <a:pt x="3423" y="7304"/>
                      </a:lnTo>
                      <a:lnTo>
                        <a:pt x="3424" y="7370"/>
                      </a:lnTo>
                      <a:lnTo>
                        <a:pt x="3439" y="7314"/>
                      </a:lnTo>
                      <a:lnTo>
                        <a:pt x="3453" y="7248"/>
                      </a:lnTo>
                      <a:lnTo>
                        <a:pt x="3465" y="7176"/>
                      </a:lnTo>
                      <a:lnTo>
                        <a:pt x="3472" y="7096"/>
                      </a:lnTo>
                      <a:lnTo>
                        <a:pt x="3484" y="7178"/>
                      </a:lnTo>
                      <a:lnTo>
                        <a:pt x="3485" y="7259"/>
                      </a:lnTo>
                      <a:lnTo>
                        <a:pt x="3478" y="7339"/>
                      </a:lnTo>
                      <a:lnTo>
                        <a:pt x="3462" y="7418"/>
                      </a:lnTo>
                      <a:lnTo>
                        <a:pt x="3480" y="7407"/>
                      </a:lnTo>
                      <a:lnTo>
                        <a:pt x="3499" y="7388"/>
                      </a:lnTo>
                      <a:lnTo>
                        <a:pt x="3517" y="7366"/>
                      </a:lnTo>
                      <a:lnTo>
                        <a:pt x="3532" y="7340"/>
                      </a:lnTo>
                      <a:lnTo>
                        <a:pt x="3524" y="7378"/>
                      </a:lnTo>
                      <a:lnTo>
                        <a:pt x="3509" y="7417"/>
                      </a:lnTo>
                      <a:lnTo>
                        <a:pt x="3487" y="7456"/>
                      </a:lnTo>
                      <a:lnTo>
                        <a:pt x="3463" y="7490"/>
                      </a:lnTo>
                      <a:lnTo>
                        <a:pt x="3376" y="7509"/>
                      </a:lnTo>
                      <a:lnTo>
                        <a:pt x="3339" y="7515"/>
                      </a:lnTo>
                      <a:lnTo>
                        <a:pt x="3327" y="7516"/>
                      </a:lnTo>
                      <a:lnTo>
                        <a:pt x="3315" y="7515"/>
                      </a:lnTo>
                      <a:lnTo>
                        <a:pt x="3303" y="7513"/>
                      </a:lnTo>
                      <a:lnTo>
                        <a:pt x="3293" y="7516"/>
                      </a:lnTo>
                      <a:lnTo>
                        <a:pt x="3276" y="7526"/>
                      </a:lnTo>
                      <a:lnTo>
                        <a:pt x="3243" y="7563"/>
                      </a:lnTo>
                      <a:close/>
                      <a:moveTo>
                        <a:pt x="4333" y="7422"/>
                      </a:moveTo>
                      <a:lnTo>
                        <a:pt x="4292" y="7386"/>
                      </a:lnTo>
                      <a:lnTo>
                        <a:pt x="4311" y="7335"/>
                      </a:lnTo>
                      <a:lnTo>
                        <a:pt x="4335" y="7286"/>
                      </a:lnTo>
                      <a:lnTo>
                        <a:pt x="4364" y="7242"/>
                      </a:lnTo>
                      <a:lnTo>
                        <a:pt x="4380" y="7224"/>
                      </a:lnTo>
                      <a:lnTo>
                        <a:pt x="4398" y="7207"/>
                      </a:lnTo>
                      <a:lnTo>
                        <a:pt x="4377" y="7239"/>
                      </a:lnTo>
                      <a:lnTo>
                        <a:pt x="4361" y="7272"/>
                      </a:lnTo>
                      <a:lnTo>
                        <a:pt x="4349" y="7307"/>
                      </a:lnTo>
                      <a:lnTo>
                        <a:pt x="4345" y="7340"/>
                      </a:lnTo>
                      <a:lnTo>
                        <a:pt x="4381" y="7288"/>
                      </a:lnTo>
                      <a:lnTo>
                        <a:pt x="4423" y="7240"/>
                      </a:lnTo>
                      <a:lnTo>
                        <a:pt x="4472" y="7196"/>
                      </a:lnTo>
                      <a:lnTo>
                        <a:pt x="4525" y="7158"/>
                      </a:lnTo>
                      <a:lnTo>
                        <a:pt x="4457" y="7224"/>
                      </a:lnTo>
                      <a:lnTo>
                        <a:pt x="4426" y="7261"/>
                      </a:lnTo>
                      <a:lnTo>
                        <a:pt x="4398" y="7303"/>
                      </a:lnTo>
                      <a:lnTo>
                        <a:pt x="4435" y="7285"/>
                      </a:lnTo>
                      <a:lnTo>
                        <a:pt x="4457" y="7278"/>
                      </a:lnTo>
                      <a:lnTo>
                        <a:pt x="4481" y="7274"/>
                      </a:lnTo>
                      <a:lnTo>
                        <a:pt x="4457" y="7285"/>
                      </a:lnTo>
                      <a:lnTo>
                        <a:pt x="4433" y="7299"/>
                      </a:lnTo>
                      <a:lnTo>
                        <a:pt x="4390" y="7335"/>
                      </a:lnTo>
                      <a:lnTo>
                        <a:pt x="4355" y="7378"/>
                      </a:lnTo>
                      <a:lnTo>
                        <a:pt x="4343" y="7399"/>
                      </a:lnTo>
                      <a:lnTo>
                        <a:pt x="4333" y="7422"/>
                      </a:lnTo>
                      <a:close/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  <a:moveTo>
                        <a:pt x="788" y="1834"/>
                      </a:moveTo>
                      <a:lnTo>
                        <a:pt x="788" y="1820"/>
                      </a:lnTo>
                      <a:lnTo>
                        <a:pt x="799" y="1805"/>
                      </a:lnTo>
                      <a:lnTo>
                        <a:pt x="816" y="1791"/>
                      </a:lnTo>
                      <a:lnTo>
                        <a:pt x="838" y="1779"/>
                      </a:lnTo>
                      <a:lnTo>
                        <a:pt x="862" y="1771"/>
                      </a:lnTo>
                      <a:lnTo>
                        <a:pt x="884" y="1766"/>
                      </a:lnTo>
                      <a:lnTo>
                        <a:pt x="902" y="1769"/>
                      </a:lnTo>
                      <a:lnTo>
                        <a:pt x="908" y="1773"/>
                      </a:lnTo>
                      <a:lnTo>
                        <a:pt x="912" y="1778"/>
                      </a:lnTo>
                      <a:lnTo>
                        <a:pt x="912" y="1792"/>
                      </a:lnTo>
                      <a:lnTo>
                        <a:pt x="902" y="1807"/>
                      </a:lnTo>
                      <a:lnTo>
                        <a:pt x="884" y="1822"/>
                      </a:lnTo>
                      <a:lnTo>
                        <a:pt x="863" y="1834"/>
                      </a:lnTo>
                      <a:lnTo>
                        <a:pt x="839" y="1842"/>
                      </a:lnTo>
                      <a:lnTo>
                        <a:pt x="816" y="1846"/>
                      </a:lnTo>
                      <a:lnTo>
                        <a:pt x="799" y="1843"/>
                      </a:lnTo>
                      <a:lnTo>
                        <a:pt x="788" y="1834"/>
                      </a:lnTo>
                      <a:close/>
                      <a:moveTo>
                        <a:pt x="848" y="1769"/>
                      </a:moveTo>
                      <a:lnTo>
                        <a:pt x="841" y="1778"/>
                      </a:lnTo>
                      <a:lnTo>
                        <a:pt x="826" y="1784"/>
                      </a:lnTo>
                      <a:lnTo>
                        <a:pt x="782" y="1784"/>
                      </a:lnTo>
                      <a:lnTo>
                        <a:pt x="740" y="1772"/>
                      </a:lnTo>
                      <a:lnTo>
                        <a:pt x="727" y="1762"/>
                      </a:lnTo>
                      <a:lnTo>
                        <a:pt x="723" y="1759"/>
                      </a:lnTo>
                      <a:lnTo>
                        <a:pt x="723" y="1751"/>
                      </a:lnTo>
                      <a:lnTo>
                        <a:pt x="729" y="1742"/>
                      </a:lnTo>
                      <a:lnTo>
                        <a:pt x="744" y="1737"/>
                      </a:lnTo>
                      <a:lnTo>
                        <a:pt x="788" y="1737"/>
                      </a:lnTo>
                      <a:lnTo>
                        <a:pt x="831" y="1748"/>
                      </a:lnTo>
                      <a:lnTo>
                        <a:pt x="843" y="1758"/>
                      </a:lnTo>
                      <a:lnTo>
                        <a:pt x="847" y="1761"/>
                      </a:lnTo>
                      <a:lnTo>
                        <a:pt x="848" y="1769"/>
                      </a:lnTo>
                      <a:close/>
                      <a:moveTo>
                        <a:pt x="5979" y="1433"/>
                      </a:moveTo>
                      <a:lnTo>
                        <a:pt x="5986" y="1421"/>
                      </a:lnTo>
                      <a:lnTo>
                        <a:pt x="6000" y="1413"/>
                      </a:lnTo>
                      <a:lnTo>
                        <a:pt x="6020" y="1409"/>
                      </a:lnTo>
                      <a:lnTo>
                        <a:pt x="6043" y="1408"/>
                      </a:lnTo>
                      <a:lnTo>
                        <a:pt x="6066" y="1412"/>
                      </a:lnTo>
                      <a:lnTo>
                        <a:pt x="6085" y="1418"/>
                      </a:lnTo>
                      <a:lnTo>
                        <a:pt x="6099" y="1428"/>
                      </a:lnTo>
                      <a:lnTo>
                        <a:pt x="6103" y="1440"/>
                      </a:lnTo>
                      <a:lnTo>
                        <a:pt x="6097" y="1452"/>
                      </a:lnTo>
                      <a:lnTo>
                        <a:pt x="6083" y="1460"/>
                      </a:lnTo>
                      <a:lnTo>
                        <a:pt x="6062" y="1464"/>
                      </a:lnTo>
                      <a:lnTo>
                        <a:pt x="6040" y="1464"/>
                      </a:lnTo>
                      <a:lnTo>
                        <a:pt x="6017" y="1462"/>
                      </a:lnTo>
                      <a:lnTo>
                        <a:pt x="5998" y="1455"/>
                      </a:lnTo>
                      <a:lnTo>
                        <a:pt x="5984" y="1446"/>
                      </a:lnTo>
                      <a:lnTo>
                        <a:pt x="5980" y="1439"/>
                      </a:lnTo>
                      <a:lnTo>
                        <a:pt x="5979" y="1433"/>
                      </a:lnTo>
                      <a:close/>
                      <a:moveTo>
                        <a:pt x="7333" y="3202"/>
                      </a:moveTo>
                      <a:lnTo>
                        <a:pt x="7345" y="3202"/>
                      </a:lnTo>
                      <a:lnTo>
                        <a:pt x="7356" y="3207"/>
                      </a:lnTo>
                      <a:lnTo>
                        <a:pt x="7381" y="3230"/>
                      </a:lnTo>
                      <a:lnTo>
                        <a:pt x="7391" y="3245"/>
                      </a:lnTo>
                      <a:lnTo>
                        <a:pt x="7397" y="3260"/>
                      </a:lnTo>
                      <a:lnTo>
                        <a:pt x="7398" y="3272"/>
                      </a:lnTo>
                      <a:lnTo>
                        <a:pt x="7395" y="3283"/>
                      </a:lnTo>
                      <a:lnTo>
                        <a:pt x="7381" y="3280"/>
                      </a:lnTo>
                      <a:lnTo>
                        <a:pt x="7371" y="3270"/>
                      </a:lnTo>
                      <a:lnTo>
                        <a:pt x="7364" y="3255"/>
                      </a:lnTo>
                      <a:lnTo>
                        <a:pt x="7360" y="3239"/>
                      </a:lnTo>
                      <a:lnTo>
                        <a:pt x="7349" y="3209"/>
                      </a:lnTo>
                      <a:lnTo>
                        <a:pt x="7342" y="3202"/>
                      </a:lnTo>
                      <a:lnTo>
                        <a:pt x="7339" y="3200"/>
                      </a:lnTo>
                      <a:lnTo>
                        <a:pt x="7333" y="3202"/>
                      </a:lnTo>
                      <a:close/>
                      <a:moveTo>
                        <a:pt x="7404" y="3321"/>
                      </a:moveTo>
                      <a:lnTo>
                        <a:pt x="7410" y="3318"/>
                      </a:lnTo>
                      <a:lnTo>
                        <a:pt x="7418" y="3319"/>
                      </a:lnTo>
                      <a:lnTo>
                        <a:pt x="7434" y="3329"/>
                      </a:lnTo>
                      <a:lnTo>
                        <a:pt x="7450" y="3346"/>
                      </a:lnTo>
                      <a:lnTo>
                        <a:pt x="7464" y="3368"/>
                      </a:lnTo>
                      <a:lnTo>
                        <a:pt x="7475" y="3390"/>
                      </a:lnTo>
                      <a:lnTo>
                        <a:pt x="7481" y="3412"/>
                      </a:lnTo>
                      <a:lnTo>
                        <a:pt x="7480" y="3432"/>
                      </a:lnTo>
                      <a:lnTo>
                        <a:pt x="7471" y="3443"/>
                      </a:lnTo>
                      <a:lnTo>
                        <a:pt x="7456" y="3444"/>
                      </a:lnTo>
                      <a:lnTo>
                        <a:pt x="7439" y="3435"/>
                      </a:lnTo>
                      <a:lnTo>
                        <a:pt x="7423" y="3418"/>
                      </a:lnTo>
                      <a:lnTo>
                        <a:pt x="7410" y="3396"/>
                      </a:lnTo>
                      <a:lnTo>
                        <a:pt x="7400" y="3373"/>
                      </a:lnTo>
                      <a:lnTo>
                        <a:pt x="7394" y="3350"/>
                      </a:lnTo>
                      <a:lnTo>
                        <a:pt x="7395" y="3332"/>
                      </a:lnTo>
                      <a:lnTo>
                        <a:pt x="7398" y="3325"/>
                      </a:lnTo>
                      <a:lnTo>
                        <a:pt x="7404" y="3321"/>
                      </a:lnTo>
                      <a:close/>
                      <a:moveTo>
                        <a:pt x="7298" y="3265"/>
                      </a:moveTo>
                      <a:lnTo>
                        <a:pt x="7323" y="3288"/>
                      </a:lnTo>
                      <a:lnTo>
                        <a:pt x="7345" y="3317"/>
                      </a:lnTo>
                      <a:lnTo>
                        <a:pt x="7357" y="3349"/>
                      </a:lnTo>
                      <a:lnTo>
                        <a:pt x="7360" y="3366"/>
                      </a:lnTo>
                      <a:lnTo>
                        <a:pt x="7359" y="3384"/>
                      </a:lnTo>
                      <a:lnTo>
                        <a:pt x="7345" y="3374"/>
                      </a:lnTo>
                      <a:lnTo>
                        <a:pt x="7333" y="3362"/>
                      </a:lnTo>
                      <a:lnTo>
                        <a:pt x="7314" y="3332"/>
                      </a:lnTo>
                      <a:lnTo>
                        <a:pt x="7302" y="3298"/>
                      </a:lnTo>
                      <a:lnTo>
                        <a:pt x="7298" y="3265"/>
                      </a:lnTo>
                      <a:close/>
                      <a:moveTo>
                        <a:pt x="7298" y="3922"/>
                      </a:moveTo>
                      <a:lnTo>
                        <a:pt x="7316" y="3945"/>
                      </a:lnTo>
                      <a:lnTo>
                        <a:pt x="7323" y="3966"/>
                      </a:lnTo>
                      <a:lnTo>
                        <a:pt x="7320" y="3983"/>
                      </a:lnTo>
                      <a:lnTo>
                        <a:pt x="7310" y="3996"/>
                      </a:lnTo>
                      <a:lnTo>
                        <a:pt x="7296" y="3999"/>
                      </a:lnTo>
                      <a:lnTo>
                        <a:pt x="7282" y="3993"/>
                      </a:lnTo>
                      <a:lnTo>
                        <a:pt x="7271" y="3975"/>
                      </a:lnTo>
                      <a:lnTo>
                        <a:pt x="7265" y="3940"/>
                      </a:lnTo>
                      <a:lnTo>
                        <a:pt x="7265" y="3918"/>
                      </a:lnTo>
                      <a:lnTo>
                        <a:pt x="7270" y="3907"/>
                      </a:lnTo>
                      <a:lnTo>
                        <a:pt x="7280" y="3909"/>
                      </a:lnTo>
                      <a:lnTo>
                        <a:pt x="7298" y="3922"/>
                      </a:lnTo>
                      <a:close/>
                      <a:moveTo>
                        <a:pt x="7213" y="3862"/>
                      </a:moveTo>
                      <a:lnTo>
                        <a:pt x="7214" y="3904"/>
                      </a:lnTo>
                      <a:lnTo>
                        <a:pt x="7205" y="3932"/>
                      </a:lnTo>
                      <a:lnTo>
                        <a:pt x="7191" y="3948"/>
                      </a:lnTo>
                      <a:lnTo>
                        <a:pt x="7175" y="3952"/>
                      </a:lnTo>
                      <a:lnTo>
                        <a:pt x="7160" y="3945"/>
                      </a:lnTo>
                      <a:lnTo>
                        <a:pt x="7151" y="3927"/>
                      </a:lnTo>
                      <a:lnTo>
                        <a:pt x="7153" y="3898"/>
                      </a:lnTo>
                      <a:lnTo>
                        <a:pt x="7167" y="3859"/>
                      </a:lnTo>
                      <a:lnTo>
                        <a:pt x="7181" y="3841"/>
                      </a:lnTo>
                      <a:lnTo>
                        <a:pt x="7187" y="3836"/>
                      </a:lnTo>
                      <a:lnTo>
                        <a:pt x="7194" y="3835"/>
                      </a:lnTo>
                      <a:lnTo>
                        <a:pt x="7205" y="3842"/>
                      </a:lnTo>
                      <a:lnTo>
                        <a:pt x="7213" y="3862"/>
                      </a:lnTo>
                      <a:close/>
                      <a:moveTo>
                        <a:pt x="6718" y="4933"/>
                      </a:moveTo>
                      <a:lnTo>
                        <a:pt x="6737" y="4957"/>
                      </a:lnTo>
                      <a:lnTo>
                        <a:pt x="6747" y="4985"/>
                      </a:lnTo>
                      <a:lnTo>
                        <a:pt x="6745" y="5017"/>
                      </a:lnTo>
                      <a:lnTo>
                        <a:pt x="6733" y="5048"/>
                      </a:lnTo>
                      <a:lnTo>
                        <a:pt x="6712" y="5053"/>
                      </a:lnTo>
                      <a:lnTo>
                        <a:pt x="6696" y="5046"/>
                      </a:lnTo>
                      <a:lnTo>
                        <a:pt x="6688" y="5028"/>
                      </a:lnTo>
                      <a:lnTo>
                        <a:pt x="6686" y="5005"/>
                      </a:lnTo>
                      <a:lnTo>
                        <a:pt x="6688" y="4979"/>
                      </a:lnTo>
                      <a:lnTo>
                        <a:pt x="6694" y="4957"/>
                      </a:lnTo>
                      <a:lnTo>
                        <a:pt x="6704" y="4940"/>
                      </a:lnTo>
                      <a:lnTo>
                        <a:pt x="6718" y="4933"/>
                      </a:lnTo>
                      <a:close/>
                      <a:moveTo>
                        <a:pt x="6661" y="5223"/>
                      </a:moveTo>
                      <a:lnTo>
                        <a:pt x="6685" y="5242"/>
                      </a:lnTo>
                      <a:lnTo>
                        <a:pt x="6705" y="5265"/>
                      </a:lnTo>
                      <a:lnTo>
                        <a:pt x="6720" y="5289"/>
                      </a:lnTo>
                      <a:lnTo>
                        <a:pt x="6729" y="5316"/>
                      </a:lnTo>
                      <a:lnTo>
                        <a:pt x="6706" y="5300"/>
                      </a:lnTo>
                      <a:lnTo>
                        <a:pt x="6687" y="5280"/>
                      </a:lnTo>
                      <a:lnTo>
                        <a:pt x="6672" y="5254"/>
                      </a:lnTo>
                      <a:lnTo>
                        <a:pt x="6661" y="5223"/>
                      </a:lnTo>
                      <a:close/>
                      <a:moveTo>
                        <a:pt x="6691" y="5349"/>
                      </a:moveTo>
                      <a:lnTo>
                        <a:pt x="6708" y="5363"/>
                      </a:lnTo>
                      <a:lnTo>
                        <a:pt x="6724" y="5387"/>
                      </a:lnTo>
                      <a:lnTo>
                        <a:pt x="6735" y="5415"/>
                      </a:lnTo>
                      <a:lnTo>
                        <a:pt x="6741" y="5445"/>
                      </a:lnTo>
                      <a:lnTo>
                        <a:pt x="6739" y="5456"/>
                      </a:lnTo>
                      <a:lnTo>
                        <a:pt x="6732" y="5461"/>
                      </a:lnTo>
                      <a:lnTo>
                        <a:pt x="6721" y="5460"/>
                      </a:lnTo>
                      <a:lnTo>
                        <a:pt x="6707" y="5453"/>
                      </a:lnTo>
                      <a:lnTo>
                        <a:pt x="6690" y="5432"/>
                      </a:lnTo>
                      <a:lnTo>
                        <a:pt x="6679" y="5404"/>
                      </a:lnTo>
                      <a:lnTo>
                        <a:pt x="6679" y="5374"/>
                      </a:lnTo>
                      <a:lnTo>
                        <a:pt x="6684" y="5360"/>
                      </a:lnTo>
                      <a:lnTo>
                        <a:pt x="6691" y="5349"/>
                      </a:lnTo>
                      <a:close/>
                      <a:moveTo>
                        <a:pt x="6474" y="5427"/>
                      </a:moveTo>
                      <a:lnTo>
                        <a:pt x="6479" y="5454"/>
                      </a:lnTo>
                      <a:lnTo>
                        <a:pt x="6478" y="5481"/>
                      </a:lnTo>
                      <a:lnTo>
                        <a:pt x="6471" y="5506"/>
                      </a:lnTo>
                      <a:lnTo>
                        <a:pt x="6459" y="5531"/>
                      </a:lnTo>
                      <a:lnTo>
                        <a:pt x="6444" y="5521"/>
                      </a:lnTo>
                      <a:lnTo>
                        <a:pt x="6433" y="5508"/>
                      </a:lnTo>
                      <a:lnTo>
                        <a:pt x="6419" y="5478"/>
                      </a:lnTo>
                      <a:lnTo>
                        <a:pt x="6417" y="5461"/>
                      </a:lnTo>
                      <a:lnTo>
                        <a:pt x="6418" y="5444"/>
                      </a:lnTo>
                      <a:lnTo>
                        <a:pt x="6423" y="5428"/>
                      </a:lnTo>
                      <a:lnTo>
                        <a:pt x="6429" y="5412"/>
                      </a:lnTo>
                      <a:lnTo>
                        <a:pt x="6442" y="5395"/>
                      </a:lnTo>
                      <a:lnTo>
                        <a:pt x="6448" y="5393"/>
                      </a:lnTo>
                      <a:lnTo>
                        <a:pt x="6455" y="5394"/>
                      </a:lnTo>
                      <a:lnTo>
                        <a:pt x="6466" y="5405"/>
                      </a:lnTo>
                      <a:lnTo>
                        <a:pt x="6474" y="5427"/>
                      </a:lnTo>
                      <a:close/>
                      <a:moveTo>
                        <a:pt x="6328" y="5415"/>
                      </a:moveTo>
                      <a:lnTo>
                        <a:pt x="6331" y="5390"/>
                      </a:lnTo>
                      <a:lnTo>
                        <a:pt x="6342" y="5364"/>
                      </a:lnTo>
                      <a:lnTo>
                        <a:pt x="6358" y="5343"/>
                      </a:lnTo>
                      <a:lnTo>
                        <a:pt x="6381" y="5330"/>
                      </a:lnTo>
                      <a:lnTo>
                        <a:pt x="6391" y="5359"/>
                      </a:lnTo>
                      <a:lnTo>
                        <a:pt x="6387" y="5388"/>
                      </a:lnTo>
                      <a:lnTo>
                        <a:pt x="6375" y="5413"/>
                      </a:lnTo>
                      <a:lnTo>
                        <a:pt x="6358" y="5435"/>
                      </a:lnTo>
                      <a:lnTo>
                        <a:pt x="6347" y="5441"/>
                      </a:lnTo>
                      <a:lnTo>
                        <a:pt x="6338" y="5441"/>
                      </a:lnTo>
                      <a:lnTo>
                        <a:pt x="6331" y="5432"/>
                      </a:lnTo>
                      <a:lnTo>
                        <a:pt x="6328" y="5415"/>
                      </a:lnTo>
                      <a:close/>
                      <a:moveTo>
                        <a:pt x="6381" y="5010"/>
                      </a:moveTo>
                      <a:lnTo>
                        <a:pt x="6386" y="4995"/>
                      </a:lnTo>
                      <a:lnTo>
                        <a:pt x="6395" y="4986"/>
                      </a:lnTo>
                      <a:lnTo>
                        <a:pt x="6418" y="4976"/>
                      </a:lnTo>
                      <a:lnTo>
                        <a:pt x="6442" y="4981"/>
                      </a:lnTo>
                      <a:lnTo>
                        <a:pt x="6452" y="4990"/>
                      </a:lnTo>
                      <a:lnTo>
                        <a:pt x="6458" y="5002"/>
                      </a:lnTo>
                      <a:lnTo>
                        <a:pt x="6471" y="4992"/>
                      </a:lnTo>
                      <a:lnTo>
                        <a:pt x="6485" y="4987"/>
                      </a:lnTo>
                      <a:lnTo>
                        <a:pt x="6500" y="4986"/>
                      </a:lnTo>
                      <a:lnTo>
                        <a:pt x="6515" y="4989"/>
                      </a:lnTo>
                      <a:lnTo>
                        <a:pt x="6523" y="4979"/>
                      </a:lnTo>
                      <a:lnTo>
                        <a:pt x="6534" y="4972"/>
                      </a:lnTo>
                      <a:lnTo>
                        <a:pt x="6557" y="4970"/>
                      </a:lnTo>
                      <a:lnTo>
                        <a:pt x="6568" y="4973"/>
                      </a:lnTo>
                      <a:lnTo>
                        <a:pt x="6578" y="4979"/>
                      </a:lnTo>
                      <a:lnTo>
                        <a:pt x="6585" y="4990"/>
                      </a:lnTo>
                      <a:lnTo>
                        <a:pt x="6590" y="5004"/>
                      </a:lnTo>
                      <a:lnTo>
                        <a:pt x="6612" y="5001"/>
                      </a:lnTo>
                      <a:lnTo>
                        <a:pt x="6630" y="5003"/>
                      </a:lnTo>
                      <a:lnTo>
                        <a:pt x="6643" y="5009"/>
                      </a:lnTo>
                      <a:lnTo>
                        <a:pt x="6649" y="5020"/>
                      </a:lnTo>
                      <a:lnTo>
                        <a:pt x="6651" y="5032"/>
                      </a:lnTo>
                      <a:lnTo>
                        <a:pt x="6649" y="5043"/>
                      </a:lnTo>
                      <a:lnTo>
                        <a:pt x="6640" y="5056"/>
                      </a:lnTo>
                      <a:lnTo>
                        <a:pt x="6627" y="5067"/>
                      </a:lnTo>
                      <a:lnTo>
                        <a:pt x="6647" y="5068"/>
                      </a:lnTo>
                      <a:lnTo>
                        <a:pt x="6663" y="5077"/>
                      </a:lnTo>
                      <a:lnTo>
                        <a:pt x="6676" y="5089"/>
                      </a:lnTo>
                      <a:lnTo>
                        <a:pt x="6684" y="5104"/>
                      </a:lnTo>
                      <a:lnTo>
                        <a:pt x="6686" y="5119"/>
                      </a:lnTo>
                      <a:lnTo>
                        <a:pt x="6679" y="5131"/>
                      </a:lnTo>
                      <a:lnTo>
                        <a:pt x="6664" y="5139"/>
                      </a:lnTo>
                      <a:lnTo>
                        <a:pt x="6638" y="5137"/>
                      </a:lnTo>
                      <a:lnTo>
                        <a:pt x="6646" y="5150"/>
                      </a:lnTo>
                      <a:lnTo>
                        <a:pt x="6646" y="5162"/>
                      </a:lnTo>
                      <a:lnTo>
                        <a:pt x="6641" y="5173"/>
                      </a:lnTo>
                      <a:lnTo>
                        <a:pt x="6633" y="5181"/>
                      </a:lnTo>
                      <a:lnTo>
                        <a:pt x="6609" y="5190"/>
                      </a:lnTo>
                      <a:lnTo>
                        <a:pt x="6597" y="5188"/>
                      </a:lnTo>
                      <a:lnTo>
                        <a:pt x="6586" y="5181"/>
                      </a:lnTo>
                      <a:lnTo>
                        <a:pt x="6611" y="5221"/>
                      </a:lnTo>
                      <a:lnTo>
                        <a:pt x="6619" y="5243"/>
                      </a:lnTo>
                      <a:lnTo>
                        <a:pt x="6623" y="5265"/>
                      </a:lnTo>
                      <a:lnTo>
                        <a:pt x="6622" y="5282"/>
                      </a:lnTo>
                      <a:lnTo>
                        <a:pt x="6615" y="5292"/>
                      </a:lnTo>
                      <a:lnTo>
                        <a:pt x="6599" y="5295"/>
                      </a:lnTo>
                      <a:lnTo>
                        <a:pt x="6576" y="5286"/>
                      </a:lnTo>
                      <a:lnTo>
                        <a:pt x="6568" y="5323"/>
                      </a:lnTo>
                      <a:lnTo>
                        <a:pt x="6552" y="5347"/>
                      </a:lnTo>
                      <a:lnTo>
                        <a:pt x="6533" y="5358"/>
                      </a:lnTo>
                      <a:lnTo>
                        <a:pt x="6510" y="5358"/>
                      </a:lnTo>
                      <a:lnTo>
                        <a:pt x="6489" y="5348"/>
                      </a:lnTo>
                      <a:lnTo>
                        <a:pt x="6472" y="5330"/>
                      </a:lnTo>
                      <a:lnTo>
                        <a:pt x="6467" y="5318"/>
                      </a:lnTo>
                      <a:lnTo>
                        <a:pt x="6462" y="5304"/>
                      </a:lnTo>
                      <a:lnTo>
                        <a:pt x="6462" y="5274"/>
                      </a:lnTo>
                      <a:lnTo>
                        <a:pt x="6440" y="5280"/>
                      </a:lnTo>
                      <a:lnTo>
                        <a:pt x="6420" y="5281"/>
                      </a:lnTo>
                      <a:lnTo>
                        <a:pt x="6403" y="5278"/>
                      </a:lnTo>
                      <a:lnTo>
                        <a:pt x="6391" y="5270"/>
                      </a:lnTo>
                      <a:lnTo>
                        <a:pt x="6384" y="5259"/>
                      </a:lnTo>
                      <a:lnTo>
                        <a:pt x="6382" y="5244"/>
                      </a:lnTo>
                      <a:lnTo>
                        <a:pt x="6386" y="5227"/>
                      </a:lnTo>
                      <a:lnTo>
                        <a:pt x="6399" y="5208"/>
                      </a:lnTo>
                      <a:lnTo>
                        <a:pt x="6375" y="5222"/>
                      </a:lnTo>
                      <a:lnTo>
                        <a:pt x="6354" y="5230"/>
                      </a:lnTo>
                      <a:lnTo>
                        <a:pt x="6335" y="5234"/>
                      </a:lnTo>
                      <a:lnTo>
                        <a:pt x="6320" y="5233"/>
                      </a:lnTo>
                      <a:lnTo>
                        <a:pt x="6299" y="5222"/>
                      </a:lnTo>
                      <a:lnTo>
                        <a:pt x="6292" y="5213"/>
                      </a:lnTo>
                      <a:lnTo>
                        <a:pt x="6289" y="5203"/>
                      </a:lnTo>
                      <a:lnTo>
                        <a:pt x="6292" y="5180"/>
                      </a:lnTo>
                      <a:lnTo>
                        <a:pt x="6308" y="5160"/>
                      </a:lnTo>
                      <a:lnTo>
                        <a:pt x="6321" y="5152"/>
                      </a:lnTo>
                      <a:lnTo>
                        <a:pt x="6337" y="5147"/>
                      </a:lnTo>
                      <a:lnTo>
                        <a:pt x="6358" y="5146"/>
                      </a:lnTo>
                      <a:lnTo>
                        <a:pt x="6381" y="5148"/>
                      </a:lnTo>
                      <a:lnTo>
                        <a:pt x="6370" y="5133"/>
                      </a:lnTo>
                      <a:lnTo>
                        <a:pt x="6370" y="5118"/>
                      </a:lnTo>
                      <a:lnTo>
                        <a:pt x="6379" y="5108"/>
                      </a:lnTo>
                      <a:lnTo>
                        <a:pt x="6396" y="5103"/>
                      </a:lnTo>
                      <a:lnTo>
                        <a:pt x="6378" y="5099"/>
                      </a:lnTo>
                      <a:lnTo>
                        <a:pt x="6364" y="5089"/>
                      </a:lnTo>
                      <a:lnTo>
                        <a:pt x="6355" y="5075"/>
                      </a:lnTo>
                      <a:lnTo>
                        <a:pt x="6350" y="5059"/>
                      </a:lnTo>
                      <a:lnTo>
                        <a:pt x="6350" y="5043"/>
                      </a:lnTo>
                      <a:lnTo>
                        <a:pt x="6356" y="5028"/>
                      </a:lnTo>
                      <a:lnTo>
                        <a:pt x="6365" y="5017"/>
                      </a:lnTo>
                      <a:lnTo>
                        <a:pt x="6381" y="501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146">
                  <a:extLst>
                    <a:ext uri="{FF2B5EF4-FFF2-40B4-BE49-F238E27FC236}">
                      <a16:creationId xmlns:a16="http://schemas.microsoft.com/office/drawing/2014/main" id="{748D1979-64F8-4A89-92AF-3B29A8B90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3138" y="3833813"/>
                  <a:ext cx="71438" cy="82550"/>
                </a:xfrm>
                <a:custGeom>
                  <a:avLst/>
                  <a:gdLst>
                    <a:gd name="T0" fmla="*/ 26 w 315"/>
                    <a:gd name="T1" fmla="*/ 467 h 467"/>
                    <a:gd name="T2" fmla="*/ 0 w 315"/>
                    <a:gd name="T3" fmla="*/ 433 h 467"/>
                    <a:gd name="T4" fmla="*/ 42 w 315"/>
                    <a:gd name="T5" fmla="*/ 423 h 467"/>
                    <a:gd name="T6" fmla="*/ 19 w 315"/>
                    <a:gd name="T7" fmla="*/ 396 h 467"/>
                    <a:gd name="T8" fmla="*/ 71 w 315"/>
                    <a:gd name="T9" fmla="*/ 396 h 467"/>
                    <a:gd name="T10" fmla="*/ 56 w 315"/>
                    <a:gd name="T11" fmla="*/ 365 h 467"/>
                    <a:gd name="T12" fmla="*/ 30 w 315"/>
                    <a:gd name="T13" fmla="*/ 337 h 467"/>
                    <a:gd name="T14" fmla="*/ 79 w 315"/>
                    <a:gd name="T15" fmla="*/ 348 h 467"/>
                    <a:gd name="T16" fmla="*/ 76 w 315"/>
                    <a:gd name="T17" fmla="*/ 316 h 467"/>
                    <a:gd name="T18" fmla="*/ 68 w 315"/>
                    <a:gd name="T19" fmla="*/ 283 h 467"/>
                    <a:gd name="T20" fmla="*/ 53 w 315"/>
                    <a:gd name="T21" fmla="*/ 249 h 467"/>
                    <a:gd name="T22" fmla="*/ 33 w 315"/>
                    <a:gd name="T23" fmla="*/ 214 h 467"/>
                    <a:gd name="T24" fmla="*/ 63 w 315"/>
                    <a:gd name="T25" fmla="*/ 236 h 467"/>
                    <a:gd name="T26" fmla="*/ 87 w 315"/>
                    <a:gd name="T27" fmla="*/ 261 h 467"/>
                    <a:gd name="T28" fmla="*/ 104 w 315"/>
                    <a:gd name="T29" fmla="*/ 290 h 467"/>
                    <a:gd name="T30" fmla="*/ 116 w 315"/>
                    <a:gd name="T31" fmla="*/ 322 h 467"/>
                    <a:gd name="T32" fmla="*/ 128 w 315"/>
                    <a:gd name="T33" fmla="*/ 287 h 467"/>
                    <a:gd name="T34" fmla="*/ 135 w 315"/>
                    <a:gd name="T35" fmla="*/ 248 h 467"/>
                    <a:gd name="T36" fmla="*/ 136 w 315"/>
                    <a:gd name="T37" fmla="*/ 206 h 467"/>
                    <a:gd name="T38" fmla="*/ 131 w 315"/>
                    <a:gd name="T39" fmla="*/ 163 h 467"/>
                    <a:gd name="T40" fmla="*/ 154 w 315"/>
                    <a:gd name="T41" fmla="*/ 226 h 467"/>
                    <a:gd name="T42" fmla="*/ 165 w 315"/>
                    <a:gd name="T43" fmla="*/ 146 h 467"/>
                    <a:gd name="T44" fmla="*/ 165 w 315"/>
                    <a:gd name="T45" fmla="*/ 40 h 467"/>
                    <a:gd name="T46" fmla="*/ 183 w 315"/>
                    <a:gd name="T47" fmla="*/ 88 h 467"/>
                    <a:gd name="T48" fmla="*/ 197 w 315"/>
                    <a:gd name="T49" fmla="*/ 145 h 467"/>
                    <a:gd name="T50" fmla="*/ 206 w 315"/>
                    <a:gd name="T51" fmla="*/ 208 h 467"/>
                    <a:gd name="T52" fmla="*/ 207 w 315"/>
                    <a:gd name="T53" fmla="*/ 274 h 467"/>
                    <a:gd name="T54" fmla="*/ 222 w 315"/>
                    <a:gd name="T55" fmla="*/ 218 h 467"/>
                    <a:gd name="T56" fmla="*/ 236 w 315"/>
                    <a:gd name="T57" fmla="*/ 152 h 467"/>
                    <a:gd name="T58" fmla="*/ 248 w 315"/>
                    <a:gd name="T59" fmla="*/ 80 h 467"/>
                    <a:gd name="T60" fmla="*/ 255 w 315"/>
                    <a:gd name="T61" fmla="*/ 0 h 467"/>
                    <a:gd name="T62" fmla="*/ 267 w 315"/>
                    <a:gd name="T63" fmla="*/ 82 h 467"/>
                    <a:gd name="T64" fmla="*/ 268 w 315"/>
                    <a:gd name="T65" fmla="*/ 163 h 467"/>
                    <a:gd name="T66" fmla="*/ 261 w 315"/>
                    <a:gd name="T67" fmla="*/ 243 h 467"/>
                    <a:gd name="T68" fmla="*/ 245 w 315"/>
                    <a:gd name="T69" fmla="*/ 322 h 467"/>
                    <a:gd name="T70" fmla="*/ 263 w 315"/>
                    <a:gd name="T71" fmla="*/ 311 h 467"/>
                    <a:gd name="T72" fmla="*/ 282 w 315"/>
                    <a:gd name="T73" fmla="*/ 292 h 467"/>
                    <a:gd name="T74" fmla="*/ 300 w 315"/>
                    <a:gd name="T75" fmla="*/ 270 h 467"/>
                    <a:gd name="T76" fmla="*/ 315 w 315"/>
                    <a:gd name="T77" fmla="*/ 244 h 467"/>
                    <a:gd name="T78" fmla="*/ 307 w 315"/>
                    <a:gd name="T79" fmla="*/ 282 h 467"/>
                    <a:gd name="T80" fmla="*/ 292 w 315"/>
                    <a:gd name="T81" fmla="*/ 321 h 467"/>
                    <a:gd name="T82" fmla="*/ 270 w 315"/>
                    <a:gd name="T83" fmla="*/ 360 h 467"/>
                    <a:gd name="T84" fmla="*/ 246 w 315"/>
                    <a:gd name="T85" fmla="*/ 394 h 467"/>
                    <a:gd name="T86" fmla="*/ 159 w 315"/>
                    <a:gd name="T87" fmla="*/ 413 h 467"/>
                    <a:gd name="T88" fmla="*/ 122 w 315"/>
                    <a:gd name="T89" fmla="*/ 419 h 467"/>
                    <a:gd name="T90" fmla="*/ 110 w 315"/>
                    <a:gd name="T91" fmla="*/ 420 h 467"/>
                    <a:gd name="T92" fmla="*/ 98 w 315"/>
                    <a:gd name="T93" fmla="*/ 419 h 467"/>
                    <a:gd name="T94" fmla="*/ 86 w 315"/>
                    <a:gd name="T95" fmla="*/ 417 h 467"/>
                    <a:gd name="T96" fmla="*/ 76 w 315"/>
                    <a:gd name="T97" fmla="*/ 420 h 467"/>
                    <a:gd name="T98" fmla="*/ 59 w 315"/>
                    <a:gd name="T99" fmla="*/ 430 h 467"/>
                    <a:gd name="T100" fmla="*/ 26 w 315"/>
                    <a:gd name="T101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5" h="467">
                      <a:moveTo>
                        <a:pt x="26" y="467"/>
                      </a:moveTo>
                      <a:lnTo>
                        <a:pt x="0" y="433"/>
                      </a:lnTo>
                      <a:lnTo>
                        <a:pt x="42" y="423"/>
                      </a:lnTo>
                      <a:lnTo>
                        <a:pt x="19" y="396"/>
                      </a:lnTo>
                      <a:lnTo>
                        <a:pt x="71" y="396"/>
                      </a:lnTo>
                      <a:lnTo>
                        <a:pt x="56" y="365"/>
                      </a:lnTo>
                      <a:lnTo>
                        <a:pt x="30" y="337"/>
                      </a:lnTo>
                      <a:lnTo>
                        <a:pt x="79" y="348"/>
                      </a:lnTo>
                      <a:lnTo>
                        <a:pt x="76" y="316"/>
                      </a:lnTo>
                      <a:lnTo>
                        <a:pt x="68" y="283"/>
                      </a:lnTo>
                      <a:lnTo>
                        <a:pt x="53" y="249"/>
                      </a:lnTo>
                      <a:lnTo>
                        <a:pt x="33" y="214"/>
                      </a:lnTo>
                      <a:lnTo>
                        <a:pt x="63" y="236"/>
                      </a:lnTo>
                      <a:lnTo>
                        <a:pt x="87" y="261"/>
                      </a:lnTo>
                      <a:lnTo>
                        <a:pt x="104" y="290"/>
                      </a:lnTo>
                      <a:lnTo>
                        <a:pt x="116" y="322"/>
                      </a:lnTo>
                      <a:lnTo>
                        <a:pt x="128" y="287"/>
                      </a:lnTo>
                      <a:lnTo>
                        <a:pt x="135" y="248"/>
                      </a:lnTo>
                      <a:lnTo>
                        <a:pt x="136" y="206"/>
                      </a:lnTo>
                      <a:lnTo>
                        <a:pt x="131" y="163"/>
                      </a:lnTo>
                      <a:lnTo>
                        <a:pt x="154" y="226"/>
                      </a:lnTo>
                      <a:lnTo>
                        <a:pt x="165" y="146"/>
                      </a:lnTo>
                      <a:lnTo>
                        <a:pt x="165" y="40"/>
                      </a:lnTo>
                      <a:lnTo>
                        <a:pt x="183" y="88"/>
                      </a:lnTo>
                      <a:lnTo>
                        <a:pt x="197" y="145"/>
                      </a:lnTo>
                      <a:lnTo>
                        <a:pt x="206" y="208"/>
                      </a:lnTo>
                      <a:lnTo>
                        <a:pt x="207" y="274"/>
                      </a:lnTo>
                      <a:lnTo>
                        <a:pt x="222" y="218"/>
                      </a:lnTo>
                      <a:lnTo>
                        <a:pt x="236" y="152"/>
                      </a:lnTo>
                      <a:lnTo>
                        <a:pt x="248" y="80"/>
                      </a:lnTo>
                      <a:lnTo>
                        <a:pt x="255" y="0"/>
                      </a:lnTo>
                      <a:lnTo>
                        <a:pt x="267" y="82"/>
                      </a:lnTo>
                      <a:lnTo>
                        <a:pt x="268" y="163"/>
                      </a:lnTo>
                      <a:lnTo>
                        <a:pt x="261" y="243"/>
                      </a:lnTo>
                      <a:lnTo>
                        <a:pt x="245" y="322"/>
                      </a:lnTo>
                      <a:lnTo>
                        <a:pt x="263" y="311"/>
                      </a:lnTo>
                      <a:lnTo>
                        <a:pt x="282" y="292"/>
                      </a:lnTo>
                      <a:lnTo>
                        <a:pt x="300" y="270"/>
                      </a:lnTo>
                      <a:lnTo>
                        <a:pt x="315" y="244"/>
                      </a:lnTo>
                      <a:lnTo>
                        <a:pt x="307" y="282"/>
                      </a:lnTo>
                      <a:lnTo>
                        <a:pt x="292" y="321"/>
                      </a:lnTo>
                      <a:lnTo>
                        <a:pt x="270" y="360"/>
                      </a:lnTo>
                      <a:lnTo>
                        <a:pt x="246" y="394"/>
                      </a:lnTo>
                      <a:lnTo>
                        <a:pt x="159" y="413"/>
                      </a:lnTo>
                      <a:lnTo>
                        <a:pt x="122" y="419"/>
                      </a:lnTo>
                      <a:lnTo>
                        <a:pt x="110" y="420"/>
                      </a:lnTo>
                      <a:lnTo>
                        <a:pt x="98" y="419"/>
                      </a:lnTo>
                      <a:lnTo>
                        <a:pt x="86" y="417"/>
                      </a:lnTo>
                      <a:lnTo>
                        <a:pt x="76" y="420"/>
                      </a:lnTo>
                      <a:lnTo>
                        <a:pt x="59" y="430"/>
                      </a:lnTo>
                      <a:lnTo>
                        <a:pt x="26" y="46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147">
                  <a:extLst>
                    <a:ext uri="{FF2B5EF4-FFF2-40B4-BE49-F238E27FC236}">
                      <a16:creationId xmlns:a16="http://schemas.microsoft.com/office/drawing/2014/main" id="{1E7BA31A-81C5-4B1D-8327-F0C7416CE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3844925"/>
                  <a:ext cx="53975" cy="46038"/>
                </a:xfrm>
                <a:custGeom>
                  <a:avLst/>
                  <a:gdLst>
                    <a:gd name="T0" fmla="*/ 41 w 233"/>
                    <a:gd name="T1" fmla="*/ 264 h 264"/>
                    <a:gd name="T2" fmla="*/ 0 w 233"/>
                    <a:gd name="T3" fmla="*/ 228 h 264"/>
                    <a:gd name="T4" fmla="*/ 19 w 233"/>
                    <a:gd name="T5" fmla="*/ 177 h 264"/>
                    <a:gd name="T6" fmla="*/ 43 w 233"/>
                    <a:gd name="T7" fmla="*/ 128 h 264"/>
                    <a:gd name="T8" fmla="*/ 72 w 233"/>
                    <a:gd name="T9" fmla="*/ 84 h 264"/>
                    <a:gd name="T10" fmla="*/ 88 w 233"/>
                    <a:gd name="T11" fmla="*/ 66 h 264"/>
                    <a:gd name="T12" fmla="*/ 106 w 233"/>
                    <a:gd name="T13" fmla="*/ 49 h 264"/>
                    <a:gd name="T14" fmla="*/ 85 w 233"/>
                    <a:gd name="T15" fmla="*/ 81 h 264"/>
                    <a:gd name="T16" fmla="*/ 69 w 233"/>
                    <a:gd name="T17" fmla="*/ 114 h 264"/>
                    <a:gd name="T18" fmla="*/ 57 w 233"/>
                    <a:gd name="T19" fmla="*/ 149 h 264"/>
                    <a:gd name="T20" fmla="*/ 53 w 233"/>
                    <a:gd name="T21" fmla="*/ 182 h 264"/>
                    <a:gd name="T22" fmla="*/ 89 w 233"/>
                    <a:gd name="T23" fmla="*/ 130 h 264"/>
                    <a:gd name="T24" fmla="*/ 131 w 233"/>
                    <a:gd name="T25" fmla="*/ 82 h 264"/>
                    <a:gd name="T26" fmla="*/ 180 w 233"/>
                    <a:gd name="T27" fmla="*/ 38 h 264"/>
                    <a:gd name="T28" fmla="*/ 233 w 233"/>
                    <a:gd name="T29" fmla="*/ 0 h 264"/>
                    <a:gd name="T30" fmla="*/ 165 w 233"/>
                    <a:gd name="T31" fmla="*/ 66 h 264"/>
                    <a:gd name="T32" fmla="*/ 134 w 233"/>
                    <a:gd name="T33" fmla="*/ 103 h 264"/>
                    <a:gd name="T34" fmla="*/ 106 w 233"/>
                    <a:gd name="T35" fmla="*/ 145 h 264"/>
                    <a:gd name="T36" fmla="*/ 143 w 233"/>
                    <a:gd name="T37" fmla="*/ 127 h 264"/>
                    <a:gd name="T38" fmla="*/ 165 w 233"/>
                    <a:gd name="T39" fmla="*/ 120 h 264"/>
                    <a:gd name="T40" fmla="*/ 189 w 233"/>
                    <a:gd name="T41" fmla="*/ 116 h 264"/>
                    <a:gd name="T42" fmla="*/ 165 w 233"/>
                    <a:gd name="T43" fmla="*/ 127 h 264"/>
                    <a:gd name="T44" fmla="*/ 141 w 233"/>
                    <a:gd name="T45" fmla="*/ 141 h 264"/>
                    <a:gd name="T46" fmla="*/ 98 w 233"/>
                    <a:gd name="T47" fmla="*/ 177 h 264"/>
                    <a:gd name="T48" fmla="*/ 63 w 233"/>
                    <a:gd name="T49" fmla="*/ 220 h 264"/>
                    <a:gd name="T50" fmla="*/ 51 w 233"/>
                    <a:gd name="T51" fmla="*/ 241 h 264"/>
                    <a:gd name="T52" fmla="*/ 41 w 233"/>
                    <a:gd name="T53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3" h="264">
                      <a:moveTo>
                        <a:pt x="41" y="264"/>
                      </a:moveTo>
                      <a:lnTo>
                        <a:pt x="0" y="228"/>
                      </a:lnTo>
                      <a:lnTo>
                        <a:pt x="19" y="177"/>
                      </a:lnTo>
                      <a:lnTo>
                        <a:pt x="43" y="128"/>
                      </a:lnTo>
                      <a:lnTo>
                        <a:pt x="72" y="84"/>
                      </a:lnTo>
                      <a:lnTo>
                        <a:pt x="88" y="66"/>
                      </a:lnTo>
                      <a:lnTo>
                        <a:pt x="106" y="49"/>
                      </a:lnTo>
                      <a:lnTo>
                        <a:pt x="85" y="81"/>
                      </a:lnTo>
                      <a:lnTo>
                        <a:pt x="69" y="114"/>
                      </a:lnTo>
                      <a:lnTo>
                        <a:pt x="57" y="149"/>
                      </a:lnTo>
                      <a:lnTo>
                        <a:pt x="53" y="182"/>
                      </a:lnTo>
                      <a:lnTo>
                        <a:pt x="89" y="130"/>
                      </a:lnTo>
                      <a:lnTo>
                        <a:pt x="131" y="82"/>
                      </a:lnTo>
                      <a:lnTo>
                        <a:pt x="180" y="38"/>
                      </a:lnTo>
                      <a:lnTo>
                        <a:pt x="233" y="0"/>
                      </a:lnTo>
                      <a:lnTo>
                        <a:pt x="165" y="66"/>
                      </a:lnTo>
                      <a:lnTo>
                        <a:pt x="134" y="103"/>
                      </a:lnTo>
                      <a:lnTo>
                        <a:pt x="106" y="145"/>
                      </a:lnTo>
                      <a:lnTo>
                        <a:pt x="143" y="127"/>
                      </a:lnTo>
                      <a:lnTo>
                        <a:pt x="165" y="120"/>
                      </a:lnTo>
                      <a:lnTo>
                        <a:pt x="189" y="116"/>
                      </a:lnTo>
                      <a:lnTo>
                        <a:pt x="165" y="127"/>
                      </a:lnTo>
                      <a:lnTo>
                        <a:pt x="141" y="141"/>
                      </a:lnTo>
                      <a:lnTo>
                        <a:pt x="98" y="177"/>
                      </a:lnTo>
                      <a:lnTo>
                        <a:pt x="63" y="220"/>
                      </a:lnTo>
                      <a:lnTo>
                        <a:pt x="51" y="241"/>
                      </a:lnTo>
                      <a:lnTo>
                        <a:pt x="41" y="26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148">
                  <a:extLst>
                    <a:ext uri="{FF2B5EF4-FFF2-40B4-BE49-F238E27FC236}">
                      <a16:creationId xmlns:a16="http://schemas.microsoft.com/office/drawing/2014/main" id="{4EB94444-B98D-4CAA-9F9D-D1E9564C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2888" y="2581275"/>
                  <a:ext cx="1657350" cy="935038"/>
                </a:xfrm>
                <a:custGeom>
                  <a:avLst/>
                  <a:gdLst>
                    <a:gd name="T0" fmla="*/ 3297 w 7305"/>
                    <a:gd name="T1" fmla="*/ 4556 h 5296"/>
                    <a:gd name="T2" fmla="*/ 3154 w 7305"/>
                    <a:gd name="T3" fmla="*/ 4769 h 5296"/>
                    <a:gd name="T4" fmla="*/ 2776 w 7305"/>
                    <a:gd name="T5" fmla="*/ 4651 h 5296"/>
                    <a:gd name="T6" fmla="*/ 2454 w 7305"/>
                    <a:gd name="T7" fmla="*/ 4562 h 5296"/>
                    <a:gd name="T8" fmla="*/ 2045 w 7305"/>
                    <a:gd name="T9" fmla="*/ 4628 h 5296"/>
                    <a:gd name="T10" fmla="*/ 1459 w 7305"/>
                    <a:gd name="T11" fmla="*/ 4883 h 5296"/>
                    <a:gd name="T12" fmla="*/ 1766 w 7305"/>
                    <a:gd name="T13" fmla="*/ 4521 h 5296"/>
                    <a:gd name="T14" fmla="*/ 1742 w 7305"/>
                    <a:gd name="T15" fmla="*/ 4169 h 5296"/>
                    <a:gd name="T16" fmla="*/ 2039 w 7305"/>
                    <a:gd name="T17" fmla="*/ 4037 h 5296"/>
                    <a:gd name="T18" fmla="*/ 1612 w 7305"/>
                    <a:gd name="T19" fmla="*/ 3979 h 5296"/>
                    <a:gd name="T20" fmla="*/ 1011 w 7305"/>
                    <a:gd name="T21" fmla="*/ 3972 h 5296"/>
                    <a:gd name="T22" fmla="*/ 684 w 7305"/>
                    <a:gd name="T23" fmla="*/ 3777 h 5296"/>
                    <a:gd name="T24" fmla="*/ 684 w 7305"/>
                    <a:gd name="T25" fmla="*/ 3577 h 5296"/>
                    <a:gd name="T26" fmla="*/ 75 w 7305"/>
                    <a:gd name="T27" fmla="*/ 3423 h 5296"/>
                    <a:gd name="T28" fmla="*/ 383 w 7305"/>
                    <a:gd name="T29" fmla="*/ 3116 h 5296"/>
                    <a:gd name="T30" fmla="*/ 865 w 7305"/>
                    <a:gd name="T31" fmla="*/ 3071 h 5296"/>
                    <a:gd name="T32" fmla="*/ 1003 w 7305"/>
                    <a:gd name="T33" fmla="*/ 2882 h 5296"/>
                    <a:gd name="T34" fmla="*/ 1407 w 7305"/>
                    <a:gd name="T35" fmla="*/ 2518 h 5296"/>
                    <a:gd name="T36" fmla="*/ 1279 w 7305"/>
                    <a:gd name="T37" fmla="*/ 2097 h 5296"/>
                    <a:gd name="T38" fmla="*/ 993 w 7305"/>
                    <a:gd name="T39" fmla="*/ 1725 h 5296"/>
                    <a:gd name="T40" fmla="*/ 1571 w 7305"/>
                    <a:gd name="T41" fmla="*/ 1677 h 5296"/>
                    <a:gd name="T42" fmla="*/ 1889 w 7305"/>
                    <a:gd name="T43" fmla="*/ 1688 h 5296"/>
                    <a:gd name="T44" fmla="*/ 2231 w 7305"/>
                    <a:gd name="T45" fmla="*/ 1485 h 5296"/>
                    <a:gd name="T46" fmla="*/ 2804 w 7305"/>
                    <a:gd name="T47" fmla="*/ 1738 h 5296"/>
                    <a:gd name="T48" fmla="*/ 2876 w 7305"/>
                    <a:gd name="T49" fmla="*/ 1448 h 5296"/>
                    <a:gd name="T50" fmla="*/ 2606 w 7305"/>
                    <a:gd name="T51" fmla="*/ 1054 h 5296"/>
                    <a:gd name="T52" fmla="*/ 2985 w 7305"/>
                    <a:gd name="T53" fmla="*/ 1046 h 5296"/>
                    <a:gd name="T54" fmla="*/ 3208 w 7305"/>
                    <a:gd name="T55" fmla="*/ 637 h 5296"/>
                    <a:gd name="T56" fmla="*/ 3513 w 7305"/>
                    <a:gd name="T57" fmla="*/ 330 h 5296"/>
                    <a:gd name="T58" fmla="*/ 3990 w 7305"/>
                    <a:gd name="T59" fmla="*/ 108 h 5296"/>
                    <a:gd name="T60" fmla="*/ 4365 w 7305"/>
                    <a:gd name="T61" fmla="*/ 370 h 5296"/>
                    <a:gd name="T62" fmla="*/ 4660 w 7305"/>
                    <a:gd name="T63" fmla="*/ 574 h 5296"/>
                    <a:gd name="T64" fmla="*/ 4895 w 7305"/>
                    <a:gd name="T65" fmla="*/ 890 h 5296"/>
                    <a:gd name="T66" fmla="*/ 5138 w 7305"/>
                    <a:gd name="T67" fmla="*/ 785 h 5296"/>
                    <a:gd name="T68" fmla="*/ 5494 w 7305"/>
                    <a:gd name="T69" fmla="*/ 399 h 5296"/>
                    <a:gd name="T70" fmla="*/ 5921 w 7305"/>
                    <a:gd name="T71" fmla="*/ 506 h 5296"/>
                    <a:gd name="T72" fmla="*/ 5807 w 7305"/>
                    <a:gd name="T73" fmla="*/ 1048 h 5296"/>
                    <a:gd name="T74" fmla="*/ 5876 w 7305"/>
                    <a:gd name="T75" fmla="*/ 1460 h 5296"/>
                    <a:gd name="T76" fmla="*/ 5638 w 7305"/>
                    <a:gd name="T77" fmla="*/ 1878 h 5296"/>
                    <a:gd name="T78" fmla="*/ 6066 w 7305"/>
                    <a:gd name="T79" fmla="*/ 2045 h 5296"/>
                    <a:gd name="T80" fmla="*/ 6202 w 7305"/>
                    <a:gd name="T81" fmla="*/ 2332 h 5296"/>
                    <a:gd name="T82" fmla="*/ 6340 w 7305"/>
                    <a:gd name="T83" fmla="*/ 2318 h 5296"/>
                    <a:gd name="T84" fmla="*/ 6636 w 7305"/>
                    <a:gd name="T85" fmla="*/ 2483 h 5296"/>
                    <a:gd name="T86" fmla="*/ 6973 w 7305"/>
                    <a:gd name="T87" fmla="*/ 2690 h 5296"/>
                    <a:gd name="T88" fmla="*/ 7263 w 7305"/>
                    <a:gd name="T89" fmla="*/ 2975 h 5296"/>
                    <a:gd name="T90" fmla="*/ 6933 w 7305"/>
                    <a:gd name="T91" fmla="*/ 3200 h 5296"/>
                    <a:gd name="T92" fmla="*/ 7148 w 7305"/>
                    <a:gd name="T93" fmla="*/ 3501 h 5296"/>
                    <a:gd name="T94" fmla="*/ 6932 w 7305"/>
                    <a:gd name="T95" fmla="*/ 3760 h 5296"/>
                    <a:gd name="T96" fmla="*/ 6579 w 7305"/>
                    <a:gd name="T97" fmla="*/ 3625 h 5296"/>
                    <a:gd name="T98" fmla="*/ 6153 w 7305"/>
                    <a:gd name="T99" fmla="*/ 3717 h 5296"/>
                    <a:gd name="T100" fmla="*/ 5994 w 7305"/>
                    <a:gd name="T101" fmla="*/ 4001 h 5296"/>
                    <a:gd name="T102" fmla="*/ 5676 w 7305"/>
                    <a:gd name="T103" fmla="*/ 4173 h 5296"/>
                    <a:gd name="T104" fmla="*/ 5982 w 7305"/>
                    <a:gd name="T105" fmla="*/ 4429 h 5296"/>
                    <a:gd name="T106" fmla="*/ 6447 w 7305"/>
                    <a:gd name="T107" fmla="*/ 4341 h 5296"/>
                    <a:gd name="T108" fmla="*/ 6452 w 7305"/>
                    <a:gd name="T109" fmla="*/ 4915 h 5296"/>
                    <a:gd name="T110" fmla="*/ 6235 w 7305"/>
                    <a:gd name="T111" fmla="*/ 5119 h 5296"/>
                    <a:gd name="T112" fmla="*/ 5739 w 7305"/>
                    <a:gd name="T113" fmla="*/ 5074 h 5296"/>
                    <a:gd name="T114" fmla="*/ 5395 w 7305"/>
                    <a:gd name="T115" fmla="*/ 4961 h 5296"/>
                    <a:gd name="T116" fmla="*/ 5093 w 7305"/>
                    <a:gd name="T117" fmla="*/ 4692 h 5296"/>
                    <a:gd name="T118" fmla="*/ 5142 w 7305"/>
                    <a:gd name="T119" fmla="*/ 5126 h 5296"/>
                    <a:gd name="T120" fmla="*/ 4802 w 7305"/>
                    <a:gd name="T121" fmla="*/ 5054 h 5296"/>
                    <a:gd name="T122" fmla="*/ 4197 w 7305"/>
                    <a:gd name="T123" fmla="*/ 4932 h 5296"/>
                    <a:gd name="T124" fmla="*/ 3774 w 7305"/>
                    <a:gd name="T125" fmla="*/ 4758 h 5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305" h="5296">
                      <a:moveTo>
                        <a:pt x="3719" y="4744"/>
                      </a:moveTo>
                      <a:lnTo>
                        <a:pt x="3712" y="4763"/>
                      </a:lnTo>
                      <a:lnTo>
                        <a:pt x="3699" y="4777"/>
                      </a:lnTo>
                      <a:lnTo>
                        <a:pt x="3682" y="4787"/>
                      </a:lnTo>
                      <a:lnTo>
                        <a:pt x="3663" y="4790"/>
                      </a:lnTo>
                      <a:lnTo>
                        <a:pt x="3644" y="4787"/>
                      </a:lnTo>
                      <a:lnTo>
                        <a:pt x="3627" y="4779"/>
                      </a:lnTo>
                      <a:lnTo>
                        <a:pt x="3613" y="4766"/>
                      </a:lnTo>
                      <a:lnTo>
                        <a:pt x="3603" y="4746"/>
                      </a:lnTo>
                      <a:lnTo>
                        <a:pt x="3587" y="4769"/>
                      </a:lnTo>
                      <a:lnTo>
                        <a:pt x="3568" y="4784"/>
                      </a:lnTo>
                      <a:lnTo>
                        <a:pt x="3549" y="4791"/>
                      </a:lnTo>
                      <a:lnTo>
                        <a:pt x="3529" y="4793"/>
                      </a:lnTo>
                      <a:lnTo>
                        <a:pt x="3512" y="4788"/>
                      </a:lnTo>
                      <a:lnTo>
                        <a:pt x="3498" y="4776"/>
                      </a:lnTo>
                      <a:lnTo>
                        <a:pt x="3487" y="4759"/>
                      </a:lnTo>
                      <a:lnTo>
                        <a:pt x="3483" y="4736"/>
                      </a:lnTo>
                      <a:lnTo>
                        <a:pt x="3481" y="4755"/>
                      </a:lnTo>
                      <a:lnTo>
                        <a:pt x="3473" y="4771"/>
                      </a:lnTo>
                      <a:lnTo>
                        <a:pt x="3462" y="4784"/>
                      </a:lnTo>
                      <a:lnTo>
                        <a:pt x="3448" y="4792"/>
                      </a:lnTo>
                      <a:lnTo>
                        <a:pt x="3431" y="4793"/>
                      </a:lnTo>
                      <a:lnTo>
                        <a:pt x="3415" y="4789"/>
                      </a:lnTo>
                      <a:lnTo>
                        <a:pt x="3400" y="4776"/>
                      </a:lnTo>
                      <a:lnTo>
                        <a:pt x="3386" y="4755"/>
                      </a:lnTo>
                      <a:lnTo>
                        <a:pt x="3361" y="4760"/>
                      </a:lnTo>
                      <a:lnTo>
                        <a:pt x="3340" y="4759"/>
                      </a:lnTo>
                      <a:lnTo>
                        <a:pt x="3322" y="4752"/>
                      </a:lnTo>
                      <a:lnTo>
                        <a:pt x="3311" y="4739"/>
                      </a:lnTo>
                      <a:lnTo>
                        <a:pt x="3305" y="4723"/>
                      </a:lnTo>
                      <a:lnTo>
                        <a:pt x="3308" y="4704"/>
                      </a:lnTo>
                      <a:lnTo>
                        <a:pt x="3320" y="4683"/>
                      </a:lnTo>
                      <a:lnTo>
                        <a:pt x="3344" y="4662"/>
                      </a:lnTo>
                      <a:lnTo>
                        <a:pt x="3315" y="4661"/>
                      </a:lnTo>
                      <a:lnTo>
                        <a:pt x="3293" y="4652"/>
                      </a:lnTo>
                      <a:lnTo>
                        <a:pt x="3279" y="4637"/>
                      </a:lnTo>
                      <a:lnTo>
                        <a:pt x="3273" y="4620"/>
                      </a:lnTo>
                      <a:lnTo>
                        <a:pt x="3274" y="4601"/>
                      </a:lnTo>
                      <a:lnTo>
                        <a:pt x="3285" y="4583"/>
                      </a:lnTo>
                      <a:lnTo>
                        <a:pt x="3304" y="4567"/>
                      </a:lnTo>
                      <a:lnTo>
                        <a:pt x="3333" y="4557"/>
                      </a:lnTo>
                      <a:lnTo>
                        <a:pt x="3314" y="4559"/>
                      </a:lnTo>
                      <a:lnTo>
                        <a:pt x="3297" y="4556"/>
                      </a:lnTo>
                      <a:lnTo>
                        <a:pt x="3281" y="4550"/>
                      </a:lnTo>
                      <a:lnTo>
                        <a:pt x="3271" y="4541"/>
                      </a:lnTo>
                      <a:lnTo>
                        <a:pt x="3263" y="4530"/>
                      </a:lnTo>
                      <a:lnTo>
                        <a:pt x="3263" y="4518"/>
                      </a:lnTo>
                      <a:lnTo>
                        <a:pt x="3270" y="4505"/>
                      </a:lnTo>
                      <a:lnTo>
                        <a:pt x="3285" y="4491"/>
                      </a:lnTo>
                      <a:lnTo>
                        <a:pt x="3275" y="4496"/>
                      </a:lnTo>
                      <a:lnTo>
                        <a:pt x="3265" y="4497"/>
                      </a:lnTo>
                      <a:lnTo>
                        <a:pt x="3257" y="4495"/>
                      </a:lnTo>
                      <a:lnTo>
                        <a:pt x="3249" y="4490"/>
                      </a:lnTo>
                      <a:lnTo>
                        <a:pt x="3243" y="4481"/>
                      </a:lnTo>
                      <a:lnTo>
                        <a:pt x="3238" y="4469"/>
                      </a:lnTo>
                      <a:lnTo>
                        <a:pt x="3236" y="4438"/>
                      </a:lnTo>
                      <a:lnTo>
                        <a:pt x="3233" y="4461"/>
                      </a:lnTo>
                      <a:lnTo>
                        <a:pt x="3226" y="4480"/>
                      </a:lnTo>
                      <a:lnTo>
                        <a:pt x="3216" y="4496"/>
                      </a:lnTo>
                      <a:lnTo>
                        <a:pt x="3204" y="4508"/>
                      </a:lnTo>
                      <a:lnTo>
                        <a:pt x="3189" y="4513"/>
                      </a:lnTo>
                      <a:lnTo>
                        <a:pt x="3173" y="4512"/>
                      </a:lnTo>
                      <a:lnTo>
                        <a:pt x="3154" y="4504"/>
                      </a:lnTo>
                      <a:lnTo>
                        <a:pt x="3135" y="4487"/>
                      </a:lnTo>
                      <a:lnTo>
                        <a:pt x="3149" y="4511"/>
                      </a:lnTo>
                      <a:lnTo>
                        <a:pt x="3150" y="4523"/>
                      </a:lnTo>
                      <a:lnTo>
                        <a:pt x="3148" y="4533"/>
                      </a:lnTo>
                      <a:lnTo>
                        <a:pt x="3135" y="4548"/>
                      </a:lnTo>
                      <a:lnTo>
                        <a:pt x="3115" y="4553"/>
                      </a:lnTo>
                      <a:lnTo>
                        <a:pt x="3132" y="4561"/>
                      </a:lnTo>
                      <a:lnTo>
                        <a:pt x="3142" y="4570"/>
                      </a:lnTo>
                      <a:lnTo>
                        <a:pt x="3148" y="4581"/>
                      </a:lnTo>
                      <a:lnTo>
                        <a:pt x="3150" y="4590"/>
                      </a:lnTo>
                      <a:lnTo>
                        <a:pt x="3147" y="4600"/>
                      </a:lnTo>
                      <a:lnTo>
                        <a:pt x="3139" y="4608"/>
                      </a:lnTo>
                      <a:lnTo>
                        <a:pt x="3112" y="4621"/>
                      </a:lnTo>
                      <a:lnTo>
                        <a:pt x="3143" y="4631"/>
                      </a:lnTo>
                      <a:lnTo>
                        <a:pt x="3166" y="4643"/>
                      </a:lnTo>
                      <a:lnTo>
                        <a:pt x="3182" y="4657"/>
                      </a:lnTo>
                      <a:lnTo>
                        <a:pt x="3190" y="4670"/>
                      </a:lnTo>
                      <a:lnTo>
                        <a:pt x="3191" y="4685"/>
                      </a:lnTo>
                      <a:lnTo>
                        <a:pt x="3184" y="4699"/>
                      </a:lnTo>
                      <a:lnTo>
                        <a:pt x="3170" y="4711"/>
                      </a:lnTo>
                      <a:lnTo>
                        <a:pt x="3150" y="4722"/>
                      </a:lnTo>
                      <a:lnTo>
                        <a:pt x="3156" y="4750"/>
                      </a:lnTo>
                      <a:lnTo>
                        <a:pt x="3154" y="4769"/>
                      </a:lnTo>
                      <a:lnTo>
                        <a:pt x="3143" y="4781"/>
                      </a:lnTo>
                      <a:lnTo>
                        <a:pt x="3129" y="4784"/>
                      </a:lnTo>
                      <a:lnTo>
                        <a:pt x="3112" y="4781"/>
                      </a:lnTo>
                      <a:lnTo>
                        <a:pt x="3095" y="4771"/>
                      </a:lnTo>
                      <a:lnTo>
                        <a:pt x="3081" y="4756"/>
                      </a:lnTo>
                      <a:lnTo>
                        <a:pt x="3071" y="4736"/>
                      </a:lnTo>
                      <a:lnTo>
                        <a:pt x="3073" y="4752"/>
                      </a:lnTo>
                      <a:lnTo>
                        <a:pt x="3070" y="4763"/>
                      </a:lnTo>
                      <a:lnTo>
                        <a:pt x="3063" y="4772"/>
                      </a:lnTo>
                      <a:lnTo>
                        <a:pt x="3053" y="4778"/>
                      </a:lnTo>
                      <a:lnTo>
                        <a:pt x="3041" y="4781"/>
                      </a:lnTo>
                      <a:lnTo>
                        <a:pt x="3029" y="4779"/>
                      </a:lnTo>
                      <a:lnTo>
                        <a:pt x="3008" y="4770"/>
                      </a:lnTo>
                      <a:lnTo>
                        <a:pt x="3013" y="4792"/>
                      </a:lnTo>
                      <a:lnTo>
                        <a:pt x="3010" y="4812"/>
                      </a:lnTo>
                      <a:lnTo>
                        <a:pt x="3000" y="4828"/>
                      </a:lnTo>
                      <a:lnTo>
                        <a:pt x="2987" y="4837"/>
                      </a:lnTo>
                      <a:lnTo>
                        <a:pt x="2972" y="4840"/>
                      </a:lnTo>
                      <a:lnTo>
                        <a:pt x="2957" y="4835"/>
                      </a:lnTo>
                      <a:lnTo>
                        <a:pt x="2944" y="4819"/>
                      </a:lnTo>
                      <a:lnTo>
                        <a:pt x="2935" y="4792"/>
                      </a:lnTo>
                      <a:lnTo>
                        <a:pt x="2916" y="4809"/>
                      </a:lnTo>
                      <a:lnTo>
                        <a:pt x="2898" y="4819"/>
                      </a:lnTo>
                      <a:lnTo>
                        <a:pt x="2881" y="4820"/>
                      </a:lnTo>
                      <a:lnTo>
                        <a:pt x="2869" y="4815"/>
                      </a:lnTo>
                      <a:lnTo>
                        <a:pt x="2861" y="4803"/>
                      </a:lnTo>
                      <a:lnTo>
                        <a:pt x="2858" y="4786"/>
                      </a:lnTo>
                      <a:lnTo>
                        <a:pt x="2861" y="4764"/>
                      </a:lnTo>
                      <a:lnTo>
                        <a:pt x="2873" y="4740"/>
                      </a:lnTo>
                      <a:lnTo>
                        <a:pt x="2860" y="4747"/>
                      </a:lnTo>
                      <a:lnTo>
                        <a:pt x="2847" y="4750"/>
                      </a:lnTo>
                      <a:lnTo>
                        <a:pt x="2821" y="4740"/>
                      </a:lnTo>
                      <a:lnTo>
                        <a:pt x="2811" y="4730"/>
                      </a:lnTo>
                      <a:lnTo>
                        <a:pt x="2806" y="4719"/>
                      </a:lnTo>
                      <a:lnTo>
                        <a:pt x="2806" y="4706"/>
                      </a:lnTo>
                      <a:lnTo>
                        <a:pt x="2812" y="4692"/>
                      </a:lnTo>
                      <a:lnTo>
                        <a:pt x="2795" y="4704"/>
                      </a:lnTo>
                      <a:lnTo>
                        <a:pt x="2781" y="4708"/>
                      </a:lnTo>
                      <a:lnTo>
                        <a:pt x="2771" y="4706"/>
                      </a:lnTo>
                      <a:lnTo>
                        <a:pt x="2765" y="4698"/>
                      </a:lnTo>
                      <a:lnTo>
                        <a:pt x="2764" y="4685"/>
                      </a:lnTo>
                      <a:lnTo>
                        <a:pt x="2767" y="4669"/>
                      </a:lnTo>
                      <a:lnTo>
                        <a:pt x="2776" y="4651"/>
                      </a:lnTo>
                      <a:lnTo>
                        <a:pt x="2790" y="4632"/>
                      </a:lnTo>
                      <a:lnTo>
                        <a:pt x="2769" y="4651"/>
                      </a:lnTo>
                      <a:lnTo>
                        <a:pt x="2761" y="4654"/>
                      </a:lnTo>
                      <a:lnTo>
                        <a:pt x="2752" y="4654"/>
                      </a:lnTo>
                      <a:lnTo>
                        <a:pt x="2744" y="4650"/>
                      </a:lnTo>
                      <a:lnTo>
                        <a:pt x="2738" y="4644"/>
                      </a:lnTo>
                      <a:lnTo>
                        <a:pt x="2726" y="4621"/>
                      </a:lnTo>
                      <a:lnTo>
                        <a:pt x="2724" y="4643"/>
                      </a:lnTo>
                      <a:lnTo>
                        <a:pt x="2715" y="4668"/>
                      </a:lnTo>
                      <a:lnTo>
                        <a:pt x="2688" y="4717"/>
                      </a:lnTo>
                      <a:lnTo>
                        <a:pt x="2672" y="4732"/>
                      </a:lnTo>
                      <a:lnTo>
                        <a:pt x="2655" y="4735"/>
                      </a:lnTo>
                      <a:lnTo>
                        <a:pt x="2646" y="4730"/>
                      </a:lnTo>
                      <a:lnTo>
                        <a:pt x="2639" y="4722"/>
                      </a:lnTo>
                      <a:lnTo>
                        <a:pt x="2631" y="4708"/>
                      </a:lnTo>
                      <a:lnTo>
                        <a:pt x="2625" y="4688"/>
                      </a:lnTo>
                      <a:lnTo>
                        <a:pt x="2601" y="4714"/>
                      </a:lnTo>
                      <a:lnTo>
                        <a:pt x="2578" y="4725"/>
                      </a:lnTo>
                      <a:lnTo>
                        <a:pt x="2569" y="4726"/>
                      </a:lnTo>
                      <a:lnTo>
                        <a:pt x="2560" y="4724"/>
                      </a:lnTo>
                      <a:lnTo>
                        <a:pt x="2547" y="4713"/>
                      </a:lnTo>
                      <a:lnTo>
                        <a:pt x="2541" y="4696"/>
                      </a:lnTo>
                      <a:lnTo>
                        <a:pt x="2544" y="4676"/>
                      </a:lnTo>
                      <a:lnTo>
                        <a:pt x="2550" y="4665"/>
                      </a:lnTo>
                      <a:lnTo>
                        <a:pt x="2559" y="4654"/>
                      </a:lnTo>
                      <a:lnTo>
                        <a:pt x="2587" y="4636"/>
                      </a:lnTo>
                      <a:lnTo>
                        <a:pt x="2574" y="4629"/>
                      </a:lnTo>
                      <a:lnTo>
                        <a:pt x="2565" y="4621"/>
                      </a:lnTo>
                      <a:lnTo>
                        <a:pt x="2561" y="4612"/>
                      </a:lnTo>
                      <a:lnTo>
                        <a:pt x="2560" y="4602"/>
                      </a:lnTo>
                      <a:lnTo>
                        <a:pt x="2568" y="4582"/>
                      </a:lnTo>
                      <a:lnTo>
                        <a:pt x="2585" y="4562"/>
                      </a:lnTo>
                      <a:lnTo>
                        <a:pt x="2551" y="4576"/>
                      </a:lnTo>
                      <a:lnTo>
                        <a:pt x="2536" y="4577"/>
                      </a:lnTo>
                      <a:lnTo>
                        <a:pt x="2525" y="4575"/>
                      </a:lnTo>
                      <a:lnTo>
                        <a:pt x="2515" y="4568"/>
                      </a:lnTo>
                      <a:lnTo>
                        <a:pt x="2509" y="4557"/>
                      </a:lnTo>
                      <a:lnTo>
                        <a:pt x="2508" y="4543"/>
                      </a:lnTo>
                      <a:lnTo>
                        <a:pt x="2513" y="4524"/>
                      </a:lnTo>
                      <a:lnTo>
                        <a:pt x="2499" y="4548"/>
                      </a:lnTo>
                      <a:lnTo>
                        <a:pt x="2478" y="4560"/>
                      </a:lnTo>
                      <a:lnTo>
                        <a:pt x="2466" y="4562"/>
                      </a:lnTo>
                      <a:lnTo>
                        <a:pt x="2454" y="4562"/>
                      </a:lnTo>
                      <a:lnTo>
                        <a:pt x="2430" y="4554"/>
                      </a:lnTo>
                      <a:lnTo>
                        <a:pt x="2425" y="4570"/>
                      </a:lnTo>
                      <a:lnTo>
                        <a:pt x="2418" y="4583"/>
                      </a:lnTo>
                      <a:lnTo>
                        <a:pt x="2406" y="4591"/>
                      </a:lnTo>
                      <a:lnTo>
                        <a:pt x="2393" y="4598"/>
                      </a:lnTo>
                      <a:lnTo>
                        <a:pt x="2363" y="4602"/>
                      </a:lnTo>
                      <a:lnTo>
                        <a:pt x="2333" y="4599"/>
                      </a:lnTo>
                      <a:lnTo>
                        <a:pt x="2347" y="4627"/>
                      </a:lnTo>
                      <a:lnTo>
                        <a:pt x="2350" y="4643"/>
                      </a:lnTo>
                      <a:lnTo>
                        <a:pt x="2349" y="4660"/>
                      </a:lnTo>
                      <a:lnTo>
                        <a:pt x="2346" y="4675"/>
                      </a:lnTo>
                      <a:lnTo>
                        <a:pt x="2337" y="4688"/>
                      </a:lnTo>
                      <a:lnTo>
                        <a:pt x="2326" y="4697"/>
                      </a:lnTo>
                      <a:lnTo>
                        <a:pt x="2310" y="4702"/>
                      </a:lnTo>
                      <a:lnTo>
                        <a:pt x="2313" y="4721"/>
                      </a:lnTo>
                      <a:lnTo>
                        <a:pt x="2309" y="4743"/>
                      </a:lnTo>
                      <a:lnTo>
                        <a:pt x="2286" y="4785"/>
                      </a:lnTo>
                      <a:lnTo>
                        <a:pt x="2272" y="4797"/>
                      </a:lnTo>
                      <a:lnTo>
                        <a:pt x="2265" y="4799"/>
                      </a:lnTo>
                      <a:lnTo>
                        <a:pt x="2258" y="4799"/>
                      </a:lnTo>
                      <a:lnTo>
                        <a:pt x="2253" y="4794"/>
                      </a:lnTo>
                      <a:lnTo>
                        <a:pt x="2248" y="4786"/>
                      </a:lnTo>
                      <a:lnTo>
                        <a:pt x="2243" y="4755"/>
                      </a:lnTo>
                      <a:lnTo>
                        <a:pt x="2214" y="4769"/>
                      </a:lnTo>
                      <a:lnTo>
                        <a:pt x="2193" y="4772"/>
                      </a:lnTo>
                      <a:lnTo>
                        <a:pt x="2182" y="4768"/>
                      </a:lnTo>
                      <a:lnTo>
                        <a:pt x="2175" y="4757"/>
                      </a:lnTo>
                      <a:lnTo>
                        <a:pt x="2175" y="4741"/>
                      </a:lnTo>
                      <a:lnTo>
                        <a:pt x="2179" y="4722"/>
                      </a:lnTo>
                      <a:lnTo>
                        <a:pt x="2198" y="4680"/>
                      </a:lnTo>
                      <a:lnTo>
                        <a:pt x="2181" y="4693"/>
                      </a:lnTo>
                      <a:lnTo>
                        <a:pt x="2163" y="4698"/>
                      </a:lnTo>
                      <a:lnTo>
                        <a:pt x="2149" y="4699"/>
                      </a:lnTo>
                      <a:lnTo>
                        <a:pt x="2137" y="4696"/>
                      </a:lnTo>
                      <a:lnTo>
                        <a:pt x="2129" y="4689"/>
                      </a:lnTo>
                      <a:lnTo>
                        <a:pt x="2124" y="4679"/>
                      </a:lnTo>
                      <a:lnTo>
                        <a:pt x="2127" y="4666"/>
                      </a:lnTo>
                      <a:lnTo>
                        <a:pt x="2134" y="4653"/>
                      </a:lnTo>
                      <a:lnTo>
                        <a:pt x="2109" y="4663"/>
                      </a:lnTo>
                      <a:lnTo>
                        <a:pt x="2098" y="4664"/>
                      </a:lnTo>
                      <a:lnTo>
                        <a:pt x="2085" y="4662"/>
                      </a:lnTo>
                      <a:lnTo>
                        <a:pt x="2062" y="4650"/>
                      </a:lnTo>
                      <a:lnTo>
                        <a:pt x="2045" y="4628"/>
                      </a:lnTo>
                      <a:lnTo>
                        <a:pt x="2057" y="4664"/>
                      </a:lnTo>
                      <a:lnTo>
                        <a:pt x="2058" y="4680"/>
                      </a:lnTo>
                      <a:lnTo>
                        <a:pt x="2057" y="4695"/>
                      </a:lnTo>
                      <a:lnTo>
                        <a:pt x="2050" y="4709"/>
                      </a:lnTo>
                      <a:lnTo>
                        <a:pt x="2041" y="4722"/>
                      </a:lnTo>
                      <a:lnTo>
                        <a:pt x="2010" y="4744"/>
                      </a:lnTo>
                      <a:lnTo>
                        <a:pt x="2017" y="4767"/>
                      </a:lnTo>
                      <a:lnTo>
                        <a:pt x="2014" y="4788"/>
                      </a:lnTo>
                      <a:lnTo>
                        <a:pt x="2006" y="4806"/>
                      </a:lnTo>
                      <a:lnTo>
                        <a:pt x="1992" y="4821"/>
                      </a:lnTo>
                      <a:lnTo>
                        <a:pt x="1975" y="4829"/>
                      </a:lnTo>
                      <a:lnTo>
                        <a:pt x="1957" y="4829"/>
                      </a:lnTo>
                      <a:lnTo>
                        <a:pt x="1949" y="4824"/>
                      </a:lnTo>
                      <a:lnTo>
                        <a:pt x="1941" y="4818"/>
                      </a:lnTo>
                      <a:lnTo>
                        <a:pt x="1927" y="4795"/>
                      </a:lnTo>
                      <a:lnTo>
                        <a:pt x="1910" y="4808"/>
                      </a:lnTo>
                      <a:lnTo>
                        <a:pt x="1887" y="4812"/>
                      </a:lnTo>
                      <a:lnTo>
                        <a:pt x="1867" y="4805"/>
                      </a:lnTo>
                      <a:lnTo>
                        <a:pt x="1858" y="4798"/>
                      </a:lnTo>
                      <a:lnTo>
                        <a:pt x="1853" y="4788"/>
                      </a:lnTo>
                      <a:lnTo>
                        <a:pt x="1850" y="4816"/>
                      </a:lnTo>
                      <a:lnTo>
                        <a:pt x="1842" y="4838"/>
                      </a:lnTo>
                      <a:lnTo>
                        <a:pt x="1830" y="4854"/>
                      </a:lnTo>
                      <a:lnTo>
                        <a:pt x="1816" y="4864"/>
                      </a:lnTo>
                      <a:lnTo>
                        <a:pt x="1801" y="4866"/>
                      </a:lnTo>
                      <a:lnTo>
                        <a:pt x="1785" y="4862"/>
                      </a:lnTo>
                      <a:lnTo>
                        <a:pt x="1770" y="4851"/>
                      </a:lnTo>
                      <a:lnTo>
                        <a:pt x="1756" y="4832"/>
                      </a:lnTo>
                      <a:lnTo>
                        <a:pt x="1733" y="4859"/>
                      </a:lnTo>
                      <a:lnTo>
                        <a:pt x="1705" y="4883"/>
                      </a:lnTo>
                      <a:lnTo>
                        <a:pt x="1690" y="4892"/>
                      </a:lnTo>
                      <a:lnTo>
                        <a:pt x="1675" y="4894"/>
                      </a:lnTo>
                      <a:lnTo>
                        <a:pt x="1659" y="4890"/>
                      </a:lnTo>
                      <a:lnTo>
                        <a:pt x="1644" y="4877"/>
                      </a:lnTo>
                      <a:lnTo>
                        <a:pt x="1625" y="4888"/>
                      </a:lnTo>
                      <a:lnTo>
                        <a:pt x="1605" y="4890"/>
                      </a:lnTo>
                      <a:lnTo>
                        <a:pt x="1589" y="4881"/>
                      </a:lnTo>
                      <a:lnTo>
                        <a:pt x="1583" y="4873"/>
                      </a:lnTo>
                      <a:lnTo>
                        <a:pt x="1581" y="4863"/>
                      </a:lnTo>
                      <a:lnTo>
                        <a:pt x="1545" y="4884"/>
                      </a:lnTo>
                      <a:lnTo>
                        <a:pt x="1511" y="4894"/>
                      </a:lnTo>
                      <a:lnTo>
                        <a:pt x="1482" y="4893"/>
                      </a:lnTo>
                      <a:lnTo>
                        <a:pt x="1459" y="4883"/>
                      </a:lnTo>
                      <a:lnTo>
                        <a:pt x="1445" y="4867"/>
                      </a:lnTo>
                      <a:lnTo>
                        <a:pt x="1443" y="4856"/>
                      </a:lnTo>
                      <a:lnTo>
                        <a:pt x="1443" y="4846"/>
                      </a:lnTo>
                      <a:lnTo>
                        <a:pt x="1455" y="4820"/>
                      </a:lnTo>
                      <a:lnTo>
                        <a:pt x="1466" y="4806"/>
                      </a:lnTo>
                      <a:lnTo>
                        <a:pt x="1482" y="4792"/>
                      </a:lnTo>
                      <a:lnTo>
                        <a:pt x="1457" y="4784"/>
                      </a:lnTo>
                      <a:lnTo>
                        <a:pt x="1441" y="4769"/>
                      </a:lnTo>
                      <a:lnTo>
                        <a:pt x="1434" y="4752"/>
                      </a:lnTo>
                      <a:lnTo>
                        <a:pt x="1438" y="4735"/>
                      </a:lnTo>
                      <a:lnTo>
                        <a:pt x="1443" y="4727"/>
                      </a:lnTo>
                      <a:lnTo>
                        <a:pt x="1452" y="4720"/>
                      </a:lnTo>
                      <a:lnTo>
                        <a:pt x="1477" y="4710"/>
                      </a:lnTo>
                      <a:lnTo>
                        <a:pt x="1515" y="4707"/>
                      </a:lnTo>
                      <a:lnTo>
                        <a:pt x="1565" y="4713"/>
                      </a:lnTo>
                      <a:lnTo>
                        <a:pt x="1537" y="4677"/>
                      </a:lnTo>
                      <a:lnTo>
                        <a:pt x="1526" y="4648"/>
                      </a:lnTo>
                      <a:lnTo>
                        <a:pt x="1527" y="4637"/>
                      </a:lnTo>
                      <a:lnTo>
                        <a:pt x="1532" y="4630"/>
                      </a:lnTo>
                      <a:lnTo>
                        <a:pt x="1542" y="4624"/>
                      </a:lnTo>
                      <a:lnTo>
                        <a:pt x="1556" y="4623"/>
                      </a:lnTo>
                      <a:lnTo>
                        <a:pt x="1556" y="4609"/>
                      </a:lnTo>
                      <a:lnTo>
                        <a:pt x="1559" y="4597"/>
                      </a:lnTo>
                      <a:lnTo>
                        <a:pt x="1567" y="4586"/>
                      </a:lnTo>
                      <a:lnTo>
                        <a:pt x="1577" y="4577"/>
                      </a:lnTo>
                      <a:lnTo>
                        <a:pt x="1589" y="4571"/>
                      </a:lnTo>
                      <a:lnTo>
                        <a:pt x="1602" y="4567"/>
                      </a:lnTo>
                      <a:lnTo>
                        <a:pt x="1614" y="4567"/>
                      </a:lnTo>
                      <a:lnTo>
                        <a:pt x="1627" y="4569"/>
                      </a:lnTo>
                      <a:lnTo>
                        <a:pt x="1613" y="4543"/>
                      </a:lnTo>
                      <a:lnTo>
                        <a:pt x="1611" y="4523"/>
                      </a:lnTo>
                      <a:lnTo>
                        <a:pt x="1619" y="4508"/>
                      </a:lnTo>
                      <a:lnTo>
                        <a:pt x="1632" y="4499"/>
                      </a:lnTo>
                      <a:lnTo>
                        <a:pt x="1649" y="4497"/>
                      </a:lnTo>
                      <a:lnTo>
                        <a:pt x="1667" y="4503"/>
                      </a:lnTo>
                      <a:lnTo>
                        <a:pt x="1685" y="4514"/>
                      </a:lnTo>
                      <a:lnTo>
                        <a:pt x="1699" y="4535"/>
                      </a:lnTo>
                      <a:lnTo>
                        <a:pt x="1707" y="4522"/>
                      </a:lnTo>
                      <a:lnTo>
                        <a:pt x="1718" y="4513"/>
                      </a:lnTo>
                      <a:lnTo>
                        <a:pt x="1730" y="4509"/>
                      </a:lnTo>
                      <a:lnTo>
                        <a:pt x="1743" y="4508"/>
                      </a:lnTo>
                      <a:lnTo>
                        <a:pt x="1755" y="4512"/>
                      </a:lnTo>
                      <a:lnTo>
                        <a:pt x="1766" y="4521"/>
                      </a:lnTo>
                      <a:lnTo>
                        <a:pt x="1775" y="4534"/>
                      </a:lnTo>
                      <a:lnTo>
                        <a:pt x="1782" y="4551"/>
                      </a:lnTo>
                      <a:lnTo>
                        <a:pt x="1782" y="4538"/>
                      </a:lnTo>
                      <a:lnTo>
                        <a:pt x="1785" y="4527"/>
                      </a:lnTo>
                      <a:lnTo>
                        <a:pt x="1800" y="4514"/>
                      </a:lnTo>
                      <a:lnTo>
                        <a:pt x="1820" y="4511"/>
                      </a:lnTo>
                      <a:lnTo>
                        <a:pt x="1830" y="4514"/>
                      </a:lnTo>
                      <a:lnTo>
                        <a:pt x="1839" y="4520"/>
                      </a:lnTo>
                      <a:lnTo>
                        <a:pt x="1821" y="4505"/>
                      </a:lnTo>
                      <a:lnTo>
                        <a:pt x="1813" y="4491"/>
                      </a:lnTo>
                      <a:lnTo>
                        <a:pt x="1813" y="4475"/>
                      </a:lnTo>
                      <a:lnTo>
                        <a:pt x="1823" y="4458"/>
                      </a:lnTo>
                      <a:lnTo>
                        <a:pt x="1806" y="4467"/>
                      </a:lnTo>
                      <a:lnTo>
                        <a:pt x="1788" y="4473"/>
                      </a:lnTo>
                      <a:lnTo>
                        <a:pt x="1769" y="4473"/>
                      </a:lnTo>
                      <a:lnTo>
                        <a:pt x="1749" y="4469"/>
                      </a:lnTo>
                      <a:lnTo>
                        <a:pt x="1734" y="4461"/>
                      </a:lnTo>
                      <a:lnTo>
                        <a:pt x="1724" y="4448"/>
                      </a:lnTo>
                      <a:lnTo>
                        <a:pt x="1722" y="4431"/>
                      </a:lnTo>
                      <a:lnTo>
                        <a:pt x="1730" y="4410"/>
                      </a:lnTo>
                      <a:lnTo>
                        <a:pt x="1711" y="4397"/>
                      </a:lnTo>
                      <a:lnTo>
                        <a:pt x="1703" y="4382"/>
                      </a:lnTo>
                      <a:lnTo>
                        <a:pt x="1704" y="4366"/>
                      </a:lnTo>
                      <a:lnTo>
                        <a:pt x="1711" y="4353"/>
                      </a:lnTo>
                      <a:lnTo>
                        <a:pt x="1726" y="4344"/>
                      </a:lnTo>
                      <a:lnTo>
                        <a:pt x="1743" y="4341"/>
                      </a:lnTo>
                      <a:lnTo>
                        <a:pt x="1762" y="4346"/>
                      </a:lnTo>
                      <a:lnTo>
                        <a:pt x="1783" y="4359"/>
                      </a:lnTo>
                      <a:lnTo>
                        <a:pt x="1778" y="4347"/>
                      </a:lnTo>
                      <a:lnTo>
                        <a:pt x="1779" y="4334"/>
                      </a:lnTo>
                      <a:lnTo>
                        <a:pt x="1789" y="4312"/>
                      </a:lnTo>
                      <a:lnTo>
                        <a:pt x="1757" y="4311"/>
                      </a:lnTo>
                      <a:lnTo>
                        <a:pt x="1731" y="4303"/>
                      </a:lnTo>
                      <a:lnTo>
                        <a:pt x="1713" y="4290"/>
                      </a:lnTo>
                      <a:lnTo>
                        <a:pt x="1702" y="4274"/>
                      </a:lnTo>
                      <a:lnTo>
                        <a:pt x="1700" y="4260"/>
                      </a:lnTo>
                      <a:lnTo>
                        <a:pt x="1705" y="4247"/>
                      </a:lnTo>
                      <a:lnTo>
                        <a:pt x="1720" y="4241"/>
                      </a:lnTo>
                      <a:lnTo>
                        <a:pt x="1745" y="4242"/>
                      </a:lnTo>
                      <a:lnTo>
                        <a:pt x="1723" y="4216"/>
                      </a:lnTo>
                      <a:lnTo>
                        <a:pt x="1718" y="4195"/>
                      </a:lnTo>
                      <a:lnTo>
                        <a:pt x="1724" y="4180"/>
                      </a:lnTo>
                      <a:lnTo>
                        <a:pt x="1742" y="4169"/>
                      </a:lnTo>
                      <a:lnTo>
                        <a:pt x="1763" y="4164"/>
                      </a:lnTo>
                      <a:lnTo>
                        <a:pt x="1789" y="4164"/>
                      </a:lnTo>
                      <a:lnTo>
                        <a:pt x="1814" y="4169"/>
                      </a:lnTo>
                      <a:lnTo>
                        <a:pt x="1834" y="4179"/>
                      </a:lnTo>
                      <a:lnTo>
                        <a:pt x="1844" y="4154"/>
                      </a:lnTo>
                      <a:lnTo>
                        <a:pt x="1857" y="4141"/>
                      </a:lnTo>
                      <a:lnTo>
                        <a:pt x="1873" y="4138"/>
                      </a:lnTo>
                      <a:lnTo>
                        <a:pt x="1892" y="4143"/>
                      </a:lnTo>
                      <a:lnTo>
                        <a:pt x="1909" y="4154"/>
                      </a:lnTo>
                      <a:lnTo>
                        <a:pt x="1927" y="4170"/>
                      </a:lnTo>
                      <a:lnTo>
                        <a:pt x="1954" y="4209"/>
                      </a:lnTo>
                      <a:lnTo>
                        <a:pt x="1956" y="4193"/>
                      </a:lnTo>
                      <a:lnTo>
                        <a:pt x="1961" y="4180"/>
                      </a:lnTo>
                      <a:lnTo>
                        <a:pt x="1968" y="4169"/>
                      </a:lnTo>
                      <a:lnTo>
                        <a:pt x="1978" y="4163"/>
                      </a:lnTo>
                      <a:lnTo>
                        <a:pt x="1988" y="4162"/>
                      </a:lnTo>
                      <a:lnTo>
                        <a:pt x="1997" y="4165"/>
                      </a:lnTo>
                      <a:lnTo>
                        <a:pt x="2007" y="4173"/>
                      </a:lnTo>
                      <a:lnTo>
                        <a:pt x="2014" y="4189"/>
                      </a:lnTo>
                      <a:lnTo>
                        <a:pt x="2016" y="4169"/>
                      </a:lnTo>
                      <a:lnTo>
                        <a:pt x="2021" y="4155"/>
                      </a:lnTo>
                      <a:lnTo>
                        <a:pt x="2031" y="4148"/>
                      </a:lnTo>
                      <a:lnTo>
                        <a:pt x="2044" y="4147"/>
                      </a:lnTo>
                      <a:lnTo>
                        <a:pt x="2057" y="4150"/>
                      </a:lnTo>
                      <a:lnTo>
                        <a:pt x="2069" y="4160"/>
                      </a:lnTo>
                      <a:lnTo>
                        <a:pt x="2081" y="4174"/>
                      </a:lnTo>
                      <a:lnTo>
                        <a:pt x="2090" y="4194"/>
                      </a:lnTo>
                      <a:lnTo>
                        <a:pt x="2094" y="4181"/>
                      </a:lnTo>
                      <a:lnTo>
                        <a:pt x="2101" y="4170"/>
                      </a:lnTo>
                      <a:lnTo>
                        <a:pt x="2121" y="4154"/>
                      </a:lnTo>
                      <a:lnTo>
                        <a:pt x="2107" y="4133"/>
                      </a:lnTo>
                      <a:lnTo>
                        <a:pt x="2100" y="4110"/>
                      </a:lnTo>
                      <a:lnTo>
                        <a:pt x="2102" y="4088"/>
                      </a:lnTo>
                      <a:lnTo>
                        <a:pt x="2108" y="4077"/>
                      </a:lnTo>
                      <a:lnTo>
                        <a:pt x="2119" y="4067"/>
                      </a:lnTo>
                      <a:lnTo>
                        <a:pt x="2095" y="4065"/>
                      </a:lnTo>
                      <a:lnTo>
                        <a:pt x="2077" y="4057"/>
                      </a:lnTo>
                      <a:lnTo>
                        <a:pt x="2071" y="4051"/>
                      </a:lnTo>
                      <a:lnTo>
                        <a:pt x="2068" y="4042"/>
                      </a:lnTo>
                      <a:lnTo>
                        <a:pt x="2071" y="4031"/>
                      </a:lnTo>
                      <a:lnTo>
                        <a:pt x="2078" y="4018"/>
                      </a:lnTo>
                      <a:lnTo>
                        <a:pt x="2059" y="4031"/>
                      </a:lnTo>
                      <a:lnTo>
                        <a:pt x="2039" y="4037"/>
                      </a:lnTo>
                      <a:lnTo>
                        <a:pt x="2022" y="4038"/>
                      </a:lnTo>
                      <a:lnTo>
                        <a:pt x="2009" y="4032"/>
                      </a:lnTo>
                      <a:lnTo>
                        <a:pt x="1999" y="4022"/>
                      </a:lnTo>
                      <a:lnTo>
                        <a:pt x="1995" y="4008"/>
                      </a:lnTo>
                      <a:lnTo>
                        <a:pt x="1997" y="3990"/>
                      </a:lnTo>
                      <a:lnTo>
                        <a:pt x="2007" y="3967"/>
                      </a:lnTo>
                      <a:lnTo>
                        <a:pt x="1993" y="3985"/>
                      </a:lnTo>
                      <a:lnTo>
                        <a:pt x="1977" y="3998"/>
                      </a:lnTo>
                      <a:lnTo>
                        <a:pt x="1959" y="4006"/>
                      </a:lnTo>
                      <a:lnTo>
                        <a:pt x="1944" y="4007"/>
                      </a:lnTo>
                      <a:lnTo>
                        <a:pt x="1933" y="4002"/>
                      </a:lnTo>
                      <a:lnTo>
                        <a:pt x="1924" y="3994"/>
                      </a:lnTo>
                      <a:lnTo>
                        <a:pt x="1922" y="3979"/>
                      </a:lnTo>
                      <a:lnTo>
                        <a:pt x="1927" y="3960"/>
                      </a:lnTo>
                      <a:lnTo>
                        <a:pt x="1905" y="3990"/>
                      </a:lnTo>
                      <a:lnTo>
                        <a:pt x="1889" y="3999"/>
                      </a:lnTo>
                      <a:lnTo>
                        <a:pt x="1874" y="4007"/>
                      </a:lnTo>
                      <a:lnTo>
                        <a:pt x="1859" y="4011"/>
                      </a:lnTo>
                      <a:lnTo>
                        <a:pt x="1847" y="4011"/>
                      </a:lnTo>
                      <a:lnTo>
                        <a:pt x="1839" y="4007"/>
                      </a:lnTo>
                      <a:lnTo>
                        <a:pt x="1837" y="3998"/>
                      </a:lnTo>
                      <a:lnTo>
                        <a:pt x="1828" y="4023"/>
                      </a:lnTo>
                      <a:lnTo>
                        <a:pt x="1815" y="4044"/>
                      </a:lnTo>
                      <a:lnTo>
                        <a:pt x="1799" y="4059"/>
                      </a:lnTo>
                      <a:lnTo>
                        <a:pt x="1783" y="4067"/>
                      </a:lnTo>
                      <a:lnTo>
                        <a:pt x="1769" y="4064"/>
                      </a:lnTo>
                      <a:lnTo>
                        <a:pt x="1759" y="4052"/>
                      </a:lnTo>
                      <a:lnTo>
                        <a:pt x="1757" y="4026"/>
                      </a:lnTo>
                      <a:lnTo>
                        <a:pt x="1763" y="3985"/>
                      </a:lnTo>
                      <a:lnTo>
                        <a:pt x="1750" y="4003"/>
                      </a:lnTo>
                      <a:lnTo>
                        <a:pt x="1736" y="4015"/>
                      </a:lnTo>
                      <a:lnTo>
                        <a:pt x="1722" y="4021"/>
                      </a:lnTo>
                      <a:lnTo>
                        <a:pt x="1709" y="4022"/>
                      </a:lnTo>
                      <a:lnTo>
                        <a:pt x="1700" y="4016"/>
                      </a:lnTo>
                      <a:lnTo>
                        <a:pt x="1692" y="4006"/>
                      </a:lnTo>
                      <a:lnTo>
                        <a:pt x="1690" y="3991"/>
                      </a:lnTo>
                      <a:lnTo>
                        <a:pt x="1692" y="3970"/>
                      </a:lnTo>
                      <a:lnTo>
                        <a:pt x="1666" y="3993"/>
                      </a:lnTo>
                      <a:lnTo>
                        <a:pt x="1654" y="3998"/>
                      </a:lnTo>
                      <a:lnTo>
                        <a:pt x="1642" y="4000"/>
                      </a:lnTo>
                      <a:lnTo>
                        <a:pt x="1631" y="3997"/>
                      </a:lnTo>
                      <a:lnTo>
                        <a:pt x="1621" y="3990"/>
                      </a:lnTo>
                      <a:lnTo>
                        <a:pt x="1612" y="3979"/>
                      </a:lnTo>
                      <a:lnTo>
                        <a:pt x="1606" y="3963"/>
                      </a:lnTo>
                      <a:lnTo>
                        <a:pt x="1595" y="3999"/>
                      </a:lnTo>
                      <a:lnTo>
                        <a:pt x="1586" y="4014"/>
                      </a:lnTo>
                      <a:lnTo>
                        <a:pt x="1576" y="4027"/>
                      </a:lnTo>
                      <a:lnTo>
                        <a:pt x="1562" y="4036"/>
                      </a:lnTo>
                      <a:lnTo>
                        <a:pt x="1547" y="4041"/>
                      </a:lnTo>
                      <a:lnTo>
                        <a:pt x="1508" y="4041"/>
                      </a:lnTo>
                      <a:lnTo>
                        <a:pt x="1502" y="4063"/>
                      </a:lnTo>
                      <a:lnTo>
                        <a:pt x="1493" y="4080"/>
                      </a:lnTo>
                      <a:lnTo>
                        <a:pt x="1479" y="4092"/>
                      </a:lnTo>
                      <a:lnTo>
                        <a:pt x="1462" y="4098"/>
                      </a:lnTo>
                      <a:lnTo>
                        <a:pt x="1445" y="4098"/>
                      </a:lnTo>
                      <a:lnTo>
                        <a:pt x="1428" y="4091"/>
                      </a:lnTo>
                      <a:lnTo>
                        <a:pt x="1412" y="4078"/>
                      </a:lnTo>
                      <a:lnTo>
                        <a:pt x="1399" y="4060"/>
                      </a:lnTo>
                      <a:lnTo>
                        <a:pt x="1390" y="4088"/>
                      </a:lnTo>
                      <a:lnTo>
                        <a:pt x="1376" y="4108"/>
                      </a:lnTo>
                      <a:lnTo>
                        <a:pt x="1359" y="4121"/>
                      </a:lnTo>
                      <a:lnTo>
                        <a:pt x="1339" y="4125"/>
                      </a:lnTo>
                      <a:lnTo>
                        <a:pt x="1320" y="4123"/>
                      </a:lnTo>
                      <a:lnTo>
                        <a:pt x="1302" y="4113"/>
                      </a:lnTo>
                      <a:lnTo>
                        <a:pt x="1288" y="4095"/>
                      </a:lnTo>
                      <a:lnTo>
                        <a:pt x="1279" y="4071"/>
                      </a:lnTo>
                      <a:lnTo>
                        <a:pt x="1256" y="4087"/>
                      </a:lnTo>
                      <a:lnTo>
                        <a:pt x="1235" y="4095"/>
                      </a:lnTo>
                      <a:lnTo>
                        <a:pt x="1218" y="4099"/>
                      </a:lnTo>
                      <a:lnTo>
                        <a:pt x="1203" y="4095"/>
                      </a:lnTo>
                      <a:lnTo>
                        <a:pt x="1193" y="4086"/>
                      </a:lnTo>
                      <a:lnTo>
                        <a:pt x="1189" y="4072"/>
                      </a:lnTo>
                      <a:lnTo>
                        <a:pt x="1190" y="4053"/>
                      </a:lnTo>
                      <a:lnTo>
                        <a:pt x="1197" y="4030"/>
                      </a:lnTo>
                      <a:lnTo>
                        <a:pt x="1179" y="4044"/>
                      </a:lnTo>
                      <a:lnTo>
                        <a:pt x="1159" y="4053"/>
                      </a:lnTo>
                      <a:lnTo>
                        <a:pt x="1141" y="4056"/>
                      </a:lnTo>
                      <a:lnTo>
                        <a:pt x="1124" y="4055"/>
                      </a:lnTo>
                      <a:lnTo>
                        <a:pt x="1110" y="4048"/>
                      </a:lnTo>
                      <a:lnTo>
                        <a:pt x="1100" y="4037"/>
                      </a:lnTo>
                      <a:lnTo>
                        <a:pt x="1095" y="4021"/>
                      </a:lnTo>
                      <a:lnTo>
                        <a:pt x="1096" y="4000"/>
                      </a:lnTo>
                      <a:lnTo>
                        <a:pt x="1071" y="4003"/>
                      </a:lnTo>
                      <a:lnTo>
                        <a:pt x="1047" y="3998"/>
                      </a:lnTo>
                      <a:lnTo>
                        <a:pt x="1026" y="3987"/>
                      </a:lnTo>
                      <a:lnTo>
                        <a:pt x="1011" y="3972"/>
                      </a:lnTo>
                      <a:lnTo>
                        <a:pt x="975" y="4003"/>
                      </a:lnTo>
                      <a:lnTo>
                        <a:pt x="934" y="4023"/>
                      </a:lnTo>
                      <a:lnTo>
                        <a:pt x="916" y="4026"/>
                      </a:lnTo>
                      <a:lnTo>
                        <a:pt x="900" y="4023"/>
                      </a:lnTo>
                      <a:lnTo>
                        <a:pt x="889" y="4012"/>
                      </a:lnTo>
                      <a:lnTo>
                        <a:pt x="882" y="3993"/>
                      </a:lnTo>
                      <a:lnTo>
                        <a:pt x="871" y="4010"/>
                      </a:lnTo>
                      <a:lnTo>
                        <a:pt x="850" y="4028"/>
                      </a:lnTo>
                      <a:lnTo>
                        <a:pt x="823" y="4043"/>
                      </a:lnTo>
                      <a:lnTo>
                        <a:pt x="795" y="4055"/>
                      </a:lnTo>
                      <a:lnTo>
                        <a:pt x="769" y="4058"/>
                      </a:lnTo>
                      <a:lnTo>
                        <a:pt x="759" y="4057"/>
                      </a:lnTo>
                      <a:lnTo>
                        <a:pt x="752" y="4053"/>
                      </a:lnTo>
                      <a:lnTo>
                        <a:pt x="747" y="4045"/>
                      </a:lnTo>
                      <a:lnTo>
                        <a:pt x="746" y="4033"/>
                      </a:lnTo>
                      <a:lnTo>
                        <a:pt x="750" y="4020"/>
                      </a:lnTo>
                      <a:lnTo>
                        <a:pt x="758" y="4000"/>
                      </a:lnTo>
                      <a:lnTo>
                        <a:pt x="741" y="4017"/>
                      </a:lnTo>
                      <a:lnTo>
                        <a:pt x="723" y="4029"/>
                      </a:lnTo>
                      <a:lnTo>
                        <a:pt x="704" y="4033"/>
                      </a:lnTo>
                      <a:lnTo>
                        <a:pt x="687" y="4032"/>
                      </a:lnTo>
                      <a:lnTo>
                        <a:pt x="673" y="4024"/>
                      </a:lnTo>
                      <a:lnTo>
                        <a:pt x="663" y="4010"/>
                      </a:lnTo>
                      <a:lnTo>
                        <a:pt x="660" y="3990"/>
                      </a:lnTo>
                      <a:lnTo>
                        <a:pt x="664" y="3963"/>
                      </a:lnTo>
                      <a:lnTo>
                        <a:pt x="621" y="3965"/>
                      </a:lnTo>
                      <a:lnTo>
                        <a:pt x="591" y="3956"/>
                      </a:lnTo>
                      <a:lnTo>
                        <a:pt x="581" y="3949"/>
                      </a:lnTo>
                      <a:lnTo>
                        <a:pt x="573" y="3941"/>
                      </a:lnTo>
                      <a:lnTo>
                        <a:pt x="565" y="3922"/>
                      </a:lnTo>
                      <a:lnTo>
                        <a:pt x="568" y="3902"/>
                      </a:lnTo>
                      <a:lnTo>
                        <a:pt x="580" y="3885"/>
                      </a:lnTo>
                      <a:lnTo>
                        <a:pt x="600" y="3873"/>
                      </a:lnTo>
                      <a:lnTo>
                        <a:pt x="628" y="3870"/>
                      </a:lnTo>
                      <a:lnTo>
                        <a:pt x="608" y="3849"/>
                      </a:lnTo>
                      <a:lnTo>
                        <a:pt x="600" y="3828"/>
                      </a:lnTo>
                      <a:lnTo>
                        <a:pt x="601" y="3810"/>
                      </a:lnTo>
                      <a:lnTo>
                        <a:pt x="608" y="3795"/>
                      </a:lnTo>
                      <a:lnTo>
                        <a:pt x="622" y="3784"/>
                      </a:lnTo>
                      <a:lnTo>
                        <a:pt x="641" y="3780"/>
                      </a:lnTo>
                      <a:lnTo>
                        <a:pt x="662" y="3783"/>
                      </a:lnTo>
                      <a:lnTo>
                        <a:pt x="684" y="3796"/>
                      </a:lnTo>
                      <a:lnTo>
                        <a:pt x="684" y="3777"/>
                      </a:lnTo>
                      <a:lnTo>
                        <a:pt x="690" y="3762"/>
                      </a:lnTo>
                      <a:lnTo>
                        <a:pt x="700" y="3751"/>
                      </a:lnTo>
                      <a:lnTo>
                        <a:pt x="713" y="3745"/>
                      </a:lnTo>
                      <a:lnTo>
                        <a:pt x="728" y="3744"/>
                      </a:lnTo>
                      <a:lnTo>
                        <a:pt x="744" y="3747"/>
                      </a:lnTo>
                      <a:lnTo>
                        <a:pt x="760" y="3754"/>
                      </a:lnTo>
                      <a:lnTo>
                        <a:pt x="776" y="3768"/>
                      </a:lnTo>
                      <a:lnTo>
                        <a:pt x="801" y="3758"/>
                      </a:lnTo>
                      <a:lnTo>
                        <a:pt x="816" y="3757"/>
                      </a:lnTo>
                      <a:lnTo>
                        <a:pt x="832" y="3760"/>
                      </a:lnTo>
                      <a:lnTo>
                        <a:pt x="846" y="3765"/>
                      </a:lnTo>
                      <a:lnTo>
                        <a:pt x="859" y="3776"/>
                      </a:lnTo>
                      <a:lnTo>
                        <a:pt x="868" y="3791"/>
                      </a:lnTo>
                      <a:lnTo>
                        <a:pt x="875" y="3811"/>
                      </a:lnTo>
                      <a:lnTo>
                        <a:pt x="873" y="3793"/>
                      </a:lnTo>
                      <a:lnTo>
                        <a:pt x="875" y="3778"/>
                      </a:lnTo>
                      <a:lnTo>
                        <a:pt x="880" y="3766"/>
                      </a:lnTo>
                      <a:lnTo>
                        <a:pt x="887" y="3758"/>
                      </a:lnTo>
                      <a:lnTo>
                        <a:pt x="896" y="3752"/>
                      </a:lnTo>
                      <a:lnTo>
                        <a:pt x="907" y="3750"/>
                      </a:lnTo>
                      <a:lnTo>
                        <a:pt x="919" y="3751"/>
                      </a:lnTo>
                      <a:lnTo>
                        <a:pt x="931" y="3756"/>
                      </a:lnTo>
                      <a:lnTo>
                        <a:pt x="895" y="3737"/>
                      </a:lnTo>
                      <a:lnTo>
                        <a:pt x="869" y="3719"/>
                      </a:lnTo>
                      <a:lnTo>
                        <a:pt x="852" y="3699"/>
                      </a:lnTo>
                      <a:lnTo>
                        <a:pt x="841" y="3675"/>
                      </a:lnTo>
                      <a:lnTo>
                        <a:pt x="815" y="3671"/>
                      </a:lnTo>
                      <a:lnTo>
                        <a:pt x="807" y="3666"/>
                      </a:lnTo>
                      <a:lnTo>
                        <a:pt x="801" y="3659"/>
                      </a:lnTo>
                      <a:lnTo>
                        <a:pt x="799" y="3652"/>
                      </a:lnTo>
                      <a:lnTo>
                        <a:pt x="801" y="3643"/>
                      </a:lnTo>
                      <a:lnTo>
                        <a:pt x="816" y="3625"/>
                      </a:lnTo>
                      <a:lnTo>
                        <a:pt x="798" y="3626"/>
                      </a:lnTo>
                      <a:lnTo>
                        <a:pt x="782" y="3623"/>
                      </a:lnTo>
                      <a:lnTo>
                        <a:pt x="771" y="3614"/>
                      </a:lnTo>
                      <a:lnTo>
                        <a:pt x="766" y="3599"/>
                      </a:lnTo>
                      <a:lnTo>
                        <a:pt x="745" y="3613"/>
                      </a:lnTo>
                      <a:lnTo>
                        <a:pt x="732" y="3617"/>
                      </a:lnTo>
                      <a:lnTo>
                        <a:pt x="719" y="3618"/>
                      </a:lnTo>
                      <a:lnTo>
                        <a:pt x="708" y="3614"/>
                      </a:lnTo>
                      <a:lnTo>
                        <a:pt x="697" y="3607"/>
                      </a:lnTo>
                      <a:lnTo>
                        <a:pt x="688" y="3595"/>
                      </a:lnTo>
                      <a:lnTo>
                        <a:pt x="684" y="3577"/>
                      </a:lnTo>
                      <a:lnTo>
                        <a:pt x="677" y="3599"/>
                      </a:lnTo>
                      <a:lnTo>
                        <a:pt x="662" y="3618"/>
                      </a:lnTo>
                      <a:lnTo>
                        <a:pt x="642" y="3629"/>
                      </a:lnTo>
                      <a:lnTo>
                        <a:pt x="618" y="3635"/>
                      </a:lnTo>
                      <a:lnTo>
                        <a:pt x="594" y="3633"/>
                      </a:lnTo>
                      <a:lnTo>
                        <a:pt x="573" y="3622"/>
                      </a:lnTo>
                      <a:lnTo>
                        <a:pt x="554" y="3603"/>
                      </a:lnTo>
                      <a:lnTo>
                        <a:pt x="545" y="3573"/>
                      </a:lnTo>
                      <a:lnTo>
                        <a:pt x="536" y="3583"/>
                      </a:lnTo>
                      <a:lnTo>
                        <a:pt x="525" y="3591"/>
                      </a:lnTo>
                      <a:lnTo>
                        <a:pt x="511" y="3596"/>
                      </a:lnTo>
                      <a:lnTo>
                        <a:pt x="496" y="3599"/>
                      </a:lnTo>
                      <a:lnTo>
                        <a:pt x="466" y="3596"/>
                      </a:lnTo>
                      <a:lnTo>
                        <a:pt x="441" y="3583"/>
                      </a:lnTo>
                      <a:lnTo>
                        <a:pt x="401" y="3593"/>
                      </a:lnTo>
                      <a:lnTo>
                        <a:pt x="384" y="3593"/>
                      </a:lnTo>
                      <a:lnTo>
                        <a:pt x="369" y="3588"/>
                      </a:lnTo>
                      <a:lnTo>
                        <a:pt x="356" y="3578"/>
                      </a:lnTo>
                      <a:lnTo>
                        <a:pt x="346" y="3564"/>
                      </a:lnTo>
                      <a:lnTo>
                        <a:pt x="341" y="3546"/>
                      </a:lnTo>
                      <a:lnTo>
                        <a:pt x="339" y="3523"/>
                      </a:lnTo>
                      <a:lnTo>
                        <a:pt x="319" y="3526"/>
                      </a:lnTo>
                      <a:lnTo>
                        <a:pt x="303" y="3526"/>
                      </a:lnTo>
                      <a:lnTo>
                        <a:pt x="290" y="3523"/>
                      </a:lnTo>
                      <a:lnTo>
                        <a:pt x="283" y="3516"/>
                      </a:lnTo>
                      <a:lnTo>
                        <a:pt x="280" y="3505"/>
                      </a:lnTo>
                      <a:lnTo>
                        <a:pt x="283" y="3492"/>
                      </a:lnTo>
                      <a:lnTo>
                        <a:pt x="292" y="3474"/>
                      </a:lnTo>
                      <a:lnTo>
                        <a:pt x="309" y="3454"/>
                      </a:lnTo>
                      <a:lnTo>
                        <a:pt x="290" y="3469"/>
                      </a:lnTo>
                      <a:lnTo>
                        <a:pt x="272" y="3478"/>
                      </a:lnTo>
                      <a:lnTo>
                        <a:pt x="255" y="3481"/>
                      </a:lnTo>
                      <a:lnTo>
                        <a:pt x="241" y="3478"/>
                      </a:lnTo>
                      <a:lnTo>
                        <a:pt x="229" y="3469"/>
                      </a:lnTo>
                      <a:lnTo>
                        <a:pt x="221" y="3454"/>
                      </a:lnTo>
                      <a:lnTo>
                        <a:pt x="219" y="3435"/>
                      </a:lnTo>
                      <a:lnTo>
                        <a:pt x="222" y="3409"/>
                      </a:lnTo>
                      <a:lnTo>
                        <a:pt x="196" y="3428"/>
                      </a:lnTo>
                      <a:lnTo>
                        <a:pt x="165" y="3435"/>
                      </a:lnTo>
                      <a:lnTo>
                        <a:pt x="135" y="3427"/>
                      </a:lnTo>
                      <a:lnTo>
                        <a:pt x="121" y="3419"/>
                      </a:lnTo>
                      <a:lnTo>
                        <a:pt x="110" y="3406"/>
                      </a:lnTo>
                      <a:lnTo>
                        <a:pt x="75" y="3423"/>
                      </a:lnTo>
                      <a:lnTo>
                        <a:pt x="44" y="3427"/>
                      </a:lnTo>
                      <a:lnTo>
                        <a:pt x="21" y="3423"/>
                      </a:lnTo>
                      <a:lnTo>
                        <a:pt x="6" y="3411"/>
                      </a:lnTo>
                      <a:lnTo>
                        <a:pt x="1" y="3403"/>
                      </a:lnTo>
                      <a:lnTo>
                        <a:pt x="0" y="3394"/>
                      </a:lnTo>
                      <a:lnTo>
                        <a:pt x="7" y="3374"/>
                      </a:lnTo>
                      <a:lnTo>
                        <a:pt x="27" y="3354"/>
                      </a:lnTo>
                      <a:lnTo>
                        <a:pt x="62" y="3335"/>
                      </a:lnTo>
                      <a:lnTo>
                        <a:pt x="50" y="3323"/>
                      </a:lnTo>
                      <a:lnTo>
                        <a:pt x="43" y="3308"/>
                      </a:lnTo>
                      <a:lnTo>
                        <a:pt x="43" y="3294"/>
                      </a:lnTo>
                      <a:lnTo>
                        <a:pt x="48" y="3282"/>
                      </a:lnTo>
                      <a:lnTo>
                        <a:pt x="56" y="3271"/>
                      </a:lnTo>
                      <a:lnTo>
                        <a:pt x="67" y="3265"/>
                      </a:lnTo>
                      <a:lnTo>
                        <a:pt x="82" y="3264"/>
                      </a:lnTo>
                      <a:lnTo>
                        <a:pt x="98" y="3268"/>
                      </a:lnTo>
                      <a:lnTo>
                        <a:pt x="96" y="3250"/>
                      </a:lnTo>
                      <a:lnTo>
                        <a:pt x="99" y="3234"/>
                      </a:lnTo>
                      <a:lnTo>
                        <a:pt x="106" y="3220"/>
                      </a:lnTo>
                      <a:lnTo>
                        <a:pt x="115" y="3210"/>
                      </a:lnTo>
                      <a:lnTo>
                        <a:pt x="126" y="3204"/>
                      </a:lnTo>
                      <a:lnTo>
                        <a:pt x="140" y="3203"/>
                      </a:lnTo>
                      <a:lnTo>
                        <a:pt x="156" y="3207"/>
                      </a:lnTo>
                      <a:lnTo>
                        <a:pt x="171" y="3217"/>
                      </a:lnTo>
                      <a:lnTo>
                        <a:pt x="171" y="3188"/>
                      </a:lnTo>
                      <a:lnTo>
                        <a:pt x="178" y="3166"/>
                      </a:lnTo>
                      <a:lnTo>
                        <a:pt x="189" y="3148"/>
                      </a:lnTo>
                      <a:lnTo>
                        <a:pt x="205" y="3137"/>
                      </a:lnTo>
                      <a:lnTo>
                        <a:pt x="223" y="3131"/>
                      </a:lnTo>
                      <a:lnTo>
                        <a:pt x="245" y="3132"/>
                      </a:lnTo>
                      <a:lnTo>
                        <a:pt x="268" y="3141"/>
                      </a:lnTo>
                      <a:lnTo>
                        <a:pt x="290" y="3157"/>
                      </a:lnTo>
                      <a:lnTo>
                        <a:pt x="294" y="3144"/>
                      </a:lnTo>
                      <a:lnTo>
                        <a:pt x="301" y="3136"/>
                      </a:lnTo>
                      <a:lnTo>
                        <a:pt x="312" y="3131"/>
                      </a:lnTo>
                      <a:lnTo>
                        <a:pt x="323" y="3130"/>
                      </a:lnTo>
                      <a:lnTo>
                        <a:pt x="344" y="3140"/>
                      </a:lnTo>
                      <a:lnTo>
                        <a:pt x="352" y="3148"/>
                      </a:lnTo>
                      <a:lnTo>
                        <a:pt x="354" y="3160"/>
                      </a:lnTo>
                      <a:lnTo>
                        <a:pt x="355" y="3145"/>
                      </a:lnTo>
                      <a:lnTo>
                        <a:pt x="360" y="3132"/>
                      </a:lnTo>
                      <a:lnTo>
                        <a:pt x="370" y="3123"/>
                      </a:lnTo>
                      <a:lnTo>
                        <a:pt x="383" y="3116"/>
                      </a:lnTo>
                      <a:lnTo>
                        <a:pt x="412" y="3113"/>
                      </a:lnTo>
                      <a:lnTo>
                        <a:pt x="427" y="3115"/>
                      </a:lnTo>
                      <a:lnTo>
                        <a:pt x="441" y="3121"/>
                      </a:lnTo>
                      <a:lnTo>
                        <a:pt x="439" y="3105"/>
                      </a:lnTo>
                      <a:lnTo>
                        <a:pt x="443" y="3089"/>
                      </a:lnTo>
                      <a:lnTo>
                        <a:pt x="455" y="3077"/>
                      </a:lnTo>
                      <a:lnTo>
                        <a:pt x="474" y="3071"/>
                      </a:lnTo>
                      <a:lnTo>
                        <a:pt x="439" y="3047"/>
                      </a:lnTo>
                      <a:lnTo>
                        <a:pt x="419" y="3021"/>
                      </a:lnTo>
                      <a:lnTo>
                        <a:pt x="409" y="2998"/>
                      </a:lnTo>
                      <a:lnTo>
                        <a:pt x="409" y="2976"/>
                      </a:lnTo>
                      <a:lnTo>
                        <a:pt x="418" y="2960"/>
                      </a:lnTo>
                      <a:lnTo>
                        <a:pt x="434" y="2950"/>
                      </a:lnTo>
                      <a:lnTo>
                        <a:pt x="456" y="2947"/>
                      </a:lnTo>
                      <a:lnTo>
                        <a:pt x="484" y="2956"/>
                      </a:lnTo>
                      <a:lnTo>
                        <a:pt x="484" y="2914"/>
                      </a:lnTo>
                      <a:lnTo>
                        <a:pt x="489" y="2900"/>
                      </a:lnTo>
                      <a:lnTo>
                        <a:pt x="495" y="2891"/>
                      </a:lnTo>
                      <a:lnTo>
                        <a:pt x="504" y="2884"/>
                      </a:lnTo>
                      <a:lnTo>
                        <a:pt x="513" y="2882"/>
                      </a:lnTo>
                      <a:lnTo>
                        <a:pt x="536" y="2886"/>
                      </a:lnTo>
                      <a:lnTo>
                        <a:pt x="561" y="2899"/>
                      </a:lnTo>
                      <a:lnTo>
                        <a:pt x="584" y="2919"/>
                      </a:lnTo>
                      <a:lnTo>
                        <a:pt x="602" y="2943"/>
                      </a:lnTo>
                      <a:lnTo>
                        <a:pt x="613" y="2968"/>
                      </a:lnTo>
                      <a:lnTo>
                        <a:pt x="638" y="2960"/>
                      </a:lnTo>
                      <a:lnTo>
                        <a:pt x="659" y="2959"/>
                      </a:lnTo>
                      <a:lnTo>
                        <a:pt x="675" y="2965"/>
                      </a:lnTo>
                      <a:lnTo>
                        <a:pt x="688" y="2975"/>
                      </a:lnTo>
                      <a:lnTo>
                        <a:pt x="697" y="2989"/>
                      </a:lnTo>
                      <a:lnTo>
                        <a:pt x="700" y="3006"/>
                      </a:lnTo>
                      <a:lnTo>
                        <a:pt x="698" y="3026"/>
                      </a:lnTo>
                      <a:lnTo>
                        <a:pt x="691" y="3046"/>
                      </a:lnTo>
                      <a:lnTo>
                        <a:pt x="712" y="3033"/>
                      </a:lnTo>
                      <a:lnTo>
                        <a:pt x="735" y="3027"/>
                      </a:lnTo>
                      <a:lnTo>
                        <a:pt x="757" y="3028"/>
                      </a:lnTo>
                      <a:lnTo>
                        <a:pt x="778" y="3033"/>
                      </a:lnTo>
                      <a:lnTo>
                        <a:pt x="795" y="3043"/>
                      </a:lnTo>
                      <a:lnTo>
                        <a:pt x="808" y="3057"/>
                      </a:lnTo>
                      <a:lnTo>
                        <a:pt x="815" y="3073"/>
                      </a:lnTo>
                      <a:lnTo>
                        <a:pt x="815" y="3090"/>
                      </a:lnTo>
                      <a:lnTo>
                        <a:pt x="841" y="3077"/>
                      </a:lnTo>
                      <a:lnTo>
                        <a:pt x="865" y="3071"/>
                      </a:lnTo>
                      <a:lnTo>
                        <a:pt x="886" y="3075"/>
                      </a:lnTo>
                      <a:lnTo>
                        <a:pt x="902" y="3083"/>
                      </a:lnTo>
                      <a:lnTo>
                        <a:pt x="915" y="3098"/>
                      </a:lnTo>
                      <a:lnTo>
                        <a:pt x="921" y="3116"/>
                      </a:lnTo>
                      <a:lnTo>
                        <a:pt x="922" y="3138"/>
                      </a:lnTo>
                      <a:lnTo>
                        <a:pt x="916" y="3160"/>
                      </a:lnTo>
                      <a:lnTo>
                        <a:pt x="938" y="3151"/>
                      </a:lnTo>
                      <a:lnTo>
                        <a:pt x="958" y="3146"/>
                      </a:lnTo>
                      <a:lnTo>
                        <a:pt x="975" y="3146"/>
                      </a:lnTo>
                      <a:lnTo>
                        <a:pt x="990" y="3151"/>
                      </a:lnTo>
                      <a:lnTo>
                        <a:pt x="1002" y="3159"/>
                      </a:lnTo>
                      <a:lnTo>
                        <a:pt x="1012" y="3171"/>
                      </a:lnTo>
                      <a:lnTo>
                        <a:pt x="1025" y="3205"/>
                      </a:lnTo>
                      <a:lnTo>
                        <a:pt x="1034" y="3182"/>
                      </a:lnTo>
                      <a:lnTo>
                        <a:pt x="1052" y="3164"/>
                      </a:lnTo>
                      <a:lnTo>
                        <a:pt x="1074" y="3156"/>
                      </a:lnTo>
                      <a:lnTo>
                        <a:pt x="1099" y="3160"/>
                      </a:lnTo>
                      <a:lnTo>
                        <a:pt x="1090" y="3150"/>
                      </a:lnTo>
                      <a:lnTo>
                        <a:pt x="1087" y="3138"/>
                      </a:lnTo>
                      <a:lnTo>
                        <a:pt x="1087" y="3126"/>
                      </a:lnTo>
                      <a:lnTo>
                        <a:pt x="1090" y="3114"/>
                      </a:lnTo>
                      <a:lnTo>
                        <a:pt x="1107" y="3094"/>
                      </a:lnTo>
                      <a:lnTo>
                        <a:pt x="1117" y="3088"/>
                      </a:lnTo>
                      <a:lnTo>
                        <a:pt x="1130" y="3083"/>
                      </a:lnTo>
                      <a:lnTo>
                        <a:pt x="1117" y="3075"/>
                      </a:lnTo>
                      <a:lnTo>
                        <a:pt x="1108" y="3061"/>
                      </a:lnTo>
                      <a:lnTo>
                        <a:pt x="1103" y="3044"/>
                      </a:lnTo>
                      <a:lnTo>
                        <a:pt x="1108" y="3023"/>
                      </a:lnTo>
                      <a:lnTo>
                        <a:pt x="1089" y="3027"/>
                      </a:lnTo>
                      <a:lnTo>
                        <a:pt x="1069" y="3026"/>
                      </a:lnTo>
                      <a:lnTo>
                        <a:pt x="1050" y="3021"/>
                      </a:lnTo>
                      <a:lnTo>
                        <a:pt x="1034" y="3014"/>
                      </a:lnTo>
                      <a:lnTo>
                        <a:pt x="1022" y="3002"/>
                      </a:lnTo>
                      <a:lnTo>
                        <a:pt x="1017" y="2988"/>
                      </a:lnTo>
                      <a:lnTo>
                        <a:pt x="1021" y="2971"/>
                      </a:lnTo>
                      <a:lnTo>
                        <a:pt x="1035" y="2953"/>
                      </a:lnTo>
                      <a:lnTo>
                        <a:pt x="1018" y="2951"/>
                      </a:lnTo>
                      <a:lnTo>
                        <a:pt x="1004" y="2944"/>
                      </a:lnTo>
                      <a:lnTo>
                        <a:pt x="993" y="2934"/>
                      </a:lnTo>
                      <a:lnTo>
                        <a:pt x="988" y="2921"/>
                      </a:lnTo>
                      <a:lnTo>
                        <a:pt x="987" y="2907"/>
                      </a:lnTo>
                      <a:lnTo>
                        <a:pt x="991" y="2893"/>
                      </a:lnTo>
                      <a:lnTo>
                        <a:pt x="1003" y="2882"/>
                      </a:lnTo>
                      <a:lnTo>
                        <a:pt x="1021" y="2874"/>
                      </a:lnTo>
                      <a:lnTo>
                        <a:pt x="1006" y="2853"/>
                      </a:lnTo>
                      <a:lnTo>
                        <a:pt x="1001" y="2832"/>
                      </a:lnTo>
                      <a:lnTo>
                        <a:pt x="1004" y="2812"/>
                      </a:lnTo>
                      <a:lnTo>
                        <a:pt x="1015" y="2795"/>
                      </a:lnTo>
                      <a:lnTo>
                        <a:pt x="1030" y="2784"/>
                      </a:lnTo>
                      <a:lnTo>
                        <a:pt x="1048" y="2783"/>
                      </a:lnTo>
                      <a:lnTo>
                        <a:pt x="1069" y="2791"/>
                      </a:lnTo>
                      <a:lnTo>
                        <a:pt x="1088" y="2815"/>
                      </a:lnTo>
                      <a:lnTo>
                        <a:pt x="1096" y="2802"/>
                      </a:lnTo>
                      <a:lnTo>
                        <a:pt x="1108" y="2793"/>
                      </a:lnTo>
                      <a:lnTo>
                        <a:pt x="1121" y="2787"/>
                      </a:lnTo>
                      <a:lnTo>
                        <a:pt x="1135" y="2785"/>
                      </a:lnTo>
                      <a:lnTo>
                        <a:pt x="1148" y="2788"/>
                      </a:lnTo>
                      <a:lnTo>
                        <a:pt x="1158" y="2796"/>
                      </a:lnTo>
                      <a:lnTo>
                        <a:pt x="1166" y="2809"/>
                      </a:lnTo>
                      <a:lnTo>
                        <a:pt x="1170" y="2826"/>
                      </a:lnTo>
                      <a:lnTo>
                        <a:pt x="1176" y="2809"/>
                      </a:lnTo>
                      <a:lnTo>
                        <a:pt x="1183" y="2796"/>
                      </a:lnTo>
                      <a:lnTo>
                        <a:pt x="1203" y="2779"/>
                      </a:lnTo>
                      <a:lnTo>
                        <a:pt x="1229" y="2774"/>
                      </a:lnTo>
                      <a:lnTo>
                        <a:pt x="1261" y="2782"/>
                      </a:lnTo>
                      <a:lnTo>
                        <a:pt x="1266" y="2766"/>
                      </a:lnTo>
                      <a:lnTo>
                        <a:pt x="1273" y="2753"/>
                      </a:lnTo>
                      <a:lnTo>
                        <a:pt x="1292" y="2737"/>
                      </a:lnTo>
                      <a:lnTo>
                        <a:pt x="1316" y="2734"/>
                      </a:lnTo>
                      <a:lnTo>
                        <a:pt x="1338" y="2743"/>
                      </a:lnTo>
                      <a:lnTo>
                        <a:pt x="1330" y="2729"/>
                      </a:lnTo>
                      <a:lnTo>
                        <a:pt x="1325" y="2713"/>
                      </a:lnTo>
                      <a:lnTo>
                        <a:pt x="1328" y="2676"/>
                      </a:lnTo>
                      <a:lnTo>
                        <a:pt x="1334" y="2658"/>
                      </a:lnTo>
                      <a:lnTo>
                        <a:pt x="1344" y="2643"/>
                      </a:lnTo>
                      <a:lnTo>
                        <a:pt x="1357" y="2630"/>
                      </a:lnTo>
                      <a:lnTo>
                        <a:pt x="1373" y="2622"/>
                      </a:lnTo>
                      <a:lnTo>
                        <a:pt x="1344" y="2607"/>
                      </a:lnTo>
                      <a:lnTo>
                        <a:pt x="1325" y="2586"/>
                      </a:lnTo>
                      <a:lnTo>
                        <a:pt x="1317" y="2565"/>
                      </a:lnTo>
                      <a:lnTo>
                        <a:pt x="1317" y="2542"/>
                      </a:lnTo>
                      <a:lnTo>
                        <a:pt x="1325" y="2524"/>
                      </a:lnTo>
                      <a:lnTo>
                        <a:pt x="1345" y="2512"/>
                      </a:lnTo>
                      <a:lnTo>
                        <a:pt x="1372" y="2509"/>
                      </a:lnTo>
                      <a:lnTo>
                        <a:pt x="1388" y="2512"/>
                      </a:lnTo>
                      <a:lnTo>
                        <a:pt x="1407" y="2518"/>
                      </a:lnTo>
                      <a:lnTo>
                        <a:pt x="1394" y="2509"/>
                      </a:lnTo>
                      <a:lnTo>
                        <a:pt x="1386" y="2498"/>
                      </a:lnTo>
                      <a:lnTo>
                        <a:pt x="1380" y="2483"/>
                      </a:lnTo>
                      <a:lnTo>
                        <a:pt x="1379" y="2465"/>
                      </a:lnTo>
                      <a:lnTo>
                        <a:pt x="1382" y="2449"/>
                      </a:lnTo>
                      <a:lnTo>
                        <a:pt x="1388" y="2434"/>
                      </a:lnTo>
                      <a:lnTo>
                        <a:pt x="1398" y="2422"/>
                      </a:lnTo>
                      <a:lnTo>
                        <a:pt x="1411" y="2414"/>
                      </a:lnTo>
                      <a:lnTo>
                        <a:pt x="1397" y="2400"/>
                      </a:lnTo>
                      <a:lnTo>
                        <a:pt x="1386" y="2384"/>
                      </a:lnTo>
                      <a:lnTo>
                        <a:pt x="1380" y="2369"/>
                      </a:lnTo>
                      <a:lnTo>
                        <a:pt x="1380" y="2354"/>
                      </a:lnTo>
                      <a:lnTo>
                        <a:pt x="1385" y="2340"/>
                      </a:lnTo>
                      <a:lnTo>
                        <a:pt x="1394" y="2329"/>
                      </a:lnTo>
                      <a:lnTo>
                        <a:pt x="1410" y="2319"/>
                      </a:lnTo>
                      <a:lnTo>
                        <a:pt x="1430" y="2313"/>
                      </a:lnTo>
                      <a:lnTo>
                        <a:pt x="1415" y="2293"/>
                      </a:lnTo>
                      <a:lnTo>
                        <a:pt x="1408" y="2275"/>
                      </a:lnTo>
                      <a:lnTo>
                        <a:pt x="1410" y="2257"/>
                      </a:lnTo>
                      <a:lnTo>
                        <a:pt x="1416" y="2243"/>
                      </a:lnTo>
                      <a:lnTo>
                        <a:pt x="1429" y="2234"/>
                      </a:lnTo>
                      <a:lnTo>
                        <a:pt x="1445" y="2230"/>
                      </a:lnTo>
                      <a:lnTo>
                        <a:pt x="1466" y="2236"/>
                      </a:lnTo>
                      <a:lnTo>
                        <a:pt x="1489" y="2251"/>
                      </a:lnTo>
                      <a:lnTo>
                        <a:pt x="1483" y="2236"/>
                      </a:lnTo>
                      <a:lnTo>
                        <a:pt x="1482" y="2220"/>
                      </a:lnTo>
                      <a:lnTo>
                        <a:pt x="1489" y="2205"/>
                      </a:lnTo>
                      <a:lnTo>
                        <a:pt x="1508" y="2194"/>
                      </a:lnTo>
                      <a:lnTo>
                        <a:pt x="1480" y="2184"/>
                      </a:lnTo>
                      <a:lnTo>
                        <a:pt x="1461" y="2166"/>
                      </a:lnTo>
                      <a:lnTo>
                        <a:pt x="1452" y="2141"/>
                      </a:lnTo>
                      <a:lnTo>
                        <a:pt x="1452" y="2110"/>
                      </a:lnTo>
                      <a:lnTo>
                        <a:pt x="1430" y="2119"/>
                      </a:lnTo>
                      <a:lnTo>
                        <a:pt x="1408" y="2123"/>
                      </a:lnTo>
                      <a:lnTo>
                        <a:pt x="1388" y="2122"/>
                      </a:lnTo>
                      <a:lnTo>
                        <a:pt x="1370" y="2118"/>
                      </a:lnTo>
                      <a:lnTo>
                        <a:pt x="1353" y="2108"/>
                      </a:lnTo>
                      <a:lnTo>
                        <a:pt x="1341" y="2096"/>
                      </a:lnTo>
                      <a:lnTo>
                        <a:pt x="1330" y="2077"/>
                      </a:lnTo>
                      <a:lnTo>
                        <a:pt x="1324" y="2057"/>
                      </a:lnTo>
                      <a:lnTo>
                        <a:pt x="1315" y="2074"/>
                      </a:lnTo>
                      <a:lnTo>
                        <a:pt x="1298" y="2088"/>
                      </a:lnTo>
                      <a:lnTo>
                        <a:pt x="1279" y="2097"/>
                      </a:lnTo>
                      <a:lnTo>
                        <a:pt x="1258" y="2101"/>
                      </a:lnTo>
                      <a:lnTo>
                        <a:pt x="1236" y="2100"/>
                      </a:lnTo>
                      <a:lnTo>
                        <a:pt x="1214" y="2092"/>
                      </a:lnTo>
                      <a:lnTo>
                        <a:pt x="1196" y="2080"/>
                      </a:lnTo>
                      <a:lnTo>
                        <a:pt x="1182" y="2060"/>
                      </a:lnTo>
                      <a:lnTo>
                        <a:pt x="1167" y="2061"/>
                      </a:lnTo>
                      <a:lnTo>
                        <a:pt x="1152" y="2057"/>
                      </a:lnTo>
                      <a:lnTo>
                        <a:pt x="1130" y="2040"/>
                      </a:lnTo>
                      <a:lnTo>
                        <a:pt x="1124" y="2027"/>
                      </a:lnTo>
                      <a:lnTo>
                        <a:pt x="1120" y="2014"/>
                      </a:lnTo>
                      <a:lnTo>
                        <a:pt x="1121" y="2001"/>
                      </a:lnTo>
                      <a:lnTo>
                        <a:pt x="1125" y="1987"/>
                      </a:lnTo>
                      <a:lnTo>
                        <a:pt x="1100" y="1980"/>
                      </a:lnTo>
                      <a:lnTo>
                        <a:pt x="1080" y="1965"/>
                      </a:lnTo>
                      <a:lnTo>
                        <a:pt x="1073" y="1957"/>
                      </a:lnTo>
                      <a:lnTo>
                        <a:pt x="1070" y="1946"/>
                      </a:lnTo>
                      <a:lnTo>
                        <a:pt x="1071" y="1934"/>
                      </a:lnTo>
                      <a:lnTo>
                        <a:pt x="1076" y="1921"/>
                      </a:lnTo>
                      <a:lnTo>
                        <a:pt x="1030" y="1946"/>
                      </a:lnTo>
                      <a:lnTo>
                        <a:pt x="987" y="1956"/>
                      </a:lnTo>
                      <a:lnTo>
                        <a:pt x="949" y="1952"/>
                      </a:lnTo>
                      <a:lnTo>
                        <a:pt x="934" y="1947"/>
                      </a:lnTo>
                      <a:lnTo>
                        <a:pt x="922" y="1940"/>
                      </a:lnTo>
                      <a:lnTo>
                        <a:pt x="912" y="1930"/>
                      </a:lnTo>
                      <a:lnTo>
                        <a:pt x="907" y="1919"/>
                      </a:lnTo>
                      <a:lnTo>
                        <a:pt x="906" y="1908"/>
                      </a:lnTo>
                      <a:lnTo>
                        <a:pt x="909" y="1895"/>
                      </a:lnTo>
                      <a:lnTo>
                        <a:pt x="918" y="1882"/>
                      </a:lnTo>
                      <a:lnTo>
                        <a:pt x="931" y="1869"/>
                      </a:lnTo>
                      <a:lnTo>
                        <a:pt x="950" y="1857"/>
                      </a:lnTo>
                      <a:lnTo>
                        <a:pt x="976" y="1846"/>
                      </a:lnTo>
                      <a:lnTo>
                        <a:pt x="960" y="1840"/>
                      </a:lnTo>
                      <a:lnTo>
                        <a:pt x="949" y="1831"/>
                      </a:lnTo>
                      <a:lnTo>
                        <a:pt x="945" y="1819"/>
                      </a:lnTo>
                      <a:lnTo>
                        <a:pt x="946" y="1806"/>
                      </a:lnTo>
                      <a:lnTo>
                        <a:pt x="952" y="1795"/>
                      </a:lnTo>
                      <a:lnTo>
                        <a:pt x="963" y="1788"/>
                      </a:lnTo>
                      <a:lnTo>
                        <a:pt x="979" y="1785"/>
                      </a:lnTo>
                      <a:lnTo>
                        <a:pt x="999" y="1789"/>
                      </a:lnTo>
                      <a:lnTo>
                        <a:pt x="989" y="1779"/>
                      </a:lnTo>
                      <a:lnTo>
                        <a:pt x="983" y="1769"/>
                      </a:lnTo>
                      <a:lnTo>
                        <a:pt x="983" y="1746"/>
                      </a:lnTo>
                      <a:lnTo>
                        <a:pt x="993" y="1725"/>
                      </a:lnTo>
                      <a:lnTo>
                        <a:pt x="1014" y="1706"/>
                      </a:lnTo>
                      <a:lnTo>
                        <a:pt x="1038" y="1692"/>
                      </a:lnTo>
                      <a:lnTo>
                        <a:pt x="1063" y="1686"/>
                      </a:lnTo>
                      <a:lnTo>
                        <a:pt x="1075" y="1688"/>
                      </a:lnTo>
                      <a:lnTo>
                        <a:pt x="1086" y="1693"/>
                      </a:lnTo>
                      <a:lnTo>
                        <a:pt x="1096" y="1700"/>
                      </a:lnTo>
                      <a:lnTo>
                        <a:pt x="1103" y="1712"/>
                      </a:lnTo>
                      <a:lnTo>
                        <a:pt x="1124" y="1694"/>
                      </a:lnTo>
                      <a:lnTo>
                        <a:pt x="1144" y="1682"/>
                      </a:lnTo>
                      <a:lnTo>
                        <a:pt x="1164" y="1678"/>
                      </a:lnTo>
                      <a:lnTo>
                        <a:pt x="1181" y="1680"/>
                      </a:lnTo>
                      <a:lnTo>
                        <a:pt x="1195" y="1687"/>
                      </a:lnTo>
                      <a:lnTo>
                        <a:pt x="1205" y="1702"/>
                      </a:lnTo>
                      <a:lnTo>
                        <a:pt x="1210" y="1725"/>
                      </a:lnTo>
                      <a:lnTo>
                        <a:pt x="1208" y="1753"/>
                      </a:lnTo>
                      <a:lnTo>
                        <a:pt x="1217" y="1739"/>
                      </a:lnTo>
                      <a:lnTo>
                        <a:pt x="1227" y="1728"/>
                      </a:lnTo>
                      <a:lnTo>
                        <a:pt x="1254" y="1715"/>
                      </a:lnTo>
                      <a:lnTo>
                        <a:pt x="1283" y="1712"/>
                      </a:lnTo>
                      <a:lnTo>
                        <a:pt x="1313" y="1718"/>
                      </a:lnTo>
                      <a:lnTo>
                        <a:pt x="1301" y="1694"/>
                      </a:lnTo>
                      <a:lnTo>
                        <a:pt x="1297" y="1667"/>
                      </a:lnTo>
                      <a:lnTo>
                        <a:pt x="1301" y="1640"/>
                      </a:lnTo>
                      <a:lnTo>
                        <a:pt x="1310" y="1619"/>
                      </a:lnTo>
                      <a:lnTo>
                        <a:pt x="1327" y="1603"/>
                      </a:lnTo>
                      <a:lnTo>
                        <a:pt x="1335" y="1600"/>
                      </a:lnTo>
                      <a:lnTo>
                        <a:pt x="1347" y="1599"/>
                      </a:lnTo>
                      <a:lnTo>
                        <a:pt x="1358" y="1601"/>
                      </a:lnTo>
                      <a:lnTo>
                        <a:pt x="1371" y="1606"/>
                      </a:lnTo>
                      <a:lnTo>
                        <a:pt x="1385" y="1616"/>
                      </a:lnTo>
                      <a:lnTo>
                        <a:pt x="1399" y="1631"/>
                      </a:lnTo>
                      <a:lnTo>
                        <a:pt x="1413" y="1604"/>
                      </a:lnTo>
                      <a:lnTo>
                        <a:pt x="1430" y="1590"/>
                      </a:lnTo>
                      <a:lnTo>
                        <a:pt x="1449" y="1586"/>
                      </a:lnTo>
                      <a:lnTo>
                        <a:pt x="1469" y="1591"/>
                      </a:lnTo>
                      <a:lnTo>
                        <a:pt x="1486" y="1604"/>
                      </a:lnTo>
                      <a:lnTo>
                        <a:pt x="1499" y="1622"/>
                      </a:lnTo>
                      <a:lnTo>
                        <a:pt x="1506" y="1645"/>
                      </a:lnTo>
                      <a:lnTo>
                        <a:pt x="1504" y="1670"/>
                      </a:lnTo>
                      <a:lnTo>
                        <a:pt x="1526" y="1666"/>
                      </a:lnTo>
                      <a:lnTo>
                        <a:pt x="1544" y="1665"/>
                      </a:lnTo>
                      <a:lnTo>
                        <a:pt x="1559" y="1669"/>
                      </a:lnTo>
                      <a:lnTo>
                        <a:pt x="1571" y="1677"/>
                      </a:lnTo>
                      <a:lnTo>
                        <a:pt x="1579" y="1687"/>
                      </a:lnTo>
                      <a:lnTo>
                        <a:pt x="1583" y="1701"/>
                      </a:lnTo>
                      <a:lnTo>
                        <a:pt x="1582" y="1718"/>
                      </a:lnTo>
                      <a:lnTo>
                        <a:pt x="1578" y="1738"/>
                      </a:lnTo>
                      <a:lnTo>
                        <a:pt x="1599" y="1726"/>
                      </a:lnTo>
                      <a:lnTo>
                        <a:pt x="1622" y="1722"/>
                      </a:lnTo>
                      <a:lnTo>
                        <a:pt x="1644" y="1726"/>
                      </a:lnTo>
                      <a:lnTo>
                        <a:pt x="1663" y="1738"/>
                      </a:lnTo>
                      <a:lnTo>
                        <a:pt x="1674" y="1712"/>
                      </a:lnTo>
                      <a:lnTo>
                        <a:pt x="1688" y="1694"/>
                      </a:lnTo>
                      <a:lnTo>
                        <a:pt x="1704" y="1685"/>
                      </a:lnTo>
                      <a:lnTo>
                        <a:pt x="1720" y="1685"/>
                      </a:lnTo>
                      <a:lnTo>
                        <a:pt x="1735" y="1694"/>
                      </a:lnTo>
                      <a:lnTo>
                        <a:pt x="1747" y="1712"/>
                      </a:lnTo>
                      <a:lnTo>
                        <a:pt x="1755" y="1739"/>
                      </a:lnTo>
                      <a:lnTo>
                        <a:pt x="1756" y="1775"/>
                      </a:lnTo>
                      <a:lnTo>
                        <a:pt x="1784" y="1782"/>
                      </a:lnTo>
                      <a:lnTo>
                        <a:pt x="1802" y="1796"/>
                      </a:lnTo>
                      <a:lnTo>
                        <a:pt x="1812" y="1818"/>
                      </a:lnTo>
                      <a:lnTo>
                        <a:pt x="1812" y="1846"/>
                      </a:lnTo>
                      <a:lnTo>
                        <a:pt x="1824" y="1846"/>
                      </a:lnTo>
                      <a:lnTo>
                        <a:pt x="1835" y="1848"/>
                      </a:lnTo>
                      <a:lnTo>
                        <a:pt x="1855" y="1858"/>
                      </a:lnTo>
                      <a:lnTo>
                        <a:pt x="1868" y="1877"/>
                      </a:lnTo>
                      <a:lnTo>
                        <a:pt x="1872" y="1897"/>
                      </a:lnTo>
                      <a:lnTo>
                        <a:pt x="1888" y="1875"/>
                      </a:lnTo>
                      <a:lnTo>
                        <a:pt x="1912" y="1862"/>
                      </a:lnTo>
                      <a:lnTo>
                        <a:pt x="1938" y="1856"/>
                      </a:lnTo>
                      <a:lnTo>
                        <a:pt x="1952" y="1858"/>
                      </a:lnTo>
                      <a:lnTo>
                        <a:pt x="1965" y="1864"/>
                      </a:lnTo>
                      <a:lnTo>
                        <a:pt x="1970" y="1841"/>
                      </a:lnTo>
                      <a:lnTo>
                        <a:pt x="1980" y="1822"/>
                      </a:lnTo>
                      <a:lnTo>
                        <a:pt x="1993" y="1807"/>
                      </a:lnTo>
                      <a:lnTo>
                        <a:pt x="2010" y="1801"/>
                      </a:lnTo>
                      <a:lnTo>
                        <a:pt x="1995" y="1787"/>
                      </a:lnTo>
                      <a:lnTo>
                        <a:pt x="1988" y="1770"/>
                      </a:lnTo>
                      <a:lnTo>
                        <a:pt x="1989" y="1753"/>
                      </a:lnTo>
                      <a:lnTo>
                        <a:pt x="1996" y="1734"/>
                      </a:lnTo>
                      <a:lnTo>
                        <a:pt x="1963" y="1732"/>
                      </a:lnTo>
                      <a:lnTo>
                        <a:pt x="1935" y="1726"/>
                      </a:lnTo>
                      <a:lnTo>
                        <a:pt x="1913" y="1716"/>
                      </a:lnTo>
                      <a:lnTo>
                        <a:pt x="1898" y="1704"/>
                      </a:lnTo>
                      <a:lnTo>
                        <a:pt x="1889" y="1688"/>
                      </a:lnTo>
                      <a:lnTo>
                        <a:pt x="1889" y="1671"/>
                      </a:lnTo>
                      <a:lnTo>
                        <a:pt x="1897" y="1653"/>
                      </a:lnTo>
                      <a:lnTo>
                        <a:pt x="1913" y="1633"/>
                      </a:lnTo>
                      <a:lnTo>
                        <a:pt x="1893" y="1626"/>
                      </a:lnTo>
                      <a:lnTo>
                        <a:pt x="1879" y="1616"/>
                      </a:lnTo>
                      <a:lnTo>
                        <a:pt x="1869" y="1601"/>
                      </a:lnTo>
                      <a:lnTo>
                        <a:pt x="1866" y="1585"/>
                      </a:lnTo>
                      <a:lnTo>
                        <a:pt x="1867" y="1568"/>
                      </a:lnTo>
                      <a:lnTo>
                        <a:pt x="1874" y="1552"/>
                      </a:lnTo>
                      <a:lnTo>
                        <a:pt x="1886" y="1538"/>
                      </a:lnTo>
                      <a:lnTo>
                        <a:pt x="1905" y="1528"/>
                      </a:lnTo>
                      <a:lnTo>
                        <a:pt x="1892" y="1507"/>
                      </a:lnTo>
                      <a:lnTo>
                        <a:pt x="1883" y="1482"/>
                      </a:lnTo>
                      <a:lnTo>
                        <a:pt x="1879" y="1459"/>
                      </a:lnTo>
                      <a:lnTo>
                        <a:pt x="1880" y="1437"/>
                      </a:lnTo>
                      <a:lnTo>
                        <a:pt x="1887" y="1421"/>
                      </a:lnTo>
                      <a:lnTo>
                        <a:pt x="1901" y="1414"/>
                      </a:lnTo>
                      <a:lnTo>
                        <a:pt x="1911" y="1413"/>
                      </a:lnTo>
                      <a:lnTo>
                        <a:pt x="1923" y="1415"/>
                      </a:lnTo>
                      <a:lnTo>
                        <a:pt x="1954" y="1429"/>
                      </a:lnTo>
                      <a:lnTo>
                        <a:pt x="1972" y="1429"/>
                      </a:lnTo>
                      <a:lnTo>
                        <a:pt x="1991" y="1433"/>
                      </a:lnTo>
                      <a:lnTo>
                        <a:pt x="2007" y="1442"/>
                      </a:lnTo>
                      <a:lnTo>
                        <a:pt x="2022" y="1453"/>
                      </a:lnTo>
                      <a:lnTo>
                        <a:pt x="2034" y="1467"/>
                      </a:lnTo>
                      <a:lnTo>
                        <a:pt x="2043" y="1484"/>
                      </a:lnTo>
                      <a:lnTo>
                        <a:pt x="2046" y="1502"/>
                      </a:lnTo>
                      <a:lnTo>
                        <a:pt x="2045" y="1523"/>
                      </a:lnTo>
                      <a:lnTo>
                        <a:pt x="2053" y="1499"/>
                      </a:lnTo>
                      <a:lnTo>
                        <a:pt x="2065" y="1484"/>
                      </a:lnTo>
                      <a:lnTo>
                        <a:pt x="2081" y="1477"/>
                      </a:lnTo>
                      <a:lnTo>
                        <a:pt x="2098" y="1478"/>
                      </a:lnTo>
                      <a:lnTo>
                        <a:pt x="2113" y="1485"/>
                      </a:lnTo>
                      <a:lnTo>
                        <a:pt x="2124" y="1498"/>
                      </a:lnTo>
                      <a:lnTo>
                        <a:pt x="2132" y="1515"/>
                      </a:lnTo>
                      <a:lnTo>
                        <a:pt x="2133" y="1537"/>
                      </a:lnTo>
                      <a:lnTo>
                        <a:pt x="2150" y="1531"/>
                      </a:lnTo>
                      <a:lnTo>
                        <a:pt x="2167" y="1531"/>
                      </a:lnTo>
                      <a:lnTo>
                        <a:pt x="2182" y="1538"/>
                      </a:lnTo>
                      <a:lnTo>
                        <a:pt x="2195" y="1548"/>
                      </a:lnTo>
                      <a:lnTo>
                        <a:pt x="2203" y="1514"/>
                      </a:lnTo>
                      <a:lnTo>
                        <a:pt x="2220" y="1492"/>
                      </a:lnTo>
                      <a:lnTo>
                        <a:pt x="2231" y="1485"/>
                      </a:lnTo>
                      <a:lnTo>
                        <a:pt x="2242" y="1481"/>
                      </a:lnTo>
                      <a:lnTo>
                        <a:pt x="2254" y="1481"/>
                      </a:lnTo>
                      <a:lnTo>
                        <a:pt x="2265" y="1483"/>
                      </a:lnTo>
                      <a:lnTo>
                        <a:pt x="2284" y="1497"/>
                      </a:lnTo>
                      <a:lnTo>
                        <a:pt x="2296" y="1522"/>
                      </a:lnTo>
                      <a:lnTo>
                        <a:pt x="2297" y="1559"/>
                      </a:lnTo>
                      <a:lnTo>
                        <a:pt x="2284" y="1607"/>
                      </a:lnTo>
                      <a:lnTo>
                        <a:pt x="2301" y="1607"/>
                      </a:lnTo>
                      <a:lnTo>
                        <a:pt x="2314" y="1613"/>
                      </a:lnTo>
                      <a:lnTo>
                        <a:pt x="2322" y="1623"/>
                      </a:lnTo>
                      <a:lnTo>
                        <a:pt x="2326" y="1637"/>
                      </a:lnTo>
                      <a:lnTo>
                        <a:pt x="2326" y="1653"/>
                      </a:lnTo>
                      <a:lnTo>
                        <a:pt x="2322" y="1671"/>
                      </a:lnTo>
                      <a:lnTo>
                        <a:pt x="2303" y="1709"/>
                      </a:lnTo>
                      <a:lnTo>
                        <a:pt x="2326" y="1700"/>
                      </a:lnTo>
                      <a:lnTo>
                        <a:pt x="2349" y="1700"/>
                      </a:lnTo>
                      <a:lnTo>
                        <a:pt x="2367" y="1711"/>
                      </a:lnTo>
                      <a:lnTo>
                        <a:pt x="2378" y="1734"/>
                      </a:lnTo>
                      <a:lnTo>
                        <a:pt x="2376" y="1721"/>
                      </a:lnTo>
                      <a:lnTo>
                        <a:pt x="2377" y="1708"/>
                      </a:lnTo>
                      <a:lnTo>
                        <a:pt x="2388" y="1684"/>
                      </a:lnTo>
                      <a:lnTo>
                        <a:pt x="2406" y="1665"/>
                      </a:lnTo>
                      <a:lnTo>
                        <a:pt x="2430" y="1652"/>
                      </a:lnTo>
                      <a:lnTo>
                        <a:pt x="2454" y="1647"/>
                      </a:lnTo>
                      <a:lnTo>
                        <a:pt x="2478" y="1650"/>
                      </a:lnTo>
                      <a:lnTo>
                        <a:pt x="2488" y="1656"/>
                      </a:lnTo>
                      <a:lnTo>
                        <a:pt x="2496" y="1665"/>
                      </a:lnTo>
                      <a:lnTo>
                        <a:pt x="2505" y="1693"/>
                      </a:lnTo>
                      <a:lnTo>
                        <a:pt x="2528" y="1676"/>
                      </a:lnTo>
                      <a:lnTo>
                        <a:pt x="2550" y="1666"/>
                      </a:lnTo>
                      <a:lnTo>
                        <a:pt x="2571" y="1665"/>
                      </a:lnTo>
                      <a:lnTo>
                        <a:pt x="2590" y="1671"/>
                      </a:lnTo>
                      <a:lnTo>
                        <a:pt x="2606" y="1683"/>
                      </a:lnTo>
                      <a:lnTo>
                        <a:pt x="2620" y="1700"/>
                      </a:lnTo>
                      <a:lnTo>
                        <a:pt x="2630" y="1723"/>
                      </a:lnTo>
                      <a:lnTo>
                        <a:pt x="2636" y="1749"/>
                      </a:lnTo>
                      <a:lnTo>
                        <a:pt x="2654" y="1739"/>
                      </a:lnTo>
                      <a:lnTo>
                        <a:pt x="2672" y="1732"/>
                      </a:lnTo>
                      <a:lnTo>
                        <a:pt x="2709" y="1730"/>
                      </a:lnTo>
                      <a:lnTo>
                        <a:pt x="2744" y="1739"/>
                      </a:lnTo>
                      <a:lnTo>
                        <a:pt x="2775" y="1756"/>
                      </a:lnTo>
                      <a:lnTo>
                        <a:pt x="2788" y="1745"/>
                      </a:lnTo>
                      <a:lnTo>
                        <a:pt x="2804" y="1738"/>
                      </a:lnTo>
                      <a:lnTo>
                        <a:pt x="2820" y="1735"/>
                      </a:lnTo>
                      <a:lnTo>
                        <a:pt x="2838" y="1737"/>
                      </a:lnTo>
                      <a:lnTo>
                        <a:pt x="2854" y="1741"/>
                      </a:lnTo>
                      <a:lnTo>
                        <a:pt x="2870" y="1749"/>
                      </a:lnTo>
                      <a:lnTo>
                        <a:pt x="2883" y="1761"/>
                      </a:lnTo>
                      <a:lnTo>
                        <a:pt x="2891" y="1775"/>
                      </a:lnTo>
                      <a:lnTo>
                        <a:pt x="2905" y="1760"/>
                      </a:lnTo>
                      <a:lnTo>
                        <a:pt x="2921" y="1749"/>
                      </a:lnTo>
                      <a:lnTo>
                        <a:pt x="2938" y="1744"/>
                      </a:lnTo>
                      <a:lnTo>
                        <a:pt x="2955" y="1743"/>
                      </a:lnTo>
                      <a:lnTo>
                        <a:pt x="2971" y="1747"/>
                      </a:lnTo>
                      <a:lnTo>
                        <a:pt x="2985" y="1758"/>
                      </a:lnTo>
                      <a:lnTo>
                        <a:pt x="2996" y="1775"/>
                      </a:lnTo>
                      <a:lnTo>
                        <a:pt x="3003" y="1797"/>
                      </a:lnTo>
                      <a:lnTo>
                        <a:pt x="3014" y="1771"/>
                      </a:lnTo>
                      <a:lnTo>
                        <a:pt x="3030" y="1750"/>
                      </a:lnTo>
                      <a:lnTo>
                        <a:pt x="3053" y="1739"/>
                      </a:lnTo>
                      <a:lnTo>
                        <a:pt x="3082" y="1734"/>
                      </a:lnTo>
                      <a:lnTo>
                        <a:pt x="3064" y="1724"/>
                      </a:lnTo>
                      <a:lnTo>
                        <a:pt x="3050" y="1710"/>
                      </a:lnTo>
                      <a:lnTo>
                        <a:pt x="3041" y="1695"/>
                      </a:lnTo>
                      <a:lnTo>
                        <a:pt x="3038" y="1680"/>
                      </a:lnTo>
                      <a:lnTo>
                        <a:pt x="3039" y="1664"/>
                      </a:lnTo>
                      <a:lnTo>
                        <a:pt x="3044" y="1649"/>
                      </a:lnTo>
                      <a:lnTo>
                        <a:pt x="3055" y="1635"/>
                      </a:lnTo>
                      <a:lnTo>
                        <a:pt x="3071" y="1622"/>
                      </a:lnTo>
                      <a:lnTo>
                        <a:pt x="3051" y="1619"/>
                      </a:lnTo>
                      <a:lnTo>
                        <a:pt x="3035" y="1609"/>
                      </a:lnTo>
                      <a:lnTo>
                        <a:pt x="3023" y="1598"/>
                      </a:lnTo>
                      <a:lnTo>
                        <a:pt x="3016" y="1583"/>
                      </a:lnTo>
                      <a:lnTo>
                        <a:pt x="3014" y="1568"/>
                      </a:lnTo>
                      <a:lnTo>
                        <a:pt x="3017" y="1553"/>
                      </a:lnTo>
                      <a:lnTo>
                        <a:pt x="3028" y="1540"/>
                      </a:lnTo>
                      <a:lnTo>
                        <a:pt x="3044" y="1530"/>
                      </a:lnTo>
                      <a:lnTo>
                        <a:pt x="3022" y="1526"/>
                      </a:lnTo>
                      <a:lnTo>
                        <a:pt x="3004" y="1518"/>
                      </a:lnTo>
                      <a:lnTo>
                        <a:pt x="2977" y="1497"/>
                      </a:lnTo>
                      <a:lnTo>
                        <a:pt x="2941" y="1507"/>
                      </a:lnTo>
                      <a:lnTo>
                        <a:pt x="2906" y="1504"/>
                      </a:lnTo>
                      <a:lnTo>
                        <a:pt x="2892" y="1496"/>
                      </a:lnTo>
                      <a:lnTo>
                        <a:pt x="2881" y="1485"/>
                      </a:lnTo>
                      <a:lnTo>
                        <a:pt x="2876" y="1469"/>
                      </a:lnTo>
                      <a:lnTo>
                        <a:pt x="2876" y="1448"/>
                      </a:lnTo>
                      <a:lnTo>
                        <a:pt x="2854" y="1466"/>
                      </a:lnTo>
                      <a:lnTo>
                        <a:pt x="2832" y="1478"/>
                      </a:lnTo>
                      <a:lnTo>
                        <a:pt x="2810" y="1484"/>
                      </a:lnTo>
                      <a:lnTo>
                        <a:pt x="2790" y="1483"/>
                      </a:lnTo>
                      <a:lnTo>
                        <a:pt x="2770" y="1476"/>
                      </a:lnTo>
                      <a:lnTo>
                        <a:pt x="2756" y="1463"/>
                      </a:lnTo>
                      <a:lnTo>
                        <a:pt x="2746" y="1444"/>
                      </a:lnTo>
                      <a:lnTo>
                        <a:pt x="2741" y="1418"/>
                      </a:lnTo>
                      <a:lnTo>
                        <a:pt x="2715" y="1429"/>
                      </a:lnTo>
                      <a:lnTo>
                        <a:pt x="2687" y="1433"/>
                      </a:lnTo>
                      <a:lnTo>
                        <a:pt x="2663" y="1430"/>
                      </a:lnTo>
                      <a:lnTo>
                        <a:pt x="2641" y="1420"/>
                      </a:lnTo>
                      <a:lnTo>
                        <a:pt x="2626" y="1406"/>
                      </a:lnTo>
                      <a:lnTo>
                        <a:pt x="2623" y="1397"/>
                      </a:lnTo>
                      <a:lnTo>
                        <a:pt x="2620" y="1386"/>
                      </a:lnTo>
                      <a:lnTo>
                        <a:pt x="2623" y="1374"/>
                      </a:lnTo>
                      <a:lnTo>
                        <a:pt x="2628" y="1361"/>
                      </a:lnTo>
                      <a:lnTo>
                        <a:pt x="2638" y="1347"/>
                      </a:lnTo>
                      <a:lnTo>
                        <a:pt x="2651" y="1333"/>
                      </a:lnTo>
                      <a:lnTo>
                        <a:pt x="2627" y="1309"/>
                      </a:lnTo>
                      <a:lnTo>
                        <a:pt x="2613" y="1284"/>
                      </a:lnTo>
                      <a:lnTo>
                        <a:pt x="2609" y="1260"/>
                      </a:lnTo>
                      <a:lnTo>
                        <a:pt x="2614" y="1240"/>
                      </a:lnTo>
                      <a:lnTo>
                        <a:pt x="2627" y="1224"/>
                      </a:lnTo>
                      <a:lnTo>
                        <a:pt x="2638" y="1218"/>
                      </a:lnTo>
                      <a:lnTo>
                        <a:pt x="2650" y="1214"/>
                      </a:lnTo>
                      <a:lnTo>
                        <a:pt x="2680" y="1214"/>
                      </a:lnTo>
                      <a:lnTo>
                        <a:pt x="2719" y="1225"/>
                      </a:lnTo>
                      <a:lnTo>
                        <a:pt x="2713" y="1209"/>
                      </a:lnTo>
                      <a:lnTo>
                        <a:pt x="2714" y="1193"/>
                      </a:lnTo>
                      <a:lnTo>
                        <a:pt x="2721" y="1178"/>
                      </a:lnTo>
                      <a:lnTo>
                        <a:pt x="2732" y="1166"/>
                      </a:lnTo>
                      <a:lnTo>
                        <a:pt x="2718" y="1155"/>
                      </a:lnTo>
                      <a:lnTo>
                        <a:pt x="2709" y="1141"/>
                      </a:lnTo>
                      <a:lnTo>
                        <a:pt x="2708" y="1123"/>
                      </a:lnTo>
                      <a:lnTo>
                        <a:pt x="2714" y="1103"/>
                      </a:lnTo>
                      <a:lnTo>
                        <a:pt x="2692" y="1103"/>
                      </a:lnTo>
                      <a:lnTo>
                        <a:pt x="2673" y="1095"/>
                      </a:lnTo>
                      <a:lnTo>
                        <a:pt x="2661" y="1080"/>
                      </a:lnTo>
                      <a:lnTo>
                        <a:pt x="2656" y="1061"/>
                      </a:lnTo>
                      <a:lnTo>
                        <a:pt x="2628" y="1063"/>
                      </a:lnTo>
                      <a:lnTo>
                        <a:pt x="2616" y="1059"/>
                      </a:lnTo>
                      <a:lnTo>
                        <a:pt x="2606" y="1054"/>
                      </a:lnTo>
                      <a:lnTo>
                        <a:pt x="2596" y="1034"/>
                      </a:lnTo>
                      <a:lnTo>
                        <a:pt x="2596" y="1010"/>
                      </a:lnTo>
                      <a:lnTo>
                        <a:pt x="2577" y="1009"/>
                      </a:lnTo>
                      <a:lnTo>
                        <a:pt x="2562" y="1004"/>
                      </a:lnTo>
                      <a:lnTo>
                        <a:pt x="2537" y="988"/>
                      </a:lnTo>
                      <a:lnTo>
                        <a:pt x="2521" y="967"/>
                      </a:lnTo>
                      <a:lnTo>
                        <a:pt x="2516" y="940"/>
                      </a:lnTo>
                      <a:lnTo>
                        <a:pt x="2519" y="915"/>
                      </a:lnTo>
                      <a:lnTo>
                        <a:pt x="2532" y="891"/>
                      </a:lnTo>
                      <a:lnTo>
                        <a:pt x="2555" y="873"/>
                      </a:lnTo>
                      <a:lnTo>
                        <a:pt x="2570" y="868"/>
                      </a:lnTo>
                      <a:lnTo>
                        <a:pt x="2587" y="864"/>
                      </a:lnTo>
                      <a:lnTo>
                        <a:pt x="2583" y="847"/>
                      </a:lnTo>
                      <a:lnTo>
                        <a:pt x="2583" y="832"/>
                      </a:lnTo>
                      <a:lnTo>
                        <a:pt x="2586" y="819"/>
                      </a:lnTo>
                      <a:lnTo>
                        <a:pt x="2591" y="808"/>
                      </a:lnTo>
                      <a:lnTo>
                        <a:pt x="2608" y="791"/>
                      </a:lnTo>
                      <a:lnTo>
                        <a:pt x="2630" y="782"/>
                      </a:lnTo>
                      <a:lnTo>
                        <a:pt x="2654" y="782"/>
                      </a:lnTo>
                      <a:lnTo>
                        <a:pt x="2677" y="793"/>
                      </a:lnTo>
                      <a:lnTo>
                        <a:pt x="2694" y="813"/>
                      </a:lnTo>
                      <a:lnTo>
                        <a:pt x="2704" y="845"/>
                      </a:lnTo>
                      <a:lnTo>
                        <a:pt x="2719" y="847"/>
                      </a:lnTo>
                      <a:lnTo>
                        <a:pt x="2732" y="852"/>
                      </a:lnTo>
                      <a:lnTo>
                        <a:pt x="2752" y="867"/>
                      </a:lnTo>
                      <a:lnTo>
                        <a:pt x="2764" y="888"/>
                      </a:lnTo>
                      <a:lnTo>
                        <a:pt x="2768" y="914"/>
                      </a:lnTo>
                      <a:lnTo>
                        <a:pt x="2787" y="904"/>
                      </a:lnTo>
                      <a:lnTo>
                        <a:pt x="2806" y="900"/>
                      </a:lnTo>
                      <a:lnTo>
                        <a:pt x="2825" y="901"/>
                      </a:lnTo>
                      <a:lnTo>
                        <a:pt x="2844" y="905"/>
                      </a:lnTo>
                      <a:lnTo>
                        <a:pt x="2860" y="915"/>
                      </a:lnTo>
                      <a:lnTo>
                        <a:pt x="2873" y="927"/>
                      </a:lnTo>
                      <a:lnTo>
                        <a:pt x="2880" y="945"/>
                      </a:lnTo>
                      <a:lnTo>
                        <a:pt x="2884" y="965"/>
                      </a:lnTo>
                      <a:lnTo>
                        <a:pt x="2912" y="951"/>
                      </a:lnTo>
                      <a:lnTo>
                        <a:pt x="2936" y="947"/>
                      </a:lnTo>
                      <a:lnTo>
                        <a:pt x="2957" y="951"/>
                      </a:lnTo>
                      <a:lnTo>
                        <a:pt x="2973" y="962"/>
                      </a:lnTo>
                      <a:lnTo>
                        <a:pt x="2984" y="979"/>
                      </a:lnTo>
                      <a:lnTo>
                        <a:pt x="2990" y="999"/>
                      </a:lnTo>
                      <a:lnTo>
                        <a:pt x="2990" y="1021"/>
                      </a:lnTo>
                      <a:lnTo>
                        <a:pt x="2985" y="1046"/>
                      </a:lnTo>
                      <a:lnTo>
                        <a:pt x="3007" y="1041"/>
                      </a:lnTo>
                      <a:lnTo>
                        <a:pt x="3026" y="1040"/>
                      </a:lnTo>
                      <a:lnTo>
                        <a:pt x="3042" y="1043"/>
                      </a:lnTo>
                      <a:lnTo>
                        <a:pt x="3055" y="1050"/>
                      </a:lnTo>
                      <a:lnTo>
                        <a:pt x="3065" y="1060"/>
                      </a:lnTo>
                      <a:lnTo>
                        <a:pt x="3071" y="1074"/>
                      </a:lnTo>
                      <a:lnTo>
                        <a:pt x="3074" y="1090"/>
                      </a:lnTo>
                      <a:lnTo>
                        <a:pt x="3073" y="1109"/>
                      </a:lnTo>
                      <a:lnTo>
                        <a:pt x="3095" y="1097"/>
                      </a:lnTo>
                      <a:lnTo>
                        <a:pt x="3119" y="1091"/>
                      </a:lnTo>
                      <a:lnTo>
                        <a:pt x="3142" y="1090"/>
                      </a:lnTo>
                      <a:lnTo>
                        <a:pt x="3167" y="1095"/>
                      </a:lnTo>
                      <a:lnTo>
                        <a:pt x="3165" y="1069"/>
                      </a:lnTo>
                      <a:lnTo>
                        <a:pt x="3173" y="1046"/>
                      </a:lnTo>
                      <a:lnTo>
                        <a:pt x="3189" y="1030"/>
                      </a:lnTo>
                      <a:lnTo>
                        <a:pt x="3214" y="1023"/>
                      </a:lnTo>
                      <a:lnTo>
                        <a:pt x="3205" y="1010"/>
                      </a:lnTo>
                      <a:lnTo>
                        <a:pt x="3200" y="995"/>
                      </a:lnTo>
                      <a:lnTo>
                        <a:pt x="3197" y="979"/>
                      </a:lnTo>
                      <a:lnTo>
                        <a:pt x="3198" y="963"/>
                      </a:lnTo>
                      <a:lnTo>
                        <a:pt x="3203" y="948"/>
                      </a:lnTo>
                      <a:lnTo>
                        <a:pt x="3211" y="934"/>
                      </a:lnTo>
                      <a:lnTo>
                        <a:pt x="3223" y="922"/>
                      </a:lnTo>
                      <a:lnTo>
                        <a:pt x="3239" y="914"/>
                      </a:lnTo>
                      <a:lnTo>
                        <a:pt x="3222" y="909"/>
                      </a:lnTo>
                      <a:lnTo>
                        <a:pt x="3208" y="900"/>
                      </a:lnTo>
                      <a:lnTo>
                        <a:pt x="3196" y="887"/>
                      </a:lnTo>
                      <a:lnTo>
                        <a:pt x="3190" y="871"/>
                      </a:lnTo>
                      <a:lnTo>
                        <a:pt x="3187" y="855"/>
                      </a:lnTo>
                      <a:lnTo>
                        <a:pt x="3188" y="838"/>
                      </a:lnTo>
                      <a:lnTo>
                        <a:pt x="3194" y="822"/>
                      </a:lnTo>
                      <a:lnTo>
                        <a:pt x="3206" y="809"/>
                      </a:lnTo>
                      <a:lnTo>
                        <a:pt x="3182" y="795"/>
                      </a:lnTo>
                      <a:lnTo>
                        <a:pt x="3164" y="779"/>
                      </a:lnTo>
                      <a:lnTo>
                        <a:pt x="3153" y="763"/>
                      </a:lnTo>
                      <a:lnTo>
                        <a:pt x="3150" y="747"/>
                      </a:lnTo>
                      <a:lnTo>
                        <a:pt x="3154" y="732"/>
                      </a:lnTo>
                      <a:lnTo>
                        <a:pt x="3167" y="719"/>
                      </a:lnTo>
                      <a:lnTo>
                        <a:pt x="3188" y="708"/>
                      </a:lnTo>
                      <a:lnTo>
                        <a:pt x="3217" y="701"/>
                      </a:lnTo>
                      <a:lnTo>
                        <a:pt x="3209" y="683"/>
                      </a:lnTo>
                      <a:lnTo>
                        <a:pt x="3205" y="667"/>
                      </a:lnTo>
                      <a:lnTo>
                        <a:pt x="3208" y="637"/>
                      </a:lnTo>
                      <a:lnTo>
                        <a:pt x="3222" y="613"/>
                      </a:lnTo>
                      <a:lnTo>
                        <a:pt x="3232" y="605"/>
                      </a:lnTo>
                      <a:lnTo>
                        <a:pt x="3244" y="598"/>
                      </a:lnTo>
                      <a:lnTo>
                        <a:pt x="3257" y="594"/>
                      </a:lnTo>
                      <a:lnTo>
                        <a:pt x="3270" y="593"/>
                      </a:lnTo>
                      <a:lnTo>
                        <a:pt x="3296" y="600"/>
                      </a:lnTo>
                      <a:lnTo>
                        <a:pt x="3307" y="609"/>
                      </a:lnTo>
                      <a:lnTo>
                        <a:pt x="3318" y="621"/>
                      </a:lnTo>
                      <a:lnTo>
                        <a:pt x="3333" y="656"/>
                      </a:lnTo>
                      <a:lnTo>
                        <a:pt x="3356" y="635"/>
                      </a:lnTo>
                      <a:lnTo>
                        <a:pt x="3379" y="624"/>
                      </a:lnTo>
                      <a:lnTo>
                        <a:pt x="3400" y="622"/>
                      </a:lnTo>
                      <a:lnTo>
                        <a:pt x="3420" y="627"/>
                      </a:lnTo>
                      <a:lnTo>
                        <a:pt x="3437" y="640"/>
                      </a:lnTo>
                      <a:lnTo>
                        <a:pt x="3451" y="658"/>
                      </a:lnTo>
                      <a:lnTo>
                        <a:pt x="3472" y="704"/>
                      </a:lnTo>
                      <a:lnTo>
                        <a:pt x="3510" y="678"/>
                      </a:lnTo>
                      <a:lnTo>
                        <a:pt x="3503" y="663"/>
                      </a:lnTo>
                      <a:lnTo>
                        <a:pt x="3499" y="648"/>
                      </a:lnTo>
                      <a:lnTo>
                        <a:pt x="3500" y="635"/>
                      </a:lnTo>
                      <a:lnTo>
                        <a:pt x="3505" y="621"/>
                      </a:lnTo>
                      <a:lnTo>
                        <a:pt x="3512" y="608"/>
                      </a:lnTo>
                      <a:lnTo>
                        <a:pt x="3522" y="598"/>
                      </a:lnTo>
                      <a:lnTo>
                        <a:pt x="3534" y="592"/>
                      </a:lnTo>
                      <a:lnTo>
                        <a:pt x="3547" y="590"/>
                      </a:lnTo>
                      <a:lnTo>
                        <a:pt x="3527" y="578"/>
                      </a:lnTo>
                      <a:lnTo>
                        <a:pt x="3512" y="564"/>
                      </a:lnTo>
                      <a:lnTo>
                        <a:pt x="3504" y="548"/>
                      </a:lnTo>
                      <a:lnTo>
                        <a:pt x="3499" y="531"/>
                      </a:lnTo>
                      <a:lnTo>
                        <a:pt x="3501" y="515"/>
                      </a:lnTo>
                      <a:lnTo>
                        <a:pt x="3509" y="500"/>
                      </a:lnTo>
                      <a:lnTo>
                        <a:pt x="3523" y="489"/>
                      </a:lnTo>
                      <a:lnTo>
                        <a:pt x="3544" y="482"/>
                      </a:lnTo>
                      <a:lnTo>
                        <a:pt x="3521" y="472"/>
                      </a:lnTo>
                      <a:lnTo>
                        <a:pt x="3504" y="458"/>
                      </a:lnTo>
                      <a:lnTo>
                        <a:pt x="3493" y="441"/>
                      </a:lnTo>
                      <a:lnTo>
                        <a:pt x="3489" y="423"/>
                      </a:lnTo>
                      <a:lnTo>
                        <a:pt x="3490" y="405"/>
                      </a:lnTo>
                      <a:lnTo>
                        <a:pt x="3499" y="388"/>
                      </a:lnTo>
                      <a:lnTo>
                        <a:pt x="3515" y="375"/>
                      </a:lnTo>
                      <a:lnTo>
                        <a:pt x="3539" y="366"/>
                      </a:lnTo>
                      <a:lnTo>
                        <a:pt x="3523" y="348"/>
                      </a:lnTo>
                      <a:lnTo>
                        <a:pt x="3513" y="330"/>
                      </a:lnTo>
                      <a:lnTo>
                        <a:pt x="3508" y="311"/>
                      </a:lnTo>
                      <a:lnTo>
                        <a:pt x="3507" y="293"/>
                      </a:lnTo>
                      <a:lnTo>
                        <a:pt x="3510" y="275"/>
                      </a:lnTo>
                      <a:lnTo>
                        <a:pt x="3518" y="259"/>
                      </a:lnTo>
                      <a:lnTo>
                        <a:pt x="3539" y="234"/>
                      </a:lnTo>
                      <a:lnTo>
                        <a:pt x="3569" y="218"/>
                      </a:lnTo>
                      <a:lnTo>
                        <a:pt x="3586" y="216"/>
                      </a:lnTo>
                      <a:lnTo>
                        <a:pt x="3602" y="217"/>
                      </a:lnTo>
                      <a:lnTo>
                        <a:pt x="3618" y="222"/>
                      </a:lnTo>
                      <a:lnTo>
                        <a:pt x="3633" y="233"/>
                      </a:lnTo>
                      <a:lnTo>
                        <a:pt x="3647" y="249"/>
                      </a:lnTo>
                      <a:lnTo>
                        <a:pt x="3659" y="270"/>
                      </a:lnTo>
                      <a:lnTo>
                        <a:pt x="3671" y="255"/>
                      </a:lnTo>
                      <a:lnTo>
                        <a:pt x="3686" y="244"/>
                      </a:lnTo>
                      <a:lnTo>
                        <a:pt x="3704" y="237"/>
                      </a:lnTo>
                      <a:lnTo>
                        <a:pt x="3724" y="235"/>
                      </a:lnTo>
                      <a:lnTo>
                        <a:pt x="3706" y="205"/>
                      </a:lnTo>
                      <a:lnTo>
                        <a:pt x="3701" y="176"/>
                      </a:lnTo>
                      <a:lnTo>
                        <a:pt x="3707" y="151"/>
                      </a:lnTo>
                      <a:lnTo>
                        <a:pt x="3715" y="141"/>
                      </a:lnTo>
                      <a:lnTo>
                        <a:pt x="3727" y="132"/>
                      </a:lnTo>
                      <a:lnTo>
                        <a:pt x="3715" y="116"/>
                      </a:lnTo>
                      <a:lnTo>
                        <a:pt x="3707" y="100"/>
                      </a:lnTo>
                      <a:lnTo>
                        <a:pt x="3703" y="85"/>
                      </a:lnTo>
                      <a:lnTo>
                        <a:pt x="3702" y="70"/>
                      </a:lnTo>
                      <a:lnTo>
                        <a:pt x="3707" y="45"/>
                      </a:lnTo>
                      <a:lnTo>
                        <a:pt x="3723" y="24"/>
                      </a:lnTo>
                      <a:lnTo>
                        <a:pt x="3745" y="13"/>
                      </a:lnTo>
                      <a:lnTo>
                        <a:pt x="3771" y="10"/>
                      </a:lnTo>
                      <a:lnTo>
                        <a:pt x="3800" y="20"/>
                      </a:lnTo>
                      <a:lnTo>
                        <a:pt x="3830" y="45"/>
                      </a:lnTo>
                      <a:lnTo>
                        <a:pt x="3840" y="31"/>
                      </a:lnTo>
                      <a:lnTo>
                        <a:pt x="3851" y="20"/>
                      </a:lnTo>
                      <a:lnTo>
                        <a:pt x="3875" y="5"/>
                      </a:lnTo>
                      <a:lnTo>
                        <a:pt x="3899" y="0"/>
                      </a:lnTo>
                      <a:lnTo>
                        <a:pt x="3921" y="3"/>
                      </a:lnTo>
                      <a:lnTo>
                        <a:pt x="3939" y="16"/>
                      </a:lnTo>
                      <a:lnTo>
                        <a:pt x="3950" y="36"/>
                      </a:lnTo>
                      <a:lnTo>
                        <a:pt x="3951" y="50"/>
                      </a:lnTo>
                      <a:lnTo>
                        <a:pt x="3951" y="66"/>
                      </a:lnTo>
                      <a:lnTo>
                        <a:pt x="3940" y="103"/>
                      </a:lnTo>
                      <a:lnTo>
                        <a:pt x="3967" y="101"/>
                      </a:lnTo>
                      <a:lnTo>
                        <a:pt x="3990" y="108"/>
                      </a:lnTo>
                      <a:lnTo>
                        <a:pt x="4006" y="122"/>
                      </a:lnTo>
                      <a:lnTo>
                        <a:pt x="4018" y="139"/>
                      </a:lnTo>
                      <a:lnTo>
                        <a:pt x="4023" y="160"/>
                      </a:lnTo>
                      <a:lnTo>
                        <a:pt x="4022" y="182"/>
                      </a:lnTo>
                      <a:lnTo>
                        <a:pt x="4015" y="205"/>
                      </a:lnTo>
                      <a:lnTo>
                        <a:pt x="4001" y="225"/>
                      </a:lnTo>
                      <a:lnTo>
                        <a:pt x="4022" y="226"/>
                      </a:lnTo>
                      <a:lnTo>
                        <a:pt x="4038" y="233"/>
                      </a:lnTo>
                      <a:lnTo>
                        <a:pt x="4048" y="246"/>
                      </a:lnTo>
                      <a:lnTo>
                        <a:pt x="4054" y="265"/>
                      </a:lnTo>
                      <a:lnTo>
                        <a:pt x="4072" y="257"/>
                      </a:lnTo>
                      <a:lnTo>
                        <a:pt x="4088" y="255"/>
                      </a:lnTo>
                      <a:lnTo>
                        <a:pt x="4100" y="258"/>
                      </a:lnTo>
                      <a:lnTo>
                        <a:pt x="4109" y="266"/>
                      </a:lnTo>
                      <a:lnTo>
                        <a:pt x="4113" y="277"/>
                      </a:lnTo>
                      <a:lnTo>
                        <a:pt x="4114" y="290"/>
                      </a:lnTo>
                      <a:lnTo>
                        <a:pt x="4112" y="308"/>
                      </a:lnTo>
                      <a:lnTo>
                        <a:pt x="4105" y="326"/>
                      </a:lnTo>
                      <a:lnTo>
                        <a:pt x="4128" y="319"/>
                      </a:lnTo>
                      <a:lnTo>
                        <a:pt x="4147" y="320"/>
                      </a:lnTo>
                      <a:lnTo>
                        <a:pt x="4165" y="328"/>
                      </a:lnTo>
                      <a:lnTo>
                        <a:pt x="4179" y="341"/>
                      </a:lnTo>
                      <a:lnTo>
                        <a:pt x="4186" y="358"/>
                      </a:lnTo>
                      <a:lnTo>
                        <a:pt x="4189" y="377"/>
                      </a:lnTo>
                      <a:lnTo>
                        <a:pt x="4185" y="396"/>
                      </a:lnTo>
                      <a:lnTo>
                        <a:pt x="4173" y="415"/>
                      </a:lnTo>
                      <a:lnTo>
                        <a:pt x="4195" y="430"/>
                      </a:lnTo>
                      <a:lnTo>
                        <a:pt x="4206" y="452"/>
                      </a:lnTo>
                      <a:lnTo>
                        <a:pt x="4207" y="475"/>
                      </a:lnTo>
                      <a:lnTo>
                        <a:pt x="4199" y="500"/>
                      </a:lnTo>
                      <a:lnTo>
                        <a:pt x="4221" y="492"/>
                      </a:lnTo>
                      <a:lnTo>
                        <a:pt x="4240" y="490"/>
                      </a:lnTo>
                      <a:lnTo>
                        <a:pt x="4261" y="492"/>
                      </a:lnTo>
                      <a:lnTo>
                        <a:pt x="4281" y="500"/>
                      </a:lnTo>
                      <a:lnTo>
                        <a:pt x="4277" y="477"/>
                      </a:lnTo>
                      <a:lnTo>
                        <a:pt x="4277" y="457"/>
                      </a:lnTo>
                      <a:lnTo>
                        <a:pt x="4282" y="438"/>
                      </a:lnTo>
                      <a:lnTo>
                        <a:pt x="4292" y="422"/>
                      </a:lnTo>
                      <a:lnTo>
                        <a:pt x="4306" y="408"/>
                      </a:lnTo>
                      <a:lnTo>
                        <a:pt x="4323" y="398"/>
                      </a:lnTo>
                      <a:lnTo>
                        <a:pt x="4346" y="393"/>
                      </a:lnTo>
                      <a:lnTo>
                        <a:pt x="4372" y="392"/>
                      </a:lnTo>
                      <a:lnTo>
                        <a:pt x="4365" y="370"/>
                      </a:lnTo>
                      <a:lnTo>
                        <a:pt x="4363" y="349"/>
                      </a:lnTo>
                      <a:lnTo>
                        <a:pt x="4365" y="332"/>
                      </a:lnTo>
                      <a:lnTo>
                        <a:pt x="4373" y="318"/>
                      </a:lnTo>
                      <a:lnTo>
                        <a:pt x="4386" y="309"/>
                      </a:lnTo>
                      <a:lnTo>
                        <a:pt x="4402" y="304"/>
                      </a:lnTo>
                      <a:lnTo>
                        <a:pt x="4424" y="306"/>
                      </a:lnTo>
                      <a:lnTo>
                        <a:pt x="4450" y="315"/>
                      </a:lnTo>
                      <a:lnTo>
                        <a:pt x="4449" y="295"/>
                      </a:lnTo>
                      <a:lnTo>
                        <a:pt x="4451" y="278"/>
                      </a:lnTo>
                      <a:lnTo>
                        <a:pt x="4458" y="265"/>
                      </a:lnTo>
                      <a:lnTo>
                        <a:pt x="4468" y="255"/>
                      </a:lnTo>
                      <a:lnTo>
                        <a:pt x="4479" y="249"/>
                      </a:lnTo>
                      <a:lnTo>
                        <a:pt x="4492" y="246"/>
                      </a:lnTo>
                      <a:lnTo>
                        <a:pt x="4520" y="248"/>
                      </a:lnTo>
                      <a:lnTo>
                        <a:pt x="4546" y="259"/>
                      </a:lnTo>
                      <a:lnTo>
                        <a:pt x="4556" y="269"/>
                      </a:lnTo>
                      <a:lnTo>
                        <a:pt x="4564" y="280"/>
                      </a:lnTo>
                      <a:lnTo>
                        <a:pt x="4568" y="293"/>
                      </a:lnTo>
                      <a:lnTo>
                        <a:pt x="4567" y="308"/>
                      </a:lnTo>
                      <a:lnTo>
                        <a:pt x="4563" y="324"/>
                      </a:lnTo>
                      <a:lnTo>
                        <a:pt x="4552" y="341"/>
                      </a:lnTo>
                      <a:lnTo>
                        <a:pt x="4577" y="336"/>
                      </a:lnTo>
                      <a:lnTo>
                        <a:pt x="4597" y="341"/>
                      </a:lnTo>
                      <a:lnTo>
                        <a:pt x="4614" y="351"/>
                      </a:lnTo>
                      <a:lnTo>
                        <a:pt x="4626" y="367"/>
                      </a:lnTo>
                      <a:lnTo>
                        <a:pt x="4634" y="387"/>
                      </a:lnTo>
                      <a:lnTo>
                        <a:pt x="4635" y="407"/>
                      </a:lnTo>
                      <a:lnTo>
                        <a:pt x="4630" y="426"/>
                      </a:lnTo>
                      <a:lnTo>
                        <a:pt x="4619" y="444"/>
                      </a:lnTo>
                      <a:lnTo>
                        <a:pt x="4647" y="440"/>
                      </a:lnTo>
                      <a:lnTo>
                        <a:pt x="4668" y="444"/>
                      </a:lnTo>
                      <a:lnTo>
                        <a:pt x="4682" y="456"/>
                      </a:lnTo>
                      <a:lnTo>
                        <a:pt x="4689" y="472"/>
                      </a:lnTo>
                      <a:lnTo>
                        <a:pt x="4687" y="490"/>
                      </a:lnTo>
                      <a:lnTo>
                        <a:pt x="4676" y="508"/>
                      </a:lnTo>
                      <a:lnTo>
                        <a:pt x="4656" y="523"/>
                      </a:lnTo>
                      <a:lnTo>
                        <a:pt x="4626" y="534"/>
                      </a:lnTo>
                      <a:lnTo>
                        <a:pt x="4634" y="545"/>
                      </a:lnTo>
                      <a:lnTo>
                        <a:pt x="4637" y="557"/>
                      </a:lnTo>
                      <a:lnTo>
                        <a:pt x="4635" y="569"/>
                      </a:lnTo>
                      <a:lnTo>
                        <a:pt x="4626" y="584"/>
                      </a:lnTo>
                      <a:lnTo>
                        <a:pt x="4642" y="577"/>
                      </a:lnTo>
                      <a:lnTo>
                        <a:pt x="4660" y="574"/>
                      </a:lnTo>
                      <a:lnTo>
                        <a:pt x="4677" y="574"/>
                      </a:lnTo>
                      <a:lnTo>
                        <a:pt x="4694" y="577"/>
                      </a:lnTo>
                      <a:lnTo>
                        <a:pt x="4709" y="584"/>
                      </a:lnTo>
                      <a:lnTo>
                        <a:pt x="4721" y="595"/>
                      </a:lnTo>
                      <a:lnTo>
                        <a:pt x="4731" y="610"/>
                      </a:lnTo>
                      <a:lnTo>
                        <a:pt x="4735" y="627"/>
                      </a:lnTo>
                      <a:lnTo>
                        <a:pt x="4742" y="604"/>
                      </a:lnTo>
                      <a:lnTo>
                        <a:pt x="4754" y="585"/>
                      </a:lnTo>
                      <a:lnTo>
                        <a:pt x="4773" y="573"/>
                      </a:lnTo>
                      <a:lnTo>
                        <a:pt x="4794" y="565"/>
                      </a:lnTo>
                      <a:lnTo>
                        <a:pt x="4818" y="562"/>
                      </a:lnTo>
                      <a:lnTo>
                        <a:pt x="4842" y="565"/>
                      </a:lnTo>
                      <a:lnTo>
                        <a:pt x="4863" y="573"/>
                      </a:lnTo>
                      <a:lnTo>
                        <a:pt x="4882" y="585"/>
                      </a:lnTo>
                      <a:lnTo>
                        <a:pt x="4904" y="557"/>
                      </a:lnTo>
                      <a:lnTo>
                        <a:pt x="4928" y="541"/>
                      </a:lnTo>
                      <a:lnTo>
                        <a:pt x="4953" y="535"/>
                      </a:lnTo>
                      <a:lnTo>
                        <a:pt x="4973" y="541"/>
                      </a:lnTo>
                      <a:lnTo>
                        <a:pt x="4988" y="554"/>
                      </a:lnTo>
                      <a:lnTo>
                        <a:pt x="4993" y="565"/>
                      </a:lnTo>
                      <a:lnTo>
                        <a:pt x="4995" y="577"/>
                      </a:lnTo>
                      <a:lnTo>
                        <a:pt x="4994" y="590"/>
                      </a:lnTo>
                      <a:lnTo>
                        <a:pt x="4990" y="605"/>
                      </a:lnTo>
                      <a:lnTo>
                        <a:pt x="4971" y="638"/>
                      </a:lnTo>
                      <a:lnTo>
                        <a:pt x="4993" y="650"/>
                      </a:lnTo>
                      <a:lnTo>
                        <a:pt x="5005" y="666"/>
                      </a:lnTo>
                      <a:lnTo>
                        <a:pt x="5009" y="683"/>
                      </a:lnTo>
                      <a:lnTo>
                        <a:pt x="5006" y="700"/>
                      </a:lnTo>
                      <a:lnTo>
                        <a:pt x="4996" y="716"/>
                      </a:lnTo>
                      <a:lnTo>
                        <a:pt x="4981" y="729"/>
                      </a:lnTo>
                      <a:lnTo>
                        <a:pt x="4961" y="736"/>
                      </a:lnTo>
                      <a:lnTo>
                        <a:pt x="4938" y="738"/>
                      </a:lnTo>
                      <a:lnTo>
                        <a:pt x="4950" y="752"/>
                      </a:lnTo>
                      <a:lnTo>
                        <a:pt x="4956" y="767"/>
                      </a:lnTo>
                      <a:lnTo>
                        <a:pt x="4958" y="784"/>
                      </a:lnTo>
                      <a:lnTo>
                        <a:pt x="4955" y="800"/>
                      </a:lnTo>
                      <a:lnTo>
                        <a:pt x="4947" y="815"/>
                      </a:lnTo>
                      <a:lnTo>
                        <a:pt x="4935" y="828"/>
                      </a:lnTo>
                      <a:lnTo>
                        <a:pt x="4917" y="838"/>
                      </a:lnTo>
                      <a:lnTo>
                        <a:pt x="4896" y="843"/>
                      </a:lnTo>
                      <a:lnTo>
                        <a:pt x="4902" y="860"/>
                      </a:lnTo>
                      <a:lnTo>
                        <a:pt x="4901" y="876"/>
                      </a:lnTo>
                      <a:lnTo>
                        <a:pt x="4895" y="890"/>
                      </a:lnTo>
                      <a:lnTo>
                        <a:pt x="4884" y="901"/>
                      </a:lnTo>
                      <a:lnTo>
                        <a:pt x="4870" y="909"/>
                      </a:lnTo>
                      <a:lnTo>
                        <a:pt x="4854" y="914"/>
                      </a:lnTo>
                      <a:lnTo>
                        <a:pt x="4837" y="914"/>
                      </a:lnTo>
                      <a:lnTo>
                        <a:pt x="4821" y="909"/>
                      </a:lnTo>
                      <a:lnTo>
                        <a:pt x="4831" y="922"/>
                      </a:lnTo>
                      <a:lnTo>
                        <a:pt x="4836" y="935"/>
                      </a:lnTo>
                      <a:lnTo>
                        <a:pt x="4836" y="947"/>
                      </a:lnTo>
                      <a:lnTo>
                        <a:pt x="4832" y="957"/>
                      </a:lnTo>
                      <a:lnTo>
                        <a:pt x="4813" y="973"/>
                      </a:lnTo>
                      <a:lnTo>
                        <a:pt x="4785" y="980"/>
                      </a:lnTo>
                      <a:lnTo>
                        <a:pt x="4804" y="985"/>
                      </a:lnTo>
                      <a:lnTo>
                        <a:pt x="4817" y="999"/>
                      </a:lnTo>
                      <a:lnTo>
                        <a:pt x="4822" y="1016"/>
                      </a:lnTo>
                      <a:lnTo>
                        <a:pt x="4818" y="1035"/>
                      </a:lnTo>
                      <a:lnTo>
                        <a:pt x="4839" y="1029"/>
                      </a:lnTo>
                      <a:lnTo>
                        <a:pt x="4856" y="1030"/>
                      </a:lnTo>
                      <a:lnTo>
                        <a:pt x="4867" y="1040"/>
                      </a:lnTo>
                      <a:lnTo>
                        <a:pt x="4870" y="1055"/>
                      </a:lnTo>
                      <a:lnTo>
                        <a:pt x="4876" y="1028"/>
                      </a:lnTo>
                      <a:lnTo>
                        <a:pt x="4886" y="1008"/>
                      </a:lnTo>
                      <a:lnTo>
                        <a:pt x="4898" y="993"/>
                      </a:lnTo>
                      <a:lnTo>
                        <a:pt x="4911" y="984"/>
                      </a:lnTo>
                      <a:lnTo>
                        <a:pt x="4926" y="980"/>
                      </a:lnTo>
                      <a:lnTo>
                        <a:pt x="4942" y="981"/>
                      </a:lnTo>
                      <a:lnTo>
                        <a:pt x="4958" y="987"/>
                      </a:lnTo>
                      <a:lnTo>
                        <a:pt x="4975" y="998"/>
                      </a:lnTo>
                      <a:lnTo>
                        <a:pt x="4979" y="980"/>
                      </a:lnTo>
                      <a:lnTo>
                        <a:pt x="4985" y="964"/>
                      </a:lnTo>
                      <a:lnTo>
                        <a:pt x="5008" y="936"/>
                      </a:lnTo>
                      <a:lnTo>
                        <a:pt x="5022" y="926"/>
                      </a:lnTo>
                      <a:lnTo>
                        <a:pt x="5038" y="922"/>
                      </a:lnTo>
                      <a:lnTo>
                        <a:pt x="5055" y="922"/>
                      </a:lnTo>
                      <a:lnTo>
                        <a:pt x="5073" y="927"/>
                      </a:lnTo>
                      <a:lnTo>
                        <a:pt x="5062" y="895"/>
                      </a:lnTo>
                      <a:lnTo>
                        <a:pt x="5065" y="867"/>
                      </a:lnTo>
                      <a:lnTo>
                        <a:pt x="5071" y="855"/>
                      </a:lnTo>
                      <a:lnTo>
                        <a:pt x="5082" y="846"/>
                      </a:lnTo>
                      <a:lnTo>
                        <a:pt x="5096" y="840"/>
                      </a:lnTo>
                      <a:lnTo>
                        <a:pt x="5114" y="837"/>
                      </a:lnTo>
                      <a:lnTo>
                        <a:pt x="5118" y="817"/>
                      </a:lnTo>
                      <a:lnTo>
                        <a:pt x="5126" y="800"/>
                      </a:lnTo>
                      <a:lnTo>
                        <a:pt x="5138" y="785"/>
                      </a:lnTo>
                      <a:lnTo>
                        <a:pt x="5152" y="775"/>
                      </a:lnTo>
                      <a:lnTo>
                        <a:pt x="5140" y="758"/>
                      </a:lnTo>
                      <a:lnTo>
                        <a:pt x="5135" y="738"/>
                      </a:lnTo>
                      <a:lnTo>
                        <a:pt x="5135" y="718"/>
                      </a:lnTo>
                      <a:lnTo>
                        <a:pt x="5139" y="698"/>
                      </a:lnTo>
                      <a:lnTo>
                        <a:pt x="5150" y="678"/>
                      </a:lnTo>
                      <a:lnTo>
                        <a:pt x="5164" y="663"/>
                      </a:lnTo>
                      <a:lnTo>
                        <a:pt x="5183" y="654"/>
                      </a:lnTo>
                      <a:lnTo>
                        <a:pt x="5204" y="650"/>
                      </a:lnTo>
                      <a:lnTo>
                        <a:pt x="5193" y="612"/>
                      </a:lnTo>
                      <a:lnTo>
                        <a:pt x="5197" y="582"/>
                      </a:lnTo>
                      <a:lnTo>
                        <a:pt x="5209" y="560"/>
                      </a:lnTo>
                      <a:lnTo>
                        <a:pt x="5228" y="547"/>
                      </a:lnTo>
                      <a:lnTo>
                        <a:pt x="5239" y="546"/>
                      </a:lnTo>
                      <a:lnTo>
                        <a:pt x="5249" y="546"/>
                      </a:lnTo>
                      <a:lnTo>
                        <a:pt x="5271" y="559"/>
                      </a:lnTo>
                      <a:lnTo>
                        <a:pt x="5280" y="569"/>
                      </a:lnTo>
                      <a:lnTo>
                        <a:pt x="5287" y="584"/>
                      </a:lnTo>
                      <a:lnTo>
                        <a:pt x="5297" y="627"/>
                      </a:lnTo>
                      <a:lnTo>
                        <a:pt x="5314" y="616"/>
                      </a:lnTo>
                      <a:lnTo>
                        <a:pt x="5330" y="609"/>
                      </a:lnTo>
                      <a:lnTo>
                        <a:pt x="5345" y="606"/>
                      </a:lnTo>
                      <a:lnTo>
                        <a:pt x="5358" y="606"/>
                      </a:lnTo>
                      <a:lnTo>
                        <a:pt x="5370" y="610"/>
                      </a:lnTo>
                      <a:lnTo>
                        <a:pt x="5379" y="617"/>
                      </a:lnTo>
                      <a:lnTo>
                        <a:pt x="5392" y="641"/>
                      </a:lnTo>
                      <a:lnTo>
                        <a:pt x="5405" y="632"/>
                      </a:lnTo>
                      <a:lnTo>
                        <a:pt x="5419" y="627"/>
                      </a:lnTo>
                      <a:lnTo>
                        <a:pt x="5434" y="627"/>
                      </a:lnTo>
                      <a:lnTo>
                        <a:pt x="5448" y="630"/>
                      </a:lnTo>
                      <a:lnTo>
                        <a:pt x="5452" y="611"/>
                      </a:lnTo>
                      <a:lnTo>
                        <a:pt x="5463" y="595"/>
                      </a:lnTo>
                      <a:lnTo>
                        <a:pt x="5480" y="585"/>
                      </a:lnTo>
                      <a:lnTo>
                        <a:pt x="5500" y="582"/>
                      </a:lnTo>
                      <a:lnTo>
                        <a:pt x="5477" y="548"/>
                      </a:lnTo>
                      <a:lnTo>
                        <a:pt x="5469" y="529"/>
                      </a:lnTo>
                      <a:lnTo>
                        <a:pt x="5466" y="510"/>
                      </a:lnTo>
                      <a:lnTo>
                        <a:pt x="5468" y="490"/>
                      </a:lnTo>
                      <a:lnTo>
                        <a:pt x="5476" y="474"/>
                      </a:lnTo>
                      <a:lnTo>
                        <a:pt x="5492" y="459"/>
                      </a:lnTo>
                      <a:lnTo>
                        <a:pt x="5515" y="449"/>
                      </a:lnTo>
                      <a:lnTo>
                        <a:pt x="5502" y="424"/>
                      </a:lnTo>
                      <a:lnTo>
                        <a:pt x="5494" y="399"/>
                      </a:lnTo>
                      <a:lnTo>
                        <a:pt x="5493" y="378"/>
                      </a:lnTo>
                      <a:lnTo>
                        <a:pt x="5497" y="359"/>
                      </a:lnTo>
                      <a:lnTo>
                        <a:pt x="5508" y="343"/>
                      </a:lnTo>
                      <a:lnTo>
                        <a:pt x="5527" y="333"/>
                      </a:lnTo>
                      <a:lnTo>
                        <a:pt x="5550" y="328"/>
                      </a:lnTo>
                      <a:lnTo>
                        <a:pt x="5581" y="330"/>
                      </a:lnTo>
                      <a:lnTo>
                        <a:pt x="5574" y="306"/>
                      </a:lnTo>
                      <a:lnTo>
                        <a:pt x="5571" y="285"/>
                      </a:lnTo>
                      <a:lnTo>
                        <a:pt x="5571" y="266"/>
                      </a:lnTo>
                      <a:lnTo>
                        <a:pt x="5574" y="248"/>
                      </a:lnTo>
                      <a:lnTo>
                        <a:pt x="5579" y="232"/>
                      </a:lnTo>
                      <a:lnTo>
                        <a:pt x="5588" y="219"/>
                      </a:lnTo>
                      <a:lnTo>
                        <a:pt x="5607" y="203"/>
                      </a:lnTo>
                      <a:lnTo>
                        <a:pt x="5618" y="200"/>
                      </a:lnTo>
                      <a:lnTo>
                        <a:pt x="5630" y="201"/>
                      </a:lnTo>
                      <a:lnTo>
                        <a:pt x="5640" y="205"/>
                      </a:lnTo>
                      <a:lnTo>
                        <a:pt x="5649" y="215"/>
                      </a:lnTo>
                      <a:lnTo>
                        <a:pt x="5658" y="230"/>
                      </a:lnTo>
                      <a:lnTo>
                        <a:pt x="5663" y="249"/>
                      </a:lnTo>
                      <a:lnTo>
                        <a:pt x="5668" y="303"/>
                      </a:lnTo>
                      <a:lnTo>
                        <a:pt x="5696" y="300"/>
                      </a:lnTo>
                      <a:lnTo>
                        <a:pt x="5720" y="304"/>
                      </a:lnTo>
                      <a:lnTo>
                        <a:pt x="5739" y="317"/>
                      </a:lnTo>
                      <a:lnTo>
                        <a:pt x="5752" y="335"/>
                      </a:lnTo>
                      <a:lnTo>
                        <a:pt x="5759" y="357"/>
                      </a:lnTo>
                      <a:lnTo>
                        <a:pt x="5758" y="379"/>
                      </a:lnTo>
                      <a:lnTo>
                        <a:pt x="5748" y="403"/>
                      </a:lnTo>
                      <a:lnTo>
                        <a:pt x="5728" y="423"/>
                      </a:lnTo>
                      <a:lnTo>
                        <a:pt x="5750" y="418"/>
                      </a:lnTo>
                      <a:lnTo>
                        <a:pt x="5767" y="417"/>
                      </a:lnTo>
                      <a:lnTo>
                        <a:pt x="5780" y="420"/>
                      </a:lnTo>
                      <a:lnTo>
                        <a:pt x="5790" y="427"/>
                      </a:lnTo>
                      <a:lnTo>
                        <a:pt x="5795" y="437"/>
                      </a:lnTo>
                      <a:lnTo>
                        <a:pt x="5797" y="449"/>
                      </a:lnTo>
                      <a:lnTo>
                        <a:pt x="5795" y="461"/>
                      </a:lnTo>
                      <a:lnTo>
                        <a:pt x="5791" y="475"/>
                      </a:lnTo>
                      <a:lnTo>
                        <a:pt x="5811" y="473"/>
                      </a:lnTo>
                      <a:lnTo>
                        <a:pt x="5831" y="475"/>
                      </a:lnTo>
                      <a:lnTo>
                        <a:pt x="5846" y="483"/>
                      </a:lnTo>
                      <a:lnTo>
                        <a:pt x="5859" y="497"/>
                      </a:lnTo>
                      <a:lnTo>
                        <a:pt x="5887" y="494"/>
                      </a:lnTo>
                      <a:lnTo>
                        <a:pt x="5907" y="497"/>
                      </a:lnTo>
                      <a:lnTo>
                        <a:pt x="5921" y="506"/>
                      </a:lnTo>
                      <a:lnTo>
                        <a:pt x="5929" y="521"/>
                      </a:lnTo>
                      <a:lnTo>
                        <a:pt x="5930" y="538"/>
                      </a:lnTo>
                      <a:lnTo>
                        <a:pt x="5923" y="558"/>
                      </a:lnTo>
                      <a:lnTo>
                        <a:pt x="5910" y="578"/>
                      </a:lnTo>
                      <a:lnTo>
                        <a:pt x="5890" y="597"/>
                      </a:lnTo>
                      <a:lnTo>
                        <a:pt x="5902" y="607"/>
                      </a:lnTo>
                      <a:lnTo>
                        <a:pt x="5909" y="620"/>
                      </a:lnTo>
                      <a:lnTo>
                        <a:pt x="5913" y="648"/>
                      </a:lnTo>
                      <a:lnTo>
                        <a:pt x="5908" y="662"/>
                      </a:lnTo>
                      <a:lnTo>
                        <a:pt x="5899" y="675"/>
                      </a:lnTo>
                      <a:lnTo>
                        <a:pt x="5886" y="686"/>
                      </a:lnTo>
                      <a:lnTo>
                        <a:pt x="5867" y="693"/>
                      </a:lnTo>
                      <a:lnTo>
                        <a:pt x="5870" y="715"/>
                      </a:lnTo>
                      <a:lnTo>
                        <a:pt x="5866" y="734"/>
                      </a:lnTo>
                      <a:lnTo>
                        <a:pt x="5858" y="751"/>
                      </a:lnTo>
                      <a:lnTo>
                        <a:pt x="5845" y="765"/>
                      </a:lnTo>
                      <a:lnTo>
                        <a:pt x="5828" y="776"/>
                      </a:lnTo>
                      <a:lnTo>
                        <a:pt x="5809" y="781"/>
                      </a:lnTo>
                      <a:lnTo>
                        <a:pt x="5787" y="781"/>
                      </a:lnTo>
                      <a:lnTo>
                        <a:pt x="5766" y="775"/>
                      </a:lnTo>
                      <a:lnTo>
                        <a:pt x="5785" y="800"/>
                      </a:lnTo>
                      <a:lnTo>
                        <a:pt x="5787" y="812"/>
                      </a:lnTo>
                      <a:lnTo>
                        <a:pt x="5786" y="823"/>
                      </a:lnTo>
                      <a:lnTo>
                        <a:pt x="5782" y="832"/>
                      </a:lnTo>
                      <a:lnTo>
                        <a:pt x="5775" y="840"/>
                      </a:lnTo>
                      <a:lnTo>
                        <a:pt x="5751" y="849"/>
                      </a:lnTo>
                      <a:lnTo>
                        <a:pt x="5760" y="860"/>
                      </a:lnTo>
                      <a:lnTo>
                        <a:pt x="5767" y="873"/>
                      </a:lnTo>
                      <a:lnTo>
                        <a:pt x="5769" y="899"/>
                      </a:lnTo>
                      <a:lnTo>
                        <a:pt x="5759" y="922"/>
                      </a:lnTo>
                      <a:lnTo>
                        <a:pt x="5751" y="932"/>
                      </a:lnTo>
                      <a:lnTo>
                        <a:pt x="5739" y="939"/>
                      </a:lnTo>
                      <a:lnTo>
                        <a:pt x="5764" y="935"/>
                      </a:lnTo>
                      <a:lnTo>
                        <a:pt x="5782" y="937"/>
                      </a:lnTo>
                      <a:lnTo>
                        <a:pt x="5795" y="947"/>
                      </a:lnTo>
                      <a:lnTo>
                        <a:pt x="5801" y="960"/>
                      </a:lnTo>
                      <a:lnTo>
                        <a:pt x="5803" y="976"/>
                      </a:lnTo>
                      <a:lnTo>
                        <a:pt x="5798" y="992"/>
                      </a:lnTo>
                      <a:lnTo>
                        <a:pt x="5787" y="1005"/>
                      </a:lnTo>
                      <a:lnTo>
                        <a:pt x="5770" y="1017"/>
                      </a:lnTo>
                      <a:lnTo>
                        <a:pt x="5789" y="1023"/>
                      </a:lnTo>
                      <a:lnTo>
                        <a:pt x="5800" y="1034"/>
                      </a:lnTo>
                      <a:lnTo>
                        <a:pt x="5807" y="1048"/>
                      </a:lnTo>
                      <a:lnTo>
                        <a:pt x="5809" y="1065"/>
                      </a:lnTo>
                      <a:lnTo>
                        <a:pt x="5805" y="1082"/>
                      </a:lnTo>
                      <a:lnTo>
                        <a:pt x="5798" y="1098"/>
                      </a:lnTo>
                      <a:lnTo>
                        <a:pt x="5786" y="1111"/>
                      </a:lnTo>
                      <a:lnTo>
                        <a:pt x="5772" y="1121"/>
                      </a:lnTo>
                      <a:lnTo>
                        <a:pt x="5799" y="1143"/>
                      </a:lnTo>
                      <a:lnTo>
                        <a:pt x="5805" y="1127"/>
                      </a:lnTo>
                      <a:lnTo>
                        <a:pt x="5813" y="1113"/>
                      </a:lnTo>
                      <a:lnTo>
                        <a:pt x="5836" y="1097"/>
                      </a:lnTo>
                      <a:lnTo>
                        <a:pt x="5848" y="1095"/>
                      </a:lnTo>
                      <a:lnTo>
                        <a:pt x="5862" y="1098"/>
                      </a:lnTo>
                      <a:lnTo>
                        <a:pt x="5874" y="1108"/>
                      </a:lnTo>
                      <a:lnTo>
                        <a:pt x="5886" y="1124"/>
                      </a:lnTo>
                      <a:lnTo>
                        <a:pt x="5900" y="1112"/>
                      </a:lnTo>
                      <a:lnTo>
                        <a:pt x="5916" y="1107"/>
                      </a:lnTo>
                      <a:lnTo>
                        <a:pt x="5932" y="1107"/>
                      </a:lnTo>
                      <a:lnTo>
                        <a:pt x="5947" y="1113"/>
                      </a:lnTo>
                      <a:lnTo>
                        <a:pt x="5961" y="1123"/>
                      </a:lnTo>
                      <a:lnTo>
                        <a:pt x="5971" y="1138"/>
                      </a:lnTo>
                      <a:lnTo>
                        <a:pt x="5977" y="1155"/>
                      </a:lnTo>
                      <a:lnTo>
                        <a:pt x="5978" y="1174"/>
                      </a:lnTo>
                      <a:lnTo>
                        <a:pt x="6000" y="1181"/>
                      </a:lnTo>
                      <a:lnTo>
                        <a:pt x="6014" y="1194"/>
                      </a:lnTo>
                      <a:lnTo>
                        <a:pt x="6023" y="1210"/>
                      </a:lnTo>
                      <a:lnTo>
                        <a:pt x="6025" y="1229"/>
                      </a:lnTo>
                      <a:lnTo>
                        <a:pt x="6021" y="1248"/>
                      </a:lnTo>
                      <a:lnTo>
                        <a:pt x="6012" y="1266"/>
                      </a:lnTo>
                      <a:lnTo>
                        <a:pt x="5998" y="1281"/>
                      </a:lnTo>
                      <a:lnTo>
                        <a:pt x="5979" y="1292"/>
                      </a:lnTo>
                      <a:lnTo>
                        <a:pt x="5999" y="1303"/>
                      </a:lnTo>
                      <a:lnTo>
                        <a:pt x="6007" y="1316"/>
                      </a:lnTo>
                      <a:lnTo>
                        <a:pt x="6009" y="1333"/>
                      </a:lnTo>
                      <a:lnTo>
                        <a:pt x="6003" y="1350"/>
                      </a:lnTo>
                      <a:lnTo>
                        <a:pt x="5993" y="1365"/>
                      </a:lnTo>
                      <a:lnTo>
                        <a:pt x="5979" y="1376"/>
                      </a:lnTo>
                      <a:lnTo>
                        <a:pt x="5963" y="1385"/>
                      </a:lnTo>
                      <a:lnTo>
                        <a:pt x="5946" y="1388"/>
                      </a:lnTo>
                      <a:lnTo>
                        <a:pt x="5946" y="1409"/>
                      </a:lnTo>
                      <a:lnTo>
                        <a:pt x="5939" y="1428"/>
                      </a:lnTo>
                      <a:lnTo>
                        <a:pt x="5928" y="1444"/>
                      </a:lnTo>
                      <a:lnTo>
                        <a:pt x="5913" y="1454"/>
                      </a:lnTo>
                      <a:lnTo>
                        <a:pt x="5894" y="1460"/>
                      </a:lnTo>
                      <a:lnTo>
                        <a:pt x="5876" y="1460"/>
                      </a:lnTo>
                      <a:lnTo>
                        <a:pt x="5858" y="1452"/>
                      </a:lnTo>
                      <a:lnTo>
                        <a:pt x="5841" y="1437"/>
                      </a:lnTo>
                      <a:lnTo>
                        <a:pt x="5847" y="1452"/>
                      </a:lnTo>
                      <a:lnTo>
                        <a:pt x="5847" y="1465"/>
                      </a:lnTo>
                      <a:lnTo>
                        <a:pt x="5842" y="1476"/>
                      </a:lnTo>
                      <a:lnTo>
                        <a:pt x="5833" y="1485"/>
                      </a:lnTo>
                      <a:lnTo>
                        <a:pt x="5855" y="1491"/>
                      </a:lnTo>
                      <a:lnTo>
                        <a:pt x="5870" y="1501"/>
                      </a:lnTo>
                      <a:lnTo>
                        <a:pt x="5880" y="1515"/>
                      </a:lnTo>
                      <a:lnTo>
                        <a:pt x="5883" y="1531"/>
                      </a:lnTo>
                      <a:lnTo>
                        <a:pt x="5882" y="1548"/>
                      </a:lnTo>
                      <a:lnTo>
                        <a:pt x="5876" y="1564"/>
                      </a:lnTo>
                      <a:lnTo>
                        <a:pt x="5866" y="1578"/>
                      </a:lnTo>
                      <a:lnTo>
                        <a:pt x="5852" y="1589"/>
                      </a:lnTo>
                      <a:lnTo>
                        <a:pt x="5865" y="1602"/>
                      </a:lnTo>
                      <a:lnTo>
                        <a:pt x="5874" y="1616"/>
                      </a:lnTo>
                      <a:lnTo>
                        <a:pt x="5878" y="1631"/>
                      </a:lnTo>
                      <a:lnTo>
                        <a:pt x="5878" y="1646"/>
                      </a:lnTo>
                      <a:lnTo>
                        <a:pt x="5875" y="1661"/>
                      </a:lnTo>
                      <a:lnTo>
                        <a:pt x="5866" y="1675"/>
                      </a:lnTo>
                      <a:lnTo>
                        <a:pt x="5837" y="1701"/>
                      </a:lnTo>
                      <a:lnTo>
                        <a:pt x="5846" y="1718"/>
                      </a:lnTo>
                      <a:lnTo>
                        <a:pt x="5848" y="1737"/>
                      </a:lnTo>
                      <a:lnTo>
                        <a:pt x="5845" y="1755"/>
                      </a:lnTo>
                      <a:lnTo>
                        <a:pt x="5836" y="1772"/>
                      </a:lnTo>
                      <a:lnTo>
                        <a:pt x="5824" y="1786"/>
                      </a:lnTo>
                      <a:lnTo>
                        <a:pt x="5808" y="1794"/>
                      </a:lnTo>
                      <a:lnTo>
                        <a:pt x="5790" y="1797"/>
                      </a:lnTo>
                      <a:lnTo>
                        <a:pt x="5770" y="1793"/>
                      </a:lnTo>
                      <a:lnTo>
                        <a:pt x="5773" y="1808"/>
                      </a:lnTo>
                      <a:lnTo>
                        <a:pt x="5769" y="1822"/>
                      </a:lnTo>
                      <a:lnTo>
                        <a:pt x="5759" y="1834"/>
                      </a:lnTo>
                      <a:lnTo>
                        <a:pt x="5746" y="1842"/>
                      </a:lnTo>
                      <a:lnTo>
                        <a:pt x="5730" y="1847"/>
                      </a:lnTo>
                      <a:lnTo>
                        <a:pt x="5714" y="1847"/>
                      </a:lnTo>
                      <a:lnTo>
                        <a:pt x="5699" y="1840"/>
                      </a:lnTo>
                      <a:lnTo>
                        <a:pt x="5687" y="1826"/>
                      </a:lnTo>
                      <a:lnTo>
                        <a:pt x="5675" y="1843"/>
                      </a:lnTo>
                      <a:lnTo>
                        <a:pt x="5660" y="1857"/>
                      </a:lnTo>
                      <a:lnTo>
                        <a:pt x="5640" y="1866"/>
                      </a:lnTo>
                      <a:lnTo>
                        <a:pt x="5616" y="1868"/>
                      </a:lnTo>
                      <a:lnTo>
                        <a:pt x="5628" y="1871"/>
                      </a:lnTo>
                      <a:lnTo>
                        <a:pt x="5638" y="1878"/>
                      </a:lnTo>
                      <a:lnTo>
                        <a:pt x="5649" y="1898"/>
                      </a:lnTo>
                      <a:lnTo>
                        <a:pt x="5653" y="1921"/>
                      </a:lnTo>
                      <a:lnTo>
                        <a:pt x="5646" y="1942"/>
                      </a:lnTo>
                      <a:lnTo>
                        <a:pt x="5656" y="1951"/>
                      </a:lnTo>
                      <a:lnTo>
                        <a:pt x="5661" y="1963"/>
                      </a:lnTo>
                      <a:lnTo>
                        <a:pt x="5663" y="1989"/>
                      </a:lnTo>
                      <a:lnTo>
                        <a:pt x="5655" y="2015"/>
                      </a:lnTo>
                      <a:lnTo>
                        <a:pt x="5646" y="2026"/>
                      </a:lnTo>
                      <a:lnTo>
                        <a:pt x="5635" y="2035"/>
                      </a:lnTo>
                      <a:lnTo>
                        <a:pt x="5641" y="2056"/>
                      </a:lnTo>
                      <a:lnTo>
                        <a:pt x="5641" y="2077"/>
                      </a:lnTo>
                      <a:lnTo>
                        <a:pt x="5633" y="2098"/>
                      </a:lnTo>
                      <a:lnTo>
                        <a:pt x="5619" y="2117"/>
                      </a:lnTo>
                      <a:lnTo>
                        <a:pt x="5639" y="2110"/>
                      </a:lnTo>
                      <a:lnTo>
                        <a:pt x="5657" y="2105"/>
                      </a:lnTo>
                      <a:lnTo>
                        <a:pt x="5675" y="2106"/>
                      </a:lnTo>
                      <a:lnTo>
                        <a:pt x="5691" y="2111"/>
                      </a:lnTo>
                      <a:lnTo>
                        <a:pt x="5721" y="2129"/>
                      </a:lnTo>
                      <a:lnTo>
                        <a:pt x="5731" y="2142"/>
                      </a:lnTo>
                      <a:lnTo>
                        <a:pt x="5739" y="2158"/>
                      </a:lnTo>
                      <a:lnTo>
                        <a:pt x="5749" y="2118"/>
                      </a:lnTo>
                      <a:lnTo>
                        <a:pt x="5769" y="2087"/>
                      </a:lnTo>
                      <a:lnTo>
                        <a:pt x="5784" y="2075"/>
                      </a:lnTo>
                      <a:lnTo>
                        <a:pt x="5803" y="2068"/>
                      </a:lnTo>
                      <a:lnTo>
                        <a:pt x="5823" y="2065"/>
                      </a:lnTo>
                      <a:lnTo>
                        <a:pt x="5848" y="2065"/>
                      </a:lnTo>
                      <a:lnTo>
                        <a:pt x="5861" y="2041"/>
                      </a:lnTo>
                      <a:lnTo>
                        <a:pt x="5877" y="2026"/>
                      </a:lnTo>
                      <a:lnTo>
                        <a:pt x="5900" y="2018"/>
                      </a:lnTo>
                      <a:lnTo>
                        <a:pt x="5931" y="2015"/>
                      </a:lnTo>
                      <a:lnTo>
                        <a:pt x="5932" y="1982"/>
                      </a:lnTo>
                      <a:lnTo>
                        <a:pt x="5943" y="1958"/>
                      </a:lnTo>
                      <a:lnTo>
                        <a:pt x="5960" y="1941"/>
                      </a:lnTo>
                      <a:lnTo>
                        <a:pt x="5980" y="1934"/>
                      </a:lnTo>
                      <a:lnTo>
                        <a:pt x="6000" y="1936"/>
                      </a:lnTo>
                      <a:lnTo>
                        <a:pt x="6016" y="1949"/>
                      </a:lnTo>
                      <a:lnTo>
                        <a:pt x="6024" y="1973"/>
                      </a:lnTo>
                      <a:lnTo>
                        <a:pt x="6020" y="2009"/>
                      </a:lnTo>
                      <a:lnTo>
                        <a:pt x="6037" y="2007"/>
                      </a:lnTo>
                      <a:lnTo>
                        <a:pt x="6049" y="2009"/>
                      </a:lnTo>
                      <a:lnTo>
                        <a:pt x="6059" y="2015"/>
                      </a:lnTo>
                      <a:lnTo>
                        <a:pt x="6065" y="2023"/>
                      </a:lnTo>
                      <a:lnTo>
                        <a:pt x="6066" y="2045"/>
                      </a:lnTo>
                      <a:lnTo>
                        <a:pt x="6051" y="2069"/>
                      </a:lnTo>
                      <a:lnTo>
                        <a:pt x="6073" y="2068"/>
                      </a:lnTo>
                      <a:lnTo>
                        <a:pt x="6088" y="2073"/>
                      </a:lnTo>
                      <a:lnTo>
                        <a:pt x="6096" y="2085"/>
                      </a:lnTo>
                      <a:lnTo>
                        <a:pt x="6097" y="2101"/>
                      </a:lnTo>
                      <a:lnTo>
                        <a:pt x="6093" y="2118"/>
                      </a:lnTo>
                      <a:lnTo>
                        <a:pt x="6081" y="2135"/>
                      </a:lnTo>
                      <a:lnTo>
                        <a:pt x="6065" y="2150"/>
                      </a:lnTo>
                      <a:lnTo>
                        <a:pt x="6043" y="2161"/>
                      </a:lnTo>
                      <a:lnTo>
                        <a:pt x="6059" y="2174"/>
                      </a:lnTo>
                      <a:lnTo>
                        <a:pt x="6068" y="2192"/>
                      </a:lnTo>
                      <a:lnTo>
                        <a:pt x="6070" y="2212"/>
                      </a:lnTo>
                      <a:lnTo>
                        <a:pt x="6066" y="2236"/>
                      </a:lnTo>
                      <a:lnTo>
                        <a:pt x="6076" y="2220"/>
                      </a:lnTo>
                      <a:lnTo>
                        <a:pt x="6092" y="2209"/>
                      </a:lnTo>
                      <a:lnTo>
                        <a:pt x="6111" y="2207"/>
                      </a:lnTo>
                      <a:lnTo>
                        <a:pt x="6133" y="2216"/>
                      </a:lnTo>
                      <a:lnTo>
                        <a:pt x="6124" y="2207"/>
                      </a:lnTo>
                      <a:lnTo>
                        <a:pt x="6120" y="2197"/>
                      </a:lnTo>
                      <a:lnTo>
                        <a:pt x="6116" y="2177"/>
                      </a:lnTo>
                      <a:lnTo>
                        <a:pt x="6122" y="2158"/>
                      </a:lnTo>
                      <a:lnTo>
                        <a:pt x="6134" y="2143"/>
                      </a:lnTo>
                      <a:lnTo>
                        <a:pt x="6151" y="2132"/>
                      </a:lnTo>
                      <a:lnTo>
                        <a:pt x="6170" y="2129"/>
                      </a:lnTo>
                      <a:lnTo>
                        <a:pt x="6190" y="2134"/>
                      </a:lnTo>
                      <a:lnTo>
                        <a:pt x="6208" y="2150"/>
                      </a:lnTo>
                      <a:lnTo>
                        <a:pt x="6227" y="2116"/>
                      </a:lnTo>
                      <a:lnTo>
                        <a:pt x="6248" y="2098"/>
                      </a:lnTo>
                      <a:lnTo>
                        <a:pt x="6266" y="2094"/>
                      </a:lnTo>
                      <a:lnTo>
                        <a:pt x="6281" y="2101"/>
                      </a:lnTo>
                      <a:lnTo>
                        <a:pt x="6289" y="2117"/>
                      </a:lnTo>
                      <a:lnTo>
                        <a:pt x="6289" y="2142"/>
                      </a:lnTo>
                      <a:lnTo>
                        <a:pt x="6276" y="2170"/>
                      </a:lnTo>
                      <a:lnTo>
                        <a:pt x="6249" y="2203"/>
                      </a:lnTo>
                      <a:lnTo>
                        <a:pt x="6262" y="2215"/>
                      </a:lnTo>
                      <a:lnTo>
                        <a:pt x="6267" y="2228"/>
                      </a:lnTo>
                      <a:lnTo>
                        <a:pt x="6267" y="2241"/>
                      </a:lnTo>
                      <a:lnTo>
                        <a:pt x="6261" y="2254"/>
                      </a:lnTo>
                      <a:lnTo>
                        <a:pt x="6249" y="2266"/>
                      </a:lnTo>
                      <a:lnTo>
                        <a:pt x="6235" y="2277"/>
                      </a:lnTo>
                      <a:lnTo>
                        <a:pt x="6196" y="2299"/>
                      </a:lnTo>
                      <a:lnTo>
                        <a:pt x="6202" y="2316"/>
                      </a:lnTo>
                      <a:lnTo>
                        <a:pt x="6202" y="2332"/>
                      </a:lnTo>
                      <a:lnTo>
                        <a:pt x="6194" y="2347"/>
                      </a:lnTo>
                      <a:lnTo>
                        <a:pt x="6183" y="2361"/>
                      </a:lnTo>
                      <a:lnTo>
                        <a:pt x="6169" y="2370"/>
                      </a:lnTo>
                      <a:lnTo>
                        <a:pt x="6154" y="2378"/>
                      </a:lnTo>
                      <a:lnTo>
                        <a:pt x="6138" y="2380"/>
                      </a:lnTo>
                      <a:lnTo>
                        <a:pt x="6122" y="2377"/>
                      </a:lnTo>
                      <a:lnTo>
                        <a:pt x="6125" y="2397"/>
                      </a:lnTo>
                      <a:lnTo>
                        <a:pt x="6123" y="2414"/>
                      </a:lnTo>
                      <a:lnTo>
                        <a:pt x="6116" y="2430"/>
                      </a:lnTo>
                      <a:lnTo>
                        <a:pt x="6106" y="2443"/>
                      </a:lnTo>
                      <a:lnTo>
                        <a:pt x="6092" y="2453"/>
                      </a:lnTo>
                      <a:lnTo>
                        <a:pt x="6075" y="2460"/>
                      </a:lnTo>
                      <a:lnTo>
                        <a:pt x="6035" y="2462"/>
                      </a:lnTo>
                      <a:lnTo>
                        <a:pt x="6047" y="2469"/>
                      </a:lnTo>
                      <a:lnTo>
                        <a:pt x="6056" y="2477"/>
                      </a:lnTo>
                      <a:lnTo>
                        <a:pt x="6061" y="2487"/>
                      </a:lnTo>
                      <a:lnTo>
                        <a:pt x="6065" y="2499"/>
                      </a:lnTo>
                      <a:lnTo>
                        <a:pt x="6066" y="2522"/>
                      </a:lnTo>
                      <a:lnTo>
                        <a:pt x="6058" y="2548"/>
                      </a:lnTo>
                      <a:lnTo>
                        <a:pt x="6084" y="2520"/>
                      </a:lnTo>
                      <a:lnTo>
                        <a:pt x="6098" y="2510"/>
                      </a:lnTo>
                      <a:lnTo>
                        <a:pt x="6113" y="2506"/>
                      </a:lnTo>
                      <a:lnTo>
                        <a:pt x="6128" y="2505"/>
                      </a:lnTo>
                      <a:lnTo>
                        <a:pt x="6144" y="2508"/>
                      </a:lnTo>
                      <a:lnTo>
                        <a:pt x="6161" y="2517"/>
                      </a:lnTo>
                      <a:lnTo>
                        <a:pt x="6178" y="2529"/>
                      </a:lnTo>
                      <a:lnTo>
                        <a:pt x="6181" y="2511"/>
                      </a:lnTo>
                      <a:lnTo>
                        <a:pt x="6186" y="2493"/>
                      </a:lnTo>
                      <a:lnTo>
                        <a:pt x="6196" y="2476"/>
                      </a:lnTo>
                      <a:lnTo>
                        <a:pt x="6208" y="2462"/>
                      </a:lnTo>
                      <a:lnTo>
                        <a:pt x="6224" y="2449"/>
                      </a:lnTo>
                      <a:lnTo>
                        <a:pt x="6241" y="2442"/>
                      </a:lnTo>
                      <a:lnTo>
                        <a:pt x="6263" y="2440"/>
                      </a:lnTo>
                      <a:lnTo>
                        <a:pt x="6287" y="2443"/>
                      </a:lnTo>
                      <a:lnTo>
                        <a:pt x="6285" y="2426"/>
                      </a:lnTo>
                      <a:lnTo>
                        <a:pt x="6286" y="2410"/>
                      </a:lnTo>
                      <a:lnTo>
                        <a:pt x="6295" y="2383"/>
                      </a:lnTo>
                      <a:lnTo>
                        <a:pt x="6304" y="2374"/>
                      </a:lnTo>
                      <a:lnTo>
                        <a:pt x="6315" y="2366"/>
                      </a:lnTo>
                      <a:lnTo>
                        <a:pt x="6328" y="2361"/>
                      </a:lnTo>
                      <a:lnTo>
                        <a:pt x="6343" y="2359"/>
                      </a:lnTo>
                      <a:lnTo>
                        <a:pt x="6338" y="2337"/>
                      </a:lnTo>
                      <a:lnTo>
                        <a:pt x="6340" y="2318"/>
                      </a:lnTo>
                      <a:lnTo>
                        <a:pt x="6345" y="2299"/>
                      </a:lnTo>
                      <a:lnTo>
                        <a:pt x="6355" y="2283"/>
                      </a:lnTo>
                      <a:lnTo>
                        <a:pt x="6369" y="2269"/>
                      </a:lnTo>
                      <a:lnTo>
                        <a:pt x="6386" y="2260"/>
                      </a:lnTo>
                      <a:lnTo>
                        <a:pt x="6406" y="2256"/>
                      </a:lnTo>
                      <a:lnTo>
                        <a:pt x="6429" y="2258"/>
                      </a:lnTo>
                      <a:lnTo>
                        <a:pt x="6430" y="2240"/>
                      </a:lnTo>
                      <a:lnTo>
                        <a:pt x="6434" y="2224"/>
                      </a:lnTo>
                      <a:lnTo>
                        <a:pt x="6441" y="2210"/>
                      </a:lnTo>
                      <a:lnTo>
                        <a:pt x="6450" y="2199"/>
                      </a:lnTo>
                      <a:lnTo>
                        <a:pt x="6460" y="2191"/>
                      </a:lnTo>
                      <a:lnTo>
                        <a:pt x="6473" y="2185"/>
                      </a:lnTo>
                      <a:lnTo>
                        <a:pt x="6488" y="2184"/>
                      </a:lnTo>
                      <a:lnTo>
                        <a:pt x="6505" y="2188"/>
                      </a:lnTo>
                      <a:lnTo>
                        <a:pt x="6517" y="2173"/>
                      </a:lnTo>
                      <a:lnTo>
                        <a:pt x="6533" y="2164"/>
                      </a:lnTo>
                      <a:lnTo>
                        <a:pt x="6548" y="2161"/>
                      </a:lnTo>
                      <a:lnTo>
                        <a:pt x="6562" y="2163"/>
                      </a:lnTo>
                      <a:lnTo>
                        <a:pt x="6574" y="2169"/>
                      </a:lnTo>
                      <a:lnTo>
                        <a:pt x="6582" y="2181"/>
                      </a:lnTo>
                      <a:lnTo>
                        <a:pt x="6585" y="2197"/>
                      </a:lnTo>
                      <a:lnTo>
                        <a:pt x="6583" y="2216"/>
                      </a:lnTo>
                      <a:lnTo>
                        <a:pt x="6608" y="2219"/>
                      </a:lnTo>
                      <a:lnTo>
                        <a:pt x="6625" y="2226"/>
                      </a:lnTo>
                      <a:lnTo>
                        <a:pt x="6637" y="2238"/>
                      </a:lnTo>
                      <a:lnTo>
                        <a:pt x="6641" y="2251"/>
                      </a:lnTo>
                      <a:lnTo>
                        <a:pt x="6641" y="2267"/>
                      </a:lnTo>
                      <a:lnTo>
                        <a:pt x="6636" y="2283"/>
                      </a:lnTo>
                      <a:lnTo>
                        <a:pt x="6624" y="2298"/>
                      </a:lnTo>
                      <a:lnTo>
                        <a:pt x="6609" y="2313"/>
                      </a:lnTo>
                      <a:lnTo>
                        <a:pt x="6630" y="2320"/>
                      </a:lnTo>
                      <a:lnTo>
                        <a:pt x="6644" y="2331"/>
                      </a:lnTo>
                      <a:lnTo>
                        <a:pt x="6652" y="2344"/>
                      </a:lnTo>
                      <a:lnTo>
                        <a:pt x="6655" y="2356"/>
                      </a:lnTo>
                      <a:lnTo>
                        <a:pt x="6653" y="2371"/>
                      </a:lnTo>
                      <a:lnTo>
                        <a:pt x="6647" y="2385"/>
                      </a:lnTo>
                      <a:lnTo>
                        <a:pt x="6619" y="2412"/>
                      </a:lnTo>
                      <a:lnTo>
                        <a:pt x="6629" y="2431"/>
                      </a:lnTo>
                      <a:lnTo>
                        <a:pt x="6625" y="2453"/>
                      </a:lnTo>
                      <a:lnTo>
                        <a:pt x="6611" y="2474"/>
                      </a:lnTo>
                      <a:lnTo>
                        <a:pt x="6590" y="2495"/>
                      </a:lnTo>
                      <a:lnTo>
                        <a:pt x="6613" y="2483"/>
                      </a:lnTo>
                      <a:lnTo>
                        <a:pt x="6636" y="2483"/>
                      </a:lnTo>
                      <a:lnTo>
                        <a:pt x="6653" y="2492"/>
                      </a:lnTo>
                      <a:lnTo>
                        <a:pt x="6665" y="2510"/>
                      </a:lnTo>
                      <a:lnTo>
                        <a:pt x="6677" y="2491"/>
                      </a:lnTo>
                      <a:lnTo>
                        <a:pt x="6691" y="2477"/>
                      </a:lnTo>
                      <a:lnTo>
                        <a:pt x="6705" y="2470"/>
                      </a:lnTo>
                      <a:lnTo>
                        <a:pt x="6718" y="2467"/>
                      </a:lnTo>
                      <a:lnTo>
                        <a:pt x="6730" y="2470"/>
                      </a:lnTo>
                      <a:lnTo>
                        <a:pt x="6739" y="2477"/>
                      </a:lnTo>
                      <a:lnTo>
                        <a:pt x="6745" y="2491"/>
                      </a:lnTo>
                      <a:lnTo>
                        <a:pt x="6747" y="2510"/>
                      </a:lnTo>
                      <a:lnTo>
                        <a:pt x="6769" y="2506"/>
                      </a:lnTo>
                      <a:lnTo>
                        <a:pt x="6785" y="2508"/>
                      </a:lnTo>
                      <a:lnTo>
                        <a:pt x="6796" y="2516"/>
                      </a:lnTo>
                      <a:lnTo>
                        <a:pt x="6801" y="2529"/>
                      </a:lnTo>
                      <a:lnTo>
                        <a:pt x="6802" y="2542"/>
                      </a:lnTo>
                      <a:lnTo>
                        <a:pt x="6798" y="2558"/>
                      </a:lnTo>
                      <a:lnTo>
                        <a:pt x="6788" y="2572"/>
                      </a:lnTo>
                      <a:lnTo>
                        <a:pt x="6774" y="2585"/>
                      </a:lnTo>
                      <a:lnTo>
                        <a:pt x="6796" y="2589"/>
                      </a:lnTo>
                      <a:lnTo>
                        <a:pt x="6809" y="2599"/>
                      </a:lnTo>
                      <a:lnTo>
                        <a:pt x="6813" y="2610"/>
                      </a:lnTo>
                      <a:lnTo>
                        <a:pt x="6811" y="2624"/>
                      </a:lnTo>
                      <a:lnTo>
                        <a:pt x="6802" y="2636"/>
                      </a:lnTo>
                      <a:lnTo>
                        <a:pt x="6789" y="2648"/>
                      </a:lnTo>
                      <a:lnTo>
                        <a:pt x="6773" y="2658"/>
                      </a:lnTo>
                      <a:lnTo>
                        <a:pt x="6756" y="2663"/>
                      </a:lnTo>
                      <a:lnTo>
                        <a:pt x="6770" y="2673"/>
                      </a:lnTo>
                      <a:lnTo>
                        <a:pt x="6781" y="2686"/>
                      </a:lnTo>
                      <a:lnTo>
                        <a:pt x="6792" y="2718"/>
                      </a:lnTo>
                      <a:lnTo>
                        <a:pt x="6810" y="2719"/>
                      </a:lnTo>
                      <a:lnTo>
                        <a:pt x="6826" y="2724"/>
                      </a:lnTo>
                      <a:lnTo>
                        <a:pt x="6840" y="2734"/>
                      </a:lnTo>
                      <a:lnTo>
                        <a:pt x="6848" y="2749"/>
                      </a:lnTo>
                      <a:lnTo>
                        <a:pt x="6861" y="2733"/>
                      </a:lnTo>
                      <a:lnTo>
                        <a:pt x="6874" y="2721"/>
                      </a:lnTo>
                      <a:lnTo>
                        <a:pt x="6886" y="2714"/>
                      </a:lnTo>
                      <a:lnTo>
                        <a:pt x="6899" y="2711"/>
                      </a:lnTo>
                      <a:lnTo>
                        <a:pt x="6911" y="2712"/>
                      </a:lnTo>
                      <a:lnTo>
                        <a:pt x="6923" y="2718"/>
                      </a:lnTo>
                      <a:lnTo>
                        <a:pt x="6950" y="2737"/>
                      </a:lnTo>
                      <a:lnTo>
                        <a:pt x="6953" y="2719"/>
                      </a:lnTo>
                      <a:lnTo>
                        <a:pt x="6961" y="2703"/>
                      </a:lnTo>
                      <a:lnTo>
                        <a:pt x="6973" y="2690"/>
                      </a:lnTo>
                      <a:lnTo>
                        <a:pt x="6985" y="2680"/>
                      </a:lnTo>
                      <a:lnTo>
                        <a:pt x="7001" y="2675"/>
                      </a:lnTo>
                      <a:lnTo>
                        <a:pt x="7018" y="2673"/>
                      </a:lnTo>
                      <a:lnTo>
                        <a:pt x="7035" y="2676"/>
                      </a:lnTo>
                      <a:lnTo>
                        <a:pt x="7051" y="2685"/>
                      </a:lnTo>
                      <a:lnTo>
                        <a:pt x="7057" y="2669"/>
                      </a:lnTo>
                      <a:lnTo>
                        <a:pt x="7064" y="2654"/>
                      </a:lnTo>
                      <a:lnTo>
                        <a:pt x="7074" y="2643"/>
                      </a:lnTo>
                      <a:lnTo>
                        <a:pt x="7085" y="2634"/>
                      </a:lnTo>
                      <a:lnTo>
                        <a:pt x="7098" y="2630"/>
                      </a:lnTo>
                      <a:lnTo>
                        <a:pt x="7111" y="2630"/>
                      </a:lnTo>
                      <a:lnTo>
                        <a:pt x="7126" y="2635"/>
                      </a:lnTo>
                      <a:lnTo>
                        <a:pt x="7141" y="2647"/>
                      </a:lnTo>
                      <a:lnTo>
                        <a:pt x="7159" y="2640"/>
                      </a:lnTo>
                      <a:lnTo>
                        <a:pt x="7177" y="2636"/>
                      </a:lnTo>
                      <a:lnTo>
                        <a:pt x="7196" y="2638"/>
                      </a:lnTo>
                      <a:lnTo>
                        <a:pt x="7211" y="2642"/>
                      </a:lnTo>
                      <a:lnTo>
                        <a:pt x="7223" y="2651"/>
                      </a:lnTo>
                      <a:lnTo>
                        <a:pt x="7231" y="2664"/>
                      </a:lnTo>
                      <a:lnTo>
                        <a:pt x="7235" y="2682"/>
                      </a:lnTo>
                      <a:lnTo>
                        <a:pt x="7231" y="2704"/>
                      </a:lnTo>
                      <a:lnTo>
                        <a:pt x="7255" y="2703"/>
                      </a:lnTo>
                      <a:lnTo>
                        <a:pt x="7273" y="2709"/>
                      </a:lnTo>
                      <a:lnTo>
                        <a:pt x="7285" y="2722"/>
                      </a:lnTo>
                      <a:lnTo>
                        <a:pt x="7291" y="2739"/>
                      </a:lnTo>
                      <a:lnTo>
                        <a:pt x="7291" y="2757"/>
                      </a:lnTo>
                      <a:lnTo>
                        <a:pt x="7284" y="2776"/>
                      </a:lnTo>
                      <a:lnTo>
                        <a:pt x="7270" y="2794"/>
                      </a:lnTo>
                      <a:lnTo>
                        <a:pt x="7250" y="2807"/>
                      </a:lnTo>
                      <a:lnTo>
                        <a:pt x="7264" y="2818"/>
                      </a:lnTo>
                      <a:lnTo>
                        <a:pt x="7270" y="2829"/>
                      </a:lnTo>
                      <a:lnTo>
                        <a:pt x="7270" y="2840"/>
                      </a:lnTo>
                      <a:lnTo>
                        <a:pt x="7267" y="2849"/>
                      </a:lnTo>
                      <a:lnTo>
                        <a:pt x="7250" y="2867"/>
                      </a:lnTo>
                      <a:lnTo>
                        <a:pt x="7227" y="2882"/>
                      </a:lnTo>
                      <a:lnTo>
                        <a:pt x="7241" y="2889"/>
                      </a:lnTo>
                      <a:lnTo>
                        <a:pt x="7252" y="2898"/>
                      </a:lnTo>
                      <a:lnTo>
                        <a:pt x="7257" y="2909"/>
                      </a:lnTo>
                      <a:lnTo>
                        <a:pt x="7259" y="2921"/>
                      </a:lnTo>
                      <a:lnTo>
                        <a:pt x="7253" y="2946"/>
                      </a:lnTo>
                      <a:lnTo>
                        <a:pt x="7235" y="2971"/>
                      </a:lnTo>
                      <a:lnTo>
                        <a:pt x="7251" y="2970"/>
                      </a:lnTo>
                      <a:lnTo>
                        <a:pt x="7263" y="2975"/>
                      </a:lnTo>
                      <a:lnTo>
                        <a:pt x="7270" y="2985"/>
                      </a:lnTo>
                      <a:lnTo>
                        <a:pt x="7274" y="2997"/>
                      </a:lnTo>
                      <a:lnTo>
                        <a:pt x="7270" y="3026"/>
                      </a:lnTo>
                      <a:lnTo>
                        <a:pt x="7264" y="3040"/>
                      </a:lnTo>
                      <a:lnTo>
                        <a:pt x="7254" y="3052"/>
                      </a:lnTo>
                      <a:lnTo>
                        <a:pt x="7270" y="3050"/>
                      </a:lnTo>
                      <a:lnTo>
                        <a:pt x="7284" y="3052"/>
                      </a:lnTo>
                      <a:lnTo>
                        <a:pt x="7295" y="3057"/>
                      </a:lnTo>
                      <a:lnTo>
                        <a:pt x="7301" y="3063"/>
                      </a:lnTo>
                      <a:lnTo>
                        <a:pt x="7305" y="3071"/>
                      </a:lnTo>
                      <a:lnTo>
                        <a:pt x="7302" y="3083"/>
                      </a:lnTo>
                      <a:lnTo>
                        <a:pt x="7296" y="3095"/>
                      </a:lnTo>
                      <a:lnTo>
                        <a:pt x="7284" y="3109"/>
                      </a:lnTo>
                      <a:lnTo>
                        <a:pt x="7294" y="3125"/>
                      </a:lnTo>
                      <a:lnTo>
                        <a:pt x="7297" y="3139"/>
                      </a:lnTo>
                      <a:lnTo>
                        <a:pt x="7296" y="3153"/>
                      </a:lnTo>
                      <a:lnTo>
                        <a:pt x="7291" y="3164"/>
                      </a:lnTo>
                      <a:lnTo>
                        <a:pt x="7269" y="3182"/>
                      </a:lnTo>
                      <a:lnTo>
                        <a:pt x="7238" y="3190"/>
                      </a:lnTo>
                      <a:lnTo>
                        <a:pt x="7250" y="3213"/>
                      </a:lnTo>
                      <a:lnTo>
                        <a:pt x="7249" y="3233"/>
                      </a:lnTo>
                      <a:lnTo>
                        <a:pt x="7239" y="3248"/>
                      </a:lnTo>
                      <a:lnTo>
                        <a:pt x="7223" y="3260"/>
                      </a:lnTo>
                      <a:lnTo>
                        <a:pt x="7202" y="3265"/>
                      </a:lnTo>
                      <a:lnTo>
                        <a:pt x="7182" y="3264"/>
                      </a:lnTo>
                      <a:lnTo>
                        <a:pt x="7162" y="3256"/>
                      </a:lnTo>
                      <a:lnTo>
                        <a:pt x="7148" y="3239"/>
                      </a:lnTo>
                      <a:lnTo>
                        <a:pt x="7141" y="3253"/>
                      </a:lnTo>
                      <a:lnTo>
                        <a:pt x="7130" y="3263"/>
                      </a:lnTo>
                      <a:lnTo>
                        <a:pt x="7116" y="3268"/>
                      </a:lnTo>
                      <a:lnTo>
                        <a:pt x="7102" y="3269"/>
                      </a:lnTo>
                      <a:lnTo>
                        <a:pt x="7088" y="3265"/>
                      </a:lnTo>
                      <a:lnTo>
                        <a:pt x="7077" y="3257"/>
                      </a:lnTo>
                      <a:lnTo>
                        <a:pt x="7068" y="3245"/>
                      </a:lnTo>
                      <a:lnTo>
                        <a:pt x="7066" y="3228"/>
                      </a:lnTo>
                      <a:lnTo>
                        <a:pt x="7049" y="3237"/>
                      </a:lnTo>
                      <a:lnTo>
                        <a:pt x="7029" y="3239"/>
                      </a:lnTo>
                      <a:lnTo>
                        <a:pt x="7019" y="3237"/>
                      </a:lnTo>
                      <a:lnTo>
                        <a:pt x="7010" y="3233"/>
                      </a:lnTo>
                      <a:lnTo>
                        <a:pt x="6998" y="3217"/>
                      </a:lnTo>
                      <a:lnTo>
                        <a:pt x="6973" y="3221"/>
                      </a:lnTo>
                      <a:lnTo>
                        <a:pt x="6950" y="3215"/>
                      </a:lnTo>
                      <a:lnTo>
                        <a:pt x="6933" y="3200"/>
                      </a:lnTo>
                      <a:lnTo>
                        <a:pt x="6928" y="3188"/>
                      </a:lnTo>
                      <a:lnTo>
                        <a:pt x="6927" y="3175"/>
                      </a:lnTo>
                      <a:lnTo>
                        <a:pt x="6916" y="3200"/>
                      </a:lnTo>
                      <a:lnTo>
                        <a:pt x="6899" y="3216"/>
                      </a:lnTo>
                      <a:lnTo>
                        <a:pt x="6877" y="3222"/>
                      </a:lnTo>
                      <a:lnTo>
                        <a:pt x="6850" y="3220"/>
                      </a:lnTo>
                      <a:lnTo>
                        <a:pt x="6847" y="3234"/>
                      </a:lnTo>
                      <a:lnTo>
                        <a:pt x="6841" y="3246"/>
                      </a:lnTo>
                      <a:lnTo>
                        <a:pt x="6830" y="3257"/>
                      </a:lnTo>
                      <a:lnTo>
                        <a:pt x="6815" y="3268"/>
                      </a:lnTo>
                      <a:lnTo>
                        <a:pt x="6827" y="3266"/>
                      </a:lnTo>
                      <a:lnTo>
                        <a:pt x="6839" y="3266"/>
                      </a:lnTo>
                      <a:lnTo>
                        <a:pt x="6859" y="3276"/>
                      </a:lnTo>
                      <a:lnTo>
                        <a:pt x="6866" y="3283"/>
                      </a:lnTo>
                      <a:lnTo>
                        <a:pt x="6870" y="3294"/>
                      </a:lnTo>
                      <a:lnTo>
                        <a:pt x="6871" y="3307"/>
                      </a:lnTo>
                      <a:lnTo>
                        <a:pt x="6867" y="3321"/>
                      </a:lnTo>
                      <a:lnTo>
                        <a:pt x="6884" y="3304"/>
                      </a:lnTo>
                      <a:lnTo>
                        <a:pt x="6900" y="3295"/>
                      </a:lnTo>
                      <a:lnTo>
                        <a:pt x="6916" y="3290"/>
                      </a:lnTo>
                      <a:lnTo>
                        <a:pt x="6930" y="3291"/>
                      </a:lnTo>
                      <a:lnTo>
                        <a:pt x="6943" y="3296"/>
                      </a:lnTo>
                      <a:lnTo>
                        <a:pt x="6952" y="3307"/>
                      </a:lnTo>
                      <a:lnTo>
                        <a:pt x="6958" y="3321"/>
                      </a:lnTo>
                      <a:lnTo>
                        <a:pt x="6961" y="3339"/>
                      </a:lnTo>
                      <a:lnTo>
                        <a:pt x="6966" y="3330"/>
                      </a:lnTo>
                      <a:lnTo>
                        <a:pt x="6973" y="3323"/>
                      </a:lnTo>
                      <a:lnTo>
                        <a:pt x="6991" y="3312"/>
                      </a:lnTo>
                      <a:lnTo>
                        <a:pt x="7012" y="3308"/>
                      </a:lnTo>
                      <a:lnTo>
                        <a:pt x="7035" y="3310"/>
                      </a:lnTo>
                      <a:lnTo>
                        <a:pt x="7056" y="3316"/>
                      </a:lnTo>
                      <a:lnTo>
                        <a:pt x="7074" y="3328"/>
                      </a:lnTo>
                      <a:lnTo>
                        <a:pt x="7087" y="3344"/>
                      </a:lnTo>
                      <a:lnTo>
                        <a:pt x="7092" y="3364"/>
                      </a:lnTo>
                      <a:lnTo>
                        <a:pt x="7117" y="3369"/>
                      </a:lnTo>
                      <a:lnTo>
                        <a:pt x="7137" y="3379"/>
                      </a:lnTo>
                      <a:lnTo>
                        <a:pt x="7151" y="3394"/>
                      </a:lnTo>
                      <a:lnTo>
                        <a:pt x="7160" y="3413"/>
                      </a:lnTo>
                      <a:lnTo>
                        <a:pt x="7163" y="3435"/>
                      </a:lnTo>
                      <a:lnTo>
                        <a:pt x="7159" y="3456"/>
                      </a:lnTo>
                      <a:lnTo>
                        <a:pt x="7148" y="3475"/>
                      </a:lnTo>
                      <a:lnTo>
                        <a:pt x="7130" y="3492"/>
                      </a:lnTo>
                      <a:lnTo>
                        <a:pt x="7148" y="3501"/>
                      </a:lnTo>
                      <a:lnTo>
                        <a:pt x="7161" y="3514"/>
                      </a:lnTo>
                      <a:lnTo>
                        <a:pt x="7168" y="3530"/>
                      </a:lnTo>
                      <a:lnTo>
                        <a:pt x="7168" y="3546"/>
                      </a:lnTo>
                      <a:lnTo>
                        <a:pt x="7162" y="3562"/>
                      </a:lnTo>
                      <a:lnTo>
                        <a:pt x="7153" y="3577"/>
                      </a:lnTo>
                      <a:lnTo>
                        <a:pt x="7137" y="3588"/>
                      </a:lnTo>
                      <a:lnTo>
                        <a:pt x="7118" y="3595"/>
                      </a:lnTo>
                      <a:lnTo>
                        <a:pt x="7127" y="3604"/>
                      </a:lnTo>
                      <a:lnTo>
                        <a:pt x="7132" y="3614"/>
                      </a:lnTo>
                      <a:lnTo>
                        <a:pt x="7134" y="3627"/>
                      </a:lnTo>
                      <a:lnTo>
                        <a:pt x="7134" y="3639"/>
                      </a:lnTo>
                      <a:lnTo>
                        <a:pt x="7125" y="3660"/>
                      </a:lnTo>
                      <a:lnTo>
                        <a:pt x="7116" y="3669"/>
                      </a:lnTo>
                      <a:lnTo>
                        <a:pt x="7104" y="3673"/>
                      </a:lnTo>
                      <a:lnTo>
                        <a:pt x="7120" y="3684"/>
                      </a:lnTo>
                      <a:lnTo>
                        <a:pt x="7132" y="3699"/>
                      </a:lnTo>
                      <a:lnTo>
                        <a:pt x="7139" y="3718"/>
                      </a:lnTo>
                      <a:lnTo>
                        <a:pt x="7141" y="3739"/>
                      </a:lnTo>
                      <a:lnTo>
                        <a:pt x="7136" y="3761"/>
                      </a:lnTo>
                      <a:lnTo>
                        <a:pt x="7129" y="3781"/>
                      </a:lnTo>
                      <a:lnTo>
                        <a:pt x="7115" y="3798"/>
                      </a:lnTo>
                      <a:lnTo>
                        <a:pt x="7095" y="3811"/>
                      </a:lnTo>
                      <a:lnTo>
                        <a:pt x="7104" y="3858"/>
                      </a:lnTo>
                      <a:lnTo>
                        <a:pt x="7100" y="3894"/>
                      </a:lnTo>
                      <a:lnTo>
                        <a:pt x="7093" y="3908"/>
                      </a:lnTo>
                      <a:lnTo>
                        <a:pt x="7085" y="3919"/>
                      </a:lnTo>
                      <a:lnTo>
                        <a:pt x="7074" y="3928"/>
                      </a:lnTo>
                      <a:lnTo>
                        <a:pt x="7063" y="3933"/>
                      </a:lnTo>
                      <a:lnTo>
                        <a:pt x="7051" y="3935"/>
                      </a:lnTo>
                      <a:lnTo>
                        <a:pt x="7039" y="3934"/>
                      </a:lnTo>
                      <a:lnTo>
                        <a:pt x="7017" y="3921"/>
                      </a:lnTo>
                      <a:lnTo>
                        <a:pt x="7007" y="3909"/>
                      </a:lnTo>
                      <a:lnTo>
                        <a:pt x="6999" y="3894"/>
                      </a:lnTo>
                      <a:lnTo>
                        <a:pt x="6994" y="3875"/>
                      </a:lnTo>
                      <a:lnTo>
                        <a:pt x="6991" y="3852"/>
                      </a:lnTo>
                      <a:lnTo>
                        <a:pt x="6973" y="3850"/>
                      </a:lnTo>
                      <a:lnTo>
                        <a:pt x="6960" y="3843"/>
                      </a:lnTo>
                      <a:lnTo>
                        <a:pt x="6950" y="3832"/>
                      </a:lnTo>
                      <a:lnTo>
                        <a:pt x="6944" y="3821"/>
                      </a:lnTo>
                      <a:lnTo>
                        <a:pt x="6942" y="3807"/>
                      </a:lnTo>
                      <a:lnTo>
                        <a:pt x="6943" y="3791"/>
                      </a:lnTo>
                      <a:lnTo>
                        <a:pt x="6953" y="3762"/>
                      </a:lnTo>
                      <a:lnTo>
                        <a:pt x="6932" y="3760"/>
                      </a:lnTo>
                      <a:lnTo>
                        <a:pt x="6913" y="3750"/>
                      </a:lnTo>
                      <a:lnTo>
                        <a:pt x="6901" y="3734"/>
                      </a:lnTo>
                      <a:lnTo>
                        <a:pt x="6898" y="3714"/>
                      </a:lnTo>
                      <a:lnTo>
                        <a:pt x="6891" y="3726"/>
                      </a:lnTo>
                      <a:lnTo>
                        <a:pt x="6878" y="3735"/>
                      </a:lnTo>
                      <a:lnTo>
                        <a:pt x="6864" y="3742"/>
                      </a:lnTo>
                      <a:lnTo>
                        <a:pt x="6848" y="3744"/>
                      </a:lnTo>
                      <a:lnTo>
                        <a:pt x="6833" y="3742"/>
                      </a:lnTo>
                      <a:lnTo>
                        <a:pt x="6823" y="3734"/>
                      </a:lnTo>
                      <a:lnTo>
                        <a:pt x="6815" y="3721"/>
                      </a:lnTo>
                      <a:lnTo>
                        <a:pt x="6815" y="3703"/>
                      </a:lnTo>
                      <a:lnTo>
                        <a:pt x="6792" y="3711"/>
                      </a:lnTo>
                      <a:lnTo>
                        <a:pt x="6774" y="3712"/>
                      </a:lnTo>
                      <a:lnTo>
                        <a:pt x="6759" y="3707"/>
                      </a:lnTo>
                      <a:lnTo>
                        <a:pt x="6747" y="3699"/>
                      </a:lnTo>
                      <a:lnTo>
                        <a:pt x="6739" y="3686"/>
                      </a:lnTo>
                      <a:lnTo>
                        <a:pt x="6734" y="3670"/>
                      </a:lnTo>
                      <a:lnTo>
                        <a:pt x="6733" y="3652"/>
                      </a:lnTo>
                      <a:lnTo>
                        <a:pt x="6736" y="3633"/>
                      </a:lnTo>
                      <a:lnTo>
                        <a:pt x="6720" y="3640"/>
                      </a:lnTo>
                      <a:lnTo>
                        <a:pt x="6704" y="3643"/>
                      </a:lnTo>
                      <a:lnTo>
                        <a:pt x="6689" y="3640"/>
                      </a:lnTo>
                      <a:lnTo>
                        <a:pt x="6675" y="3635"/>
                      </a:lnTo>
                      <a:lnTo>
                        <a:pt x="6665" y="3625"/>
                      </a:lnTo>
                      <a:lnTo>
                        <a:pt x="6659" y="3612"/>
                      </a:lnTo>
                      <a:lnTo>
                        <a:pt x="6657" y="3599"/>
                      </a:lnTo>
                      <a:lnTo>
                        <a:pt x="6661" y="3585"/>
                      </a:lnTo>
                      <a:lnTo>
                        <a:pt x="6646" y="3590"/>
                      </a:lnTo>
                      <a:lnTo>
                        <a:pt x="6631" y="3587"/>
                      </a:lnTo>
                      <a:lnTo>
                        <a:pt x="6619" y="3574"/>
                      </a:lnTo>
                      <a:lnTo>
                        <a:pt x="6617" y="3555"/>
                      </a:lnTo>
                      <a:lnTo>
                        <a:pt x="6600" y="3564"/>
                      </a:lnTo>
                      <a:lnTo>
                        <a:pt x="6584" y="3566"/>
                      </a:lnTo>
                      <a:lnTo>
                        <a:pt x="6568" y="3562"/>
                      </a:lnTo>
                      <a:lnTo>
                        <a:pt x="6556" y="3551"/>
                      </a:lnTo>
                      <a:lnTo>
                        <a:pt x="6560" y="3562"/>
                      </a:lnTo>
                      <a:lnTo>
                        <a:pt x="6557" y="3573"/>
                      </a:lnTo>
                      <a:lnTo>
                        <a:pt x="6552" y="3581"/>
                      </a:lnTo>
                      <a:lnTo>
                        <a:pt x="6541" y="3588"/>
                      </a:lnTo>
                      <a:lnTo>
                        <a:pt x="6561" y="3586"/>
                      </a:lnTo>
                      <a:lnTo>
                        <a:pt x="6576" y="3594"/>
                      </a:lnTo>
                      <a:lnTo>
                        <a:pt x="6582" y="3608"/>
                      </a:lnTo>
                      <a:lnTo>
                        <a:pt x="6579" y="3625"/>
                      </a:lnTo>
                      <a:lnTo>
                        <a:pt x="6598" y="3633"/>
                      </a:lnTo>
                      <a:lnTo>
                        <a:pt x="6611" y="3644"/>
                      </a:lnTo>
                      <a:lnTo>
                        <a:pt x="6618" y="3659"/>
                      </a:lnTo>
                      <a:lnTo>
                        <a:pt x="6619" y="3676"/>
                      </a:lnTo>
                      <a:lnTo>
                        <a:pt x="6613" y="3692"/>
                      </a:lnTo>
                      <a:lnTo>
                        <a:pt x="6604" y="3706"/>
                      </a:lnTo>
                      <a:lnTo>
                        <a:pt x="6588" y="3717"/>
                      </a:lnTo>
                      <a:lnTo>
                        <a:pt x="6567" y="3721"/>
                      </a:lnTo>
                      <a:lnTo>
                        <a:pt x="6565" y="3744"/>
                      </a:lnTo>
                      <a:lnTo>
                        <a:pt x="6554" y="3762"/>
                      </a:lnTo>
                      <a:lnTo>
                        <a:pt x="6539" y="3776"/>
                      </a:lnTo>
                      <a:lnTo>
                        <a:pt x="6521" y="3783"/>
                      </a:lnTo>
                      <a:lnTo>
                        <a:pt x="6500" y="3784"/>
                      </a:lnTo>
                      <a:lnTo>
                        <a:pt x="6483" y="3779"/>
                      </a:lnTo>
                      <a:lnTo>
                        <a:pt x="6469" y="3765"/>
                      </a:lnTo>
                      <a:lnTo>
                        <a:pt x="6460" y="3744"/>
                      </a:lnTo>
                      <a:lnTo>
                        <a:pt x="6448" y="3748"/>
                      </a:lnTo>
                      <a:lnTo>
                        <a:pt x="6436" y="3749"/>
                      </a:lnTo>
                      <a:lnTo>
                        <a:pt x="6424" y="3747"/>
                      </a:lnTo>
                      <a:lnTo>
                        <a:pt x="6414" y="3741"/>
                      </a:lnTo>
                      <a:lnTo>
                        <a:pt x="6399" y="3763"/>
                      </a:lnTo>
                      <a:lnTo>
                        <a:pt x="6373" y="3775"/>
                      </a:lnTo>
                      <a:lnTo>
                        <a:pt x="6358" y="3776"/>
                      </a:lnTo>
                      <a:lnTo>
                        <a:pt x="6345" y="3773"/>
                      </a:lnTo>
                      <a:lnTo>
                        <a:pt x="6333" y="3764"/>
                      </a:lnTo>
                      <a:lnTo>
                        <a:pt x="6324" y="3751"/>
                      </a:lnTo>
                      <a:lnTo>
                        <a:pt x="6322" y="3768"/>
                      </a:lnTo>
                      <a:lnTo>
                        <a:pt x="6313" y="3782"/>
                      </a:lnTo>
                      <a:lnTo>
                        <a:pt x="6299" y="3791"/>
                      </a:lnTo>
                      <a:lnTo>
                        <a:pt x="6283" y="3796"/>
                      </a:lnTo>
                      <a:lnTo>
                        <a:pt x="6266" y="3795"/>
                      </a:lnTo>
                      <a:lnTo>
                        <a:pt x="6252" y="3790"/>
                      </a:lnTo>
                      <a:lnTo>
                        <a:pt x="6242" y="3777"/>
                      </a:lnTo>
                      <a:lnTo>
                        <a:pt x="6238" y="3759"/>
                      </a:lnTo>
                      <a:lnTo>
                        <a:pt x="6226" y="3772"/>
                      </a:lnTo>
                      <a:lnTo>
                        <a:pt x="6212" y="3778"/>
                      </a:lnTo>
                      <a:lnTo>
                        <a:pt x="6197" y="3779"/>
                      </a:lnTo>
                      <a:lnTo>
                        <a:pt x="6184" y="3774"/>
                      </a:lnTo>
                      <a:lnTo>
                        <a:pt x="6173" y="3766"/>
                      </a:lnTo>
                      <a:lnTo>
                        <a:pt x="6167" y="3754"/>
                      </a:lnTo>
                      <a:lnTo>
                        <a:pt x="6167" y="3742"/>
                      </a:lnTo>
                      <a:lnTo>
                        <a:pt x="6173" y="3728"/>
                      </a:lnTo>
                      <a:lnTo>
                        <a:pt x="6153" y="3717"/>
                      </a:lnTo>
                      <a:lnTo>
                        <a:pt x="6140" y="3702"/>
                      </a:lnTo>
                      <a:lnTo>
                        <a:pt x="6135" y="3684"/>
                      </a:lnTo>
                      <a:lnTo>
                        <a:pt x="6141" y="3659"/>
                      </a:lnTo>
                      <a:lnTo>
                        <a:pt x="6126" y="3675"/>
                      </a:lnTo>
                      <a:lnTo>
                        <a:pt x="6107" y="3685"/>
                      </a:lnTo>
                      <a:lnTo>
                        <a:pt x="6097" y="3685"/>
                      </a:lnTo>
                      <a:lnTo>
                        <a:pt x="6087" y="3683"/>
                      </a:lnTo>
                      <a:lnTo>
                        <a:pt x="6078" y="3676"/>
                      </a:lnTo>
                      <a:lnTo>
                        <a:pt x="6070" y="3666"/>
                      </a:lnTo>
                      <a:lnTo>
                        <a:pt x="6060" y="3685"/>
                      </a:lnTo>
                      <a:lnTo>
                        <a:pt x="6043" y="3695"/>
                      </a:lnTo>
                      <a:lnTo>
                        <a:pt x="6023" y="3695"/>
                      </a:lnTo>
                      <a:lnTo>
                        <a:pt x="6005" y="3684"/>
                      </a:lnTo>
                      <a:lnTo>
                        <a:pt x="6006" y="3700"/>
                      </a:lnTo>
                      <a:lnTo>
                        <a:pt x="5998" y="3713"/>
                      </a:lnTo>
                      <a:lnTo>
                        <a:pt x="5984" y="3720"/>
                      </a:lnTo>
                      <a:lnTo>
                        <a:pt x="5964" y="3718"/>
                      </a:lnTo>
                      <a:lnTo>
                        <a:pt x="5986" y="3727"/>
                      </a:lnTo>
                      <a:lnTo>
                        <a:pt x="5997" y="3738"/>
                      </a:lnTo>
                      <a:lnTo>
                        <a:pt x="5998" y="3752"/>
                      </a:lnTo>
                      <a:lnTo>
                        <a:pt x="5990" y="3766"/>
                      </a:lnTo>
                      <a:lnTo>
                        <a:pt x="6002" y="3767"/>
                      </a:lnTo>
                      <a:lnTo>
                        <a:pt x="6012" y="3772"/>
                      </a:lnTo>
                      <a:lnTo>
                        <a:pt x="6020" y="3778"/>
                      </a:lnTo>
                      <a:lnTo>
                        <a:pt x="6026" y="3787"/>
                      </a:lnTo>
                      <a:lnTo>
                        <a:pt x="6029" y="3808"/>
                      </a:lnTo>
                      <a:lnTo>
                        <a:pt x="6025" y="3819"/>
                      </a:lnTo>
                      <a:lnTo>
                        <a:pt x="6017" y="3829"/>
                      </a:lnTo>
                      <a:lnTo>
                        <a:pt x="6032" y="3832"/>
                      </a:lnTo>
                      <a:lnTo>
                        <a:pt x="6044" y="3839"/>
                      </a:lnTo>
                      <a:lnTo>
                        <a:pt x="6052" y="3850"/>
                      </a:lnTo>
                      <a:lnTo>
                        <a:pt x="6056" y="3861"/>
                      </a:lnTo>
                      <a:lnTo>
                        <a:pt x="6055" y="3874"/>
                      </a:lnTo>
                      <a:lnTo>
                        <a:pt x="6052" y="3886"/>
                      </a:lnTo>
                      <a:lnTo>
                        <a:pt x="6044" y="3897"/>
                      </a:lnTo>
                      <a:lnTo>
                        <a:pt x="6032" y="3904"/>
                      </a:lnTo>
                      <a:lnTo>
                        <a:pt x="6053" y="3931"/>
                      </a:lnTo>
                      <a:lnTo>
                        <a:pt x="6059" y="3955"/>
                      </a:lnTo>
                      <a:lnTo>
                        <a:pt x="6058" y="3966"/>
                      </a:lnTo>
                      <a:lnTo>
                        <a:pt x="6054" y="3977"/>
                      </a:lnTo>
                      <a:lnTo>
                        <a:pt x="6040" y="3993"/>
                      </a:lnTo>
                      <a:lnTo>
                        <a:pt x="6018" y="4001"/>
                      </a:lnTo>
                      <a:lnTo>
                        <a:pt x="5994" y="4001"/>
                      </a:lnTo>
                      <a:lnTo>
                        <a:pt x="5983" y="3997"/>
                      </a:lnTo>
                      <a:lnTo>
                        <a:pt x="5971" y="3991"/>
                      </a:lnTo>
                      <a:lnTo>
                        <a:pt x="5960" y="3980"/>
                      </a:lnTo>
                      <a:lnTo>
                        <a:pt x="5949" y="3967"/>
                      </a:lnTo>
                      <a:lnTo>
                        <a:pt x="5944" y="3982"/>
                      </a:lnTo>
                      <a:lnTo>
                        <a:pt x="5936" y="3994"/>
                      </a:lnTo>
                      <a:lnTo>
                        <a:pt x="5925" y="4003"/>
                      </a:lnTo>
                      <a:lnTo>
                        <a:pt x="5914" y="4008"/>
                      </a:lnTo>
                      <a:lnTo>
                        <a:pt x="5901" y="4008"/>
                      </a:lnTo>
                      <a:lnTo>
                        <a:pt x="5889" y="4002"/>
                      </a:lnTo>
                      <a:lnTo>
                        <a:pt x="5878" y="3992"/>
                      </a:lnTo>
                      <a:lnTo>
                        <a:pt x="5870" y="3975"/>
                      </a:lnTo>
                      <a:lnTo>
                        <a:pt x="5849" y="3986"/>
                      </a:lnTo>
                      <a:lnTo>
                        <a:pt x="5824" y="3990"/>
                      </a:lnTo>
                      <a:lnTo>
                        <a:pt x="5800" y="3982"/>
                      </a:lnTo>
                      <a:lnTo>
                        <a:pt x="5781" y="3963"/>
                      </a:lnTo>
                      <a:lnTo>
                        <a:pt x="5776" y="3976"/>
                      </a:lnTo>
                      <a:lnTo>
                        <a:pt x="5766" y="3985"/>
                      </a:lnTo>
                      <a:lnTo>
                        <a:pt x="5754" y="3992"/>
                      </a:lnTo>
                      <a:lnTo>
                        <a:pt x="5740" y="3995"/>
                      </a:lnTo>
                      <a:lnTo>
                        <a:pt x="5726" y="3995"/>
                      </a:lnTo>
                      <a:lnTo>
                        <a:pt x="5713" y="3993"/>
                      </a:lnTo>
                      <a:lnTo>
                        <a:pt x="5695" y="3982"/>
                      </a:lnTo>
                      <a:lnTo>
                        <a:pt x="5698" y="3998"/>
                      </a:lnTo>
                      <a:lnTo>
                        <a:pt x="5698" y="4014"/>
                      </a:lnTo>
                      <a:lnTo>
                        <a:pt x="5694" y="4028"/>
                      </a:lnTo>
                      <a:lnTo>
                        <a:pt x="5686" y="4040"/>
                      </a:lnTo>
                      <a:lnTo>
                        <a:pt x="5675" y="4049"/>
                      </a:lnTo>
                      <a:lnTo>
                        <a:pt x="5661" y="4057"/>
                      </a:lnTo>
                      <a:lnTo>
                        <a:pt x="5645" y="4062"/>
                      </a:lnTo>
                      <a:lnTo>
                        <a:pt x="5627" y="4063"/>
                      </a:lnTo>
                      <a:lnTo>
                        <a:pt x="5639" y="4074"/>
                      </a:lnTo>
                      <a:lnTo>
                        <a:pt x="5646" y="4087"/>
                      </a:lnTo>
                      <a:lnTo>
                        <a:pt x="5648" y="4099"/>
                      </a:lnTo>
                      <a:lnTo>
                        <a:pt x="5648" y="4111"/>
                      </a:lnTo>
                      <a:lnTo>
                        <a:pt x="5644" y="4123"/>
                      </a:lnTo>
                      <a:lnTo>
                        <a:pt x="5638" y="4135"/>
                      </a:lnTo>
                      <a:lnTo>
                        <a:pt x="5616" y="4152"/>
                      </a:lnTo>
                      <a:lnTo>
                        <a:pt x="5631" y="4151"/>
                      </a:lnTo>
                      <a:lnTo>
                        <a:pt x="5644" y="4155"/>
                      </a:lnTo>
                      <a:lnTo>
                        <a:pt x="5653" y="4165"/>
                      </a:lnTo>
                      <a:lnTo>
                        <a:pt x="5657" y="4178"/>
                      </a:lnTo>
                      <a:lnTo>
                        <a:pt x="5676" y="4173"/>
                      </a:lnTo>
                      <a:lnTo>
                        <a:pt x="5691" y="4176"/>
                      </a:lnTo>
                      <a:lnTo>
                        <a:pt x="5703" y="4184"/>
                      </a:lnTo>
                      <a:lnTo>
                        <a:pt x="5710" y="4197"/>
                      </a:lnTo>
                      <a:lnTo>
                        <a:pt x="5722" y="4177"/>
                      </a:lnTo>
                      <a:lnTo>
                        <a:pt x="5742" y="4161"/>
                      </a:lnTo>
                      <a:lnTo>
                        <a:pt x="5769" y="4151"/>
                      </a:lnTo>
                      <a:lnTo>
                        <a:pt x="5784" y="4150"/>
                      </a:lnTo>
                      <a:lnTo>
                        <a:pt x="5799" y="4152"/>
                      </a:lnTo>
                      <a:lnTo>
                        <a:pt x="5820" y="4130"/>
                      </a:lnTo>
                      <a:lnTo>
                        <a:pt x="5840" y="4117"/>
                      </a:lnTo>
                      <a:lnTo>
                        <a:pt x="5859" y="4113"/>
                      </a:lnTo>
                      <a:lnTo>
                        <a:pt x="5874" y="4115"/>
                      </a:lnTo>
                      <a:lnTo>
                        <a:pt x="5884" y="4125"/>
                      </a:lnTo>
                      <a:lnTo>
                        <a:pt x="5890" y="4141"/>
                      </a:lnTo>
                      <a:lnTo>
                        <a:pt x="5888" y="4165"/>
                      </a:lnTo>
                      <a:lnTo>
                        <a:pt x="5878" y="4194"/>
                      </a:lnTo>
                      <a:lnTo>
                        <a:pt x="5904" y="4202"/>
                      </a:lnTo>
                      <a:lnTo>
                        <a:pt x="5919" y="4215"/>
                      </a:lnTo>
                      <a:lnTo>
                        <a:pt x="5923" y="4231"/>
                      </a:lnTo>
                      <a:lnTo>
                        <a:pt x="5919" y="4248"/>
                      </a:lnTo>
                      <a:lnTo>
                        <a:pt x="5907" y="4265"/>
                      </a:lnTo>
                      <a:lnTo>
                        <a:pt x="5889" y="4278"/>
                      </a:lnTo>
                      <a:lnTo>
                        <a:pt x="5867" y="4288"/>
                      </a:lnTo>
                      <a:lnTo>
                        <a:pt x="5841" y="4290"/>
                      </a:lnTo>
                      <a:lnTo>
                        <a:pt x="5851" y="4298"/>
                      </a:lnTo>
                      <a:lnTo>
                        <a:pt x="5859" y="4307"/>
                      </a:lnTo>
                      <a:lnTo>
                        <a:pt x="5862" y="4318"/>
                      </a:lnTo>
                      <a:lnTo>
                        <a:pt x="5863" y="4327"/>
                      </a:lnTo>
                      <a:lnTo>
                        <a:pt x="5856" y="4347"/>
                      </a:lnTo>
                      <a:lnTo>
                        <a:pt x="5841" y="4363"/>
                      </a:lnTo>
                      <a:lnTo>
                        <a:pt x="5854" y="4367"/>
                      </a:lnTo>
                      <a:lnTo>
                        <a:pt x="5865" y="4375"/>
                      </a:lnTo>
                      <a:lnTo>
                        <a:pt x="5869" y="4388"/>
                      </a:lnTo>
                      <a:lnTo>
                        <a:pt x="5867" y="4404"/>
                      </a:lnTo>
                      <a:lnTo>
                        <a:pt x="5889" y="4409"/>
                      </a:lnTo>
                      <a:lnTo>
                        <a:pt x="5905" y="4419"/>
                      </a:lnTo>
                      <a:lnTo>
                        <a:pt x="5916" y="4436"/>
                      </a:lnTo>
                      <a:lnTo>
                        <a:pt x="5919" y="4458"/>
                      </a:lnTo>
                      <a:lnTo>
                        <a:pt x="5931" y="4446"/>
                      </a:lnTo>
                      <a:lnTo>
                        <a:pt x="5945" y="4443"/>
                      </a:lnTo>
                      <a:lnTo>
                        <a:pt x="5959" y="4445"/>
                      </a:lnTo>
                      <a:lnTo>
                        <a:pt x="5972" y="4453"/>
                      </a:lnTo>
                      <a:lnTo>
                        <a:pt x="5982" y="4429"/>
                      </a:lnTo>
                      <a:lnTo>
                        <a:pt x="5997" y="4411"/>
                      </a:lnTo>
                      <a:lnTo>
                        <a:pt x="6016" y="4398"/>
                      </a:lnTo>
                      <a:lnTo>
                        <a:pt x="6043" y="4390"/>
                      </a:lnTo>
                      <a:lnTo>
                        <a:pt x="6040" y="4376"/>
                      </a:lnTo>
                      <a:lnTo>
                        <a:pt x="6039" y="4363"/>
                      </a:lnTo>
                      <a:lnTo>
                        <a:pt x="6046" y="4339"/>
                      </a:lnTo>
                      <a:lnTo>
                        <a:pt x="6054" y="4331"/>
                      </a:lnTo>
                      <a:lnTo>
                        <a:pt x="6066" y="4324"/>
                      </a:lnTo>
                      <a:lnTo>
                        <a:pt x="6079" y="4320"/>
                      </a:lnTo>
                      <a:lnTo>
                        <a:pt x="6096" y="4320"/>
                      </a:lnTo>
                      <a:lnTo>
                        <a:pt x="6090" y="4302"/>
                      </a:lnTo>
                      <a:lnTo>
                        <a:pt x="6089" y="4286"/>
                      </a:lnTo>
                      <a:lnTo>
                        <a:pt x="6095" y="4260"/>
                      </a:lnTo>
                      <a:lnTo>
                        <a:pt x="6109" y="4243"/>
                      </a:lnTo>
                      <a:lnTo>
                        <a:pt x="6127" y="4235"/>
                      </a:lnTo>
                      <a:lnTo>
                        <a:pt x="6148" y="4235"/>
                      </a:lnTo>
                      <a:lnTo>
                        <a:pt x="6166" y="4246"/>
                      </a:lnTo>
                      <a:lnTo>
                        <a:pt x="6178" y="4266"/>
                      </a:lnTo>
                      <a:lnTo>
                        <a:pt x="6181" y="4280"/>
                      </a:lnTo>
                      <a:lnTo>
                        <a:pt x="6181" y="4297"/>
                      </a:lnTo>
                      <a:lnTo>
                        <a:pt x="6199" y="4289"/>
                      </a:lnTo>
                      <a:lnTo>
                        <a:pt x="6216" y="4288"/>
                      </a:lnTo>
                      <a:lnTo>
                        <a:pt x="6230" y="4293"/>
                      </a:lnTo>
                      <a:lnTo>
                        <a:pt x="6239" y="4302"/>
                      </a:lnTo>
                      <a:lnTo>
                        <a:pt x="6245" y="4315"/>
                      </a:lnTo>
                      <a:lnTo>
                        <a:pt x="6247" y="4329"/>
                      </a:lnTo>
                      <a:lnTo>
                        <a:pt x="6242" y="4346"/>
                      </a:lnTo>
                      <a:lnTo>
                        <a:pt x="6234" y="4360"/>
                      </a:lnTo>
                      <a:lnTo>
                        <a:pt x="6258" y="4357"/>
                      </a:lnTo>
                      <a:lnTo>
                        <a:pt x="6274" y="4363"/>
                      </a:lnTo>
                      <a:lnTo>
                        <a:pt x="6283" y="4375"/>
                      </a:lnTo>
                      <a:lnTo>
                        <a:pt x="6285" y="4393"/>
                      </a:lnTo>
                      <a:lnTo>
                        <a:pt x="6294" y="4384"/>
                      </a:lnTo>
                      <a:lnTo>
                        <a:pt x="6306" y="4380"/>
                      </a:lnTo>
                      <a:lnTo>
                        <a:pt x="6319" y="4378"/>
                      </a:lnTo>
                      <a:lnTo>
                        <a:pt x="6333" y="4380"/>
                      </a:lnTo>
                      <a:lnTo>
                        <a:pt x="6342" y="4362"/>
                      </a:lnTo>
                      <a:lnTo>
                        <a:pt x="6351" y="4348"/>
                      </a:lnTo>
                      <a:lnTo>
                        <a:pt x="6363" y="4337"/>
                      </a:lnTo>
                      <a:lnTo>
                        <a:pt x="6376" y="4329"/>
                      </a:lnTo>
                      <a:lnTo>
                        <a:pt x="6403" y="4323"/>
                      </a:lnTo>
                      <a:lnTo>
                        <a:pt x="6429" y="4327"/>
                      </a:lnTo>
                      <a:lnTo>
                        <a:pt x="6447" y="4341"/>
                      </a:lnTo>
                      <a:lnTo>
                        <a:pt x="6456" y="4360"/>
                      </a:lnTo>
                      <a:lnTo>
                        <a:pt x="6450" y="4386"/>
                      </a:lnTo>
                      <a:lnTo>
                        <a:pt x="6425" y="4416"/>
                      </a:lnTo>
                      <a:lnTo>
                        <a:pt x="6439" y="4418"/>
                      </a:lnTo>
                      <a:lnTo>
                        <a:pt x="6450" y="4424"/>
                      </a:lnTo>
                      <a:lnTo>
                        <a:pt x="6462" y="4438"/>
                      </a:lnTo>
                      <a:lnTo>
                        <a:pt x="6464" y="4459"/>
                      </a:lnTo>
                      <a:lnTo>
                        <a:pt x="6452" y="4480"/>
                      </a:lnTo>
                      <a:lnTo>
                        <a:pt x="6470" y="4472"/>
                      </a:lnTo>
                      <a:lnTo>
                        <a:pt x="6487" y="4471"/>
                      </a:lnTo>
                      <a:lnTo>
                        <a:pt x="6502" y="4474"/>
                      </a:lnTo>
                      <a:lnTo>
                        <a:pt x="6515" y="4481"/>
                      </a:lnTo>
                      <a:lnTo>
                        <a:pt x="6525" y="4493"/>
                      </a:lnTo>
                      <a:lnTo>
                        <a:pt x="6530" y="4507"/>
                      </a:lnTo>
                      <a:lnTo>
                        <a:pt x="6531" y="4523"/>
                      </a:lnTo>
                      <a:lnTo>
                        <a:pt x="6527" y="4539"/>
                      </a:lnTo>
                      <a:lnTo>
                        <a:pt x="6555" y="4542"/>
                      </a:lnTo>
                      <a:lnTo>
                        <a:pt x="6577" y="4550"/>
                      </a:lnTo>
                      <a:lnTo>
                        <a:pt x="6592" y="4560"/>
                      </a:lnTo>
                      <a:lnTo>
                        <a:pt x="6600" y="4574"/>
                      </a:lnTo>
                      <a:lnTo>
                        <a:pt x="6603" y="4589"/>
                      </a:lnTo>
                      <a:lnTo>
                        <a:pt x="6597" y="4605"/>
                      </a:lnTo>
                      <a:lnTo>
                        <a:pt x="6584" y="4622"/>
                      </a:lnTo>
                      <a:lnTo>
                        <a:pt x="6564" y="4639"/>
                      </a:lnTo>
                      <a:lnTo>
                        <a:pt x="6589" y="4649"/>
                      </a:lnTo>
                      <a:lnTo>
                        <a:pt x="6607" y="4664"/>
                      </a:lnTo>
                      <a:lnTo>
                        <a:pt x="6617" y="4683"/>
                      </a:lnTo>
                      <a:lnTo>
                        <a:pt x="6621" y="4704"/>
                      </a:lnTo>
                      <a:lnTo>
                        <a:pt x="6617" y="4724"/>
                      </a:lnTo>
                      <a:lnTo>
                        <a:pt x="6607" y="4743"/>
                      </a:lnTo>
                      <a:lnTo>
                        <a:pt x="6590" y="4759"/>
                      </a:lnTo>
                      <a:lnTo>
                        <a:pt x="6567" y="4770"/>
                      </a:lnTo>
                      <a:lnTo>
                        <a:pt x="6581" y="4792"/>
                      </a:lnTo>
                      <a:lnTo>
                        <a:pt x="6586" y="4814"/>
                      </a:lnTo>
                      <a:lnTo>
                        <a:pt x="6586" y="4833"/>
                      </a:lnTo>
                      <a:lnTo>
                        <a:pt x="6579" y="4850"/>
                      </a:lnTo>
                      <a:lnTo>
                        <a:pt x="6566" y="4863"/>
                      </a:lnTo>
                      <a:lnTo>
                        <a:pt x="6547" y="4870"/>
                      </a:lnTo>
                      <a:lnTo>
                        <a:pt x="6522" y="4871"/>
                      </a:lnTo>
                      <a:lnTo>
                        <a:pt x="6493" y="4866"/>
                      </a:lnTo>
                      <a:lnTo>
                        <a:pt x="6486" y="4888"/>
                      </a:lnTo>
                      <a:lnTo>
                        <a:pt x="6471" y="4904"/>
                      </a:lnTo>
                      <a:lnTo>
                        <a:pt x="6452" y="4915"/>
                      </a:lnTo>
                      <a:lnTo>
                        <a:pt x="6429" y="4918"/>
                      </a:lnTo>
                      <a:lnTo>
                        <a:pt x="6406" y="4914"/>
                      </a:lnTo>
                      <a:lnTo>
                        <a:pt x="6388" y="4902"/>
                      </a:lnTo>
                      <a:lnTo>
                        <a:pt x="6376" y="4883"/>
                      </a:lnTo>
                      <a:lnTo>
                        <a:pt x="6373" y="4854"/>
                      </a:lnTo>
                      <a:lnTo>
                        <a:pt x="6355" y="4865"/>
                      </a:lnTo>
                      <a:lnTo>
                        <a:pt x="6334" y="4870"/>
                      </a:lnTo>
                      <a:lnTo>
                        <a:pt x="6315" y="4868"/>
                      </a:lnTo>
                      <a:lnTo>
                        <a:pt x="6297" y="4862"/>
                      </a:lnTo>
                      <a:lnTo>
                        <a:pt x="6283" y="4850"/>
                      </a:lnTo>
                      <a:lnTo>
                        <a:pt x="6273" y="4835"/>
                      </a:lnTo>
                      <a:lnTo>
                        <a:pt x="6268" y="4818"/>
                      </a:lnTo>
                      <a:lnTo>
                        <a:pt x="6272" y="4799"/>
                      </a:lnTo>
                      <a:lnTo>
                        <a:pt x="6253" y="4814"/>
                      </a:lnTo>
                      <a:lnTo>
                        <a:pt x="6232" y="4821"/>
                      </a:lnTo>
                      <a:lnTo>
                        <a:pt x="6209" y="4822"/>
                      </a:lnTo>
                      <a:lnTo>
                        <a:pt x="6185" y="4818"/>
                      </a:lnTo>
                      <a:lnTo>
                        <a:pt x="6198" y="4823"/>
                      </a:lnTo>
                      <a:lnTo>
                        <a:pt x="6208" y="4832"/>
                      </a:lnTo>
                      <a:lnTo>
                        <a:pt x="6213" y="4840"/>
                      </a:lnTo>
                      <a:lnTo>
                        <a:pt x="6216" y="4851"/>
                      </a:lnTo>
                      <a:lnTo>
                        <a:pt x="6214" y="4862"/>
                      </a:lnTo>
                      <a:lnTo>
                        <a:pt x="6211" y="4871"/>
                      </a:lnTo>
                      <a:lnTo>
                        <a:pt x="6193" y="4888"/>
                      </a:lnTo>
                      <a:lnTo>
                        <a:pt x="6216" y="4893"/>
                      </a:lnTo>
                      <a:lnTo>
                        <a:pt x="6231" y="4906"/>
                      </a:lnTo>
                      <a:lnTo>
                        <a:pt x="6234" y="4925"/>
                      </a:lnTo>
                      <a:lnTo>
                        <a:pt x="6223" y="4944"/>
                      </a:lnTo>
                      <a:lnTo>
                        <a:pt x="6244" y="4945"/>
                      </a:lnTo>
                      <a:lnTo>
                        <a:pt x="6259" y="4953"/>
                      </a:lnTo>
                      <a:lnTo>
                        <a:pt x="6269" y="4965"/>
                      </a:lnTo>
                      <a:lnTo>
                        <a:pt x="6275" y="4980"/>
                      </a:lnTo>
                      <a:lnTo>
                        <a:pt x="6274" y="4996"/>
                      </a:lnTo>
                      <a:lnTo>
                        <a:pt x="6268" y="5011"/>
                      </a:lnTo>
                      <a:lnTo>
                        <a:pt x="6257" y="5023"/>
                      </a:lnTo>
                      <a:lnTo>
                        <a:pt x="6238" y="5030"/>
                      </a:lnTo>
                      <a:lnTo>
                        <a:pt x="6255" y="5040"/>
                      </a:lnTo>
                      <a:lnTo>
                        <a:pt x="6266" y="5053"/>
                      </a:lnTo>
                      <a:lnTo>
                        <a:pt x="6271" y="5069"/>
                      </a:lnTo>
                      <a:lnTo>
                        <a:pt x="6269" y="5084"/>
                      </a:lnTo>
                      <a:lnTo>
                        <a:pt x="6262" y="5099"/>
                      </a:lnTo>
                      <a:lnTo>
                        <a:pt x="6251" y="5111"/>
                      </a:lnTo>
                      <a:lnTo>
                        <a:pt x="6235" y="5119"/>
                      </a:lnTo>
                      <a:lnTo>
                        <a:pt x="6216" y="5123"/>
                      </a:lnTo>
                      <a:lnTo>
                        <a:pt x="6216" y="5143"/>
                      </a:lnTo>
                      <a:lnTo>
                        <a:pt x="6207" y="5159"/>
                      </a:lnTo>
                      <a:lnTo>
                        <a:pt x="6194" y="5170"/>
                      </a:lnTo>
                      <a:lnTo>
                        <a:pt x="6178" y="5176"/>
                      </a:lnTo>
                      <a:lnTo>
                        <a:pt x="6161" y="5177"/>
                      </a:lnTo>
                      <a:lnTo>
                        <a:pt x="6145" y="5171"/>
                      </a:lnTo>
                      <a:lnTo>
                        <a:pt x="6134" y="5158"/>
                      </a:lnTo>
                      <a:lnTo>
                        <a:pt x="6129" y="5137"/>
                      </a:lnTo>
                      <a:lnTo>
                        <a:pt x="6101" y="5132"/>
                      </a:lnTo>
                      <a:lnTo>
                        <a:pt x="6084" y="5117"/>
                      </a:lnTo>
                      <a:lnTo>
                        <a:pt x="6080" y="5106"/>
                      </a:lnTo>
                      <a:lnTo>
                        <a:pt x="6078" y="5094"/>
                      </a:lnTo>
                      <a:lnTo>
                        <a:pt x="6081" y="5058"/>
                      </a:lnTo>
                      <a:lnTo>
                        <a:pt x="6062" y="5077"/>
                      </a:lnTo>
                      <a:lnTo>
                        <a:pt x="6042" y="5083"/>
                      </a:lnTo>
                      <a:lnTo>
                        <a:pt x="6033" y="5082"/>
                      </a:lnTo>
                      <a:lnTo>
                        <a:pt x="6025" y="5077"/>
                      </a:lnTo>
                      <a:lnTo>
                        <a:pt x="6018" y="5068"/>
                      </a:lnTo>
                      <a:lnTo>
                        <a:pt x="6013" y="5055"/>
                      </a:lnTo>
                      <a:lnTo>
                        <a:pt x="6010" y="5069"/>
                      </a:lnTo>
                      <a:lnTo>
                        <a:pt x="6001" y="5084"/>
                      </a:lnTo>
                      <a:lnTo>
                        <a:pt x="5987" y="5099"/>
                      </a:lnTo>
                      <a:lnTo>
                        <a:pt x="5972" y="5112"/>
                      </a:lnTo>
                      <a:lnTo>
                        <a:pt x="5955" y="5119"/>
                      </a:lnTo>
                      <a:lnTo>
                        <a:pt x="5941" y="5120"/>
                      </a:lnTo>
                      <a:lnTo>
                        <a:pt x="5929" y="5112"/>
                      </a:lnTo>
                      <a:lnTo>
                        <a:pt x="5923" y="5093"/>
                      </a:lnTo>
                      <a:lnTo>
                        <a:pt x="5900" y="5117"/>
                      </a:lnTo>
                      <a:lnTo>
                        <a:pt x="5875" y="5133"/>
                      </a:lnTo>
                      <a:lnTo>
                        <a:pt x="5852" y="5141"/>
                      </a:lnTo>
                      <a:lnTo>
                        <a:pt x="5832" y="5140"/>
                      </a:lnTo>
                      <a:lnTo>
                        <a:pt x="5818" y="5131"/>
                      </a:lnTo>
                      <a:lnTo>
                        <a:pt x="5811" y="5115"/>
                      </a:lnTo>
                      <a:lnTo>
                        <a:pt x="5814" y="5090"/>
                      </a:lnTo>
                      <a:lnTo>
                        <a:pt x="5830" y="5058"/>
                      </a:lnTo>
                      <a:lnTo>
                        <a:pt x="5808" y="5069"/>
                      </a:lnTo>
                      <a:lnTo>
                        <a:pt x="5781" y="5070"/>
                      </a:lnTo>
                      <a:lnTo>
                        <a:pt x="5759" y="5059"/>
                      </a:lnTo>
                      <a:lnTo>
                        <a:pt x="5753" y="5050"/>
                      </a:lnTo>
                      <a:lnTo>
                        <a:pt x="5751" y="5037"/>
                      </a:lnTo>
                      <a:lnTo>
                        <a:pt x="5748" y="5057"/>
                      </a:lnTo>
                      <a:lnTo>
                        <a:pt x="5739" y="5074"/>
                      </a:lnTo>
                      <a:lnTo>
                        <a:pt x="5727" y="5086"/>
                      </a:lnTo>
                      <a:lnTo>
                        <a:pt x="5714" y="5094"/>
                      </a:lnTo>
                      <a:lnTo>
                        <a:pt x="5699" y="5095"/>
                      </a:lnTo>
                      <a:lnTo>
                        <a:pt x="5685" y="5089"/>
                      </a:lnTo>
                      <a:lnTo>
                        <a:pt x="5673" y="5077"/>
                      </a:lnTo>
                      <a:lnTo>
                        <a:pt x="5665" y="5055"/>
                      </a:lnTo>
                      <a:lnTo>
                        <a:pt x="5643" y="5062"/>
                      </a:lnTo>
                      <a:lnTo>
                        <a:pt x="5624" y="5063"/>
                      </a:lnTo>
                      <a:lnTo>
                        <a:pt x="5608" y="5057"/>
                      </a:lnTo>
                      <a:lnTo>
                        <a:pt x="5597" y="5049"/>
                      </a:lnTo>
                      <a:lnTo>
                        <a:pt x="5590" y="5036"/>
                      </a:lnTo>
                      <a:lnTo>
                        <a:pt x="5590" y="5020"/>
                      </a:lnTo>
                      <a:lnTo>
                        <a:pt x="5596" y="5002"/>
                      </a:lnTo>
                      <a:lnTo>
                        <a:pt x="5608" y="4981"/>
                      </a:lnTo>
                      <a:lnTo>
                        <a:pt x="5588" y="4985"/>
                      </a:lnTo>
                      <a:lnTo>
                        <a:pt x="5572" y="4981"/>
                      </a:lnTo>
                      <a:lnTo>
                        <a:pt x="5559" y="4972"/>
                      </a:lnTo>
                      <a:lnTo>
                        <a:pt x="5550" y="4959"/>
                      </a:lnTo>
                      <a:lnTo>
                        <a:pt x="5547" y="4943"/>
                      </a:lnTo>
                      <a:lnTo>
                        <a:pt x="5549" y="4925"/>
                      </a:lnTo>
                      <a:lnTo>
                        <a:pt x="5557" y="4908"/>
                      </a:lnTo>
                      <a:lnTo>
                        <a:pt x="5571" y="4892"/>
                      </a:lnTo>
                      <a:lnTo>
                        <a:pt x="5553" y="4880"/>
                      </a:lnTo>
                      <a:lnTo>
                        <a:pt x="5543" y="4867"/>
                      </a:lnTo>
                      <a:lnTo>
                        <a:pt x="5538" y="4853"/>
                      </a:lnTo>
                      <a:lnTo>
                        <a:pt x="5539" y="4838"/>
                      </a:lnTo>
                      <a:lnTo>
                        <a:pt x="5544" y="4824"/>
                      </a:lnTo>
                      <a:lnTo>
                        <a:pt x="5552" y="4809"/>
                      </a:lnTo>
                      <a:lnTo>
                        <a:pt x="5578" y="4784"/>
                      </a:lnTo>
                      <a:lnTo>
                        <a:pt x="5563" y="4770"/>
                      </a:lnTo>
                      <a:lnTo>
                        <a:pt x="5549" y="4789"/>
                      </a:lnTo>
                      <a:lnTo>
                        <a:pt x="5527" y="4802"/>
                      </a:lnTo>
                      <a:lnTo>
                        <a:pt x="5501" y="4808"/>
                      </a:lnTo>
                      <a:lnTo>
                        <a:pt x="5473" y="4806"/>
                      </a:lnTo>
                      <a:lnTo>
                        <a:pt x="5480" y="4835"/>
                      </a:lnTo>
                      <a:lnTo>
                        <a:pt x="5477" y="4869"/>
                      </a:lnTo>
                      <a:lnTo>
                        <a:pt x="5470" y="4885"/>
                      </a:lnTo>
                      <a:lnTo>
                        <a:pt x="5462" y="4897"/>
                      </a:lnTo>
                      <a:lnTo>
                        <a:pt x="5449" y="4904"/>
                      </a:lnTo>
                      <a:lnTo>
                        <a:pt x="5433" y="4907"/>
                      </a:lnTo>
                      <a:lnTo>
                        <a:pt x="5428" y="4931"/>
                      </a:lnTo>
                      <a:lnTo>
                        <a:pt x="5414" y="4950"/>
                      </a:lnTo>
                      <a:lnTo>
                        <a:pt x="5395" y="4961"/>
                      </a:lnTo>
                      <a:lnTo>
                        <a:pt x="5373" y="4965"/>
                      </a:lnTo>
                      <a:lnTo>
                        <a:pt x="5353" y="4961"/>
                      </a:lnTo>
                      <a:lnTo>
                        <a:pt x="5339" y="4948"/>
                      </a:lnTo>
                      <a:lnTo>
                        <a:pt x="5335" y="4939"/>
                      </a:lnTo>
                      <a:lnTo>
                        <a:pt x="5333" y="4927"/>
                      </a:lnTo>
                      <a:lnTo>
                        <a:pt x="5336" y="4913"/>
                      </a:lnTo>
                      <a:lnTo>
                        <a:pt x="5342" y="4896"/>
                      </a:lnTo>
                      <a:lnTo>
                        <a:pt x="5330" y="4901"/>
                      </a:lnTo>
                      <a:lnTo>
                        <a:pt x="5318" y="4901"/>
                      </a:lnTo>
                      <a:lnTo>
                        <a:pt x="5310" y="4897"/>
                      </a:lnTo>
                      <a:lnTo>
                        <a:pt x="5304" y="4887"/>
                      </a:lnTo>
                      <a:lnTo>
                        <a:pt x="5289" y="4916"/>
                      </a:lnTo>
                      <a:lnTo>
                        <a:pt x="5269" y="4933"/>
                      </a:lnTo>
                      <a:lnTo>
                        <a:pt x="5247" y="4939"/>
                      </a:lnTo>
                      <a:lnTo>
                        <a:pt x="5228" y="4937"/>
                      </a:lnTo>
                      <a:lnTo>
                        <a:pt x="5214" y="4926"/>
                      </a:lnTo>
                      <a:lnTo>
                        <a:pt x="5211" y="4918"/>
                      </a:lnTo>
                      <a:lnTo>
                        <a:pt x="5211" y="4910"/>
                      </a:lnTo>
                      <a:lnTo>
                        <a:pt x="5214" y="4901"/>
                      </a:lnTo>
                      <a:lnTo>
                        <a:pt x="5220" y="4891"/>
                      </a:lnTo>
                      <a:lnTo>
                        <a:pt x="5232" y="4880"/>
                      </a:lnTo>
                      <a:lnTo>
                        <a:pt x="5248" y="4869"/>
                      </a:lnTo>
                      <a:lnTo>
                        <a:pt x="5227" y="4856"/>
                      </a:lnTo>
                      <a:lnTo>
                        <a:pt x="5213" y="4835"/>
                      </a:lnTo>
                      <a:lnTo>
                        <a:pt x="5211" y="4823"/>
                      </a:lnTo>
                      <a:lnTo>
                        <a:pt x="5212" y="4810"/>
                      </a:lnTo>
                      <a:lnTo>
                        <a:pt x="5216" y="4799"/>
                      </a:lnTo>
                      <a:lnTo>
                        <a:pt x="5226" y="4788"/>
                      </a:lnTo>
                      <a:lnTo>
                        <a:pt x="5211" y="4794"/>
                      </a:lnTo>
                      <a:lnTo>
                        <a:pt x="5195" y="4795"/>
                      </a:lnTo>
                      <a:lnTo>
                        <a:pt x="5183" y="4791"/>
                      </a:lnTo>
                      <a:lnTo>
                        <a:pt x="5172" y="4783"/>
                      </a:lnTo>
                      <a:lnTo>
                        <a:pt x="5165" y="4772"/>
                      </a:lnTo>
                      <a:lnTo>
                        <a:pt x="5162" y="4759"/>
                      </a:lnTo>
                      <a:lnTo>
                        <a:pt x="5163" y="4746"/>
                      </a:lnTo>
                      <a:lnTo>
                        <a:pt x="5170" y="4732"/>
                      </a:lnTo>
                      <a:lnTo>
                        <a:pt x="5153" y="4739"/>
                      </a:lnTo>
                      <a:lnTo>
                        <a:pt x="5137" y="4740"/>
                      </a:lnTo>
                      <a:lnTo>
                        <a:pt x="5122" y="4737"/>
                      </a:lnTo>
                      <a:lnTo>
                        <a:pt x="5109" y="4730"/>
                      </a:lnTo>
                      <a:lnTo>
                        <a:pt x="5099" y="4720"/>
                      </a:lnTo>
                      <a:lnTo>
                        <a:pt x="5094" y="4707"/>
                      </a:lnTo>
                      <a:lnTo>
                        <a:pt x="5093" y="4692"/>
                      </a:lnTo>
                      <a:lnTo>
                        <a:pt x="5098" y="4676"/>
                      </a:lnTo>
                      <a:lnTo>
                        <a:pt x="5062" y="4679"/>
                      </a:lnTo>
                      <a:lnTo>
                        <a:pt x="5029" y="4673"/>
                      </a:lnTo>
                      <a:lnTo>
                        <a:pt x="5005" y="4658"/>
                      </a:lnTo>
                      <a:lnTo>
                        <a:pt x="4990" y="4636"/>
                      </a:lnTo>
                      <a:lnTo>
                        <a:pt x="4994" y="4664"/>
                      </a:lnTo>
                      <a:lnTo>
                        <a:pt x="4987" y="4683"/>
                      </a:lnTo>
                      <a:lnTo>
                        <a:pt x="4970" y="4697"/>
                      </a:lnTo>
                      <a:lnTo>
                        <a:pt x="4941" y="4707"/>
                      </a:lnTo>
                      <a:lnTo>
                        <a:pt x="4954" y="4715"/>
                      </a:lnTo>
                      <a:lnTo>
                        <a:pt x="4961" y="4726"/>
                      </a:lnTo>
                      <a:lnTo>
                        <a:pt x="4965" y="4738"/>
                      </a:lnTo>
                      <a:lnTo>
                        <a:pt x="4964" y="4750"/>
                      </a:lnTo>
                      <a:lnTo>
                        <a:pt x="4958" y="4760"/>
                      </a:lnTo>
                      <a:lnTo>
                        <a:pt x="4950" y="4770"/>
                      </a:lnTo>
                      <a:lnTo>
                        <a:pt x="4923" y="4781"/>
                      </a:lnTo>
                      <a:lnTo>
                        <a:pt x="4940" y="4779"/>
                      </a:lnTo>
                      <a:lnTo>
                        <a:pt x="4958" y="4782"/>
                      </a:lnTo>
                      <a:lnTo>
                        <a:pt x="4974" y="4787"/>
                      </a:lnTo>
                      <a:lnTo>
                        <a:pt x="4988" y="4795"/>
                      </a:lnTo>
                      <a:lnTo>
                        <a:pt x="4999" y="4806"/>
                      </a:lnTo>
                      <a:lnTo>
                        <a:pt x="5005" y="4820"/>
                      </a:lnTo>
                      <a:lnTo>
                        <a:pt x="5005" y="4836"/>
                      </a:lnTo>
                      <a:lnTo>
                        <a:pt x="4997" y="4854"/>
                      </a:lnTo>
                      <a:lnTo>
                        <a:pt x="5016" y="4854"/>
                      </a:lnTo>
                      <a:lnTo>
                        <a:pt x="5035" y="4859"/>
                      </a:lnTo>
                      <a:lnTo>
                        <a:pt x="5052" y="4866"/>
                      </a:lnTo>
                      <a:lnTo>
                        <a:pt x="5067" y="4878"/>
                      </a:lnTo>
                      <a:lnTo>
                        <a:pt x="5078" y="4892"/>
                      </a:lnTo>
                      <a:lnTo>
                        <a:pt x="5085" y="4908"/>
                      </a:lnTo>
                      <a:lnTo>
                        <a:pt x="5085" y="4927"/>
                      </a:lnTo>
                      <a:lnTo>
                        <a:pt x="5080" y="4948"/>
                      </a:lnTo>
                      <a:lnTo>
                        <a:pt x="5101" y="4959"/>
                      </a:lnTo>
                      <a:lnTo>
                        <a:pt x="5117" y="4972"/>
                      </a:lnTo>
                      <a:lnTo>
                        <a:pt x="5128" y="4987"/>
                      </a:lnTo>
                      <a:lnTo>
                        <a:pt x="5135" y="5004"/>
                      </a:lnTo>
                      <a:lnTo>
                        <a:pt x="5138" y="5022"/>
                      </a:lnTo>
                      <a:lnTo>
                        <a:pt x="5137" y="5040"/>
                      </a:lnTo>
                      <a:lnTo>
                        <a:pt x="5132" y="5058"/>
                      </a:lnTo>
                      <a:lnTo>
                        <a:pt x="5121" y="5074"/>
                      </a:lnTo>
                      <a:lnTo>
                        <a:pt x="5133" y="5092"/>
                      </a:lnTo>
                      <a:lnTo>
                        <a:pt x="5139" y="5109"/>
                      </a:lnTo>
                      <a:lnTo>
                        <a:pt x="5142" y="5126"/>
                      </a:lnTo>
                      <a:lnTo>
                        <a:pt x="5139" y="5142"/>
                      </a:lnTo>
                      <a:lnTo>
                        <a:pt x="5131" y="5155"/>
                      </a:lnTo>
                      <a:lnTo>
                        <a:pt x="5117" y="5165"/>
                      </a:lnTo>
                      <a:lnTo>
                        <a:pt x="5097" y="5171"/>
                      </a:lnTo>
                      <a:lnTo>
                        <a:pt x="5073" y="5171"/>
                      </a:lnTo>
                      <a:lnTo>
                        <a:pt x="5076" y="5186"/>
                      </a:lnTo>
                      <a:lnTo>
                        <a:pt x="5076" y="5202"/>
                      </a:lnTo>
                      <a:lnTo>
                        <a:pt x="5071" y="5216"/>
                      </a:lnTo>
                      <a:lnTo>
                        <a:pt x="5064" y="5227"/>
                      </a:lnTo>
                      <a:lnTo>
                        <a:pt x="5053" y="5237"/>
                      </a:lnTo>
                      <a:lnTo>
                        <a:pt x="5039" y="5242"/>
                      </a:lnTo>
                      <a:lnTo>
                        <a:pt x="5023" y="5242"/>
                      </a:lnTo>
                      <a:lnTo>
                        <a:pt x="5005" y="5237"/>
                      </a:lnTo>
                      <a:lnTo>
                        <a:pt x="4986" y="5271"/>
                      </a:lnTo>
                      <a:lnTo>
                        <a:pt x="4974" y="5283"/>
                      </a:lnTo>
                      <a:lnTo>
                        <a:pt x="4961" y="5290"/>
                      </a:lnTo>
                      <a:lnTo>
                        <a:pt x="4947" y="5295"/>
                      </a:lnTo>
                      <a:lnTo>
                        <a:pt x="4931" y="5296"/>
                      </a:lnTo>
                      <a:lnTo>
                        <a:pt x="4896" y="5286"/>
                      </a:lnTo>
                      <a:lnTo>
                        <a:pt x="4886" y="5280"/>
                      </a:lnTo>
                      <a:lnTo>
                        <a:pt x="4880" y="5269"/>
                      </a:lnTo>
                      <a:lnTo>
                        <a:pt x="4875" y="5244"/>
                      </a:lnTo>
                      <a:lnTo>
                        <a:pt x="4880" y="5232"/>
                      </a:lnTo>
                      <a:lnTo>
                        <a:pt x="4887" y="5221"/>
                      </a:lnTo>
                      <a:lnTo>
                        <a:pt x="4900" y="5214"/>
                      </a:lnTo>
                      <a:lnTo>
                        <a:pt x="4918" y="5211"/>
                      </a:lnTo>
                      <a:lnTo>
                        <a:pt x="4908" y="5206"/>
                      </a:lnTo>
                      <a:lnTo>
                        <a:pt x="4899" y="5198"/>
                      </a:lnTo>
                      <a:lnTo>
                        <a:pt x="4892" y="5188"/>
                      </a:lnTo>
                      <a:lnTo>
                        <a:pt x="4888" y="5177"/>
                      </a:lnTo>
                      <a:lnTo>
                        <a:pt x="4887" y="5164"/>
                      </a:lnTo>
                      <a:lnTo>
                        <a:pt x="4889" y="5152"/>
                      </a:lnTo>
                      <a:lnTo>
                        <a:pt x="4896" y="5142"/>
                      </a:lnTo>
                      <a:lnTo>
                        <a:pt x="4904" y="5133"/>
                      </a:lnTo>
                      <a:lnTo>
                        <a:pt x="4892" y="5133"/>
                      </a:lnTo>
                      <a:lnTo>
                        <a:pt x="4882" y="5129"/>
                      </a:lnTo>
                      <a:lnTo>
                        <a:pt x="4867" y="5114"/>
                      </a:lnTo>
                      <a:lnTo>
                        <a:pt x="4861" y="5094"/>
                      </a:lnTo>
                      <a:lnTo>
                        <a:pt x="4867" y="5072"/>
                      </a:lnTo>
                      <a:lnTo>
                        <a:pt x="4834" y="5064"/>
                      </a:lnTo>
                      <a:lnTo>
                        <a:pt x="4820" y="5055"/>
                      </a:lnTo>
                      <a:lnTo>
                        <a:pt x="4811" y="5045"/>
                      </a:lnTo>
                      <a:lnTo>
                        <a:pt x="4802" y="5054"/>
                      </a:lnTo>
                      <a:lnTo>
                        <a:pt x="4790" y="5059"/>
                      </a:lnTo>
                      <a:lnTo>
                        <a:pt x="4776" y="5059"/>
                      </a:lnTo>
                      <a:lnTo>
                        <a:pt x="4765" y="5052"/>
                      </a:lnTo>
                      <a:lnTo>
                        <a:pt x="4760" y="5067"/>
                      </a:lnTo>
                      <a:lnTo>
                        <a:pt x="4751" y="5079"/>
                      </a:lnTo>
                      <a:lnTo>
                        <a:pt x="4740" y="5087"/>
                      </a:lnTo>
                      <a:lnTo>
                        <a:pt x="4727" y="5090"/>
                      </a:lnTo>
                      <a:lnTo>
                        <a:pt x="4716" y="5089"/>
                      </a:lnTo>
                      <a:lnTo>
                        <a:pt x="4704" y="5083"/>
                      </a:lnTo>
                      <a:lnTo>
                        <a:pt x="4695" y="5071"/>
                      </a:lnTo>
                      <a:lnTo>
                        <a:pt x="4690" y="5052"/>
                      </a:lnTo>
                      <a:lnTo>
                        <a:pt x="4665" y="5059"/>
                      </a:lnTo>
                      <a:lnTo>
                        <a:pt x="4641" y="5057"/>
                      </a:lnTo>
                      <a:lnTo>
                        <a:pt x="4624" y="5046"/>
                      </a:lnTo>
                      <a:lnTo>
                        <a:pt x="4619" y="5037"/>
                      </a:lnTo>
                      <a:lnTo>
                        <a:pt x="4619" y="5025"/>
                      </a:lnTo>
                      <a:lnTo>
                        <a:pt x="4602" y="5033"/>
                      </a:lnTo>
                      <a:lnTo>
                        <a:pt x="4584" y="5035"/>
                      </a:lnTo>
                      <a:lnTo>
                        <a:pt x="4565" y="5031"/>
                      </a:lnTo>
                      <a:lnTo>
                        <a:pt x="4547" y="5022"/>
                      </a:lnTo>
                      <a:lnTo>
                        <a:pt x="4541" y="5036"/>
                      </a:lnTo>
                      <a:lnTo>
                        <a:pt x="4531" y="5048"/>
                      </a:lnTo>
                      <a:lnTo>
                        <a:pt x="4519" y="5055"/>
                      </a:lnTo>
                      <a:lnTo>
                        <a:pt x="4504" y="5059"/>
                      </a:lnTo>
                      <a:lnTo>
                        <a:pt x="4489" y="5061"/>
                      </a:lnTo>
                      <a:lnTo>
                        <a:pt x="4475" y="5058"/>
                      </a:lnTo>
                      <a:lnTo>
                        <a:pt x="4461" y="5052"/>
                      </a:lnTo>
                      <a:lnTo>
                        <a:pt x="4450" y="5041"/>
                      </a:lnTo>
                      <a:lnTo>
                        <a:pt x="4417" y="5046"/>
                      </a:lnTo>
                      <a:lnTo>
                        <a:pt x="4403" y="5042"/>
                      </a:lnTo>
                      <a:lnTo>
                        <a:pt x="4390" y="5037"/>
                      </a:lnTo>
                      <a:lnTo>
                        <a:pt x="4380" y="5028"/>
                      </a:lnTo>
                      <a:lnTo>
                        <a:pt x="4372" y="5018"/>
                      </a:lnTo>
                      <a:lnTo>
                        <a:pt x="4366" y="5003"/>
                      </a:lnTo>
                      <a:lnTo>
                        <a:pt x="4364" y="4985"/>
                      </a:lnTo>
                      <a:lnTo>
                        <a:pt x="4314" y="4992"/>
                      </a:lnTo>
                      <a:lnTo>
                        <a:pt x="4292" y="4989"/>
                      </a:lnTo>
                      <a:lnTo>
                        <a:pt x="4271" y="4984"/>
                      </a:lnTo>
                      <a:lnTo>
                        <a:pt x="4253" y="4973"/>
                      </a:lnTo>
                      <a:lnTo>
                        <a:pt x="4238" y="4960"/>
                      </a:lnTo>
                      <a:lnTo>
                        <a:pt x="4224" y="4942"/>
                      </a:lnTo>
                      <a:lnTo>
                        <a:pt x="4214" y="4922"/>
                      </a:lnTo>
                      <a:lnTo>
                        <a:pt x="4197" y="4932"/>
                      </a:lnTo>
                      <a:lnTo>
                        <a:pt x="4176" y="4937"/>
                      </a:lnTo>
                      <a:lnTo>
                        <a:pt x="4158" y="4931"/>
                      </a:lnTo>
                      <a:lnTo>
                        <a:pt x="4143" y="4914"/>
                      </a:lnTo>
                      <a:lnTo>
                        <a:pt x="4121" y="4925"/>
                      </a:lnTo>
                      <a:lnTo>
                        <a:pt x="4102" y="4927"/>
                      </a:lnTo>
                      <a:lnTo>
                        <a:pt x="4085" y="4921"/>
                      </a:lnTo>
                      <a:lnTo>
                        <a:pt x="4073" y="4909"/>
                      </a:lnTo>
                      <a:lnTo>
                        <a:pt x="4065" y="4894"/>
                      </a:lnTo>
                      <a:lnTo>
                        <a:pt x="4065" y="4876"/>
                      </a:lnTo>
                      <a:lnTo>
                        <a:pt x="4073" y="4857"/>
                      </a:lnTo>
                      <a:lnTo>
                        <a:pt x="4090" y="4840"/>
                      </a:lnTo>
                      <a:lnTo>
                        <a:pt x="4070" y="4839"/>
                      </a:lnTo>
                      <a:lnTo>
                        <a:pt x="4054" y="4835"/>
                      </a:lnTo>
                      <a:lnTo>
                        <a:pt x="4043" y="4826"/>
                      </a:lnTo>
                      <a:lnTo>
                        <a:pt x="4036" y="4815"/>
                      </a:lnTo>
                      <a:lnTo>
                        <a:pt x="4034" y="4802"/>
                      </a:lnTo>
                      <a:lnTo>
                        <a:pt x="4038" y="4787"/>
                      </a:lnTo>
                      <a:lnTo>
                        <a:pt x="4047" y="4773"/>
                      </a:lnTo>
                      <a:lnTo>
                        <a:pt x="4061" y="4758"/>
                      </a:lnTo>
                      <a:lnTo>
                        <a:pt x="4044" y="4769"/>
                      </a:lnTo>
                      <a:lnTo>
                        <a:pt x="4028" y="4774"/>
                      </a:lnTo>
                      <a:lnTo>
                        <a:pt x="4014" y="4772"/>
                      </a:lnTo>
                      <a:lnTo>
                        <a:pt x="4002" y="4767"/>
                      </a:lnTo>
                      <a:lnTo>
                        <a:pt x="3993" y="4756"/>
                      </a:lnTo>
                      <a:lnTo>
                        <a:pt x="3989" y="4742"/>
                      </a:lnTo>
                      <a:lnTo>
                        <a:pt x="3990" y="4727"/>
                      </a:lnTo>
                      <a:lnTo>
                        <a:pt x="3996" y="4710"/>
                      </a:lnTo>
                      <a:lnTo>
                        <a:pt x="3978" y="4727"/>
                      </a:lnTo>
                      <a:lnTo>
                        <a:pt x="3960" y="4736"/>
                      </a:lnTo>
                      <a:lnTo>
                        <a:pt x="3941" y="4738"/>
                      </a:lnTo>
                      <a:lnTo>
                        <a:pt x="3925" y="4733"/>
                      </a:lnTo>
                      <a:lnTo>
                        <a:pt x="3913" y="4725"/>
                      </a:lnTo>
                      <a:lnTo>
                        <a:pt x="3906" y="4711"/>
                      </a:lnTo>
                      <a:lnTo>
                        <a:pt x="3906" y="4694"/>
                      </a:lnTo>
                      <a:lnTo>
                        <a:pt x="3914" y="4674"/>
                      </a:lnTo>
                      <a:lnTo>
                        <a:pt x="3893" y="4699"/>
                      </a:lnTo>
                      <a:lnTo>
                        <a:pt x="3868" y="4713"/>
                      </a:lnTo>
                      <a:lnTo>
                        <a:pt x="3839" y="4716"/>
                      </a:lnTo>
                      <a:lnTo>
                        <a:pt x="3806" y="4710"/>
                      </a:lnTo>
                      <a:lnTo>
                        <a:pt x="3806" y="4725"/>
                      </a:lnTo>
                      <a:lnTo>
                        <a:pt x="3799" y="4739"/>
                      </a:lnTo>
                      <a:lnTo>
                        <a:pt x="3788" y="4750"/>
                      </a:lnTo>
                      <a:lnTo>
                        <a:pt x="3774" y="4758"/>
                      </a:lnTo>
                      <a:lnTo>
                        <a:pt x="3759" y="4762"/>
                      </a:lnTo>
                      <a:lnTo>
                        <a:pt x="3744" y="4761"/>
                      </a:lnTo>
                      <a:lnTo>
                        <a:pt x="3730" y="4756"/>
                      </a:lnTo>
                      <a:lnTo>
                        <a:pt x="3719" y="474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49">
                  <a:extLst>
                    <a:ext uri="{FF2B5EF4-FFF2-40B4-BE49-F238E27FC236}">
                      <a16:creationId xmlns:a16="http://schemas.microsoft.com/office/drawing/2014/main" id="{58B2F9BA-8F18-4CD2-85A0-17E45009B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2276" y="2894013"/>
                  <a:ext cx="28575" cy="14288"/>
                </a:xfrm>
                <a:custGeom>
                  <a:avLst/>
                  <a:gdLst>
                    <a:gd name="T0" fmla="*/ 0 w 124"/>
                    <a:gd name="T1" fmla="*/ 68 h 80"/>
                    <a:gd name="T2" fmla="*/ 0 w 124"/>
                    <a:gd name="T3" fmla="*/ 54 h 80"/>
                    <a:gd name="T4" fmla="*/ 11 w 124"/>
                    <a:gd name="T5" fmla="*/ 39 h 80"/>
                    <a:gd name="T6" fmla="*/ 28 w 124"/>
                    <a:gd name="T7" fmla="*/ 25 h 80"/>
                    <a:gd name="T8" fmla="*/ 50 w 124"/>
                    <a:gd name="T9" fmla="*/ 13 h 80"/>
                    <a:gd name="T10" fmla="*/ 74 w 124"/>
                    <a:gd name="T11" fmla="*/ 5 h 80"/>
                    <a:gd name="T12" fmla="*/ 96 w 124"/>
                    <a:gd name="T13" fmla="*/ 0 h 80"/>
                    <a:gd name="T14" fmla="*/ 114 w 124"/>
                    <a:gd name="T15" fmla="*/ 3 h 80"/>
                    <a:gd name="T16" fmla="*/ 120 w 124"/>
                    <a:gd name="T17" fmla="*/ 7 h 80"/>
                    <a:gd name="T18" fmla="*/ 124 w 124"/>
                    <a:gd name="T19" fmla="*/ 12 h 80"/>
                    <a:gd name="T20" fmla="*/ 124 w 124"/>
                    <a:gd name="T21" fmla="*/ 26 h 80"/>
                    <a:gd name="T22" fmla="*/ 114 w 124"/>
                    <a:gd name="T23" fmla="*/ 41 h 80"/>
                    <a:gd name="T24" fmla="*/ 96 w 124"/>
                    <a:gd name="T25" fmla="*/ 56 h 80"/>
                    <a:gd name="T26" fmla="*/ 75 w 124"/>
                    <a:gd name="T27" fmla="*/ 68 h 80"/>
                    <a:gd name="T28" fmla="*/ 51 w 124"/>
                    <a:gd name="T29" fmla="*/ 76 h 80"/>
                    <a:gd name="T30" fmla="*/ 28 w 124"/>
                    <a:gd name="T31" fmla="*/ 80 h 80"/>
                    <a:gd name="T32" fmla="*/ 11 w 124"/>
                    <a:gd name="T33" fmla="*/ 77 h 80"/>
                    <a:gd name="T34" fmla="*/ 0 w 124"/>
                    <a:gd name="T35" fmla="*/ 6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80">
                      <a:moveTo>
                        <a:pt x="0" y="68"/>
                      </a:moveTo>
                      <a:lnTo>
                        <a:pt x="0" y="54"/>
                      </a:lnTo>
                      <a:lnTo>
                        <a:pt x="11" y="39"/>
                      </a:lnTo>
                      <a:lnTo>
                        <a:pt x="28" y="25"/>
                      </a:lnTo>
                      <a:lnTo>
                        <a:pt x="50" y="13"/>
                      </a:lnTo>
                      <a:lnTo>
                        <a:pt x="74" y="5"/>
                      </a:lnTo>
                      <a:lnTo>
                        <a:pt x="96" y="0"/>
                      </a:lnTo>
                      <a:lnTo>
                        <a:pt x="114" y="3"/>
                      </a:lnTo>
                      <a:lnTo>
                        <a:pt x="120" y="7"/>
                      </a:lnTo>
                      <a:lnTo>
                        <a:pt x="124" y="12"/>
                      </a:lnTo>
                      <a:lnTo>
                        <a:pt x="124" y="26"/>
                      </a:lnTo>
                      <a:lnTo>
                        <a:pt x="114" y="41"/>
                      </a:lnTo>
                      <a:lnTo>
                        <a:pt x="96" y="56"/>
                      </a:lnTo>
                      <a:lnTo>
                        <a:pt x="75" y="68"/>
                      </a:lnTo>
                      <a:lnTo>
                        <a:pt x="51" y="76"/>
                      </a:lnTo>
                      <a:lnTo>
                        <a:pt x="28" y="80"/>
                      </a:lnTo>
                      <a:lnTo>
                        <a:pt x="11" y="77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50">
                  <a:extLst>
                    <a:ext uri="{FF2B5EF4-FFF2-40B4-BE49-F238E27FC236}">
                      <a16:creationId xmlns:a16="http://schemas.microsoft.com/office/drawing/2014/main" id="{308B4CB2-0CD5-46EA-A04C-25793FA27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7988" y="2887663"/>
                  <a:ext cx="26988" cy="9525"/>
                </a:xfrm>
                <a:custGeom>
                  <a:avLst/>
                  <a:gdLst>
                    <a:gd name="T0" fmla="*/ 125 w 125"/>
                    <a:gd name="T1" fmla="*/ 32 h 47"/>
                    <a:gd name="T2" fmla="*/ 118 w 125"/>
                    <a:gd name="T3" fmla="*/ 41 h 47"/>
                    <a:gd name="T4" fmla="*/ 103 w 125"/>
                    <a:gd name="T5" fmla="*/ 47 h 47"/>
                    <a:gd name="T6" fmla="*/ 59 w 125"/>
                    <a:gd name="T7" fmla="*/ 47 h 47"/>
                    <a:gd name="T8" fmla="*/ 17 w 125"/>
                    <a:gd name="T9" fmla="*/ 35 h 47"/>
                    <a:gd name="T10" fmla="*/ 4 w 125"/>
                    <a:gd name="T11" fmla="*/ 25 h 47"/>
                    <a:gd name="T12" fmla="*/ 0 w 125"/>
                    <a:gd name="T13" fmla="*/ 22 h 47"/>
                    <a:gd name="T14" fmla="*/ 0 w 125"/>
                    <a:gd name="T15" fmla="*/ 14 h 47"/>
                    <a:gd name="T16" fmla="*/ 6 w 125"/>
                    <a:gd name="T17" fmla="*/ 5 h 47"/>
                    <a:gd name="T18" fmla="*/ 21 w 125"/>
                    <a:gd name="T19" fmla="*/ 0 h 47"/>
                    <a:gd name="T20" fmla="*/ 65 w 125"/>
                    <a:gd name="T21" fmla="*/ 0 h 47"/>
                    <a:gd name="T22" fmla="*/ 108 w 125"/>
                    <a:gd name="T23" fmla="*/ 11 h 47"/>
                    <a:gd name="T24" fmla="*/ 120 w 125"/>
                    <a:gd name="T25" fmla="*/ 21 h 47"/>
                    <a:gd name="T26" fmla="*/ 124 w 125"/>
                    <a:gd name="T27" fmla="*/ 24 h 47"/>
                    <a:gd name="T28" fmla="*/ 125 w 125"/>
                    <a:gd name="T29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47">
                      <a:moveTo>
                        <a:pt x="125" y="32"/>
                      </a:moveTo>
                      <a:lnTo>
                        <a:pt x="118" y="41"/>
                      </a:lnTo>
                      <a:lnTo>
                        <a:pt x="103" y="47"/>
                      </a:lnTo>
                      <a:lnTo>
                        <a:pt x="59" y="47"/>
                      </a:lnTo>
                      <a:lnTo>
                        <a:pt x="17" y="35"/>
                      </a:lnTo>
                      <a:lnTo>
                        <a:pt x="4" y="25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6" y="5"/>
                      </a:lnTo>
                      <a:lnTo>
                        <a:pt x="21" y="0"/>
                      </a:lnTo>
                      <a:lnTo>
                        <a:pt x="65" y="0"/>
                      </a:lnTo>
                      <a:lnTo>
                        <a:pt x="108" y="11"/>
                      </a:lnTo>
                      <a:lnTo>
                        <a:pt x="120" y="21"/>
                      </a:lnTo>
                      <a:lnTo>
                        <a:pt x="124" y="24"/>
                      </a:lnTo>
                      <a:lnTo>
                        <a:pt x="125" y="3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51">
                  <a:extLst>
                    <a:ext uri="{FF2B5EF4-FFF2-40B4-BE49-F238E27FC236}">
                      <a16:creationId xmlns:a16="http://schemas.microsoft.com/office/drawing/2014/main" id="{3AB97494-3C65-4BA7-AFB6-508B8568E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8613" y="2830513"/>
                  <a:ext cx="28575" cy="9525"/>
                </a:xfrm>
                <a:custGeom>
                  <a:avLst/>
                  <a:gdLst>
                    <a:gd name="T0" fmla="*/ 0 w 124"/>
                    <a:gd name="T1" fmla="*/ 25 h 56"/>
                    <a:gd name="T2" fmla="*/ 7 w 124"/>
                    <a:gd name="T3" fmla="*/ 13 h 56"/>
                    <a:gd name="T4" fmla="*/ 21 w 124"/>
                    <a:gd name="T5" fmla="*/ 5 h 56"/>
                    <a:gd name="T6" fmla="*/ 41 w 124"/>
                    <a:gd name="T7" fmla="*/ 1 h 56"/>
                    <a:gd name="T8" fmla="*/ 64 w 124"/>
                    <a:gd name="T9" fmla="*/ 0 h 56"/>
                    <a:gd name="T10" fmla="*/ 87 w 124"/>
                    <a:gd name="T11" fmla="*/ 4 h 56"/>
                    <a:gd name="T12" fmla="*/ 106 w 124"/>
                    <a:gd name="T13" fmla="*/ 10 h 56"/>
                    <a:gd name="T14" fmla="*/ 120 w 124"/>
                    <a:gd name="T15" fmla="*/ 20 h 56"/>
                    <a:gd name="T16" fmla="*/ 124 w 124"/>
                    <a:gd name="T17" fmla="*/ 32 h 56"/>
                    <a:gd name="T18" fmla="*/ 118 w 124"/>
                    <a:gd name="T19" fmla="*/ 44 h 56"/>
                    <a:gd name="T20" fmla="*/ 104 w 124"/>
                    <a:gd name="T21" fmla="*/ 52 h 56"/>
                    <a:gd name="T22" fmla="*/ 83 w 124"/>
                    <a:gd name="T23" fmla="*/ 56 h 56"/>
                    <a:gd name="T24" fmla="*/ 61 w 124"/>
                    <a:gd name="T25" fmla="*/ 56 h 56"/>
                    <a:gd name="T26" fmla="*/ 38 w 124"/>
                    <a:gd name="T27" fmla="*/ 54 h 56"/>
                    <a:gd name="T28" fmla="*/ 19 w 124"/>
                    <a:gd name="T29" fmla="*/ 47 h 56"/>
                    <a:gd name="T30" fmla="*/ 5 w 124"/>
                    <a:gd name="T31" fmla="*/ 38 h 56"/>
                    <a:gd name="T32" fmla="*/ 1 w 124"/>
                    <a:gd name="T33" fmla="*/ 31 h 56"/>
                    <a:gd name="T34" fmla="*/ 0 w 124"/>
                    <a:gd name="T35" fmla="*/ 2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4" h="56">
                      <a:moveTo>
                        <a:pt x="0" y="25"/>
                      </a:moveTo>
                      <a:lnTo>
                        <a:pt x="7" y="13"/>
                      </a:lnTo>
                      <a:lnTo>
                        <a:pt x="21" y="5"/>
                      </a:lnTo>
                      <a:lnTo>
                        <a:pt x="41" y="1"/>
                      </a:lnTo>
                      <a:lnTo>
                        <a:pt x="64" y="0"/>
                      </a:lnTo>
                      <a:lnTo>
                        <a:pt x="87" y="4"/>
                      </a:lnTo>
                      <a:lnTo>
                        <a:pt x="106" y="10"/>
                      </a:lnTo>
                      <a:lnTo>
                        <a:pt x="120" y="20"/>
                      </a:lnTo>
                      <a:lnTo>
                        <a:pt x="124" y="32"/>
                      </a:lnTo>
                      <a:lnTo>
                        <a:pt x="118" y="44"/>
                      </a:lnTo>
                      <a:lnTo>
                        <a:pt x="104" y="52"/>
                      </a:lnTo>
                      <a:lnTo>
                        <a:pt x="83" y="56"/>
                      </a:lnTo>
                      <a:lnTo>
                        <a:pt x="61" y="56"/>
                      </a:lnTo>
                      <a:lnTo>
                        <a:pt x="38" y="54"/>
                      </a:lnTo>
                      <a:lnTo>
                        <a:pt x="19" y="47"/>
                      </a:lnTo>
                      <a:lnTo>
                        <a:pt x="5" y="38"/>
                      </a:lnTo>
                      <a:lnTo>
                        <a:pt x="1" y="3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52">
                  <a:extLst>
                    <a:ext uri="{FF2B5EF4-FFF2-40B4-BE49-F238E27FC236}">
                      <a16:creationId xmlns:a16="http://schemas.microsoft.com/office/drawing/2014/main" id="{098CD189-EC4D-415A-8F54-45554E836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6588" y="3146425"/>
                  <a:ext cx="14288" cy="14288"/>
                </a:xfrm>
                <a:custGeom>
                  <a:avLst/>
                  <a:gdLst>
                    <a:gd name="T0" fmla="*/ 0 w 65"/>
                    <a:gd name="T1" fmla="*/ 2 h 83"/>
                    <a:gd name="T2" fmla="*/ 12 w 65"/>
                    <a:gd name="T3" fmla="*/ 2 h 83"/>
                    <a:gd name="T4" fmla="*/ 23 w 65"/>
                    <a:gd name="T5" fmla="*/ 7 h 83"/>
                    <a:gd name="T6" fmla="*/ 48 w 65"/>
                    <a:gd name="T7" fmla="*/ 30 h 83"/>
                    <a:gd name="T8" fmla="*/ 58 w 65"/>
                    <a:gd name="T9" fmla="*/ 45 h 83"/>
                    <a:gd name="T10" fmla="*/ 64 w 65"/>
                    <a:gd name="T11" fmla="*/ 60 h 83"/>
                    <a:gd name="T12" fmla="*/ 65 w 65"/>
                    <a:gd name="T13" fmla="*/ 72 h 83"/>
                    <a:gd name="T14" fmla="*/ 62 w 65"/>
                    <a:gd name="T15" fmla="*/ 83 h 83"/>
                    <a:gd name="T16" fmla="*/ 48 w 65"/>
                    <a:gd name="T17" fmla="*/ 80 h 83"/>
                    <a:gd name="T18" fmla="*/ 38 w 65"/>
                    <a:gd name="T19" fmla="*/ 70 h 83"/>
                    <a:gd name="T20" fmla="*/ 31 w 65"/>
                    <a:gd name="T21" fmla="*/ 55 h 83"/>
                    <a:gd name="T22" fmla="*/ 27 w 65"/>
                    <a:gd name="T23" fmla="*/ 39 h 83"/>
                    <a:gd name="T24" fmla="*/ 16 w 65"/>
                    <a:gd name="T25" fmla="*/ 9 h 83"/>
                    <a:gd name="T26" fmla="*/ 9 w 65"/>
                    <a:gd name="T27" fmla="*/ 2 h 83"/>
                    <a:gd name="T28" fmla="*/ 6 w 65"/>
                    <a:gd name="T29" fmla="*/ 0 h 83"/>
                    <a:gd name="T30" fmla="*/ 0 w 65"/>
                    <a:gd name="T31" fmla="*/ 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83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23" y="7"/>
                      </a:lnTo>
                      <a:lnTo>
                        <a:pt x="48" y="30"/>
                      </a:lnTo>
                      <a:lnTo>
                        <a:pt x="58" y="45"/>
                      </a:lnTo>
                      <a:lnTo>
                        <a:pt x="64" y="60"/>
                      </a:lnTo>
                      <a:lnTo>
                        <a:pt x="65" y="72"/>
                      </a:lnTo>
                      <a:lnTo>
                        <a:pt x="62" y="83"/>
                      </a:lnTo>
                      <a:lnTo>
                        <a:pt x="48" y="80"/>
                      </a:lnTo>
                      <a:lnTo>
                        <a:pt x="38" y="70"/>
                      </a:lnTo>
                      <a:lnTo>
                        <a:pt x="31" y="55"/>
                      </a:lnTo>
                      <a:lnTo>
                        <a:pt x="27" y="39"/>
                      </a:lnTo>
                      <a:lnTo>
                        <a:pt x="16" y="9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3">
                  <a:extLst>
                    <a:ext uri="{FF2B5EF4-FFF2-40B4-BE49-F238E27FC236}">
                      <a16:creationId xmlns:a16="http://schemas.microsoft.com/office/drawing/2014/main" id="{1E6BFB6C-38AB-46DF-BB0B-A48CACD73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0876" y="3167063"/>
                  <a:ext cx="19050" cy="22225"/>
                </a:xfrm>
                <a:custGeom>
                  <a:avLst/>
                  <a:gdLst>
                    <a:gd name="T0" fmla="*/ 10 w 87"/>
                    <a:gd name="T1" fmla="*/ 3 h 126"/>
                    <a:gd name="T2" fmla="*/ 16 w 87"/>
                    <a:gd name="T3" fmla="*/ 0 h 126"/>
                    <a:gd name="T4" fmla="*/ 24 w 87"/>
                    <a:gd name="T5" fmla="*/ 1 h 126"/>
                    <a:gd name="T6" fmla="*/ 40 w 87"/>
                    <a:gd name="T7" fmla="*/ 11 h 126"/>
                    <a:gd name="T8" fmla="*/ 56 w 87"/>
                    <a:gd name="T9" fmla="*/ 28 h 126"/>
                    <a:gd name="T10" fmla="*/ 70 w 87"/>
                    <a:gd name="T11" fmla="*/ 50 h 126"/>
                    <a:gd name="T12" fmla="*/ 81 w 87"/>
                    <a:gd name="T13" fmla="*/ 72 h 126"/>
                    <a:gd name="T14" fmla="*/ 87 w 87"/>
                    <a:gd name="T15" fmla="*/ 94 h 126"/>
                    <a:gd name="T16" fmla="*/ 86 w 87"/>
                    <a:gd name="T17" fmla="*/ 114 h 126"/>
                    <a:gd name="T18" fmla="*/ 77 w 87"/>
                    <a:gd name="T19" fmla="*/ 125 h 126"/>
                    <a:gd name="T20" fmla="*/ 62 w 87"/>
                    <a:gd name="T21" fmla="*/ 126 h 126"/>
                    <a:gd name="T22" fmla="*/ 45 w 87"/>
                    <a:gd name="T23" fmla="*/ 117 h 126"/>
                    <a:gd name="T24" fmla="*/ 29 w 87"/>
                    <a:gd name="T25" fmla="*/ 100 h 126"/>
                    <a:gd name="T26" fmla="*/ 16 w 87"/>
                    <a:gd name="T27" fmla="*/ 78 h 126"/>
                    <a:gd name="T28" fmla="*/ 6 w 87"/>
                    <a:gd name="T29" fmla="*/ 55 h 126"/>
                    <a:gd name="T30" fmla="*/ 0 w 87"/>
                    <a:gd name="T31" fmla="*/ 32 h 126"/>
                    <a:gd name="T32" fmla="*/ 1 w 87"/>
                    <a:gd name="T33" fmla="*/ 14 h 126"/>
                    <a:gd name="T34" fmla="*/ 4 w 87"/>
                    <a:gd name="T35" fmla="*/ 7 h 126"/>
                    <a:gd name="T36" fmla="*/ 10 w 87"/>
                    <a:gd name="T37" fmla="*/ 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7" h="126">
                      <a:moveTo>
                        <a:pt x="10" y="3"/>
                      </a:moveTo>
                      <a:lnTo>
                        <a:pt x="16" y="0"/>
                      </a:lnTo>
                      <a:lnTo>
                        <a:pt x="24" y="1"/>
                      </a:lnTo>
                      <a:lnTo>
                        <a:pt x="40" y="11"/>
                      </a:lnTo>
                      <a:lnTo>
                        <a:pt x="56" y="28"/>
                      </a:lnTo>
                      <a:lnTo>
                        <a:pt x="70" y="50"/>
                      </a:lnTo>
                      <a:lnTo>
                        <a:pt x="81" y="72"/>
                      </a:lnTo>
                      <a:lnTo>
                        <a:pt x="87" y="94"/>
                      </a:lnTo>
                      <a:lnTo>
                        <a:pt x="86" y="114"/>
                      </a:lnTo>
                      <a:lnTo>
                        <a:pt x="77" y="125"/>
                      </a:lnTo>
                      <a:lnTo>
                        <a:pt x="62" y="126"/>
                      </a:lnTo>
                      <a:lnTo>
                        <a:pt x="45" y="117"/>
                      </a:lnTo>
                      <a:lnTo>
                        <a:pt x="29" y="100"/>
                      </a:lnTo>
                      <a:lnTo>
                        <a:pt x="16" y="78"/>
                      </a:lnTo>
                      <a:lnTo>
                        <a:pt x="6" y="55"/>
                      </a:lnTo>
                      <a:lnTo>
                        <a:pt x="0" y="32"/>
                      </a:lnTo>
                      <a:lnTo>
                        <a:pt x="1" y="14"/>
                      </a:lnTo>
                      <a:lnTo>
                        <a:pt x="4" y="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54">
                  <a:extLst>
                    <a:ext uri="{FF2B5EF4-FFF2-40B4-BE49-F238E27FC236}">
                      <a16:creationId xmlns:a16="http://schemas.microsoft.com/office/drawing/2014/main" id="{BC5C4AF0-C6C2-4B8B-ABF7-459AF3BD7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157538"/>
                  <a:ext cx="14288" cy="20638"/>
                </a:xfrm>
                <a:custGeom>
                  <a:avLst/>
                  <a:gdLst>
                    <a:gd name="T0" fmla="*/ 0 w 62"/>
                    <a:gd name="T1" fmla="*/ 0 h 119"/>
                    <a:gd name="T2" fmla="*/ 25 w 62"/>
                    <a:gd name="T3" fmla="*/ 23 h 119"/>
                    <a:gd name="T4" fmla="*/ 47 w 62"/>
                    <a:gd name="T5" fmla="*/ 52 h 119"/>
                    <a:gd name="T6" fmla="*/ 59 w 62"/>
                    <a:gd name="T7" fmla="*/ 84 h 119"/>
                    <a:gd name="T8" fmla="*/ 62 w 62"/>
                    <a:gd name="T9" fmla="*/ 101 h 119"/>
                    <a:gd name="T10" fmla="*/ 61 w 62"/>
                    <a:gd name="T11" fmla="*/ 119 h 119"/>
                    <a:gd name="T12" fmla="*/ 47 w 62"/>
                    <a:gd name="T13" fmla="*/ 109 h 119"/>
                    <a:gd name="T14" fmla="*/ 35 w 62"/>
                    <a:gd name="T15" fmla="*/ 97 h 119"/>
                    <a:gd name="T16" fmla="*/ 16 w 62"/>
                    <a:gd name="T17" fmla="*/ 67 h 119"/>
                    <a:gd name="T18" fmla="*/ 4 w 62"/>
                    <a:gd name="T19" fmla="*/ 33 h 119"/>
                    <a:gd name="T20" fmla="*/ 0 w 62"/>
                    <a:gd name="T2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19">
                      <a:moveTo>
                        <a:pt x="0" y="0"/>
                      </a:moveTo>
                      <a:lnTo>
                        <a:pt x="25" y="23"/>
                      </a:lnTo>
                      <a:lnTo>
                        <a:pt x="47" y="52"/>
                      </a:lnTo>
                      <a:lnTo>
                        <a:pt x="59" y="84"/>
                      </a:lnTo>
                      <a:lnTo>
                        <a:pt x="62" y="101"/>
                      </a:lnTo>
                      <a:lnTo>
                        <a:pt x="61" y="119"/>
                      </a:lnTo>
                      <a:lnTo>
                        <a:pt x="47" y="109"/>
                      </a:lnTo>
                      <a:lnTo>
                        <a:pt x="35" y="97"/>
                      </a:lnTo>
                      <a:lnTo>
                        <a:pt x="16" y="67"/>
                      </a:lnTo>
                      <a:lnTo>
                        <a:pt x="4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55">
                  <a:extLst>
                    <a:ext uri="{FF2B5EF4-FFF2-40B4-BE49-F238E27FC236}">
                      <a16:creationId xmlns:a16="http://schemas.microsoft.com/office/drawing/2014/main" id="{60ECED32-0E23-49FE-BA81-CB230BD84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0713" y="3271838"/>
                  <a:ext cx="12700" cy="15875"/>
                </a:xfrm>
                <a:custGeom>
                  <a:avLst/>
                  <a:gdLst>
                    <a:gd name="T0" fmla="*/ 33 w 58"/>
                    <a:gd name="T1" fmla="*/ 15 h 92"/>
                    <a:gd name="T2" fmla="*/ 51 w 58"/>
                    <a:gd name="T3" fmla="*/ 38 h 92"/>
                    <a:gd name="T4" fmla="*/ 58 w 58"/>
                    <a:gd name="T5" fmla="*/ 59 h 92"/>
                    <a:gd name="T6" fmla="*/ 55 w 58"/>
                    <a:gd name="T7" fmla="*/ 76 h 92"/>
                    <a:gd name="T8" fmla="*/ 45 w 58"/>
                    <a:gd name="T9" fmla="*/ 89 h 92"/>
                    <a:gd name="T10" fmla="*/ 31 w 58"/>
                    <a:gd name="T11" fmla="*/ 92 h 92"/>
                    <a:gd name="T12" fmla="*/ 17 w 58"/>
                    <a:gd name="T13" fmla="*/ 86 h 92"/>
                    <a:gd name="T14" fmla="*/ 6 w 58"/>
                    <a:gd name="T15" fmla="*/ 68 h 92"/>
                    <a:gd name="T16" fmla="*/ 0 w 58"/>
                    <a:gd name="T17" fmla="*/ 33 h 92"/>
                    <a:gd name="T18" fmla="*/ 0 w 58"/>
                    <a:gd name="T19" fmla="*/ 11 h 92"/>
                    <a:gd name="T20" fmla="*/ 5 w 58"/>
                    <a:gd name="T21" fmla="*/ 0 h 92"/>
                    <a:gd name="T22" fmla="*/ 15 w 58"/>
                    <a:gd name="T23" fmla="*/ 2 h 92"/>
                    <a:gd name="T24" fmla="*/ 33 w 58"/>
                    <a:gd name="T25" fmla="*/ 1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8" h="92">
                      <a:moveTo>
                        <a:pt x="33" y="15"/>
                      </a:moveTo>
                      <a:lnTo>
                        <a:pt x="51" y="38"/>
                      </a:lnTo>
                      <a:lnTo>
                        <a:pt x="58" y="59"/>
                      </a:lnTo>
                      <a:lnTo>
                        <a:pt x="55" y="76"/>
                      </a:lnTo>
                      <a:lnTo>
                        <a:pt x="45" y="89"/>
                      </a:lnTo>
                      <a:lnTo>
                        <a:pt x="31" y="92"/>
                      </a:lnTo>
                      <a:lnTo>
                        <a:pt x="17" y="86"/>
                      </a:lnTo>
                      <a:lnTo>
                        <a:pt x="6" y="68"/>
                      </a:lnTo>
                      <a:lnTo>
                        <a:pt x="0" y="3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5" y="2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56">
                  <a:extLst>
                    <a:ext uri="{FF2B5EF4-FFF2-40B4-BE49-F238E27FC236}">
                      <a16:creationId xmlns:a16="http://schemas.microsoft.com/office/drawing/2014/main" id="{944EB884-6F6E-426B-B482-5ED12B4C0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5313" y="3259138"/>
                  <a:ext cx="14288" cy="20638"/>
                </a:xfrm>
                <a:custGeom>
                  <a:avLst/>
                  <a:gdLst>
                    <a:gd name="T0" fmla="*/ 62 w 63"/>
                    <a:gd name="T1" fmla="*/ 27 h 117"/>
                    <a:gd name="T2" fmla="*/ 63 w 63"/>
                    <a:gd name="T3" fmla="*/ 69 h 117"/>
                    <a:gd name="T4" fmla="*/ 54 w 63"/>
                    <a:gd name="T5" fmla="*/ 97 h 117"/>
                    <a:gd name="T6" fmla="*/ 40 w 63"/>
                    <a:gd name="T7" fmla="*/ 113 h 117"/>
                    <a:gd name="T8" fmla="*/ 24 w 63"/>
                    <a:gd name="T9" fmla="*/ 117 h 117"/>
                    <a:gd name="T10" fmla="*/ 9 w 63"/>
                    <a:gd name="T11" fmla="*/ 110 h 117"/>
                    <a:gd name="T12" fmla="*/ 0 w 63"/>
                    <a:gd name="T13" fmla="*/ 92 h 117"/>
                    <a:gd name="T14" fmla="*/ 2 w 63"/>
                    <a:gd name="T15" fmla="*/ 63 h 117"/>
                    <a:gd name="T16" fmla="*/ 16 w 63"/>
                    <a:gd name="T17" fmla="*/ 24 h 117"/>
                    <a:gd name="T18" fmla="*/ 30 w 63"/>
                    <a:gd name="T19" fmla="*/ 6 h 117"/>
                    <a:gd name="T20" fmla="*/ 36 w 63"/>
                    <a:gd name="T21" fmla="*/ 1 h 117"/>
                    <a:gd name="T22" fmla="*/ 43 w 63"/>
                    <a:gd name="T23" fmla="*/ 0 h 117"/>
                    <a:gd name="T24" fmla="*/ 54 w 63"/>
                    <a:gd name="T25" fmla="*/ 7 h 117"/>
                    <a:gd name="T26" fmla="*/ 62 w 63"/>
                    <a:gd name="T27" fmla="*/ 2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17">
                      <a:moveTo>
                        <a:pt x="62" y="27"/>
                      </a:moveTo>
                      <a:lnTo>
                        <a:pt x="63" y="69"/>
                      </a:lnTo>
                      <a:lnTo>
                        <a:pt x="54" y="97"/>
                      </a:lnTo>
                      <a:lnTo>
                        <a:pt x="40" y="113"/>
                      </a:lnTo>
                      <a:lnTo>
                        <a:pt x="24" y="117"/>
                      </a:lnTo>
                      <a:lnTo>
                        <a:pt x="9" y="110"/>
                      </a:lnTo>
                      <a:lnTo>
                        <a:pt x="0" y="92"/>
                      </a:lnTo>
                      <a:lnTo>
                        <a:pt x="2" y="63"/>
                      </a:lnTo>
                      <a:lnTo>
                        <a:pt x="16" y="24"/>
                      </a:lnTo>
                      <a:lnTo>
                        <a:pt x="30" y="6"/>
                      </a:lnTo>
                      <a:lnTo>
                        <a:pt x="36" y="1"/>
                      </a:lnTo>
                      <a:lnTo>
                        <a:pt x="43" y="0"/>
                      </a:lnTo>
                      <a:lnTo>
                        <a:pt x="54" y="7"/>
                      </a:lnTo>
                      <a:lnTo>
                        <a:pt x="62" y="2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157">
                  <a:extLst>
                    <a:ext uri="{FF2B5EF4-FFF2-40B4-BE49-F238E27FC236}">
                      <a16:creationId xmlns:a16="http://schemas.microsoft.com/office/drawing/2014/main" id="{8B5DAD67-BE39-41F2-BDD0-701C60810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8951" y="3452813"/>
                  <a:ext cx="14288" cy="20638"/>
                </a:xfrm>
                <a:custGeom>
                  <a:avLst/>
                  <a:gdLst>
                    <a:gd name="T0" fmla="*/ 32 w 61"/>
                    <a:gd name="T1" fmla="*/ 0 h 120"/>
                    <a:gd name="T2" fmla="*/ 51 w 61"/>
                    <a:gd name="T3" fmla="*/ 24 h 120"/>
                    <a:gd name="T4" fmla="*/ 61 w 61"/>
                    <a:gd name="T5" fmla="*/ 52 h 120"/>
                    <a:gd name="T6" fmla="*/ 59 w 61"/>
                    <a:gd name="T7" fmla="*/ 84 h 120"/>
                    <a:gd name="T8" fmla="*/ 47 w 61"/>
                    <a:gd name="T9" fmla="*/ 115 h 120"/>
                    <a:gd name="T10" fmla="*/ 26 w 61"/>
                    <a:gd name="T11" fmla="*/ 120 h 120"/>
                    <a:gd name="T12" fmla="*/ 10 w 61"/>
                    <a:gd name="T13" fmla="*/ 113 h 120"/>
                    <a:gd name="T14" fmla="*/ 2 w 61"/>
                    <a:gd name="T15" fmla="*/ 95 h 120"/>
                    <a:gd name="T16" fmla="*/ 0 w 61"/>
                    <a:gd name="T17" fmla="*/ 72 h 120"/>
                    <a:gd name="T18" fmla="*/ 2 w 61"/>
                    <a:gd name="T19" fmla="*/ 46 h 120"/>
                    <a:gd name="T20" fmla="*/ 8 w 61"/>
                    <a:gd name="T21" fmla="*/ 24 h 120"/>
                    <a:gd name="T22" fmla="*/ 18 w 61"/>
                    <a:gd name="T23" fmla="*/ 7 h 120"/>
                    <a:gd name="T24" fmla="*/ 32 w 61"/>
                    <a:gd name="T25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" h="120">
                      <a:moveTo>
                        <a:pt x="32" y="0"/>
                      </a:moveTo>
                      <a:lnTo>
                        <a:pt x="51" y="24"/>
                      </a:lnTo>
                      <a:lnTo>
                        <a:pt x="61" y="52"/>
                      </a:lnTo>
                      <a:lnTo>
                        <a:pt x="59" y="84"/>
                      </a:lnTo>
                      <a:lnTo>
                        <a:pt x="47" y="115"/>
                      </a:lnTo>
                      <a:lnTo>
                        <a:pt x="26" y="120"/>
                      </a:lnTo>
                      <a:lnTo>
                        <a:pt x="10" y="113"/>
                      </a:lnTo>
                      <a:lnTo>
                        <a:pt x="2" y="95"/>
                      </a:lnTo>
                      <a:lnTo>
                        <a:pt x="0" y="72"/>
                      </a:lnTo>
                      <a:lnTo>
                        <a:pt x="2" y="46"/>
                      </a:lnTo>
                      <a:lnTo>
                        <a:pt x="8" y="24"/>
                      </a:lnTo>
                      <a:lnTo>
                        <a:pt x="18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158">
                  <a:extLst>
                    <a:ext uri="{FF2B5EF4-FFF2-40B4-BE49-F238E27FC236}">
                      <a16:creationId xmlns:a16="http://schemas.microsoft.com/office/drawing/2014/main" id="{F8ADABEB-6539-48B4-AA62-FEFD7C42C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4188" y="3503613"/>
                  <a:ext cx="15875" cy="15875"/>
                </a:xfrm>
                <a:custGeom>
                  <a:avLst/>
                  <a:gdLst>
                    <a:gd name="T0" fmla="*/ 0 w 68"/>
                    <a:gd name="T1" fmla="*/ 0 h 93"/>
                    <a:gd name="T2" fmla="*/ 24 w 68"/>
                    <a:gd name="T3" fmla="*/ 19 h 93"/>
                    <a:gd name="T4" fmla="*/ 44 w 68"/>
                    <a:gd name="T5" fmla="*/ 42 h 93"/>
                    <a:gd name="T6" fmla="*/ 59 w 68"/>
                    <a:gd name="T7" fmla="*/ 66 h 93"/>
                    <a:gd name="T8" fmla="*/ 68 w 68"/>
                    <a:gd name="T9" fmla="*/ 93 h 93"/>
                    <a:gd name="T10" fmla="*/ 45 w 68"/>
                    <a:gd name="T11" fmla="*/ 77 h 93"/>
                    <a:gd name="T12" fmla="*/ 26 w 68"/>
                    <a:gd name="T13" fmla="*/ 57 h 93"/>
                    <a:gd name="T14" fmla="*/ 11 w 68"/>
                    <a:gd name="T15" fmla="*/ 31 h 93"/>
                    <a:gd name="T16" fmla="*/ 0 w 68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93">
                      <a:moveTo>
                        <a:pt x="0" y="0"/>
                      </a:moveTo>
                      <a:lnTo>
                        <a:pt x="24" y="19"/>
                      </a:lnTo>
                      <a:lnTo>
                        <a:pt x="44" y="42"/>
                      </a:lnTo>
                      <a:lnTo>
                        <a:pt x="59" y="66"/>
                      </a:lnTo>
                      <a:lnTo>
                        <a:pt x="68" y="93"/>
                      </a:lnTo>
                      <a:lnTo>
                        <a:pt x="45" y="77"/>
                      </a:lnTo>
                      <a:lnTo>
                        <a:pt x="26" y="57"/>
                      </a:lnTo>
                      <a:lnTo>
                        <a:pt x="11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" name="Freeform 159">
                  <a:extLst>
                    <a:ext uri="{FF2B5EF4-FFF2-40B4-BE49-F238E27FC236}">
                      <a16:creationId xmlns:a16="http://schemas.microsoft.com/office/drawing/2014/main" id="{9B7D95A8-1FCD-477A-BC1C-5804FDCE3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7363" y="3525838"/>
                  <a:ext cx="14288" cy="19050"/>
                </a:xfrm>
                <a:custGeom>
                  <a:avLst/>
                  <a:gdLst>
                    <a:gd name="T0" fmla="*/ 12 w 62"/>
                    <a:gd name="T1" fmla="*/ 0 h 112"/>
                    <a:gd name="T2" fmla="*/ 29 w 62"/>
                    <a:gd name="T3" fmla="*/ 14 h 112"/>
                    <a:gd name="T4" fmla="*/ 45 w 62"/>
                    <a:gd name="T5" fmla="*/ 38 h 112"/>
                    <a:gd name="T6" fmla="*/ 56 w 62"/>
                    <a:gd name="T7" fmla="*/ 66 h 112"/>
                    <a:gd name="T8" fmla="*/ 62 w 62"/>
                    <a:gd name="T9" fmla="*/ 96 h 112"/>
                    <a:gd name="T10" fmla="*/ 60 w 62"/>
                    <a:gd name="T11" fmla="*/ 107 h 112"/>
                    <a:gd name="T12" fmla="*/ 53 w 62"/>
                    <a:gd name="T13" fmla="*/ 112 h 112"/>
                    <a:gd name="T14" fmla="*/ 42 w 62"/>
                    <a:gd name="T15" fmla="*/ 111 h 112"/>
                    <a:gd name="T16" fmla="*/ 28 w 62"/>
                    <a:gd name="T17" fmla="*/ 104 h 112"/>
                    <a:gd name="T18" fmla="*/ 11 w 62"/>
                    <a:gd name="T19" fmla="*/ 83 h 112"/>
                    <a:gd name="T20" fmla="*/ 0 w 62"/>
                    <a:gd name="T21" fmla="*/ 55 h 112"/>
                    <a:gd name="T22" fmla="*/ 0 w 62"/>
                    <a:gd name="T23" fmla="*/ 25 h 112"/>
                    <a:gd name="T24" fmla="*/ 5 w 62"/>
                    <a:gd name="T25" fmla="*/ 11 h 112"/>
                    <a:gd name="T26" fmla="*/ 12 w 62"/>
                    <a:gd name="T2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12">
                      <a:moveTo>
                        <a:pt x="12" y="0"/>
                      </a:moveTo>
                      <a:lnTo>
                        <a:pt x="29" y="14"/>
                      </a:lnTo>
                      <a:lnTo>
                        <a:pt x="45" y="38"/>
                      </a:lnTo>
                      <a:lnTo>
                        <a:pt x="56" y="66"/>
                      </a:lnTo>
                      <a:lnTo>
                        <a:pt x="62" y="96"/>
                      </a:lnTo>
                      <a:lnTo>
                        <a:pt x="60" y="107"/>
                      </a:lnTo>
                      <a:lnTo>
                        <a:pt x="53" y="112"/>
                      </a:lnTo>
                      <a:lnTo>
                        <a:pt x="42" y="111"/>
                      </a:lnTo>
                      <a:lnTo>
                        <a:pt x="28" y="104"/>
                      </a:lnTo>
                      <a:lnTo>
                        <a:pt x="11" y="83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5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160">
                  <a:extLst>
                    <a:ext uri="{FF2B5EF4-FFF2-40B4-BE49-F238E27FC236}">
                      <a16:creationId xmlns:a16="http://schemas.microsoft.com/office/drawing/2014/main" id="{6AC5821C-D8FD-4F7D-93EE-913E5F5DD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8626" y="3533775"/>
                  <a:ext cx="14288" cy="23813"/>
                </a:xfrm>
                <a:custGeom>
                  <a:avLst/>
                  <a:gdLst>
                    <a:gd name="T0" fmla="*/ 57 w 62"/>
                    <a:gd name="T1" fmla="*/ 34 h 138"/>
                    <a:gd name="T2" fmla="*/ 62 w 62"/>
                    <a:gd name="T3" fmla="*/ 61 h 138"/>
                    <a:gd name="T4" fmla="*/ 61 w 62"/>
                    <a:gd name="T5" fmla="*/ 88 h 138"/>
                    <a:gd name="T6" fmla="*/ 54 w 62"/>
                    <a:gd name="T7" fmla="*/ 113 h 138"/>
                    <a:gd name="T8" fmla="*/ 42 w 62"/>
                    <a:gd name="T9" fmla="*/ 138 h 138"/>
                    <a:gd name="T10" fmla="*/ 27 w 62"/>
                    <a:gd name="T11" fmla="*/ 128 h 138"/>
                    <a:gd name="T12" fmla="*/ 16 w 62"/>
                    <a:gd name="T13" fmla="*/ 115 h 138"/>
                    <a:gd name="T14" fmla="*/ 2 w 62"/>
                    <a:gd name="T15" fmla="*/ 85 h 138"/>
                    <a:gd name="T16" fmla="*/ 0 w 62"/>
                    <a:gd name="T17" fmla="*/ 68 h 138"/>
                    <a:gd name="T18" fmla="*/ 1 w 62"/>
                    <a:gd name="T19" fmla="*/ 51 h 138"/>
                    <a:gd name="T20" fmla="*/ 6 w 62"/>
                    <a:gd name="T21" fmla="*/ 35 h 138"/>
                    <a:gd name="T22" fmla="*/ 12 w 62"/>
                    <a:gd name="T23" fmla="*/ 19 h 138"/>
                    <a:gd name="T24" fmla="*/ 25 w 62"/>
                    <a:gd name="T25" fmla="*/ 2 h 138"/>
                    <a:gd name="T26" fmla="*/ 31 w 62"/>
                    <a:gd name="T27" fmla="*/ 0 h 138"/>
                    <a:gd name="T28" fmla="*/ 38 w 62"/>
                    <a:gd name="T29" fmla="*/ 1 h 138"/>
                    <a:gd name="T30" fmla="*/ 49 w 62"/>
                    <a:gd name="T31" fmla="*/ 12 h 138"/>
                    <a:gd name="T32" fmla="*/ 57 w 62"/>
                    <a:gd name="T33" fmla="*/ 3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38">
                      <a:moveTo>
                        <a:pt x="57" y="34"/>
                      </a:moveTo>
                      <a:lnTo>
                        <a:pt x="62" y="61"/>
                      </a:lnTo>
                      <a:lnTo>
                        <a:pt x="61" y="88"/>
                      </a:lnTo>
                      <a:lnTo>
                        <a:pt x="54" y="113"/>
                      </a:lnTo>
                      <a:lnTo>
                        <a:pt x="42" y="138"/>
                      </a:lnTo>
                      <a:lnTo>
                        <a:pt x="27" y="128"/>
                      </a:lnTo>
                      <a:lnTo>
                        <a:pt x="16" y="115"/>
                      </a:lnTo>
                      <a:lnTo>
                        <a:pt x="2" y="85"/>
                      </a:lnTo>
                      <a:lnTo>
                        <a:pt x="0" y="68"/>
                      </a:lnTo>
                      <a:lnTo>
                        <a:pt x="1" y="51"/>
                      </a:lnTo>
                      <a:lnTo>
                        <a:pt x="6" y="35"/>
                      </a:lnTo>
                      <a:lnTo>
                        <a:pt x="12" y="19"/>
                      </a:lnTo>
                      <a:lnTo>
                        <a:pt x="25" y="2"/>
                      </a:lnTo>
                      <a:lnTo>
                        <a:pt x="31" y="0"/>
                      </a:lnTo>
                      <a:lnTo>
                        <a:pt x="38" y="1"/>
                      </a:lnTo>
                      <a:lnTo>
                        <a:pt x="49" y="12"/>
                      </a:lnTo>
                      <a:lnTo>
                        <a:pt x="57" y="34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Freeform 161">
                  <a:extLst>
                    <a:ext uri="{FF2B5EF4-FFF2-40B4-BE49-F238E27FC236}">
                      <a16:creationId xmlns:a16="http://schemas.microsoft.com/office/drawing/2014/main" id="{1492F810-95E7-45A0-B625-633B325B9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7988" y="3522663"/>
                  <a:ext cx="14288" cy="19050"/>
                </a:xfrm>
                <a:custGeom>
                  <a:avLst/>
                  <a:gdLst>
                    <a:gd name="T0" fmla="*/ 0 w 63"/>
                    <a:gd name="T1" fmla="*/ 85 h 111"/>
                    <a:gd name="T2" fmla="*/ 3 w 63"/>
                    <a:gd name="T3" fmla="*/ 60 h 111"/>
                    <a:gd name="T4" fmla="*/ 14 w 63"/>
                    <a:gd name="T5" fmla="*/ 34 h 111"/>
                    <a:gd name="T6" fmla="*/ 30 w 63"/>
                    <a:gd name="T7" fmla="*/ 13 h 111"/>
                    <a:gd name="T8" fmla="*/ 53 w 63"/>
                    <a:gd name="T9" fmla="*/ 0 h 111"/>
                    <a:gd name="T10" fmla="*/ 63 w 63"/>
                    <a:gd name="T11" fmla="*/ 29 h 111"/>
                    <a:gd name="T12" fmla="*/ 59 w 63"/>
                    <a:gd name="T13" fmla="*/ 58 h 111"/>
                    <a:gd name="T14" fmla="*/ 47 w 63"/>
                    <a:gd name="T15" fmla="*/ 83 h 111"/>
                    <a:gd name="T16" fmla="*/ 30 w 63"/>
                    <a:gd name="T17" fmla="*/ 105 h 111"/>
                    <a:gd name="T18" fmla="*/ 19 w 63"/>
                    <a:gd name="T19" fmla="*/ 111 h 111"/>
                    <a:gd name="T20" fmla="*/ 10 w 63"/>
                    <a:gd name="T21" fmla="*/ 111 h 111"/>
                    <a:gd name="T22" fmla="*/ 3 w 63"/>
                    <a:gd name="T23" fmla="*/ 102 h 111"/>
                    <a:gd name="T24" fmla="*/ 0 w 63"/>
                    <a:gd name="T25" fmla="*/ 8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3" h="111">
                      <a:moveTo>
                        <a:pt x="0" y="85"/>
                      </a:moveTo>
                      <a:lnTo>
                        <a:pt x="3" y="60"/>
                      </a:lnTo>
                      <a:lnTo>
                        <a:pt x="14" y="34"/>
                      </a:lnTo>
                      <a:lnTo>
                        <a:pt x="30" y="13"/>
                      </a:lnTo>
                      <a:lnTo>
                        <a:pt x="53" y="0"/>
                      </a:lnTo>
                      <a:lnTo>
                        <a:pt x="63" y="29"/>
                      </a:lnTo>
                      <a:lnTo>
                        <a:pt x="59" y="58"/>
                      </a:lnTo>
                      <a:lnTo>
                        <a:pt x="47" y="83"/>
                      </a:lnTo>
                      <a:lnTo>
                        <a:pt x="30" y="105"/>
                      </a:lnTo>
                      <a:lnTo>
                        <a:pt x="19" y="111"/>
                      </a:lnTo>
                      <a:lnTo>
                        <a:pt x="10" y="111"/>
                      </a:lnTo>
                      <a:lnTo>
                        <a:pt x="3" y="102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162">
                  <a:extLst>
                    <a:ext uri="{FF2B5EF4-FFF2-40B4-BE49-F238E27FC236}">
                      <a16:creationId xmlns:a16="http://schemas.microsoft.com/office/drawing/2014/main" id="{BDF2B752-5456-4134-B7FE-AC5AEBA22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0051" y="3459163"/>
                  <a:ext cx="88900" cy="68263"/>
                </a:xfrm>
                <a:custGeom>
                  <a:avLst/>
                  <a:gdLst>
                    <a:gd name="T0" fmla="*/ 97 w 397"/>
                    <a:gd name="T1" fmla="*/ 25 h 388"/>
                    <a:gd name="T2" fmla="*/ 129 w 397"/>
                    <a:gd name="T3" fmla="*/ 6 h 388"/>
                    <a:gd name="T4" fmla="*/ 163 w 397"/>
                    <a:gd name="T5" fmla="*/ 20 h 388"/>
                    <a:gd name="T6" fmla="*/ 182 w 397"/>
                    <a:gd name="T7" fmla="*/ 22 h 388"/>
                    <a:gd name="T8" fmla="*/ 211 w 397"/>
                    <a:gd name="T9" fmla="*/ 16 h 388"/>
                    <a:gd name="T10" fmla="*/ 234 w 397"/>
                    <a:gd name="T11" fmla="*/ 9 h 388"/>
                    <a:gd name="T12" fmla="*/ 268 w 397"/>
                    <a:gd name="T13" fmla="*/ 0 h 388"/>
                    <a:gd name="T14" fmla="*/ 289 w 397"/>
                    <a:gd name="T15" fmla="*/ 9 h 388"/>
                    <a:gd name="T16" fmla="*/ 301 w 397"/>
                    <a:gd name="T17" fmla="*/ 34 h 388"/>
                    <a:gd name="T18" fmla="*/ 341 w 397"/>
                    <a:gd name="T19" fmla="*/ 33 h 388"/>
                    <a:gd name="T20" fmla="*/ 360 w 397"/>
                    <a:gd name="T21" fmla="*/ 50 h 388"/>
                    <a:gd name="T22" fmla="*/ 360 w 397"/>
                    <a:gd name="T23" fmla="*/ 73 h 388"/>
                    <a:gd name="T24" fmla="*/ 338 w 397"/>
                    <a:gd name="T25" fmla="*/ 97 h 388"/>
                    <a:gd name="T26" fmla="*/ 374 w 397"/>
                    <a:gd name="T27" fmla="*/ 107 h 388"/>
                    <a:gd name="T28" fmla="*/ 395 w 397"/>
                    <a:gd name="T29" fmla="*/ 134 h 388"/>
                    <a:gd name="T30" fmla="*/ 390 w 397"/>
                    <a:gd name="T31" fmla="*/ 161 h 388"/>
                    <a:gd name="T32" fmla="*/ 349 w 397"/>
                    <a:gd name="T33" fmla="*/ 167 h 388"/>
                    <a:gd name="T34" fmla="*/ 357 w 397"/>
                    <a:gd name="T35" fmla="*/ 192 h 388"/>
                    <a:gd name="T36" fmla="*/ 344 w 397"/>
                    <a:gd name="T37" fmla="*/ 211 h 388"/>
                    <a:gd name="T38" fmla="*/ 308 w 397"/>
                    <a:gd name="T39" fmla="*/ 218 h 388"/>
                    <a:gd name="T40" fmla="*/ 322 w 397"/>
                    <a:gd name="T41" fmla="*/ 251 h 388"/>
                    <a:gd name="T42" fmla="*/ 334 w 397"/>
                    <a:gd name="T43" fmla="*/ 295 h 388"/>
                    <a:gd name="T44" fmla="*/ 326 w 397"/>
                    <a:gd name="T45" fmla="*/ 322 h 388"/>
                    <a:gd name="T46" fmla="*/ 287 w 397"/>
                    <a:gd name="T47" fmla="*/ 316 h 388"/>
                    <a:gd name="T48" fmla="*/ 263 w 397"/>
                    <a:gd name="T49" fmla="*/ 377 h 388"/>
                    <a:gd name="T50" fmla="*/ 221 w 397"/>
                    <a:gd name="T51" fmla="*/ 388 h 388"/>
                    <a:gd name="T52" fmla="*/ 183 w 397"/>
                    <a:gd name="T53" fmla="*/ 360 h 388"/>
                    <a:gd name="T54" fmla="*/ 173 w 397"/>
                    <a:gd name="T55" fmla="*/ 334 h 388"/>
                    <a:gd name="T56" fmla="*/ 151 w 397"/>
                    <a:gd name="T57" fmla="*/ 310 h 388"/>
                    <a:gd name="T58" fmla="*/ 114 w 397"/>
                    <a:gd name="T59" fmla="*/ 308 h 388"/>
                    <a:gd name="T60" fmla="*/ 95 w 397"/>
                    <a:gd name="T61" fmla="*/ 289 h 388"/>
                    <a:gd name="T62" fmla="*/ 97 w 397"/>
                    <a:gd name="T63" fmla="*/ 257 h 388"/>
                    <a:gd name="T64" fmla="*/ 86 w 397"/>
                    <a:gd name="T65" fmla="*/ 252 h 388"/>
                    <a:gd name="T66" fmla="*/ 46 w 397"/>
                    <a:gd name="T67" fmla="*/ 264 h 388"/>
                    <a:gd name="T68" fmla="*/ 10 w 397"/>
                    <a:gd name="T69" fmla="*/ 252 h 388"/>
                    <a:gd name="T70" fmla="*/ 0 w 397"/>
                    <a:gd name="T71" fmla="*/ 233 h 388"/>
                    <a:gd name="T72" fmla="*/ 19 w 397"/>
                    <a:gd name="T73" fmla="*/ 190 h 388"/>
                    <a:gd name="T74" fmla="*/ 48 w 397"/>
                    <a:gd name="T75" fmla="*/ 177 h 388"/>
                    <a:gd name="T76" fmla="*/ 92 w 397"/>
                    <a:gd name="T77" fmla="*/ 178 h 388"/>
                    <a:gd name="T78" fmla="*/ 81 w 397"/>
                    <a:gd name="T79" fmla="*/ 148 h 388"/>
                    <a:gd name="T80" fmla="*/ 107 w 397"/>
                    <a:gd name="T81" fmla="*/ 133 h 388"/>
                    <a:gd name="T82" fmla="*/ 75 w 397"/>
                    <a:gd name="T83" fmla="*/ 119 h 388"/>
                    <a:gd name="T84" fmla="*/ 61 w 397"/>
                    <a:gd name="T85" fmla="*/ 89 h 388"/>
                    <a:gd name="T86" fmla="*/ 67 w 397"/>
                    <a:gd name="T87" fmla="*/ 58 h 388"/>
                    <a:gd name="T88" fmla="*/ 92 w 397"/>
                    <a:gd name="T89" fmla="*/ 4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97" h="388">
                      <a:moveTo>
                        <a:pt x="92" y="40"/>
                      </a:moveTo>
                      <a:lnTo>
                        <a:pt x="97" y="25"/>
                      </a:lnTo>
                      <a:lnTo>
                        <a:pt x="106" y="16"/>
                      </a:lnTo>
                      <a:lnTo>
                        <a:pt x="129" y="6"/>
                      </a:lnTo>
                      <a:lnTo>
                        <a:pt x="153" y="11"/>
                      </a:lnTo>
                      <a:lnTo>
                        <a:pt x="163" y="20"/>
                      </a:lnTo>
                      <a:lnTo>
                        <a:pt x="169" y="32"/>
                      </a:lnTo>
                      <a:lnTo>
                        <a:pt x="182" y="22"/>
                      </a:lnTo>
                      <a:lnTo>
                        <a:pt x="196" y="17"/>
                      </a:lnTo>
                      <a:lnTo>
                        <a:pt x="211" y="16"/>
                      </a:lnTo>
                      <a:lnTo>
                        <a:pt x="226" y="19"/>
                      </a:lnTo>
                      <a:lnTo>
                        <a:pt x="234" y="9"/>
                      </a:lnTo>
                      <a:lnTo>
                        <a:pt x="245" y="2"/>
                      </a:lnTo>
                      <a:lnTo>
                        <a:pt x="268" y="0"/>
                      </a:lnTo>
                      <a:lnTo>
                        <a:pt x="279" y="3"/>
                      </a:lnTo>
                      <a:lnTo>
                        <a:pt x="289" y="9"/>
                      </a:lnTo>
                      <a:lnTo>
                        <a:pt x="296" y="20"/>
                      </a:lnTo>
                      <a:lnTo>
                        <a:pt x="301" y="34"/>
                      </a:lnTo>
                      <a:lnTo>
                        <a:pt x="323" y="31"/>
                      </a:lnTo>
                      <a:lnTo>
                        <a:pt x="341" y="33"/>
                      </a:lnTo>
                      <a:lnTo>
                        <a:pt x="354" y="39"/>
                      </a:lnTo>
                      <a:lnTo>
                        <a:pt x="360" y="50"/>
                      </a:lnTo>
                      <a:lnTo>
                        <a:pt x="362" y="62"/>
                      </a:lnTo>
                      <a:lnTo>
                        <a:pt x="360" y="73"/>
                      </a:lnTo>
                      <a:lnTo>
                        <a:pt x="351" y="86"/>
                      </a:lnTo>
                      <a:lnTo>
                        <a:pt x="338" y="97"/>
                      </a:lnTo>
                      <a:lnTo>
                        <a:pt x="358" y="98"/>
                      </a:lnTo>
                      <a:lnTo>
                        <a:pt x="374" y="107"/>
                      </a:lnTo>
                      <a:lnTo>
                        <a:pt x="387" y="119"/>
                      </a:lnTo>
                      <a:lnTo>
                        <a:pt x="395" y="134"/>
                      </a:lnTo>
                      <a:lnTo>
                        <a:pt x="397" y="149"/>
                      </a:lnTo>
                      <a:lnTo>
                        <a:pt x="390" y="161"/>
                      </a:lnTo>
                      <a:lnTo>
                        <a:pt x="375" y="169"/>
                      </a:lnTo>
                      <a:lnTo>
                        <a:pt x="349" y="167"/>
                      </a:lnTo>
                      <a:lnTo>
                        <a:pt x="357" y="180"/>
                      </a:lnTo>
                      <a:lnTo>
                        <a:pt x="357" y="192"/>
                      </a:lnTo>
                      <a:lnTo>
                        <a:pt x="352" y="203"/>
                      </a:lnTo>
                      <a:lnTo>
                        <a:pt x="344" y="211"/>
                      </a:lnTo>
                      <a:lnTo>
                        <a:pt x="320" y="220"/>
                      </a:lnTo>
                      <a:lnTo>
                        <a:pt x="308" y="218"/>
                      </a:lnTo>
                      <a:lnTo>
                        <a:pt x="297" y="211"/>
                      </a:lnTo>
                      <a:lnTo>
                        <a:pt x="322" y="251"/>
                      </a:lnTo>
                      <a:lnTo>
                        <a:pt x="330" y="273"/>
                      </a:lnTo>
                      <a:lnTo>
                        <a:pt x="334" y="295"/>
                      </a:lnTo>
                      <a:lnTo>
                        <a:pt x="333" y="312"/>
                      </a:lnTo>
                      <a:lnTo>
                        <a:pt x="326" y="322"/>
                      </a:lnTo>
                      <a:lnTo>
                        <a:pt x="310" y="325"/>
                      </a:lnTo>
                      <a:lnTo>
                        <a:pt x="287" y="316"/>
                      </a:lnTo>
                      <a:lnTo>
                        <a:pt x="279" y="353"/>
                      </a:lnTo>
                      <a:lnTo>
                        <a:pt x="263" y="377"/>
                      </a:lnTo>
                      <a:lnTo>
                        <a:pt x="244" y="388"/>
                      </a:lnTo>
                      <a:lnTo>
                        <a:pt x="221" y="388"/>
                      </a:lnTo>
                      <a:lnTo>
                        <a:pt x="200" y="378"/>
                      </a:lnTo>
                      <a:lnTo>
                        <a:pt x="183" y="360"/>
                      </a:lnTo>
                      <a:lnTo>
                        <a:pt x="178" y="348"/>
                      </a:lnTo>
                      <a:lnTo>
                        <a:pt x="173" y="334"/>
                      </a:lnTo>
                      <a:lnTo>
                        <a:pt x="173" y="304"/>
                      </a:lnTo>
                      <a:lnTo>
                        <a:pt x="151" y="310"/>
                      </a:lnTo>
                      <a:lnTo>
                        <a:pt x="131" y="311"/>
                      </a:lnTo>
                      <a:lnTo>
                        <a:pt x="114" y="308"/>
                      </a:lnTo>
                      <a:lnTo>
                        <a:pt x="102" y="300"/>
                      </a:lnTo>
                      <a:lnTo>
                        <a:pt x="95" y="289"/>
                      </a:lnTo>
                      <a:lnTo>
                        <a:pt x="93" y="274"/>
                      </a:lnTo>
                      <a:lnTo>
                        <a:pt x="97" y="257"/>
                      </a:lnTo>
                      <a:lnTo>
                        <a:pt x="110" y="238"/>
                      </a:lnTo>
                      <a:lnTo>
                        <a:pt x="86" y="252"/>
                      </a:lnTo>
                      <a:lnTo>
                        <a:pt x="65" y="260"/>
                      </a:lnTo>
                      <a:lnTo>
                        <a:pt x="46" y="264"/>
                      </a:lnTo>
                      <a:lnTo>
                        <a:pt x="31" y="263"/>
                      </a:lnTo>
                      <a:lnTo>
                        <a:pt x="10" y="252"/>
                      </a:lnTo>
                      <a:lnTo>
                        <a:pt x="3" y="243"/>
                      </a:lnTo>
                      <a:lnTo>
                        <a:pt x="0" y="233"/>
                      </a:lnTo>
                      <a:lnTo>
                        <a:pt x="3" y="210"/>
                      </a:lnTo>
                      <a:lnTo>
                        <a:pt x="19" y="190"/>
                      </a:lnTo>
                      <a:lnTo>
                        <a:pt x="32" y="182"/>
                      </a:lnTo>
                      <a:lnTo>
                        <a:pt x="48" y="177"/>
                      </a:lnTo>
                      <a:lnTo>
                        <a:pt x="69" y="176"/>
                      </a:lnTo>
                      <a:lnTo>
                        <a:pt x="92" y="178"/>
                      </a:lnTo>
                      <a:lnTo>
                        <a:pt x="81" y="163"/>
                      </a:lnTo>
                      <a:lnTo>
                        <a:pt x="81" y="148"/>
                      </a:lnTo>
                      <a:lnTo>
                        <a:pt x="90" y="138"/>
                      </a:lnTo>
                      <a:lnTo>
                        <a:pt x="107" y="133"/>
                      </a:lnTo>
                      <a:lnTo>
                        <a:pt x="89" y="129"/>
                      </a:lnTo>
                      <a:lnTo>
                        <a:pt x="75" y="119"/>
                      </a:lnTo>
                      <a:lnTo>
                        <a:pt x="66" y="105"/>
                      </a:lnTo>
                      <a:lnTo>
                        <a:pt x="61" y="89"/>
                      </a:lnTo>
                      <a:lnTo>
                        <a:pt x="61" y="73"/>
                      </a:lnTo>
                      <a:lnTo>
                        <a:pt x="67" y="58"/>
                      </a:lnTo>
                      <a:lnTo>
                        <a:pt x="76" y="47"/>
                      </a:lnTo>
                      <a:lnTo>
                        <a:pt x="92" y="4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163">
                  <a:extLst>
                    <a:ext uri="{FF2B5EF4-FFF2-40B4-BE49-F238E27FC236}">
                      <a16:creationId xmlns:a16="http://schemas.microsoft.com/office/drawing/2014/main" id="{83751619-D548-4460-9EF6-97BB1E8214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40513" y="2720975"/>
                  <a:ext cx="1458913" cy="1230313"/>
                </a:xfrm>
                <a:custGeom>
                  <a:avLst/>
                  <a:gdLst>
                    <a:gd name="T0" fmla="*/ 3109 w 6438"/>
                    <a:gd name="T1" fmla="*/ 6711 h 6970"/>
                    <a:gd name="T2" fmla="*/ 3562 w 6438"/>
                    <a:gd name="T3" fmla="*/ 6310 h 6970"/>
                    <a:gd name="T4" fmla="*/ 3528 w 6438"/>
                    <a:gd name="T5" fmla="*/ 5447 h 6970"/>
                    <a:gd name="T6" fmla="*/ 3271 w 6438"/>
                    <a:gd name="T7" fmla="*/ 5041 h 6970"/>
                    <a:gd name="T8" fmla="*/ 3247 w 6438"/>
                    <a:gd name="T9" fmla="*/ 4986 h 6970"/>
                    <a:gd name="T10" fmla="*/ 2818 w 6438"/>
                    <a:gd name="T11" fmla="*/ 4737 h 6970"/>
                    <a:gd name="T12" fmla="*/ 3248 w 6438"/>
                    <a:gd name="T13" fmla="*/ 4933 h 6970"/>
                    <a:gd name="T14" fmla="*/ 3572 w 6438"/>
                    <a:gd name="T15" fmla="*/ 5001 h 6970"/>
                    <a:gd name="T16" fmla="*/ 3497 w 6438"/>
                    <a:gd name="T17" fmla="*/ 4117 h 6970"/>
                    <a:gd name="T18" fmla="*/ 3092 w 6438"/>
                    <a:gd name="T19" fmla="*/ 3158 h 6970"/>
                    <a:gd name="T20" fmla="*/ 3658 w 6438"/>
                    <a:gd name="T21" fmla="*/ 4178 h 6970"/>
                    <a:gd name="T22" fmla="*/ 4027 w 6438"/>
                    <a:gd name="T23" fmla="*/ 4061 h 6970"/>
                    <a:gd name="T24" fmla="*/ 4054 w 6438"/>
                    <a:gd name="T25" fmla="*/ 3445 h 6970"/>
                    <a:gd name="T26" fmla="*/ 4187 w 6438"/>
                    <a:gd name="T27" fmla="*/ 2876 h 6970"/>
                    <a:gd name="T28" fmla="*/ 3854 w 6438"/>
                    <a:gd name="T29" fmla="*/ 2118 h 6970"/>
                    <a:gd name="T30" fmla="*/ 3895 w 6438"/>
                    <a:gd name="T31" fmla="*/ 2112 h 6970"/>
                    <a:gd name="T32" fmla="*/ 4014 w 6438"/>
                    <a:gd name="T33" fmla="*/ 2292 h 6970"/>
                    <a:gd name="T34" fmla="*/ 4251 w 6438"/>
                    <a:gd name="T35" fmla="*/ 2436 h 6970"/>
                    <a:gd name="T36" fmla="*/ 4348 w 6438"/>
                    <a:gd name="T37" fmla="*/ 2793 h 6970"/>
                    <a:gd name="T38" fmla="*/ 4795 w 6438"/>
                    <a:gd name="T39" fmla="*/ 2475 h 6970"/>
                    <a:gd name="T40" fmla="*/ 4836 w 6438"/>
                    <a:gd name="T41" fmla="*/ 2372 h 6970"/>
                    <a:gd name="T42" fmla="*/ 4882 w 6438"/>
                    <a:gd name="T43" fmla="*/ 2472 h 6970"/>
                    <a:gd name="T44" fmla="*/ 4387 w 6438"/>
                    <a:gd name="T45" fmla="*/ 2881 h 6970"/>
                    <a:gd name="T46" fmla="*/ 4372 w 6438"/>
                    <a:gd name="T47" fmla="*/ 3734 h 6970"/>
                    <a:gd name="T48" fmla="*/ 5007 w 6438"/>
                    <a:gd name="T49" fmla="*/ 3326 h 6970"/>
                    <a:gd name="T50" fmla="*/ 4964 w 6438"/>
                    <a:gd name="T51" fmla="*/ 3414 h 6970"/>
                    <a:gd name="T52" fmla="*/ 5309 w 6438"/>
                    <a:gd name="T53" fmla="*/ 3522 h 6970"/>
                    <a:gd name="T54" fmla="*/ 5030 w 6438"/>
                    <a:gd name="T55" fmla="*/ 3422 h 6970"/>
                    <a:gd name="T56" fmla="*/ 4413 w 6438"/>
                    <a:gd name="T57" fmla="*/ 3778 h 6970"/>
                    <a:gd name="T58" fmla="*/ 3883 w 6438"/>
                    <a:gd name="T59" fmla="*/ 5030 h 6970"/>
                    <a:gd name="T60" fmla="*/ 3859 w 6438"/>
                    <a:gd name="T61" fmla="*/ 5813 h 6970"/>
                    <a:gd name="T62" fmla="*/ 4397 w 6438"/>
                    <a:gd name="T63" fmla="*/ 6834 h 6970"/>
                    <a:gd name="T64" fmla="*/ 4051 w 6438"/>
                    <a:gd name="T65" fmla="*/ 6684 h 6970"/>
                    <a:gd name="T66" fmla="*/ 3741 w 6438"/>
                    <a:gd name="T67" fmla="*/ 6707 h 6970"/>
                    <a:gd name="T68" fmla="*/ 3411 w 6438"/>
                    <a:gd name="T69" fmla="*/ 6849 h 6970"/>
                    <a:gd name="T70" fmla="*/ 2821 w 6438"/>
                    <a:gd name="T71" fmla="*/ 6855 h 6970"/>
                    <a:gd name="T72" fmla="*/ 3113 w 6438"/>
                    <a:gd name="T73" fmla="*/ 3950 h 6970"/>
                    <a:gd name="T74" fmla="*/ 815 w 6438"/>
                    <a:gd name="T75" fmla="*/ 3391 h 6970"/>
                    <a:gd name="T76" fmla="*/ 584 w 6438"/>
                    <a:gd name="T77" fmla="*/ 3477 h 6970"/>
                    <a:gd name="T78" fmla="*/ 274 w 6438"/>
                    <a:gd name="T79" fmla="*/ 3239 h 6970"/>
                    <a:gd name="T80" fmla="*/ 559 w 6438"/>
                    <a:gd name="T81" fmla="*/ 3347 h 6970"/>
                    <a:gd name="T82" fmla="*/ 1099 w 6438"/>
                    <a:gd name="T83" fmla="*/ 3314 h 6970"/>
                    <a:gd name="T84" fmla="*/ 6062 w 6438"/>
                    <a:gd name="T85" fmla="*/ 4195 h 6970"/>
                    <a:gd name="T86" fmla="*/ 6396 w 6438"/>
                    <a:gd name="T87" fmla="*/ 4583 h 6970"/>
                    <a:gd name="T88" fmla="*/ 2367 w 6438"/>
                    <a:gd name="T89" fmla="*/ 2190 h 6970"/>
                    <a:gd name="T90" fmla="*/ 3444 w 6438"/>
                    <a:gd name="T91" fmla="*/ 2860 h 6970"/>
                    <a:gd name="T92" fmla="*/ 3205 w 6438"/>
                    <a:gd name="T93" fmla="*/ 2402 h 6970"/>
                    <a:gd name="T94" fmla="*/ 3344 w 6438"/>
                    <a:gd name="T95" fmla="*/ 2625 h 6970"/>
                    <a:gd name="T96" fmla="*/ 3280 w 6438"/>
                    <a:gd name="T97" fmla="*/ 1820 h 6970"/>
                    <a:gd name="T98" fmla="*/ 3520 w 6438"/>
                    <a:gd name="T99" fmla="*/ 2208 h 6970"/>
                    <a:gd name="T100" fmla="*/ 3414 w 6438"/>
                    <a:gd name="T101" fmla="*/ 2765 h 6970"/>
                    <a:gd name="T102" fmla="*/ 3581 w 6438"/>
                    <a:gd name="T103" fmla="*/ 3053 h 6970"/>
                    <a:gd name="T104" fmla="*/ 3849 w 6438"/>
                    <a:gd name="T105" fmla="*/ 721 h 6970"/>
                    <a:gd name="T106" fmla="*/ 3546 w 6438"/>
                    <a:gd name="T107" fmla="*/ 293 h 6970"/>
                    <a:gd name="T108" fmla="*/ 3633 w 6438"/>
                    <a:gd name="T109" fmla="*/ 140 h 6970"/>
                    <a:gd name="T110" fmla="*/ 3864 w 6438"/>
                    <a:gd name="T111" fmla="*/ 671 h 6970"/>
                    <a:gd name="T112" fmla="*/ 3934 w 6438"/>
                    <a:gd name="T113" fmla="*/ 963 h 6970"/>
                    <a:gd name="T114" fmla="*/ 4658 w 6438"/>
                    <a:gd name="T115" fmla="*/ 924 h 6970"/>
                    <a:gd name="T116" fmla="*/ 4977 w 6438"/>
                    <a:gd name="T117" fmla="*/ 625 h 6970"/>
                    <a:gd name="T118" fmla="*/ 5271 w 6438"/>
                    <a:gd name="T119" fmla="*/ 455 h 6970"/>
                    <a:gd name="T120" fmla="*/ 5154 w 6438"/>
                    <a:gd name="T121" fmla="*/ 709 h 6970"/>
                    <a:gd name="T122" fmla="*/ 4576 w 6438"/>
                    <a:gd name="T123" fmla="*/ 1080 h 6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38" h="6970">
                      <a:moveTo>
                        <a:pt x="2776" y="6840"/>
                      </a:moveTo>
                      <a:lnTo>
                        <a:pt x="2796" y="6827"/>
                      </a:lnTo>
                      <a:lnTo>
                        <a:pt x="2818" y="6821"/>
                      </a:lnTo>
                      <a:lnTo>
                        <a:pt x="2859" y="6816"/>
                      </a:lnTo>
                      <a:lnTo>
                        <a:pt x="2901" y="6819"/>
                      </a:lnTo>
                      <a:lnTo>
                        <a:pt x="2944" y="6814"/>
                      </a:lnTo>
                      <a:lnTo>
                        <a:pt x="2978" y="6803"/>
                      </a:lnTo>
                      <a:lnTo>
                        <a:pt x="3005" y="6787"/>
                      </a:lnTo>
                      <a:lnTo>
                        <a:pt x="3043" y="6749"/>
                      </a:lnTo>
                      <a:lnTo>
                        <a:pt x="3073" y="6719"/>
                      </a:lnTo>
                      <a:lnTo>
                        <a:pt x="3090" y="6711"/>
                      </a:lnTo>
                      <a:lnTo>
                        <a:pt x="3096" y="6710"/>
                      </a:lnTo>
                      <a:lnTo>
                        <a:pt x="3109" y="6711"/>
                      </a:lnTo>
                      <a:lnTo>
                        <a:pt x="3141" y="6710"/>
                      </a:lnTo>
                      <a:lnTo>
                        <a:pt x="3191" y="6701"/>
                      </a:lnTo>
                      <a:lnTo>
                        <a:pt x="3292" y="6677"/>
                      </a:lnTo>
                      <a:lnTo>
                        <a:pt x="3349" y="6658"/>
                      </a:lnTo>
                      <a:lnTo>
                        <a:pt x="3391" y="6635"/>
                      </a:lnTo>
                      <a:lnTo>
                        <a:pt x="3423" y="6608"/>
                      </a:lnTo>
                      <a:lnTo>
                        <a:pt x="3445" y="6577"/>
                      </a:lnTo>
                      <a:lnTo>
                        <a:pt x="3464" y="6543"/>
                      </a:lnTo>
                      <a:lnTo>
                        <a:pt x="3481" y="6505"/>
                      </a:lnTo>
                      <a:lnTo>
                        <a:pt x="3499" y="6465"/>
                      </a:lnTo>
                      <a:lnTo>
                        <a:pt x="3523" y="6421"/>
                      </a:lnTo>
                      <a:lnTo>
                        <a:pt x="3548" y="6368"/>
                      </a:lnTo>
                      <a:lnTo>
                        <a:pt x="3562" y="6310"/>
                      </a:lnTo>
                      <a:lnTo>
                        <a:pt x="3568" y="6251"/>
                      </a:lnTo>
                      <a:lnTo>
                        <a:pt x="3570" y="6189"/>
                      </a:lnTo>
                      <a:lnTo>
                        <a:pt x="3568" y="6064"/>
                      </a:lnTo>
                      <a:lnTo>
                        <a:pt x="3569" y="6002"/>
                      </a:lnTo>
                      <a:lnTo>
                        <a:pt x="3576" y="5942"/>
                      </a:lnTo>
                      <a:lnTo>
                        <a:pt x="3567" y="5928"/>
                      </a:lnTo>
                      <a:lnTo>
                        <a:pt x="3564" y="5913"/>
                      </a:lnTo>
                      <a:lnTo>
                        <a:pt x="3566" y="5882"/>
                      </a:lnTo>
                      <a:lnTo>
                        <a:pt x="3574" y="5851"/>
                      </a:lnTo>
                      <a:lnTo>
                        <a:pt x="3576" y="5820"/>
                      </a:lnTo>
                      <a:lnTo>
                        <a:pt x="3563" y="5685"/>
                      </a:lnTo>
                      <a:lnTo>
                        <a:pt x="3547" y="5560"/>
                      </a:lnTo>
                      <a:lnTo>
                        <a:pt x="3528" y="5447"/>
                      </a:lnTo>
                      <a:lnTo>
                        <a:pt x="3508" y="5350"/>
                      </a:lnTo>
                      <a:lnTo>
                        <a:pt x="3484" y="5270"/>
                      </a:lnTo>
                      <a:lnTo>
                        <a:pt x="3458" y="5208"/>
                      </a:lnTo>
                      <a:lnTo>
                        <a:pt x="3430" y="5165"/>
                      </a:lnTo>
                      <a:lnTo>
                        <a:pt x="3415" y="5153"/>
                      </a:lnTo>
                      <a:lnTo>
                        <a:pt x="3400" y="5146"/>
                      </a:lnTo>
                      <a:lnTo>
                        <a:pt x="3384" y="5132"/>
                      </a:lnTo>
                      <a:lnTo>
                        <a:pt x="3366" y="5121"/>
                      </a:lnTo>
                      <a:lnTo>
                        <a:pt x="3325" y="5102"/>
                      </a:lnTo>
                      <a:lnTo>
                        <a:pt x="3305" y="5092"/>
                      </a:lnTo>
                      <a:lnTo>
                        <a:pt x="3289" y="5080"/>
                      </a:lnTo>
                      <a:lnTo>
                        <a:pt x="3277" y="5063"/>
                      </a:lnTo>
                      <a:lnTo>
                        <a:pt x="3271" y="5041"/>
                      </a:lnTo>
                      <a:lnTo>
                        <a:pt x="3262" y="5012"/>
                      </a:lnTo>
                      <a:lnTo>
                        <a:pt x="3219" y="5004"/>
                      </a:lnTo>
                      <a:lnTo>
                        <a:pt x="3175" y="5005"/>
                      </a:lnTo>
                      <a:lnTo>
                        <a:pt x="3132" y="5014"/>
                      </a:lnTo>
                      <a:lnTo>
                        <a:pt x="3112" y="5023"/>
                      </a:lnTo>
                      <a:lnTo>
                        <a:pt x="3094" y="5035"/>
                      </a:lnTo>
                      <a:lnTo>
                        <a:pt x="3056" y="5050"/>
                      </a:lnTo>
                      <a:lnTo>
                        <a:pt x="3075" y="5030"/>
                      </a:lnTo>
                      <a:lnTo>
                        <a:pt x="3097" y="5015"/>
                      </a:lnTo>
                      <a:lnTo>
                        <a:pt x="3120" y="5004"/>
                      </a:lnTo>
                      <a:lnTo>
                        <a:pt x="3143" y="4995"/>
                      </a:lnTo>
                      <a:lnTo>
                        <a:pt x="3194" y="4987"/>
                      </a:lnTo>
                      <a:lnTo>
                        <a:pt x="3247" y="4986"/>
                      </a:lnTo>
                      <a:lnTo>
                        <a:pt x="3225" y="4960"/>
                      </a:lnTo>
                      <a:lnTo>
                        <a:pt x="3198" y="4935"/>
                      </a:lnTo>
                      <a:lnTo>
                        <a:pt x="3168" y="4912"/>
                      </a:lnTo>
                      <a:lnTo>
                        <a:pt x="3135" y="4892"/>
                      </a:lnTo>
                      <a:lnTo>
                        <a:pt x="3066" y="4859"/>
                      </a:lnTo>
                      <a:lnTo>
                        <a:pt x="3031" y="4849"/>
                      </a:lnTo>
                      <a:lnTo>
                        <a:pt x="3000" y="4841"/>
                      </a:lnTo>
                      <a:lnTo>
                        <a:pt x="2962" y="4830"/>
                      </a:lnTo>
                      <a:lnTo>
                        <a:pt x="2945" y="4819"/>
                      </a:lnTo>
                      <a:lnTo>
                        <a:pt x="2930" y="4804"/>
                      </a:lnTo>
                      <a:lnTo>
                        <a:pt x="2887" y="4788"/>
                      </a:lnTo>
                      <a:lnTo>
                        <a:pt x="2849" y="4765"/>
                      </a:lnTo>
                      <a:lnTo>
                        <a:pt x="2818" y="4737"/>
                      </a:lnTo>
                      <a:lnTo>
                        <a:pt x="2794" y="4701"/>
                      </a:lnTo>
                      <a:lnTo>
                        <a:pt x="2791" y="4686"/>
                      </a:lnTo>
                      <a:lnTo>
                        <a:pt x="2798" y="4680"/>
                      </a:lnTo>
                      <a:lnTo>
                        <a:pt x="2810" y="4682"/>
                      </a:lnTo>
                      <a:lnTo>
                        <a:pt x="2824" y="4693"/>
                      </a:lnTo>
                      <a:lnTo>
                        <a:pt x="2856" y="4723"/>
                      </a:lnTo>
                      <a:lnTo>
                        <a:pt x="2891" y="4750"/>
                      </a:lnTo>
                      <a:lnTo>
                        <a:pt x="2973" y="4795"/>
                      </a:lnTo>
                      <a:lnTo>
                        <a:pt x="3061" y="4831"/>
                      </a:lnTo>
                      <a:lnTo>
                        <a:pt x="3149" y="4856"/>
                      </a:lnTo>
                      <a:lnTo>
                        <a:pt x="3180" y="4868"/>
                      </a:lnTo>
                      <a:lnTo>
                        <a:pt x="3206" y="4886"/>
                      </a:lnTo>
                      <a:lnTo>
                        <a:pt x="3248" y="4933"/>
                      </a:lnTo>
                      <a:lnTo>
                        <a:pt x="3285" y="4979"/>
                      </a:lnTo>
                      <a:lnTo>
                        <a:pt x="3304" y="4996"/>
                      </a:lnTo>
                      <a:lnTo>
                        <a:pt x="3312" y="5003"/>
                      </a:lnTo>
                      <a:lnTo>
                        <a:pt x="3326" y="5008"/>
                      </a:lnTo>
                      <a:lnTo>
                        <a:pt x="3353" y="5021"/>
                      </a:lnTo>
                      <a:lnTo>
                        <a:pt x="3375" y="5037"/>
                      </a:lnTo>
                      <a:lnTo>
                        <a:pt x="3416" y="5072"/>
                      </a:lnTo>
                      <a:lnTo>
                        <a:pt x="3437" y="5088"/>
                      </a:lnTo>
                      <a:lnTo>
                        <a:pt x="3459" y="5101"/>
                      </a:lnTo>
                      <a:lnTo>
                        <a:pt x="3485" y="5110"/>
                      </a:lnTo>
                      <a:lnTo>
                        <a:pt x="3517" y="5113"/>
                      </a:lnTo>
                      <a:lnTo>
                        <a:pt x="3546" y="5057"/>
                      </a:lnTo>
                      <a:lnTo>
                        <a:pt x="3572" y="5001"/>
                      </a:lnTo>
                      <a:lnTo>
                        <a:pt x="3594" y="4942"/>
                      </a:lnTo>
                      <a:lnTo>
                        <a:pt x="3612" y="4882"/>
                      </a:lnTo>
                      <a:lnTo>
                        <a:pt x="3638" y="4760"/>
                      </a:lnTo>
                      <a:lnTo>
                        <a:pt x="3646" y="4698"/>
                      </a:lnTo>
                      <a:lnTo>
                        <a:pt x="3649" y="4636"/>
                      </a:lnTo>
                      <a:lnTo>
                        <a:pt x="3643" y="4512"/>
                      </a:lnTo>
                      <a:lnTo>
                        <a:pt x="3634" y="4450"/>
                      </a:lnTo>
                      <a:lnTo>
                        <a:pt x="3620" y="4390"/>
                      </a:lnTo>
                      <a:lnTo>
                        <a:pt x="3602" y="4330"/>
                      </a:lnTo>
                      <a:lnTo>
                        <a:pt x="3579" y="4272"/>
                      </a:lnTo>
                      <a:lnTo>
                        <a:pt x="3552" y="4215"/>
                      </a:lnTo>
                      <a:lnTo>
                        <a:pt x="3520" y="4159"/>
                      </a:lnTo>
                      <a:lnTo>
                        <a:pt x="3497" y="4117"/>
                      </a:lnTo>
                      <a:lnTo>
                        <a:pt x="3481" y="4075"/>
                      </a:lnTo>
                      <a:lnTo>
                        <a:pt x="3464" y="4033"/>
                      </a:lnTo>
                      <a:lnTo>
                        <a:pt x="3438" y="3993"/>
                      </a:lnTo>
                      <a:lnTo>
                        <a:pt x="3410" y="3954"/>
                      </a:lnTo>
                      <a:lnTo>
                        <a:pt x="3386" y="3914"/>
                      </a:lnTo>
                      <a:lnTo>
                        <a:pt x="3345" y="3829"/>
                      </a:lnTo>
                      <a:lnTo>
                        <a:pt x="3305" y="3743"/>
                      </a:lnTo>
                      <a:lnTo>
                        <a:pt x="3284" y="3701"/>
                      </a:lnTo>
                      <a:lnTo>
                        <a:pt x="3258" y="3659"/>
                      </a:lnTo>
                      <a:lnTo>
                        <a:pt x="3223" y="3601"/>
                      </a:lnTo>
                      <a:lnTo>
                        <a:pt x="3196" y="3541"/>
                      </a:lnTo>
                      <a:lnTo>
                        <a:pt x="3154" y="3415"/>
                      </a:lnTo>
                      <a:lnTo>
                        <a:pt x="3092" y="3158"/>
                      </a:lnTo>
                      <a:lnTo>
                        <a:pt x="3122" y="3157"/>
                      </a:lnTo>
                      <a:lnTo>
                        <a:pt x="3148" y="3146"/>
                      </a:lnTo>
                      <a:lnTo>
                        <a:pt x="3160" y="3222"/>
                      </a:lnTo>
                      <a:lnTo>
                        <a:pt x="3176" y="3297"/>
                      </a:lnTo>
                      <a:lnTo>
                        <a:pt x="3191" y="3372"/>
                      </a:lnTo>
                      <a:lnTo>
                        <a:pt x="3202" y="3448"/>
                      </a:lnTo>
                      <a:lnTo>
                        <a:pt x="3243" y="3526"/>
                      </a:lnTo>
                      <a:lnTo>
                        <a:pt x="3287" y="3600"/>
                      </a:lnTo>
                      <a:lnTo>
                        <a:pt x="3385" y="3748"/>
                      </a:lnTo>
                      <a:lnTo>
                        <a:pt x="3453" y="3854"/>
                      </a:lnTo>
                      <a:lnTo>
                        <a:pt x="3517" y="3962"/>
                      </a:lnTo>
                      <a:lnTo>
                        <a:pt x="3582" y="4070"/>
                      </a:lnTo>
                      <a:lnTo>
                        <a:pt x="3658" y="4178"/>
                      </a:lnTo>
                      <a:lnTo>
                        <a:pt x="3681" y="4212"/>
                      </a:lnTo>
                      <a:lnTo>
                        <a:pt x="3703" y="4248"/>
                      </a:lnTo>
                      <a:lnTo>
                        <a:pt x="3740" y="4324"/>
                      </a:lnTo>
                      <a:lnTo>
                        <a:pt x="3776" y="4399"/>
                      </a:lnTo>
                      <a:lnTo>
                        <a:pt x="3798" y="4434"/>
                      </a:lnTo>
                      <a:lnTo>
                        <a:pt x="3823" y="4467"/>
                      </a:lnTo>
                      <a:lnTo>
                        <a:pt x="3853" y="4467"/>
                      </a:lnTo>
                      <a:lnTo>
                        <a:pt x="3880" y="4427"/>
                      </a:lnTo>
                      <a:lnTo>
                        <a:pt x="3903" y="4384"/>
                      </a:lnTo>
                      <a:lnTo>
                        <a:pt x="3938" y="4296"/>
                      </a:lnTo>
                      <a:lnTo>
                        <a:pt x="3970" y="4205"/>
                      </a:lnTo>
                      <a:lnTo>
                        <a:pt x="4006" y="4116"/>
                      </a:lnTo>
                      <a:lnTo>
                        <a:pt x="4027" y="4061"/>
                      </a:lnTo>
                      <a:lnTo>
                        <a:pt x="4039" y="4004"/>
                      </a:lnTo>
                      <a:lnTo>
                        <a:pt x="4047" y="3948"/>
                      </a:lnTo>
                      <a:lnTo>
                        <a:pt x="4050" y="3891"/>
                      </a:lnTo>
                      <a:lnTo>
                        <a:pt x="4048" y="3775"/>
                      </a:lnTo>
                      <a:lnTo>
                        <a:pt x="4043" y="3659"/>
                      </a:lnTo>
                      <a:lnTo>
                        <a:pt x="3989" y="3559"/>
                      </a:lnTo>
                      <a:lnTo>
                        <a:pt x="4010" y="3531"/>
                      </a:lnTo>
                      <a:lnTo>
                        <a:pt x="4024" y="3497"/>
                      </a:lnTo>
                      <a:lnTo>
                        <a:pt x="4028" y="3459"/>
                      </a:lnTo>
                      <a:lnTo>
                        <a:pt x="4021" y="3421"/>
                      </a:lnTo>
                      <a:lnTo>
                        <a:pt x="4031" y="3433"/>
                      </a:lnTo>
                      <a:lnTo>
                        <a:pt x="4042" y="3441"/>
                      </a:lnTo>
                      <a:lnTo>
                        <a:pt x="4054" y="3445"/>
                      </a:lnTo>
                      <a:lnTo>
                        <a:pt x="4065" y="3444"/>
                      </a:lnTo>
                      <a:lnTo>
                        <a:pt x="4075" y="3441"/>
                      </a:lnTo>
                      <a:lnTo>
                        <a:pt x="4084" y="3433"/>
                      </a:lnTo>
                      <a:lnTo>
                        <a:pt x="4089" y="3422"/>
                      </a:lnTo>
                      <a:lnTo>
                        <a:pt x="4092" y="3407"/>
                      </a:lnTo>
                      <a:lnTo>
                        <a:pt x="4101" y="3328"/>
                      </a:lnTo>
                      <a:lnTo>
                        <a:pt x="4117" y="3248"/>
                      </a:lnTo>
                      <a:lnTo>
                        <a:pt x="4139" y="3169"/>
                      </a:lnTo>
                      <a:lnTo>
                        <a:pt x="4163" y="3092"/>
                      </a:lnTo>
                      <a:lnTo>
                        <a:pt x="4181" y="3024"/>
                      </a:lnTo>
                      <a:lnTo>
                        <a:pt x="4189" y="2952"/>
                      </a:lnTo>
                      <a:lnTo>
                        <a:pt x="4189" y="2914"/>
                      </a:lnTo>
                      <a:lnTo>
                        <a:pt x="4187" y="2876"/>
                      </a:lnTo>
                      <a:lnTo>
                        <a:pt x="4183" y="2836"/>
                      </a:lnTo>
                      <a:lnTo>
                        <a:pt x="4175" y="2796"/>
                      </a:lnTo>
                      <a:lnTo>
                        <a:pt x="4153" y="2711"/>
                      </a:lnTo>
                      <a:lnTo>
                        <a:pt x="4120" y="2625"/>
                      </a:lnTo>
                      <a:lnTo>
                        <a:pt x="4076" y="2535"/>
                      </a:lnTo>
                      <a:lnTo>
                        <a:pt x="4021" y="2443"/>
                      </a:lnTo>
                      <a:lnTo>
                        <a:pt x="3965" y="2243"/>
                      </a:lnTo>
                      <a:lnTo>
                        <a:pt x="3944" y="2231"/>
                      </a:lnTo>
                      <a:lnTo>
                        <a:pt x="3930" y="2214"/>
                      </a:lnTo>
                      <a:lnTo>
                        <a:pt x="3922" y="2195"/>
                      </a:lnTo>
                      <a:lnTo>
                        <a:pt x="3920" y="2172"/>
                      </a:lnTo>
                      <a:lnTo>
                        <a:pt x="3890" y="2143"/>
                      </a:lnTo>
                      <a:lnTo>
                        <a:pt x="3854" y="2118"/>
                      </a:lnTo>
                      <a:lnTo>
                        <a:pt x="3773" y="2073"/>
                      </a:lnTo>
                      <a:lnTo>
                        <a:pt x="3734" y="2048"/>
                      </a:lnTo>
                      <a:lnTo>
                        <a:pt x="3701" y="2019"/>
                      </a:lnTo>
                      <a:lnTo>
                        <a:pt x="3686" y="2001"/>
                      </a:lnTo>
                      <a:lnTo>
                        <a:pt x="3674" y="1981"/>
                      </a:lnTo>
                      <a:lnTo>
                        <a:pt x="3664" y="1960"/>
                      </a:lnTo>
                      <a:lnTo>
                        <a:pt x="3658" y="1934"/>
                      </a:lnTo>
                      <a:lnTo>
                        <a:pt x="3688" y="1981"/>
                      </a:lnTo>
                      <a:lnTo>
                        <a:pt x="3727" y="2020"/>
                      </a:lnTo>
                      <a:lnTo>
                        <a:pt x="3773" y="2050"/>
                      </a:lnTo>
                      <a:lnTo>
                        <a:pt x="3826" y="2072"/>
                      </a:lnTo>
                      <a:lnTo>
                        <a:pt x="3870" y="2091"/>
                      </a:lnTo>
                      <a:lnTo>
                        <a:pt x="3895" y="2112"/>
                      </a:lnTo>
                      <a:lnTo>
                        <a:pt x="3914" y="2131"/>
                      </a:lnTo>
                      <a:lnTo>
                        <a:pt x="3942" y="2149"/>
                      </a:lnTo>
                      <a:lnTo>
                        <a:pt x="3983" y="2060"/>
                      </a:lnTo>
                      <a:lnTo>
                        <a:pt x="4017" y="1938"/>
                      </a:lnTo>
                      <a:lnTo>
                        <a:pt x="4062" y="1868"/>
                      </a:lnTo>
                      <a:lnTo>
                        <a:pt x="4080" y="1793"/>
                      </a:lnTo>
                      <a:lnTo>
                        <a:pt x="4090" y="1853"/>
                      </a:lnTo>
                      <a:lnTo>
                        <a:pt x="4058" y="1921"/>
                      </a:lnTo>
                      <a:lnTo>
                        <a:pt x="4032" y="1993"/>
                      </a:lnTo>
                      <a:lnTo>
                        <a:pt x="4015" y="2067"/>
                      </a:lnTo>
                      <a:lnTo>
                        <a:pt x="4005" y="2143"/>
                      </a:lnTo>
                      <a:lnTo>
                        <a:pt x="4005" y="2217"/>
                      </a:lnTo>
                      <a:lnTo>
                        <a:pt x="4014" y="2292"/>
                      </a:lnTo>
                      <a:lnTo>
                        <a:pt x="4034" y="2366"/>
                      </a:lnTo>
                      <a:lnTo>
                        <a:pt x="4065" y="2435"/>
                      </a:lnTo>
                      <a:lnTo>
                        <a:pt x="4100" y="2480"/>
                      </a:lnTo>
                      <a:lnTo>
                        <a:pt x="4131" y="2528"/>
                      </a:lnTo>
                      <a:lnTo>
                        <a:pt x="4159" y="2579"/>
                      </a:lnTo>
                      <a:lnTo>
                        <a:pt x="4186" y="2631"/>
                      </a:lnTo>
                      <a:lnTo>
                        <a:pt x="4189" y="2529"/>
                      </a:lnTo>
                      <a:lnTo>
                        <a:pt x="4200" y="2429"/>
                      </a:lnTo>
                      <a:lnTo>
                        <a:pt x="4235" y="2228"/>
                      </a:lnTo>
                      <a:lnTo>
                        <a:pt x="4253" y="2239"/>
                      </a:lnTo>
                      <a:lnTo>
                        <a:pt x="4273" y="2243"/>
                      </a:lnTo>
                      <a:lnTo>
                        <a:pt x="4253" y="2398"/>
                      </a:lnTo>
                      <a:lnTo>
                        <a:pt x="4251" y="2436"/>
                      </a:lnTo>
                      <a:lnTo>
                        <a:pt x="4252" y="2475"/>
                      </a:lnTo>
                      <a:lnTo>
                        <a:pt x="4259" y="2553"/>
                      </a:lnTo>
                      <a:lnTo>
                        <a:pt x="4263" y="2632"/>
                      </a:lnTo>
                      <a:lnTo>
                        <a:pt x="4258" y="2672"/>
                      </a:lnTo>
                      <a:lnTo>
                        <a:pt x="4249" y="2713"/>
                      </a:lnTo>
                      <a:lnTo>
                        <a:pt x="4259" y="2729"/>
                      </a:lnTo>
                      <a:lnTo>
                        <a:pt x="4266" y="2746"/>
                      </a:lnTo>
                      <a:lnTo>
                        <a:pt x="4268" y="2784"/>
                      </a:lnTo>
                      <a:lnTo>
                        <a:pt x="4281" y="2807"/>
                      </a:lnTo>
                      <a:lnTo>
                        <a:pt x="4284" y="2835"/>
                      </a:lnTo>
                      <a:lnTo>
                        <a:pt x="4311" y="2826"/>
                      </a:lnTo>
                      <a:lnTo>
                        <a:pt x="4332" y="2812"/>
                      </a:lnTo>
                      <a:lnTo>
                        <a:pt x="4348" y="2793"/>
                      </a:lnTo>
                      <a:lnTo>
                        <a:pt x="4362" y="2773"/>
                      </a:lnTo>
                      <a:lnTo>
                        <a:pt x="4390" y="2733"/>
                      </a:lnTo>
                      <a:lnTo>
                        <a:pt x="4407" y="2713"/>
                      </a:lnTo>
                      <a:lnTo>
                        <a:pt x="4429" y="2698"/>
                      </a:lnTo>
                      <a:lnTo>
                        <a:pt x="4537" y="2634"/>
                      </a:lnTo>
                      <a:lnTo>
                        <a:pt x="4642" y="2569"/>
                      </a:lnTo>
                      <a:lnTo>
                        <a:pt x="4676" y="2556"/>
                      </a:lnTo>
                      <a:lnTo>
                        <a:pt x="4710" y="2549"/>
                      </a:lnTo>
                      <a:lnTo>
                        <a:pt x="4744" y="2537"/>
                      </a:lnTo>
                      <a:lnTo>
                        <a:pt x="4761" y="2525"/>
                      </a:lnTo>
                      <a:lnTo>
                        <a:pt x="4777" y="2509"/>
                      </a:lnTo>
                      <a:lnTo>
                        <a:pt x="4788" y="2493"/>
                      </a:lnTo>
                      <a:lnTo>
                        <a:pt x="4795" y="2475"/>
                      </a:lnTo>
                      <a:lnTo>
                        <a:pt x="4804" y="2429"/>
                      </a:lnTo>
                      <a:lnTo>
                        <a:pt x="4807" y="2376"/>
                      </a:lnTo>
                      <a:lnTo>
                        <a:pt x="4805" y="2316"/>
                      </a:lnTo>
                      <a:lnTo>
                        <a:pt x="4802" y="2194"/>
                      </a:lnTo>
                      <a:lnTo>
                        <a:pt x="4804" y="2137"/>
                      </a:lnTo>
                      <a:lnTo>
                        <a:pt x="4806" y="2117"/>
                      </a:lnTo>
                      <a:lnTo>
                        <a:pt x="4814" y="2087"/>
                      </a:lnTo>
                      <a:lnTo>
                        <a:pt x="4795" y="2050"/>
                      </a:lnTo>
                      <a:lnTo>
                        <a:pt x="4829" y="2083"/>
                      </a:lnTo>
                      <a:lnTo>
                        <a:pt x="4823" y="2118"/>
                      </a:lnTo>
                      <a:lnTo>
                        <a:pt x="4822" y="2154"/>
                      </a:lnTo>
                      <a:lnTo>
                        <a:pt x="4824" y="2228"/>
                      </a:lnTo>
                      <a:lnTo>
                        <a:pt x="4836" y="2372"/>
                      </a:lnTo>
                      <a:lnTo>
                        <a:pt x="4829" y="2454"/>
                      </a:lnTo>
                      <a:lnTo>
                        <a:pt x="4875" y="2410"/>
                      </a:lnTo>
                      <a:lnTo>
                        <a:pt x="4926" y="2369"/>
                      </a:lnTo>
                      <a:lnTo>
                        <a:pt x="4974" y="2329"/>
                      </a:lnTo>
                      <a:lnTo>
                        <a:pt x="5019" y="2281"/>
                      </a:lnTo>
                      <a:lnTo>
                        <a:pt x="5024" y="2301"/>
                      </a:lnTo>
                      <a:lnTo>
                        <a:pt x="5036" y="2317"/>
                      </a:lnTo>
                      <a:lnTo>
                        <a:pt x="5010" y="2347"/>
                      </a:lnTo>
                      <a:lnTo>
                        <a:pt x="4985" y="2370"/>
                      </a:lnTo>
                      <a:lnTo>
                        <a:pt x="4939" y="2408"/>
                      </a:lnTo>
                      <a:lnTo>
                        <a:pt x="4917" y="2425"/>
                      </a:lnTo>
                      <a:lnTo>
                        <a:pt x="4899" y="2446"/>
                      </a:lnTo>
                      <a:lnTo>
                        <a:pt x="4882" y="2472"/>
                      </a:lnTo>
                      <a:lnTo>
                        <a:pt x="4867" y="2506"/>
                      </a:lnTo>
                      <a:lnTo>
                        <a:pt x="4777" y="2580"/>
                      </a:lnTo>
                      <a:lnTo>
                        <a:pt x="4755" y="2595"/>
                      </a:lnTo>
                      <a:lnTo>
                        <a:pt x="4733" y="2604"/>
                      </a:lnTo>
                      <a:lnTo>
                        <a:pt x="4686" y="2616"/>
                      </a:lnTo>
                      <a:lnTo>
                        <a:pt x="4663" y="2621"/>
                      </a:lnTo>
                      <a:lnTo>
                        <a:pt x="4639" y="2630"/>
                      </a:lnTo>
                      <a:lnTo>
                        <a:pt x="4614" y="2643"/>
                      </a:lnTo>
                      <a:lnTo>
                        <a:pt x="4589" y="2662"/>
                      </a:lnTo>
                      <a:lnTo>
                        <a:pt x="4451" y="2787"/>
                      </a:lnTo>
                      <a:lnTo>
                        <a:pt x="4436" y="2784"/>
                      </a:lnTo>
                      <a:lnTo>
                        <a:pt x="4426" y="2832"/>
                      </a:lnTo>
                      <a:lnTo>
                        <a:pt x="4387" y="2881"/>
                      </a:lnTo>
                      <a:lnTo>
                        <a:pt x="4355" y="2933"/>
                      </a:lnTo>
                      <a:lnTo>
                        <a:pt x="4334" y="2990"/>
                      </a:lnTo>
                      <a:lnTo>
                        <a:pt x="4320" y="3050"/>
                      </a:lnTo>
                      <a:lnTo>
                        <a:pt x="4305" y="3139"/>
                      </a:lnTo>
                      <a:lnTo>
                        <a:pt x="4284" y="3228"/>
                      </a:lnTo>
                      <a:lnTo>
                        <a:pt x="4243" y="3406"/>
                      </a:lnTo>
                      <a:lnTo>
                        <a:pt x="4229" y="3495"/>
                      </a:lnTo>
                      <a:lnTo>
                        <a:pt x="4223" y="3583"/>
                      </a:lnTo>
                      <a:lnTo>
                        <a:pt x="4228" y="3673"/>
                      </a:lnTo>
                      <a:lnTo>
                        <a:pt x="4237" y="3718"/>
                      </a:lnTo>
                      <a:lnTo>
                        <a:pt x="4249" y="3763"/>
                      </a:lnTo>
                      <a:lnTo>
                        <a:pt x="4321" y="3749"/>
                      </a:lnTo>
                      <a:lnTo>
                        <a:pt x="4372" y="3734"/>
                      </a:lnTo>
                      <a:lnTo>
                        <a:pt x="4424" y="3708"/>
                      </a:lnTo>
                      <a:lnTo>
                        <a:pt x="4503" y="3662"/>
                      </a:lnTo>
                      <a:lnTo>
                        <a:pt x="4557" y="3624"/>
                      </a:lnTo>
                      <a:lnTo>
                        <a:pt x="4607" y="3584"/>
                      </a:lnTo>
                      <a:lnTo>
                        <a:pt x="4660" y="3548"/>
                      </a:lnTo>
                      <a:lnTo>
                        <a:pt x="4692" y="3533"/>
                      </a:lnTo>
                      <a:lnTo>
                        <a:pt x="4729" y="3521"/>
                      </a:lnTo>
                      <a:lnTo>
                        <a:pt x="4777" y="3504"/>
                      </a:lnTo>
                      <a:lnTo>
                        <a:pt x="4820" y="3480"/>
                      </a:lnTo>
                      <a:lnTo>
                        <a:pt x="4859" y="3451"/>
                      </a:lnTo>
                      <a:lnTo>
                        <a:pt x="4896" y="3419"/>
                      </a:lnTo>
                      <a:lnTo>
                        <a:pt x="4968" y="3353"/>
                      </a:lnTo>
                      <a:lnTo>
                        <a:pt x="5007" y="3326"/>
                      </a:lnTo>
                      <a:lnTo>
                        <a:pt x="5022" y="3316"/>
                      </a:lnTo>
                      <a:lnTo>
                        <a:pt x="5050" y="3302"/>
                      </a:lnTo>
                      <a:lnTo>
                        <a:pt x="5097" y="3279"/>
                      </a:lnTo>
                      <a:lnTo>
                        <a:pt x="5140" y="3252"/>
                      </a:lnTo>
                      <a:lnTo>
                        <a:pt x="5229" y="3195"/>
                      </a:lnTo>
                      <a:lnTo>
                        <a:pt x="5202" y="3230"/>
                      </a:lnTo>
                      <a:lnTo>
                        <a:pt x="5171" y="3258"/>
                      </a:lnTo>
                      <a:lnTo>
                        <a:pt x="5135" y="3283"/>
                      </a:lnTo>
                      <a:lnTo>
                        <a:pt x="5098" y="3306"/>
                      </a:lnTo>
                      <a:lnTo>
                        <a:pt x="5026" y="3353"/>
                      </a:lnTo>
                      <a:lnTo>
                        <a:pt x="4993" y="3381"/>
                      </a:lnTo>
                      <a:lnTo>
                        <a:pt x="4981" y="3393"/>
                      </a:lnTo>
                      <a:lnTo>
                        <a:pt x="4964" y="3414"/>
                      </a:lnTo>
                      <a:lnTo>
                        <a:pt x="5014" y="3394"/>
                      </a:lnTo>
                      <a:lnTo>
                        <a:pt x="5050" y="3388"/>
                      </a:lnTo>
                      <a:lnTo>
                        <a:pt x="5076" y="3392"/>
                      </a:lnTo>
                      <a:lnTo>
                        <a:pt x="5096" y="3403"/>
                      </a:lnTo>
                      <a:lnTo>
                        <a:pt x="5115" y="3417"/>
                      </a:lnTo>
                      <a:lnTo>
                        <a:pt x="5135" y="3430"/>
                      </a:lnTo>
                      <a:lnTo>
                        <a:pt x="5162" y="3439"/>
                      </a:lnTo>
                      <a:lnTo>
                        <a:pt x="5200" y="3440"/>
                      </a:lnTo>
                      <a:lnTo>
                        <a:pt x="5222" y="3441"/>
                      </a:lnTo>
                      <a:lnTo>
                        <a:pt x="5240" y="3449"/>
                      </a:lnTo>
                      <a:lnTo>
                        <a:pt x="5269" y="3476"/>
                      </a:lnTo>
                      <a:lnTo>
                        <a:pt x="5294" y="3508"/>
                      </a:lnTo>
                      <a:lnTo>
                        <a:pt x="5309" y="3522"/>
                      </a:lnTo>
                      <a:lnTo>
                        <a:pt x="5326" y="3532"/>
                      </a:lnTo>
                      <a:lnTo>
                        <a:pt x="5302" y="3529"/>
                      </a:lnTo>
                      <a:lnTo>
                        <a:pt x="5284" y="3518"/>
                      </a:lnTo>
                      <a:lnTo>
                        <a:pt x="5253" y="3485"/>
                      </a:lnTo>
                      <a:lnTo>
                        <a:pt x="5237" y="3469"/>
                      </a:lnTo>
                      <a:lnTo>
                        <a:pt x="5220" y="3458"/>
                      </a:lnTo>
                      <a:lnTo>
                        <a:pt x="5200" y="3455"/>
                      </a:lnTo>
                      <a:lnTo>
                        <a:pt x="5174" y="3463"/>
                      </a:lnTo>
                      <a:lnTo>
                        <a:pt x="5150" y="3469"/>
                      </a:lnTo>
                      <a:lnTo>
                        <a:pt x="5131" y="3464"/>
                      </a:lnTo>
                      <a:lnTo>
                        <a:pt x="5092" y="3438"/>
                      </a:lnTo>
                      <a:lnTo>
                        <a:pt x="5065" y="3427"/>
                      </a:lnTo>
                      <a:lnTo>
                        <a:pt x="5030" y="3422"/>
                      </a:lnTo>
                      <a:lnTo>
                        <a:pt x="4983" y="3428"/>
                      </a:lnTo>
                      <a:lnTo>
                        <a:pt x="4919" y="3451"/>
                      </a:lnTo>
                      <a:lnTo>
                        <a:pt x="4883" y="3487"/>
                      </a:lnTo>
                      <a:lnTo>
                        <a:pt x="4841" y="3517"/>
                      </a:lnTo>
                      <a:lnTo>
                        <a:pt x="4749" y="3565"/>
                      </a:lnTo>
                      <a:lnTo>
                        <a:pt x="4703" y="3589"/>
                      </a:lnTo>
                      <a:lnTo>
                        <a:pt x="4657" y="3614"/>
                      </a:lnTo>
                      <a:lnTo>
                        <a:pt x="4615" y="3644"/>
                      </a:lnTo>
                      <a:lnTo>
                        <a:pt x="4579" y="3682"/>
                      </a:lnTo>
                      <a:lnTo>
                        <a:pt x="4555" y="3705"/>
                      </a:lnTo>
                      <a:lnTo>
                        <a:pt x="4529" y="3723"/>
                      </a:lnTo>
                      <a:lnTo>
                        <a:pt x="4472" y="3752"/>
                      </a:lnTo>
                      <a:lnTo>
                        <a:pt x="4413" y="3778"/>
                      </a:lnTo>
                      <a:lnTo>
                        <a:pt x="4385" y="3793"/>
                      </a:lnTo>
                      <a:lnTo>
                        <a:pt x="4358" y="3811"/>
                      </a:lnTo>
                      <a:lnTo>
                        <a:pt x="4338" y="3827"/>
                      </a:lnTo>
                      <a:lnTo>
                        <a:pt x="4321" y="3846"/>
                      </a:lnTo>
                      <a:lnTo>
                        <a:pt x="4290" y="3890"/>
                      </a:lnTo>
                      <a:lnTo>
                        <a:pt x="4263" y="3940"/>
                      </a:lnTo>
                      <a:lnTo>
                        <a:pt x="4240" y="3995"/>
                      </a:lnTo>
                      <a:lnTo>
                        <a:pt x="4201" y="4104"/>
                      </a:lnTo>
                      <a:lnTo>
                        <a:pt x="4167" y="4200"/>
                      </a:lnTo>
                      <a:lnTo>
                        <a:pt x="4086" y="4404"/>
                      </a:lnTo>
                      <a:lnTo>
                        <a:pt x="4010" y="4610"/>
                      </a:lnTo>
                      <a:lnTo>
                        <a:pt x="3944" y="4819"/>
                      </a:lnTo>
                      <a:lnTo>
                        <a:pt x="3883" y="5030"/>
                      </a:lnTo>
                      <a:lnTo>
                        <a:pt x="3867" y="5090"/>
                      </a:lnTo>
                      <a:lnTo>
                        <a:pt x="3854" y="5152"/>
                      </a:lnTo>
                      <a:lnTo>
                        <a:pt x="3851" y="5214"/>
                      </a:lnTo>
                      <a:lnTo>
                        <a:pt x="3853" y="5244"/>
                      </a:lnTo>
                      <a:lnTo>
                        <a:pt x="3860" y="5275"/>
                      </a:lnTo>
                      <a:lnTo>
                        <a:pt x="3869" y="5284"/>
                      </a:lnTo>
                      <a:lnTo>
                        <a:pt x="3873" y="5293"/>
                      </a:lnTo>
                      <a:lnTo>
                        <a:pt x="3870" y="5314"/>
                      </a:lnTo>
                      <a:lnTo>
                        <a:pt x="3863" y="5335"/>
                      </a:lnTo>
                      <a:lnTo>
                        <a:pt x="3857" y="5361"/>
                      </a:lnTo>
                      <a:lnTo>
                        <a:pt x="3853" y="5520"/>
                      </a:lnTo>
                      <a:lnTo>
                        <a:pt x="3854" y="5671"/>
                      </a:lnTo>
                      <a:lnTo>
                        <a:pt x="3859" y="5813"/>
                      </a:lnTo>
                      <a:lnTo>
                        <a:pt x="3871" y="5948"/>
                      </a:lnTo>
                      <a:lnTo>
                        <a:pt x="3889" y="6075"/>
                      </a:lnTo>
                      <a:lnTo>
                        <a:pt x="3911" y="6194"/>
                      </a:lnTo>
                      <a:lnTo>
                        <a:pt x="3939" y="6307"/>
                      </a:lnTo>
                      <a:lnTo>
                        <a:pt x="3973" y="6414"/>
                      </a:lnTo>
                      <a:lnTo>
                        <a:pt x="3990" y="6454"/>
                      </a:lnTo>
                      <a:lnTo>
                        <a:pt x="4010" y="6492"/>
                      </a:lnTo>
                      <a:lnTo>
                        <a:pt x="4060" y="6557"/>
                      </a:lnTo>
                      <a:lnTo>
                        <a:pt x="4118" y="6612"/>
                      </a:lnTo>
                      <a:lnTo>
                        <a:pt x="4183" y="6663"/>
                      </a:lnTo>
                      <a:lnTo>
                        <a:pt x="4314" y="6759"/>
                      </a:lnTo>
                      <a:lnTo>
                        <a:pt x="4375" y="6812"/>
                      </a:lnTo>
                      <a:lnTo>
                        <a:pt x="4397" y="6834"/>
                      </a:lnTo>
                      <a:lnTo>
                        <a:pt x="4429" y="6874"/>
                      </a:lnTo>
                      <a:lnTo>
                        <a:pt x="4444" y="6929"/>
                      </a:lnTo>
                      <a:lnTo>
                        <a:pt x="4444" y="6970"/>
                      </a:lnTo>
                      <a:lnTo>
                        <a:pt x="4417" y="6966"/>
                      </a:lnTo>
                      <a:lnTo>
                        <a:pt x="4410" y="6914"/>
                      </a:lnTo>
                      <a:lnTo>
                        <a:pt x="4391" y="6888"/>
                      </a:lnTo>
                      <a:lnTo>
                        <a:pt x="4328" y="6840"/>
                      </a:lnTo>
                      <a:lnTo>
                        <a:pt x="4262" y="6796"/>
                      </a:lnTo>
                      <a:lnTo>
                        <a:pt x="4190" y="6761"/>
                      </a:lnTo>
                      <a:lnTo>
                        <a:pt x="4153" y="6748"/>
                      </a:lnTo>
                      <a:lnTo>
                        <a:pt x="4114" y="6738"/>
                      </a:lnTo>
                      <a:lnTo>
                        <a:pt x="4083" y="6711"/>
                      </a:lnTo>
                      <a:lnTo>
                        <a:pt x="4051" y="6684"/>
                      </a:lnTo>
                      <a:lnTo>
                        <a:pt x="4035" y="6674"/>
                      </a:lnTo>
                      <a:lnTo>
                        <a:pt x="4018" y="6668"/>
                      </a:lnTo>
                      <a:lnTo>
                        <a:pt x="4000" y="6667"/>
                      </a:lnTo>
                      <a:lnTo>
                        <a:pt x="3980" y="6670"/>
                      </a:lnTo>
                      <a:lnTo>
                        <a:pt x="3947" y="6673"/>
                      </a:lnTo>
                      <a:lnTo>
                        <a:pt x="3913" y="6670"/>
                      </a:lnTo>
                      <a:lnTo>
                        <a:pt x="3849" y="6656"/>
                      </a:lnTo>
                      <a:lnTo>
                        <a:pt x="3818" y="6654"/>
                      </a:lnTo>
                      <a:lnTo>
                        <a:pt x="3789" y="6658"/>
                      </a:lnTo>
                      <a:lnTo>
                        <a:pt x="3776" y="6666"/>
                      </a:lnTo>
                      <a:lnTo>
                        <a:pt x="3763" y="6675"/>
                      </a:lnTo>
                      <a:lnTo>
                        <a:pt x="3752" y="6689"/>
                      </a:lnTo>
                      <a:lnTo>
                        <a:pt x="3741" y="6707"/>
                      </a:lnTo>
                      <a:lnTo>
                        <a:pt x="3678" y="6721"/>
                      </a:lnTo>
                      <a:lnTo>
                        <a:pt x="3617" y="6741"/>
                      </a:lnTo>
                      <a:lnTo>
                        <a:pt x="3556" y="6767"/>
                      </a:lnTo>
                      <a:lnTo>
                        <a:pt x="3501" y="6799"/>
                      </a:lnTo>
                      <a:lnTo>
                        <a:pt x="3483" y="6838"/>
                      </a:lnTo>
                      <a:lnTo>
                        <a:pt x="3456" y="6872"/>
                      </a:lnTo>
                      <a:lnTo>
                        <a:pt x="3423" y="6900"/>
                      </a:lnTo>
                      <a:lnTo>
                        <a:pt x="3385" y="6918"/>
                      </a:lnTo>
                      <a:lnTo>
                        <a:pt x="3359" y="6955"/>
                      </a:lnTo>
                      <a:lnTo>
                        <a:pt x="3318" y="6955"/>
                      </a:lnTo>
                      <a:lnTo>
                        <a:pt x="3338" y="6925"/>
                      </a:lnTo>
                      <a:lnTo>
                        <a:pt x="3360" y="6899"/>
                      </a:lnTo>
                      <a:lnTo>
                        <a:pt x="3411" y="6849"/>
                      </a:lnTo>
                      <a:lnTo>
                        <a:pt x="3435" y="6823"/>
                      </a:lnTo>
                      <a:lnTo>
                        <a:pt x="3455" y="6794"/>
                      </a:lnTo>
                      <a:lnTo>
                        <a:pt x="3472" y="6762"/>
                      </a:lnTo>
                      <a:lnTo>
                        <a:pt x="3483" y="6726"/>
                      </a:lnTo>
                      <a:lnTo>
                        <a:pt x="3415" y="6738"/>
                      </a:lnTo>
                      <a:lnTo>
                        <a:pt x="3346" y="6745"/>
                      </a:lnTo>
                      <a:lnTo>
                        <a:pt x="3278" y="6750"/>
                      </a:lnTo>
                      <a:lnTo>
                        <a:pt x="3214" y="6759"/>
                      </a:lnTo>
                      <a:lnTo>
                        <a:pt x="3159" y="6775"/>
                      </a:lnTo>
                      <a:lnTo>
                        <a:pt x="3108" y="6798"/>
                      </a:lnTo>
                      <a:lnTo>
                        <a:pt x="3012" y="6852"/>
                      </a:lnTo>
                      <a:lnTo>
                        <a:pt x="2873" y="6844"/>
                      </a:lnTo>
                      <a:lnTo>
                        <a:pt x="2821" y="6855"/>
                      </a:lnTo>
                      <a:lnTo>
                        <a:pt x="2776" y="6840"/>
                      </a:lnTo>
                      <a:close/>
                      <a:moveTo>
                        <a:pt x="3126" y="3957"/>
                      </a:moveTo>
                      <a:lnTo>
                        <a:pt x="3075" y="3985"/>
                      </a:lnTo>
                      <a:lnTo>
                        <a:pt x="3038" y="4044"/>
                      </a:lnTo>
                      <a:lnTo>
                        <a:pt x="2932" y="4081"/>
                      </a:lnTo>
                      <a:lnTo>
                        <a:pt x="2847" y="4182"/>
                      </a:lnTo>
                      <a:lnTo>
                        <a:pt x="2629" y="4185"/>
                      </a:lnTo>
                      <a:lnTo>
                        <a:pt x="2844" y="4167"/>
                      </a:lnTo>
                      <a:lnTo>
                        <a:pt x="2918" y="4067"/>
                      </a:lnTo>
                      <a:lnTo>
                        <a:pt x="3018" y="4026"/>
                      </a:lnTo>
                      <a:lnTo>
                        <a:pt x="3038" y="3978"/>
                      </a:lnTo>
                      <a:lnTo>
                        <a:pt x="3104" y="3938"/>
                      </a:lnTo>
                      <a:lnTo>
                        <a:pt x="3113" y="3950"/>
                      </a:lnTo>
                      <a:lnTo>
                        <a:pt x="3126" y="3957"/>
                      </a:lnTo>
                      <a:close/>
                      <a:moveTo>
                        <a:pt x="1218" y="3287"/>
                      </a:moveTo>
                      <a:lnTo>
                        <a:pt x="1195" y="3315"/>
                      </a:lnTo>
                      <a:lnTo>
                        <a:pt x="1169" y="3335"/>
                      </a:lnTo>
                      <a:lnTo>
                        <a:pt x="1141" y="3348"/>
                      </a:lnTo>
                      <a:lnTo>
                        <a:pt x="1112" y="3357"/>
                      </a:lnTo>
                      <a:lnTo>
                        <a:pt x="1049" y="3361"/>
                      </a:lnTo>
                      <a:lnTo>
                        <a:pt x="985" y="3358"/>
                      </a:lnTo>
                      <a:lnTo>
                        <a:pt x="922" y="3356"/>
                      </a:lnTo>
                      <a:lnTo>
                        <a:pt x="892" y="3358"/>
                      </a:lnTo>
                      <a:lnTo>
                        <a:pt x="864" y="3363"/>
                      </a:lnTo>
                      <a:lnTo>
                        <a:pt x="839" y="3375"/>
                      </a:lnTo>
                      <a:lnTo>
                        <a:pt x="815" y="3391"/>
                      </a:lnTo>
                      <a:lnTo>
                        <a:pt x="795" y="3415"/>
                      </a:lnTo>
                      <a:lnTo>
                        <a:pt x="779" y="3448"/>
                      </a:lnTo>
                      <a:lnTo>
                        <a:pt x="729" y="3451"/>
                      </a:lnTo>
                      <a:lnTo>
                        <a:pt x="681" y="3463"/>
                      </a:lnTo>
                      <a:lnTo>
                        <a:pt x="634" y="3479"/>
                      </a:lnTo>
                      <a:lnTo>
                        <a:pt x="589" y="3498"/>
                      </a:lnTo>
                      <a:lnTo>
                        <a:pt x="544" y="3518"/>
                      </a:lnTo>
                      <a:lnTo>
                        <a:pt x="497" y="3534"/>
                      </a:lnTo>
                      <a:lnTo>
                        <a:pt x="450" y="3547"/>
                      </a:lnTo>
                      <a:lnTo>
                        <a:pt x="400" y="3551"/>
                      </a:lnTo>
                      <a:lnTo>
                        <a:pt x="455" y="3539"/>
                      </a:lnTo>
                      <a:lnTo>
                        <a:pt x="503" y="3522"/>
                      </a:lnTo>
                      <a:lnTo>
                        <a:pt x="584" y="3477"/>
                      </a:lnTo>
                      <a:lnTo>
                        <a:pt x="621" y="3455"/>
                      </a:lnTo>
                      <a:lnTo>
                        <a:pt x="661" y="3438"/>
                      </a:lnTo>
                      <a:lnTo>
                        <a:pt x="703" y="3426"/>
                      </a:lnTo>
                      <a:lnTo>
                        <a:pt x="727" y="3424"/>
                      </a:lnTo>
                      <a:lnTo>
                        <a:pt x="752" y="3425"/>
                      </a:lnTo>
                      <a:lnTo>
                        <a:pt x="773" y="3388"/>
                      </a:lnTo>
                      <a:lnTo>
                        <a:pt x="568" y="3365"/>
                      </a:lnTo>
                      <a:lnTo>
                        <a:pt x="521" y="3355"/>
                      </a:lnTo>
                      <a:lnTo>
                        <a:pt x="478" y="3335"/>
                      </a:lnTo>
                      <a:lnTo>
                        <a:pt x="398" y="3287"/>
                      </a:lnTo>
                      <a:lnTo>
                        <a:pt x="359" y="3265"/>
                      </a:lnTo>
                      <a:lnTo>
                        <a:pt x="318" y="3248"/>
                      </a:lnTo>
                      <a:lnTo>
                        <a:pt x="274" y="3239"/>
                      </a:lnTo>
                      <a:lnTo>
                        <a:pt x="250" y="3239"/>
                      </a:lnTo>
                      <a:lnTo>
                        <a:pt x="226" y="3243"/>
                      </a:lnTo>
                      <a:lnTo>
                        <a:pt x="0" y="3162"/>
                      </a:lnTo>
                      <a:lnTo>
                        <a:pt x="221" y="3232"/>
                      </a:lnTo>
                      <a:lnTo>
                        <a:pt x="248" y="3225"/>
                      </a:lnTo>
                      <a:lnTo>
                        <a:pt x="274" y="3223"/>
                      </a:lnTo>
                      <a:lnTo>
                        <a:pt x="322" y="3230"/>
                      </a:lnTo>
                      <a:lnTo>
                        <a:pt x="366" y="3246"/>
                      </a:lnTo>
                      <a:lnTo>
                        <a:pt x="409" y="3269"/>
                      </a:lnTo>
                      <a:lnTo>
                        <a:pt x="493" y="3320"/>
                      </a:lnTo>
                      <a:lnTo>
                        <a:pt x="537" y="3340"/>
                      </a:lnTo>
                      <a:lnTo>
                        <a:pt x="553" y="3346"/>
                      </a:lnTo>
                      <a:lnTo>
                        <a:pt x="559" y="3347"/>
                      </a:lnTo>
                      <a:lnTo>
                        <a:pt x="584" y="3350"/>
                      </a:lnTo>
                      <a:lnTo>
                        <a:pt x="788" y="3367"/>
                      </a:lnTo>
                      <a:lnTo>
                        <a:pt x="805" y="3351"/>
                      </a:lnTo>
                      <a:lnTo>
                        <a:pt x="821" y="3340"/>
                      </a:lnTo>
                      <a:lnTo>
                        <a:pt x="838" y="3331"/>
                      </a:lnTo>
                      <a:lnTo>
                        <a:pt x="855" y="3326"/>
                      </a:lnTo>
                      <a:lnTo>
                        <a:pt x="891" y="3323"/>
                      </a:lnTo>
                      <a:lnTo>
                        <a:pt x="928" y="3324"/>
                      </a:lnTo>
                      <a:lnTo>
                        <a:pt x="965" y="3327"/>
                      </a:lnTo>
                      <a:lnTo>
                        <a:pt x="1005" y="3327"/>
                      </a:lnTo>
                      <a:lnTo>
                        <a:pt x="1045" y="3318"/>
                      </a:lnTo>
                      <a:lnTo>
                        <a:pt x="1087" y="3299"/>
                      </a:lnTo>
                      <a:lnTo>
                        <a:pt x="1099" y="3314"/>
                      </a:lnTo>
                      <a:lnTo>
                        <a:pt x="1114" y="3324"/>
                      </a:lnTo>
                      <a:lnTo>
                        <a:pt x="1131" y="3328"/>
                      </a:lnTo>
                      <a:lnTo>
                        <a:pt x="1147" y="3326"/>
                      </a:lnTo>
                      <a:lnTo>
                        <a:pt x="1164" y="3319"/>
                      </a:lnTo>
                      <a:lnTo>
                        <a:pt x="1179" y="3306"/>
                      </a:lnTo>
                      <a:lnTo>
                        <a:pt x="1190" y="3287"/>
                      </a:lnTo>
                      <a:lnTo>
                        <a:pt x="1197" y="3263"/>
                      </a:lnTo>
                      <a:lnTo>
                        <a:pt x="1218" y="3287"/>
                      </a:lnTo>
                      <a:close/>
                      <a:moveTo>
                        <a:pt x="6021" y="4120"/>
                      </a:moveTo>
                      <a:lnTo>
                        <a:pt x="6168" y="4212"/>
                      </a:lnTo>
                      <a:lnTo>
                        <a:pt x="6151" y="4219"/>
                      </a:lnTo>
                      <a:lnTo>
                        <a:pt x="6140" y="4234"/>
                      </a:lnTo>
                      <a:lnTo>
                        <a:pt x="6062" y="4195"/>
                      </a:lnTo>
                      <a:lnTo>
                        <a:pt x="6061" y="4175"/>
                      </a:lnTo>
                      <a:lnTo>
                        <a:pt x="6052" y="4158"/>
                      </a:lnTo>
                      <a:lnTo>
                        <a:pt x="6034" y="4147"/>
                      </a:lnTo>
                      <a:lnTo>
                        <a:pt x="6024" y="4144"/>
                      </a:lnTo>
                      <a:lnTo>
                        <a:pt x="6011" y="4144"/>
                      </a:lnTo>
                      <a:lnTo>
                        <a:pt x="6019" y="4133"/>
                      </a:lnTo>
                      <a:lnTo>
                        <a:pt x="6021" y="4120"/>
                      </a:lnTo>
                      <a:close/>
                      <a:moveTo>
                        <a:pt x="6361" y="4498"/>
                      </a:moveTo>
                      <a:lnTo>
                        <a:pt x="6415" y="4583"/>
                      </a:lnTo>
                      <a:lnTo>
                        <a:pt x="6407" y="4719"/>
                      </a:lnTo>
                      <a:lnTo>
                        <a:pt x="6438" y="4771"/>
                      </a:lnTo>
                      <a:lnTo>
                        <a:pt x="6392" y="4734"/>
                      </a:lnTo>
                      <a:lnTo>
                        <a:pt x="6396" y="4583"/>
                      </a:lnTo>
                      <a:lnTo>
                        <a:pt x="6354" y="4524"/>
                      </a:lnTo>
                      <a:lnTo>
                        <a:pt x="6361" y="4498"/>
                      </a:lnTo>
                      <a:close/>
                      <a:moveTo>
                        <a:pt x="2490" y="2358"/>
                      </a:moveTo>
                      <a:lnTo>
                        <a:pt x="2445" y="2321"/>
                      </a:lnTo>
                      <a:lnTo>
                        <a:pt x="2402" y="2279"/>
                      </a:lnTo>
                      <a:lnTo>
                        <a:pt x="2322" y="2192"/>
                      </a:lnTo>
                      <a:lnTo>
                        <a:pt x="2241" y="2104"/>
                      </a:lnTo>
                      <a:lnTo>
                        <a:pt x="2198" y="2063"/>
                      </a:lnTo>
                      <a:lnTo>
                        <a:pt x="2151" y="2027"/>
                      </a:lnTo>
                      <a:lnTo>
                        <a:pt x="2211" y="2039"/>
                      </a:lnTo>
                      <a:lnTo>
                        <a:pt x="2252" y="2073"/>
                      </a:lnTo>
                      <a:lnTo>
                        <a:pt x="2290" y="2110"/>
                      </a:lnTo>
                      <a:lnTo>
                        <a:pt x="2367" y="2190"/>
                      </a:lnTo>
                      <a:lnTo>
                        <a:pt x="2407" y="2229"/>
                      </a:lnTo>
                      <a:lnTo>
                        <a:pt x="2449" y="2268"/>
                      </a:lnTo>
                      <a:lnTo>
                        <a:pt x="2495" y="2303"/>
                      </a:lnTo>
                      <a:lnTo>
                        <a:pt x="2547" y="2335"/>
                      </a:lnTo>
                      <a:lnTo>
                        <a:pt x="2516" y="2341"/>
                      </a:lnTo>
                      <a:lnTo>
                        <a:pt x="2490" y="2358"/>
                      </a:lnTo>
                      <a:close/>
                      <a:moveTo>
                        <a:pt x="3583" y="3080"/>
                      </a:moveTo>
                      <a:lnTo>
                        <a:pt x="3556" y="3028"/>
                      </a:lnTo>
                      <a:lnTo>
                        <a:pt x="3534" y="2972"/>
                      </a:lnTo>
                      <a:lnTo>
                        <a:pt x="3510" y="2922"/>
                      </a:lnTo>
                      <a:lnTo>
                        <a:pt x="3495" y="2902"/>
                      </a:lnTo>
                      <a:lnTo>
                        <a:pt x="3479" y="2887"/>
                      </a:lnTo>
                      <a:lnTo>
                        <a:pt x="3444" y="2860"/>
                      </a:lnTo>
                      <a:lnTo>
                        <a:pt x="3417" y="2828"/>
                      </a:lnTo>
                      <a:lnTo>
                        <a:pt x="3396" y="2792"/>
                      </a:lnTo>
                      <a:lnTo>
                        <a:pt x="3377" y="2756"/>
                      </a:lnTo>
                      <a:lnTo>
                        <a:pt x="3342" y="2682"/>
                      </a:lnTo>
                      <a:lnTo>
                        <a:pt x="3319" y="2648"/>
                      </a:lnTo>
                      <a:lnTo>
                        <a:pt x="3311" y="2635"/>
                      </a:lnTo>
                      <a:lnTo>
                        <a:pt x="3307" y="2632"/>
                      </a:lnTo>
                      <a:lnTo>
                        <a:pt x="3292" y="2617"/>
                      </a:lnTo>
                      <a:lnTo>
                        <a:pt x="3262" y="2582"/>
                      </a:lnTo>
                      <a:lnTo>
                        <a:pt x="3242" y="2540"/>
                      </a:lnTo>
                      <a:lnTo>
                        <a:pt x="3228" y="2495"/>
                      </a:lnTo>
                      <a:lnTo>
                        <a:pt x="3216" y="2448"/>
                      </a:lnTo>
                      <a:lnTo>
                        <a:pt x="3205" y="2402"/>
                      </a:lnTo>
                      <a:lnTo>
                        <a:pt x="3191" y="2357"/>
                      </a:lnTo>
                      <a:lnTo>
                        <a:pt x="3170" y="2316"/>
                      </a:lnTo>
                      <a:lnTo>
                        <a:pt x="3142" y="2279"/>
                      </a:lnTo>
                      <a:lnTo>
                        <a:pt x="3162" y="2296"/>
                      </a:lnTo>
                      <a:lnTo>
                        <a:pt x="3178" y="2316"/>
                      </a:lnTo>
                      <a:lnTo>
                        <a:pt x="3204" y="2358"/>
                      </a:lnTo>
                      <a:lnTo>
                        <a:pt x="3222" y="2405"/>
                      </a:lnTo>
                      <a:lnTo>
                        <a:pt x="3238" y="2454"/>
                      </a:lnTo>
                      <a:lnTo>
                        <a:pt x="3256" y="2503"/>
                      </a:lnTo>
                      <a:lnTo>
                        <a:pt x="3276" y="2549"/>
                      </a:lnTo>
                      <a:lnTo>
                        <a:pt x="3304" y="2590"/>
                      </a:lnTo>
                      <a:lnTo>
                        <a:pt x="3322" y="2609"/>
                      </a:lnTo>
                      <a:lnTo>
                        <a:pt x="3344" y="2625"/>
                      </a:lnTo>
                      <a:lnTo>
                        <a:pt x="3350" y="2578"/>
                      </a:lnTo>
                      <a:lnTo>
                        <a:pt x="3360" y="2532"/>
                      </a:lnTo>
                      <a:lnTo>
                        <a:pt x="3387" y="2440"/>
                      </a:lnTo>
                      <a:lnTo>
                        <a:pt x="3412" y="2347"/>
                      </a:lnTo>
                      <a:lnTo>
                        <a:pt x="3421" y="2299"/>
                      </a:lnTo>
                      <a:lnTo>
                        <a:pt x="3423" y="2249"/>
                      </a:lnTo>
                      <a:lnTo>
                        <a:pt x="3419" y="2222"/>
                      </a:lnTo>
                      <a:lnTo>
                        <a:pt x="3412" y="2198"/>
                      </a:lnTo>
                      <a:lnTo>
                        <a:pt x="3389" y="2153"/>
                      </a:lnTo>
                      <a:lnTo>
                        <a:pt x="3354" y="2072"/>
                      </a:lnTo>
                      <a:lnTo>
                        <a:pt x="3329" y="1989"/>
                      </a:lnTo>
                      <a:lnTo>
                        <a:pt x="3306" y="1903"/>
                      </a:lnTo>
                      <a:lnTo>
                        <a:pt x="3280" y="1820"/>
                      </a:lnTo>
                      <a:lnTo>
                        <a:pt x="3315" y="1849"/>
                      </a:lnTo>
                      <a:lnTo>
                        <a:pt x="3335" y="1927"/>
                      </a:lnTo>
                      <a:lnTo>
                        <a:pt x="3361" y="2009"/>
                      </a:lnTo>
                      <a:lnTo>
                        <a:pt x="3395" y="2091"/>
                      </a:lnTo>
                      <a:lnTo>
                        <a:pt x="3435" y="2172"/>
                      </a:lnTo>
                      <a:lnTo>
                        <a:pt x="3464" y="2276"/>
                      </a:lnTo>
                      <a:lnTo>
                        <a:pt x="3500" y="2213"/>
                      </a:lnTo>
                      <a:lnTo>
                        <a:pt x="3528" y="2147"/>
                      </a:lnTo>
                      <a:lnTo>
                        <a:pt x="3551" y="2078"/>
                      </a:lnTo>
                      <a:lnTo>
                        <a:pt x="3569" y="2009"/>
                      </a:lnTo>
                      <a:lnTo>
                        <a:pt x="3555" y="2089"/>
                      </a:lnTo>
                      <a:lnTo>
                        <a:pt x="3535" y="2169"/>
                      </a:lnTo>
                      <a:lnTo>
                        <a:pt x="3520" y="2208"/>
                      </a:lnTo>
                      <a:lnTo>
                        <a:pt x="3504" y="2246"/>
                      </a:lnTo>
                      <a:lnTo>
                        <a:pt x="3483" y="2283"/>
                      </a:lnTo>
                      <a:lnTo>
                        <a:pt x="3460" y="2317"/>
                      </a:lnTo>
                      <a:lnTo>
                        <a:pt x="3446" y="2340"/>
                      </a:lnTo>
                      <a:lnTo>
                        <a:pt x="3432" y="2370"/>
                      </a:lnTo>
                      <a:lnTo>
                        <a:pt x="3408" y="2443"/>
                      </a:lnTo>
                      <a:lnTo>
                        <a:pt x="3388" y="2526"/>
                      </a:lnTo>
                      <a:lnTo>
                        <a:pt x="3374" y="2613"/>
                      </a:lnTo>
                      <a:lnTo>
                        <a:pt x="3376" y="2635"/>
                      </a:lnTo>
                      <a:lnTo>
                        <a:pt x="3386" y="2666"/>
                      </a:lnTo>
                      <a:lnTo>
                        <a:pt x="3398" y="2703"/>
                      </a:lnTo>
                      <a:lnTo>
                        <a:pt x="3408" y="2743"/>
                      </a:lnTo>
                      <a:lnTo>
                        <a:pt x="3414" y="2765"/>
                      </a:lnTo>
                      <a:lnTo>
                        <a:pt x="3423" y="2783"/>
                      </a:lnTo>
                      <a:lnTo>
                        <a:pt x="3448" y="2815"/>
                      </a:lnTo>
                      <a:lnTo>
                        <a:pt x="3478" y="2842"/>
                      </a:lnTo>
                      <a:lnTo>
                        <a:pt x="3512" y="2866"/>
                      </a:lnTo>
                      <a:lnTo>
                        <a:pt x="3547" y="2890"/>
                      </a:lnTo>
                      <a:lnTo>
                        <a:pt x="3578" y="2917"/>
                      </a:lnTo>
                      <a:lnTo>
                        <a:pt x="3591" y="2932"/>
                      </a:lnTo>
                      <a:lnTo>
                        <a:pt x="3603" y="2949"/>
                      </a:lnTo>
                      <a:lnTo>
                        <a:pt x="3611" y="2970"/>
                      </a:lnTo>
                      <a:lnTo>
                        <a:pt x="3618" y="2991"/>
                      </a:lnTo>
                      <a:lnTo>
                        <a:pt x="3601" y="3006"/>
                      </a:lnTo>
                      <a:lnTo>
                        <a:pt x="3588" y="3028"/>
                      </a:lnTo>
                      <a:lnTo>
                        <a:pt x="3581" y="3053"/>
                      </a:lnTo>
                      <a:lnTo>
                        <a:pt x="3583" y="3080"/>
                      </a:lnTo>
                      <a:close/>
                      <a:moveTo>
                        <a:pt x="3976" y="1290"/>
                      </a:moveTo>
                      <a:lnTo>
                        <a:pt x="3950" y="1104"/>
                      </a:lnTo>
                      <a:lnTo>
                        <a:pt x="3939" y="1062"/>
                      </a:lnTo>
                      <a:lnTo>
                        <a:pt x="3924" y="1029"/>
                      </a:lnTo>
                      <a:lnTo>
                        <a:pt x="3885" y="974"/>
                      </a:lnTo>
                      <a:lnTo>
                        <a:pt x="3868" y="947"/>
                      </a:lnTo>
                      <a:lnTo>
                        <a:pt x="3855" y="914"/>
                      </a:lnTo>
                      <a:lnTo>
                        <a:pt x="3850" y="873"/>
                      </a:lnTo>
                      <a:lnTo>
                        <a:pt x="3853" y="818"/>
                      </a:lnTo>
                      <a:lnTo>
                        <a:pt x="3856" y="782"/>
                      </a:lnTo>
                      <a:lnTo>
                        <a:pt x="3854" y="750"/>
                      </a:lnTo>
                      <a:lnTo>
                        <a:pt x="3849" y="721"/>
                      </a:lnTo>
                      <a:lnTo>
                        <a:pt x="3839" y="695"/>
                      </a:lnTo>
                      <a:lnTo>
                        <a:pt x="3811" y="649"/>
                      </a:lnTo>
                      <a:lnTo>
                        <a:pt x="3772" y="611"/>
                      </a:lnTo>
                      <a:lnTo>
                        <a:pt x="3726" y="576"/>
                      </a:lnTo>
                      <a:lnTo>
                        <a:pt x="3676" y="541"/>
                      </a:lnTo>
                      <a:lnTo>
                        <a:pt x="3626" y="503"/>
                      </a:lnTo>
                      <a:lnTo>
                        <a:pt x="3580" y="458"/>
                      </a:lnTo>
                      <a:lnTo>
                        <a:pt x="3563" y="436"/>
                      </a:lnTo>
                      <a:lnTo>
                        <a:pt x="3550" y="414"/>
                      </a:lnTo>
                      <a:lnTo>
                        <a:pt x="3540" y="394"/>
                      </a:lnTo>
                      <a:lnTo>
                        <a:pt x="3536" y="374"/>
                      </a:lnTo>
                      <a:lnTo>
                        <a:pt x="3536" y="333"/>
                      </a:lnTo>
                      <a:lnTo>
                        <a:pt x="3546" y="293"/>
                      </a:lnTo>
                      <a:lnTo>
                        <a:pt x="3581" y="212"/>
                      </a:lnTo>
                      <a:lnTo>
                        <a:pt x="3600" y="170"/>
                      </a:lnTo>
                      <a:lnTo>
                        <a:pt x="3606" y="153"/>
                      </a:lnTo>
                      <a:lnTo>
                        <a:pt x="3614" y="125"/>
                      </a:lnTo>
                      <a:lnTo>
                        <a:pt x="3614" y="89"/>
                      </a:lnTo>
                      <a:lnTo>
                        <a:pt x="3604" y="58"/>
                      </a:lnTo>
                      <a:lnTo>
                        <a:pt x="3592" y="29"/>
                      </a:lnTo>
                      <a:lnTo>
                        <a:pt x="3589" y="0"/>
                      </a:lnTo>
                      <a:lnTo>
                        <a:pt x="3629" y="54"/>
                      </a:lnTo>
                      <a:lnTo>
                        <a:pt x="3637" y="72"/>
                      </a:lnTo>
                      <a:lnTo>
                        <a:pt x="3641" y="93"/>
                      </a:lnTo>
                      <a:lnTo>
                        <a:pt x="3638" y="115"/>
                      </a:lnTo>
                      <a:lnTo>
                        <a:pt x="3633" y="140"/>
                      </a:lnTo>
                      <a:lnTo>
                        <a:pt x="3594" y="250"/>
                      </a:lnTo>
                      <a:lnTo>
                        <a:pt x="3577" y="307"/>
                      </a:lnTo>
                      <a:lnTo>
                        <a:pt x="3573" y="336"/>
                      </a:lnTo>
                      <a:lnTo>
                        <a:pt x="3573" y="364"/>
                      </a:lnTo>
                      <a:lnTo>
                        <a:pt x="3577" y="391"/>
                      </a:lnTo>
                      <a:lnTo>
                        <a:pt x="3587" y="416"/>
                      </a:lnTo>
                      <a:lnTo>
                        <a:pt x="3604" y="440"/>
                      </a:lnTo>
                      <a:lnTo>
                        <a:pt x="3629" y="462"/>
                      </a:lnTo>
                      <a:lnTo>
                        <a:pt x="3758" y="555"/>
                      </a:lnTo>
                      <a:lnTo>
                        <a:pt x="3788" y="581"/>
                      </a:lnTo>
                      <a:lnTo>
                        <a:pt x="3817" y="609"/>
                      </a:lnTo>
                      <a:lnTo>
                        <a:pt x="3838" y="630"/>
                      </a:lnTo>
                      <a:lnTo>
                        <a:pt x="3864" y="671"/>
                      </a:lnTo>
                      <a:lnTo>
                        <a:pt x="3887" y="646"/>
                      </a:lnTo>
                      <a:lnTo>
                        <a:pt x="3904" y="616"/>
                      </a:lnTo>
                      <a:lnTo>
                        <a:pt x="3917" y="585"/>
                      </a:lnTo>
                      <a:lnTo>
                        <a:pt x="3932" y="554"/>
                      </a:lnTo>
                      <a:lnTo>
                        <a:pt x="3919" y="617"/>
                      </a:lnTo>
                      <a:lnTo>
                        <a:pt x="3900" y="677"/>
                      </a:lnTo>
                      <a:lnTo>
                        <a:pt x="3886" y="738"/>
                      </a:lnTo>
                      <a:lnTo>
                        <a:pt x="3884" y="770"/>
                      </a:lnTo>
                      <a:lnTo>
                        <a:pt x="3886" y="803"/>
                      </a:lnTo>
                      <a:lnTo>
                        <a:pt x="3897" y="869"/>
                      </a:lnTo>
                      <a:lnTo>
                        <a:pt x="3909" y="912"/>
                      </a:lnTo>
                      <a:lnTo>
                        <a:pt x="3921" y="941"/>
                      </a:lnTo>
                      <a:lnTo>
                        <a:pt x="3934" y="963"/>
                      </a:lnTo>
                      <a:lnTo>
                        <a:pt x="3963" y="1002"/>
                      </a:lnTo>
                      <a:lnTo>
                        <a:pt x="3980" y="1034"/>
                      </a:lnTo>
                      <a:lnTo>
                        <a:pt x="3999" y="1081"/>
                      </a:lnTo>
                      <a:lnTo>
                        <a:pt x="4047" y="1248"/>
                      </a:lnTo>
                      <a:lnTo>
                        <a:pt x="4025" y="1248"/>
                      </a:lnTo>
                      <a:lnTo>
                        <a:pt x="4005" y="1256"/>
                      </a:lnTo>
                      <a:lnTo>
                        <a:pt x="3988" y="1270"/>
                      </a:lnTo>
                      <a:lnTo>
                        <a:pt x="3976" y="1290"/>
                      </a:lnTo>
                      <a:close/>
                      <a:moveTo>
                        <a:pt x="4489" y="1111"/>
                      </a:moveTo>
                      <a:lnTo>
                        <a:pt x="4526" y="1060"/>
                      </a:lnTo>
                      <a:lnTo>
                        <a:pt x="4567" y="1011"/>
                      </a:lnTo>
                      <a:lnTo>
                        <a:pt x="4611" y="966"/>
                      </a:lnTo>
                      <a:lnTo>
                        <a:pt x="4658" y="924"/>
                      </a:lnTo>
                      <a:lnTo>
                        <a:pt x="4759" y="848"/>
                      </a:lnTo>
                      <a:lnTo>
                        <a:pt x="4862" y="781"/>
                      </a:lnTo>
                      <a:lnTo>
                        <a:pt x="4875" y="727"/>
                      </a:lnTo>
                      <a:lnTo>
                        <a:pt x="4892" y="681"/>
                      </a:lnTo>
                      <a:lnTo>
                        <a:pt x="4919" y="639"/>
                      </a:lnTo>
                      <a:lnTo>
                        <a:pt x="4938" y="619"/>
                      </a:lnTo>
                      <a:lnTo>
                        <a:pt x="4959" y="600"/>
                      </a:lnTo>
                      <a:lnTo>
                        <a:pt x="4978" y="503"/>
                      </a:lnTo>
                      <a:lnTo>
                        <a:pt x="4989" y="455"/>
                      </a:lnTo>
                      <a:lnTo>
                        <a:pt x="5006" y="410"/>
                      </a:lnTo>
                      <a:lnTo>
                        <a:pt x="5016" y="410"/>
                      </a:lnTo>
                      <a:lnTo>
                        <a:pt x="4982" y="607"/>
                      </a:lnTo>
                      <a:lnTo>
                        <a:pt x="4977" y="625"/>
                      </a:lnTo>
                      <a:lnTo>
                        <a:pt x="4968" y="639"/>
                      </a:lnTo>
                      <a:lnTo>
                        <a:pt x="4945" y="662"/>
                      </a:lnTo>
                      <a:lnTo>
                        <a:pt x="4919" y="696"/>
                      </a:lnTo>
                      <a:lnTo>
                        <a:pt x="4908" y="722"/>
                      </a:lnTo>
                      <a:lnTo>
                        <a:pt x="4897" y="758"/>
                      </a:lnTo>
                      <a:lnTo>
                        <a:pt x="4911" y="770"/>
                      </a:lnTo>
                      <a:lnTo>
                        <a:pt x="4956" y="731"/>
                      </a:lnTo>
                      <a:lnTo>
                        <a:pt x="5003" y="694"/>
                      </a:lnTo>
                      <a:lnTo>
                        <a:pt x="5101" y="623"/>
                      </a:lnTo>
                      <a:lnTo>
                        <a:pt x="5148" y="586"/>
                      </a:lnTo>
                      <a:lnTo>
                        <a:pt x="5192" y="547"/>
                      </a:lnTo>
                      <a:lnTo>
                        <a:pt x="5234" y="503"/>
                      </a:lnTo>
                      <a:lnTo>
                        <a:pt x="5271" y="455"/>
                      </a:lnTo>
                      <a:lnTo>
                        <a:pt x="5250" y="490"/>
                      </a:lnTo>
                      <a:lnTo>
                        <a:pt x="5227" y="523"/>
                      </a:lnTo>
                      <a:lnTo>
                        <a:pt x="5174" y="583"/>
                      </a:lnTo>
                      <a:lnTo>
                        <a:pt x="5054" y="692"/>
                      </a:lnTo>
                      <a:lnTo>
                        <a:pt x="5077" y="685"/>
                      </a:lnTo>
                      <a:lnTo>
                        <a:pt x="5096" y="683"/>
                      </a:lnTo>
                      <a:lnTo>
                        <a:pt x="5115" y="686"/>
                      </a:lnTo>
                      <a:lnTo>
                        <a:pt x="5133" y="690"/>
                      </a:lnTo>
                      <a:lnTo>
                        <a:pt x="5171" y="699"/>
                      </a:lnTo>
                      <a:lnTo>
                        <a:pt x="5191" y="698"/>
                      </a:lnTo>
                      <a:lnTo>
                        <a:pt x="5214" y="692"/>
                      </a:lnTo>
                      <a:lnTo>
                        <a:pt x="5185" y="704"/>
                      </a:lnTo>
                      <a:lnTo>
                        <a:pt x="5154" y="709"/>
                      </a:lnTo>
                      <a:lnTo>
                        <a:pt x="5093" y="710"/>
                      </a:lnTo>
                      <a:lnTo>
                        <a:pt x="5061" y="711"/>
                      </a:lnTo>
                      <a:lnTo>
                        <a:pt x="5030" y="716"/>
                      </a:lnTo>
                      <a:lnTo>
                        <a:pt x="5000" y="727"/>
                      </a:lnTo>
                      <a:lnTo>
                        <a:pt x="4985" y="736"/>
                      </a:lnTo>
                      <a:lnTo>
                        <a:pt x="4971" y="748"/>
                      </a:lnTo>
                      <a:lnTo>
                        <a:pt x="4924" y="782"/>
                      </a:lnTo>
                      <a:lnTo>
                        <a:pt x="4872" y="813"/>
                      </a:lnTo>
                      <a:lnTo>
                        <a:pt x="4762" y="891"/>
                      </a:lnTo>
                      <a:lnTo>
                        <a:pt x="4710" y="933"/>
                      </a:lnTo>
                      <a:lnTo>
                        <a:pt x="4661" y="979"/>
                      </a:lnTo>
                      <a:lnTo>
                        <a:pt x="4616" y="1027"/>
                      </a:lnTo>
                      <a:lnTo>
                        <a:pt x="4576" y="1080"/>
                      </a:lnTo>
                      <a:lnTo>
                        <a:pt x="4544" y="1139"/>
                      </a:lnTo>
                      <a:lnTo>
                        <a:pt x="4518" y="1204"/>
                      </a:lnTo>
                      <a:lnTo>
                        <a:pt x="4524" y="1177"/>
                      </a:lnTo>
                      <a:lnTo>
                        <a:pt x="4519" y="1153"/>
                      </a:lnTo>
                      <a:lnTo>
                        <a:pt x="4507" y="1129"/>
                      </a:lnTo>
                      <a:lnTo>
                        <a:pt x="4489" y="1111"/>
                      </a:lnTo>
                      <a:close/>
                    </a:path>
                  </a:pathLst>
                </a:custGeom>
                <a:solidFill>
                  <a:srgbClr val="CC9954"/>
                </a:solid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164">
                  <a:extLst>
                    <a:ext uri="{FF2B5EF4-FFF2-40B4-BE49-F238E27FC236}">
                      <a16:creationId xmlns:a16="http://schemas.microsoft.com/office/drawing/2014/main" id="{36D226E9-6165-4FC8-9746-A5A30EC1C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9163" y="3036888"/>
                  <a:ext cx="579438" cy="914400"/>
                </a:xfrm>
                <a:custGeom>
                  <a:avLst/>
                  <a:gdLst>
                    <a:gd name="T0" fmla="*/ 229 w 2550"/>
                    <a:gd name="T1" fmla="*/ 4994 h 5177"/>
                    <a:gd name="T2" fmla="*/ 516 w 2550"/>
                    <a:gd name="T3" fmla="*/ 4884 h 5177"/>
                    <a:gd name="T4" fmla="*/ 747 w 2550"/>
                    <a:gd name="T5" fmla="*/ 4628 h 5177"/>
                    <a:gd name="T6" fmla="*/ 791 w 2550"/>
                    <a:gd name="T7" fmla="*/ 4135 h 5177"/>
                    <a:gd name="T8" fmla="*/ 732 w 2550"/>
                    <a:gd name="T9" fmla="*/ 3557 h 5177"/>
                    <a:gd name="T10" fmla="*/ 549 w 2550"/>
                    <a:gd name="T11" fmla="*/ 3309 h 5177"/>
                    <a:gd name="T12" fmla="*/ 356 w 2550"/>
                    <a:gd name="T13" fmla="*/ 3221 h 5177"/>
                    <a:gd name="T14" fmla="*/ 418 w 2550"/>
                    <a:gd name="T15" fmla="*/ 3194 h 5177"/>
                    <a:gd name="T16" fmla="*/ 224 w 2550"/>
                    <a:gd name="T17" fmla="*/ 3048 h 5177"/>
                    <a:gd name="T18" fmla="*/ 15 w 2550"/>
                    <a:gd name="T19" fmla="*/ 2893 h 5177"/>
                    <a:gd name="T20" fmla="*/ 373 w 2550"/>
                    <a:gd name="T21" fmla="*/ 3063 h 5177"/>
                    <a:gd name="T22" fmla="*/ 577 w 2550"/>
                    <a:gd name="T23" fmla="*/ 3228 h 5177"/>
                    <a:gd name="T24" fmla="*/ 796 w 2550"/>
                    <a:gd name="T25" fmla="*/ 3208 h 5177"/>
                    <a:gd name="T26" fmla="*/ 844 w 2550"/>
                    <a:gd name="T27" fmla="*/ 2597 h 5177"/>
                    <a:gd name="T28" fmla="*/ 662 w 2550"/>
                    <a:gd name="T29" fmla="*/ 2200 h 5177"/>
                    <a:gd name="T30" fmla="*/ 420 w 2550"/>
                    <a:gd name="T31" fmla="*/ 1748 h 5177"/>
                    <a:gd name="T32" fmla="*/ 426 w 2550"/>
                    <a:gd name="T33" fmla="*/ 1655 h 5177"/>
                    <a:gd name="T34" fmla="*/ 905 w 2550"/>
                    <a:gd name="T35" fmla="*/ 2419 h 5177"/>
                    <a:gd name="T36" fmla="*/ 1127 w 2550"/>
                    <a:gd name="T37" fmla="*/ 2591 h 5177"/>
                    <a:gd name="T38" fmla="*/ 1272 w 2550"/>
                    <a:gd name="T39" fmla="*/ 1982 h 5177"/>
                    <a:gd name="T40" fmla="*/ 1266 w 2550"/>
                    <a:gd name="T41" fmla="*/ 1648 h 5177"/>
                    <a:gd name="T42" fmla="*/ 1341 w 2550"/>
                    <a:gd name="T43" fmla="*/ 1455 h 5177"/>
                    <a:gd name="T44" fmla="*/ 1399 w 2550"/>
                    <a:gd name="T45" fmla="*/ 1003 h 5177"/>
                    <a:gd name="T46" fmla="*/ 1146 w 2550"/>
                    <a:gd name="T47" fmla="*/ 402 h 5177"/>
                    <a:gd name="T48" fmla="*/ 898 w 2550"/>
                    <a:gd name="T49" fmla="*/ 188 h 5177"/>
                    <a:gd name="T50" fmla="*/ 1119 w 2550"/>
                    <a:gd name="T51" fmla="*/ 319 h 5177"/>
                    <a:gd name="T52" fmla="*/ 1282 w 2550"/>
                    <a:gd name="T53" fmla="*/ 128 h 5177"/>
                    <a:gd name="T54" fmla="*/ 1324 w 2550"/>
                    <a:gd name="T55" fmla="*/ 687 h 5177"/>
                    <a:gd name="T56" fmla="*/ 1497 w 2550"/>
                    <a:gd name="T57" fmla="*/ 450 h 5177"/>
                    <a:gd name="T58" fmla="*/ 1483 w 2550"/>
                    <a:gd name="T59" fmla="*/ 936 h 5177"/>
                    <a:gd name="T60" fmla="*/ 1586 w 2550"/>
                    <a:gd name="T61" fmla="*/ 980 h 5177"/>
                    <a:gd name="T62" fmla="*/ 1968 w 2550"/>
                    <a:gd name="T63" fmla="*/ 744 h 5177"/>
                    <a:gd name="T64" fmla="*/ 2026 w 2550"/>
                    <a:gd name="T65" fmla="*/ 401 h 5177"/>
                    <a:gd name="T66" fmla="*/ 2048 w 2550"/>
                    <a:gd name="T67" fmla="*/ 435 h 5177"/>
                    <a:gd name="T68" fmla="*/ 2260 w 2550"/>
                    <a:gd name="T69" fmla="*/ 524 h 5177"/>
                    <a:gd name="T70" fmla="*/ 2001 w 2550"/>
                    <a:gd name="T71" fmla="*/ 787 h 5177"/>
                    <a:gd name="T72" fmla="*/ 1675 w 2550"/>
                    <a:gd name="T73" fmla="*/ 994 h 5177"/>
                    <a:gd name="T74" fmla="*/ 1508 w 2550"/>
                    <a:gd name="T75" fmla="*/ 1435 h 5177"/>
                    <a:gd name="T76" fmla="*/ 1596 w 2550"/>
                    <a:gd name="T77" fmla="*/ 1941 h 5177"/>
                    <a:gd name="T78" fmla="*/ 2001 w 2550"/>
                    <a:gd name="T79" fmla="*/ 1711 h 5177"/>
                    <a:gd name="T80" fmla="*/ 2321 w 2550"/>
                    <a:gd name="T81" fmla="*/ 1486 h 5177"/>
                    <a:gd name="T82" fmla="*/ 2217 w 2550"/>
                    <a:gd name="T83" fmla="*/ 1588 h 5177"/>
                    <a:gd name="T84" fmla="*/ 2359 w 2550"/>
                    <a:gd name="T85" fmla="*/ 1637 h 5177"/>
                    <a:gd name="T86" fmla="*/ 2550 w 2550"/>
                    <a:gd name="T87" fmla="*/ 1739 h 5177"/>
                    <a:gd name="T88" fmla="*/ 2374 w 2550"/>
                    <a:gd name="T89" fmla="*/ 1676 h 5177"/>
                    <a:gd name="T90" fmla="*/ 2065 w 2550"/>
                    <a:gd name="T91" fmla="*/ 1724 h 5177"/>
                    <a:gd name="T92" fmla="*/ 1696 w 2550"/>
                    <a:gd name="T93" fmla="*/ 1959 h 5177"/>
                    <a:gd name="T94" fmla="*/ 1464 w 2550"/>
                    <a:gd name="T95" fmla="*/ 2202 h 5177"/>
                    <a:gd name="T96" fmla="*/ 1078 w 2550"/>
                    <a:gd name="T97" fmla="*/ 3359 h 5177"/>
                    <a:gd name="T98" fmla="*/ 1081 w 2550"/>
                    <a:gd name="T99" fmla="*/ 3568 h 5177"/>
                    <a:gd name="T100" fmla="*/ 1197 w 2550"/>
                    <a:gd name="T101" fmla="*/ 4621 h 5177"/>
                    <a:gd name="T102" fmla="*/ 1621 w 2550"/>
                    <a:gd name="T103" fmla="*/ 5041 h 5177"/>
                    <a:gd name="T104" fmla="*/ 1486 w 2550"/>
                    <a:gd name="T105" fmla="*/ 5003 h 5177"/>
                    <a:gd name="T106" fmla="*/ 1224 w 2550"/>
                    <a:gd name="T107" fmla="*/ 4874 h 5177"/>
                    <a:gd name="T108" fmla="*/ 987 w 2550"/>
                    <a:gd name="T109" fmla="*/ 4882 h 5177"/>
                    <a:gd name="T110" fmla="*/ 680 w 2550"/>
                    <a:gd name="T111" fmla="*/ 5079 h 5177"/>
                    <a:gd name="T112" fmla="*/ 659 w 2550"/>
                    <a:gd name="T113" fmla="*/ 5030 h 5177"/>
                    <a:gd name="T114" fmla="*/ 383 w 2550"/>
                    <a:gd name="T115" fmla="*/ 4982 h 5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550" h="5177">
                      <a:moveTo>
                        <a:pt x="0" y="5047"/>
                      </a:moveTo>
                      <a:lnTo>
                        <a:pt x="20" y="5034"/>
                      </a:lnTo>
                      <a:lnTo>
                        <a:pt x="42" y="5028"/>
                      </a:lnTo>
                      <a:lnTo>
                        <a:pt x="83" y="5023"/>
                      </a:lnTo>
                      <a:lnTo>
                        <a:pt x="125" y="5026"/>
                      </a:lnTo>
                      <a:lnTo>
                        <a:pt x="168" y="5021"/>
                      </a:lnTo>
                      <a:lnTo>
                        <a:pt x="202" y="5010"/>
                      </a:lnTo>
                      <a:lnTo>
                        <a:pt x="229" y="4994"/>
                      </a:lnTo>
                      <a:lnTo>
                        <a:pt x="267" y="4956"/>
                      </a:lnTo>
                      <a:lnTo>
                        <a:pt x="297" y="4926"/>
                      </a:lnTo>
                      <a:lnTo>
                        <a:pt x="314" y="4918"/>
                      </a:lnTo>
                      <a:lnTo>
                        <a:pt x="320" y="4917"/>
                      </a:lnTo>
                      <a:lnTo>
                        <a:pt x="333" y="4918"/>
                      </a:lnTo>
                      <a:lnTo>
                        <a:pt x="365" y="4917"/>
                      </a:lnTo>
                      <a:lnTo>
                        <a:pt x="415" y="4908"/>
                      </a:lnTo>
                      <a:lnTo>
                        <a:pt x="516" y="4884"/>
                      </a:lnTo>
                      <a:lnTo>
                        <a:pt x="573" y="4865"/>
                      </a:lnTo>
                      <a:lnTo>
                        <a:pt x="615" y="4842"/>
                      </a:lnTo>
                      <a:lnTo>
                        <a:pt x="647" y="4815"/>
                      </a:lnTo>
                      <a:lnTo>
                        <a:pt x="669" y="4784"/>
                      </a:lnTo>
                      <a:lnTo>
                        <a:pt x="688" y="4750"/>
                      </a:lnTo>
                      <a:lnTo>
                        <a:pt x="705" y="4712"/>
                      </a:lnTo>
                      <a:lnTo>
                        <a:pt x="723" y="4672"/>
                      </a:lnTo>
                      <a:lnTo>
                        <a:pt x="747" y="4628"/>
                      </a:lnTo>
                      <a:lnTo>
                        <a:pt x="772" y="4575"/>
                      </a:lnTo>
                      <a:lnTo>
                        <a:pt x="786" y="4517"/>
                      </a:lnTo>
                      <a:lnTo>
                        <a:pt x="792" y="4458"/>
                      </a:lnTo>
                      <a:lnTo>
                        <a:pt x="794" y="4396"/>
                      </a:lnTo>
                      <a:lnTo>
                        <a:pt x="792" y="4271"/>
                      </a:lnTo>
                      <a:lnTo>
                        <a:pt x="793" y="4209"/>
                      </a:lnTo>
                      <a:lnTo>
                        <a:pt x="800" y="4149"/>
                      </a:lnTo>
                      <a:lnTo>
                        <a:pt x="791" y="4135"/>
                      </a:lnTo>
                      <a:lnTo>
                        <a:pt x="788" y="4120"/>
                      </a:lnTo>
                      <a:lnTo>
                        <a:pt x="790" y="4089"/>
                      </a:lnTo>
                      <a:lnTo>
                        <a:pt x="798" y="4058"/>
                      </a:lnTo>
                      <a:lnTo>
                        <a:pt x="800" y="4027"/>
                      </a:lnTo>
                      <a:lnTo>
                        <a:pt x="787" y="3892"/>
                      </a:lnTo>
                      <a:lnTo>
                        <a:pt x="771" y="3767"/>
                      </a:lnTo>
                      <a:lnTo>
                        <a:pt x="752" y="3654"/>
                      </a:lnTo>
                      <a:lnTo>
                        <a:pt x="732" y="3557"/>
                      </a:lnTo>
                      <a:lnTo>
                        <a:pt x="708" y="3477"/>
                      </a:lnTo>
                      <a:lnTo>
                        <a:pt x="682" y="3415"/>
                      </a:lnTo>
                      <a:lnTo>
                        <a:pt x="654" y="3372"/>
                      </a:lnTo>
                      <a:lnTo>
                        <a:pt x="639" y="3360"/>
                      </a:lnTo>
                      <a:lnTo>
                        <a:pt x="624" y="3353"/>
                      </a:lnTo>
                      <a:lnTo>
                        <a:pt x="608" y="3339"/>
                      </a:lnTo>
                      <a:lnTo>
                        <a:pt x="590" y="3328"/>
                      </a:lnTo>
                      <a:lnTo>
                        <a:pt x="549" y="3309"/>
                      </a:lnTo>
                      <a:lnTo>
                        <a:pt x="529" y="3299"/>
                      </a:lnTo>
                      <a:lnTo>
                        <a:pt x="513" y="3287"/>
                      </a:lnTo>
                      <a:lnTo>
                        <a:pt x="501" y="3270"/>
                      </a:lnTo>
                      <a:lnTo>
                        <a:pt x="495" y="3248"/>
                      </a:lnTo>
                      <a:lnTo>
                        <a:pt x="486" y="3219"/>
                      </a:lnTo>
                      <a:lnTo>
                        <a:pt x="443" y="3211"/>
                      </a:lnTo>
                      <a:lnTo>
                        <a:pt x="399" y="3212"/>
                      </a:lnTo>
                      <a:lnTo>
                        <a:pt x="356" y="3221"/>
                      </a:lnTo>
                      <a:lnTo>
                        <a:pt x="336" y="3230"/>
                      </a:lnTo>
                      <a:lnTo>
                        <a:pt x="318" y="3242"/>
                      </a:lnTo>
                      <a:lnTo>
                        <a:pt x="280" y="3257"/>
                      </a:lnTo>
                      <a:lnTo>
                        <a:pt x="299" y="3237"/>
                      </a:lnTo>
                      <a:lnTo>
                        <a:pt x="321" y="3222"/>
                      </a:lnTo>
                      <a:lnTo>
                        <a:pt x="344" y="3211"/>
                      </a:lnTo>
                      <a:lnTo>
                        <a:pt x="367" y="3202"/>
                      </a:lnTo>
                      <a:lnTo>
                        <a:pt x="418" y="3194"/>
                      </a:lnTo>
                      <a:lnTo>
                        <a:pt x="471" y="3193"/>
                      </a:lnTo>
                      <a:lnTo>
                        <a:pt x="449" y="3167"/>
                      </a:lnTo>
                      <a:lnTo>
                        <a:pt x="422" y="3142"/>
                      </a:lnTo>
                      <a:lnTo>
                        <a:pt x="392" y="3119"/>
                      </a:lnTo>
                      <a:lnTo>
                        <a:pt x="359" y="3099"/>
                      </a:lnTo>
                      <a:lnTo>
                        <a:pt x="290" y="3066"/>
                      </a:lnTo>
                      <a:lnTo>
                        <a:pt x="255" y="3056"/>
                      </a:lnTo>
                      <a:lnTo>
                        <a:pt x="224" y="3048"/>
                      </a:lnTo>
                      <a:lnTo>
                        <a:pt x="186" y="3037"/>
                      </a:lnTo>
                      <a:lnTo>
                        <a:pt x="169" y="3026"/>
                      </a:lnTo>
                      <a:lnTo>
                        <a:pt x="154" y="3011"/>
                      </a:lnTo>
                      <a:lnTo>
                        <a:pt x="111" y="2995"/>
                      </a:lnTo>
                      <a:lnTo>
                        <a:pt x="73" y="2972"/>
                      </a:lnTo>
                      <a:lnTo>
                        <a:pt x="42" y="2944"/>
                      </a:lnTo>
                      <a:lnTo>
                        <a:pt x="18" y="2908"/>
                      </a:lnTo>
                      <a:lnTo>
                        <a:pt x="15" y="2893"/>
                      </a:lnTo>
                      <a:lnTo>
                        <a:pt x="22" y="2887"/>
                      </a:lnTo>
                      <a:lnTo>
                        <a:pt x="34" y="2889"/>
                      </a:lnTo>
                      <a:lnTo>
                        <a:pt x="48" y="2900"/>
                      </a:lnTo>
                      <a:lnTo>
                        <a:pt x="80" y="2930"/>
                      </a:lnTo>
                      <a:lnTo>
                        <a:pt x="115" y="2957"/>
                      </a:lnTo>
                      <a:lnTo>
                        <a:pt x="197" y="3002"/>
                      </a:lnTo>
                      <a:lnTo>
                        <a:pt x="285" y="3038"/>
                      </a:lnTo>
                      <a:lnTo>
                        <a:pt x="373" y="3063"/>
                      </a:lnTo>
                      <a:lnTo>
                        <a:pt x="404" y="3075"/>
                      </a:lnTo>
                      <a:lnTo>
                        <a:pt x="430" y="3093"/>
                      </a:lnTo>
                      <a:lnTo>
                        <a:pt x="472" y="3140"/>
                      </a:lnTo>
                      <a:lnTo>
                        <a:pt x="509" y="3186"/>
                      </a:lnTo>
                      <a:lnTo>
                        <a:pt x="528" y="3203"/>
                      </a:lnTo>
                      <a:lnTo>
                        <a:pt x="536" y="3210"/>
                      </a:lnTo>
                      <a:lnTo>
                        <a:pt x="550" y="3215"/>
                      </a:lnTo>
                      <a:lnTo>
                        <a:pt x="577" y="3228"/>
                      </a:lnTo>
                      <a:lnTo>
                        <a:pt x="599" y="3244"/>
                      </a:lnTo>
                      <a:lnTo>
                        <a:pt x="640" y="3279"/>
                      </a:lnTo>
                      <a:lnTo>
                        <a:pt x="661" y="3295"/>
                      </a:lnTo>
                      <a:lnTo>
                        <a:pt x="683" y="3308"/>
                      </a:lnTo>
                      <a:lnTo>
                        <a:pt x="709" y="3317"/>
                      </a:lnTo>
                      <a:lnTo>
                        <a:pt x="741" y="3320"/>
                      </a:lnTo>
                      <a:lnTo>
                        <a:pt x="770" y="3264"/>
                      </a:lnTo>
                      <a:lnTo>
                        <a:pt x="796" y="3208"/>
                      </a:lnTo>
                      <a:lnTo>
                        <a:pt x="818" y="3149"/>
                      </a:lnTo>
                      <a:lnTo>
                        <a:pt x="836" y="3089"/>
                      </a:lnTo>
                      <a:lnTo>
                        <a:pt x="862" y="2967"/>
                      </a:lnTo>
                      <a:lnTo>
                        <a:pt x="870" y="2905"/>
                      </a:lnTo>
                      <a:lnTo>
                        <a:pt x="873" y="2843"/>
                      </a:lnTo>
                      <a:lnTo>
                        <a:pt x="867" y="2719"/>
                      </a:lnTo>
                      <a:lnTo>
                        <a:pt x="858" y="2657"/>
                      </a:lnTo>
                      <a:lnTo>
                        <a:pt x="844" y="2597"/>
                      </a:lnTo>
                      <a:lnTo>
                        <a:pt x="826" y="2537"/>
                      </a:lnTo>
                      <a:lnTo>
                        <a:pt x="803" y="2479"/>
                      </a:lnTo>
                      <a:lnTo>
                        <a:pt x="776" y="2422"/>
                      </a:lnTo>
                      <a:lnTo>
                        <a:pt x="744" y="2366"/>
                      </a:lnTo>
                      <a:lnTo>
                        <a:pt x="721" y="2324"/>
                      </a:lnTo>
                      <a:lnTo>
                        <a:pt x="705" y="2282"/>
                      </a:lnTo>
                      <a:lnTo>
                        <a:pt x="688" y="2240"/>
                      </a:lnTo>
                      <a:lnTo>
                        <a:pt x="662" y="2200"/>
                      </a:lnTo>
                      <a:lnTo>
                        <a:pt x="634" y="2161"/>
                      </a:lnTo>
                      <a:lnTo>
                        <a:pt x="610" y="2121"/>
                      </a:lnTo>
                      <a:lnTo>
                        <a:pt x="569" y="2036"/>
                      </a:lnTo>
                      <a:lnTo>
                        <a:pt x="529" y="1950"/>
                      </a:lnTo>
                      <a:lnTo>
                        <a:pt x="508" y="1908"/>
                      </a:lnTo>
                      <a:lnTo>
                        <a:pt x="482" y="1866"/>
                      </a:lnTo>
                      <a:lnTo>
                        <a:pt x="447" y="1808"/>
                      </a:lnTo>
                      <a:lnTo>
                        <a:pt x="420" y="1748"/>
                      </a:lnTo>
                      <a:lnTo>
                        <a:pt x="378" y="1622"/>
                      </a:lnTo>
                      <a:lnTo>
                        <a:pt x="316" y="1365"/>
                      </a:lnTo>
                      <a:lnTo>
                        <a:pt x="346" y="1364"/>
                      </a:lnTo>
                      <a:lnTo>
                        <a:pt x="372" y="1353"/>
                      </a:lnTo>
                      <a:lnTo>
                        <a:pt x="384" y="1429"/>
                      </a:lnTo>
                      <a:lnTo>
                        <a:pt x="400" y="1504"/>
                      </a:lnTo>
                      <a:lnTo>
                        <a:pt x="415" y="1579"/>
                      </a:lnTo>
                      <a:lnTo>
                        <a:pt x="426" y="1655"/>
                      </a:lnTo>
                      <a:lnTo>
                        <a:pt x="467" y="1733"/>
                      </a:lnTo>
                      <a:lnTo>
                        <a:pt x="511" y="1807"/>
                      </a:lnTo>
                      <a:lnTo>
                        <a:pt x="609" y="1955"/>
                      </a:lnTo>
                      <a:lnTo>
                        <a:pt x="677" y="2061"/>
                      </a:lnTo>
                      <a:lnTo>
                        <a:pt x="741" y="2169"/>
                      </a:lnTo>
                      <a:lnTo>
                        <a:pt x="806" y="2277"/>
                      </a:lnTo>
                      <a:lnTo>
                        <a:pt x="882" y="2385"/>
                      </a:lnTo>
                      <a:lnTo>
                        <a:pt x="905" y="2419"/>
                      </a:lnTo>
                      <a:lnTo>
                        <a:pt x="927" y="2455"/>
                      </a:lnTo>
                      <a:lnTo>
                        <a:pt x="964" y="2531"/>
                      </a:lnTo>
                      <a:lnTo>
                        <a:pt x="1000" y="2606"/>
                      </a:lnTo>
                      <a:lnTo>
                        <a:pt x="1022" y="2641"/>
                      </a:lnTo>
                      <a:lnTo>
                        <a:pt x="1047" y="2674"/>
                      </a:lnTo>
                      <a:lnTo>
                        <a:pt x="1077" y="2674"/>
                      </a:lnTo>
                      <a:lnTo>
                        <a:pt x="1104" y="2634"/>
                      </a:lnTo>
                      <a:lnTo>
                        <a:pt x="1127" y="2591"/>
                      </a:lnTo>
                      <a:lnTo>
                        <a:pt x="1162" y="2503"/>
                      </a:lnTo>
                      <a:lnTo>
                        <a:pt x="1194" y="2412"/>
                      </a:lnTo>
                      <a:lnTo>
                        <a:pt x="1230" y="2323"/>
                      </a:lnTo>
                      <a:lnTo>
                        <a:pt x="1251" y="2268"/>
                      </a:lnTo>
                      <a:lnTo>
                        <a:pt x="1263" y="2211"/>
                      </a:lnTo>
                      <a:lnTo>
                        <a:pt x="1271" y="2155"/>
                      </a:lnTo>
                      <a:lnTo>
                        <a:pt x="1274" y="2098"/>
                      </a:lnTo>
                      <a:lnTo>
                        <a:pt x="1272" y="1982"/>
                      </a:lnTo>
                      <a:lnTo>
                        <a:pt x="1267" y="1866"/>
                      </a:lnTo>
                      <a:lnTo>
                        <a:pt x="1213" y="1766"/>
                      </a:lnTo>
                      <a:lnTo>
                        <a:pt x="1234" y="1738"/>
                      </a:lnTo>
                      <a:lnTo>
                        <a:pt x="1248" y="1704"/>
                      </a:lnTo>
                      <a:lnTo>
                        <a:pt x="1252" y="1666"/>
                      </a:lnTo>
                      <a:lnTo>
                        <a:pt x="1245" y="1628"/>
                      </a:lnTo>
                      <a:lnTo>
                        <a:pt x="1255" y="1640"/>
                      </a:lnTo>
                      <a:lnTo>
                        <a:pt x="1266" y="1648"/>
                      </a:lnTo>
                      <a:lnTo>
                        <a:pt x="1278" y="1652"/>
                      </a:lnTo>
                      <a:lnTo>
                        <a:pt x="1289" y="1651"/>
                      </a:lnTo>
                      <a:lnTo>
                        <a:pt x="1299" y="1648"/>
                      </a:lnTo>
                      <a:lnTo>
                        <a:pt x="1308" y="1640"/>
                      </a:lnTo>
                      <a:lnTo>
                        <a:pt x="1313" y="1629"/>
                      </a:lnTo>
                      <a:lnTo>
                        <a:pt x="1316" y="1614"/>
                      </a:lnTo>
                      <a:lnTo>
                        <a:pt x="1325" y="1535"/>
                      </a:lnTo>
                      <a:lnTo>
                        <a:pt x="1341" y="1455"/>
                      </a:lnTo>
                      <a:lnTo>
                        <a:pt x="1363" y="1376"/>
                      </a:lnTo>
                      <a:lnTo>
                        <a:pt x="1387" y="1299"/>
                      </a:lnTo>
                      <a:lnTo>
                        <a:pt x="1405" y="1231"/>
                      </a:lnTo>
                      <a:lnTo>
                        <a:pt x="1413" y="1159"/>
                      </a:lnTo>
                      <a:lnTo>
                        <a:pt x="1413" y="1121"/>
                      </a:lnTo>
                      <a:lnTo>
                        <a:pt x="1411" y="1083"/>
                      </a:lnTo>
                      <a:lnTo>
                        <a:pt x="1407" y="1043"/>
                      </a:lnTo>
                      <a:lnTo>
                        <a:pt x="1399" y="1003"/>
                      </a:lnTo>
                      <a:lnTo>
                        <a:pt x="1377" y="918"/>
                      </a:lnTo>
                      <a:lnTo>
                        <a:pt x="1344" y="832"/>
                      </a:lnTo>
                      <a:lnTo>
                        <a:pt x="1300" y="742"/>
                      </a:lnTo>
                      <a:lnTo>
                        <a:pt x="1245" y="650"/>
                      </a:lnTo>
                      <a:lnTo>
                        <a:pt x="1189" y="450"/>
                      </a:lnTo>
                      <a:lnTo>
                        <a:pt x="1168" y="438"/>
                      </a:lnTo>
                      <a:lnTo>
                        <a:pt x="1154" y="421"/>
                      </a:lnTo>
                      <a:lnTo>
                        <a:pt x="1146" y="402"/>
                      </a:lnTo>
                      <a:lnTo>
                        <a:pt x="1144" y="379"/>
                      </a:lnTo>
                      <a:lnTo>
                        <a:pt x="1114" y="350"/>
                      </a:lnTo>
                      <a:lnTo>
                        <a:pt x="1078" y="325"/>
                      </a:lnTo>
                      <a:lnTo>
                        <a:pt x="997" y="280"/>
                      </a:lnTo>
                      <a:lnTo>
                        <a:pt x="958" y="255"/>
                      </a:lnTo>
                      <a:lnTo>
                        <a:pt x="925" y="226"/>
                      </a:lnTo>
                      <a:lnTo>
                        <a:pt x="910" y="208"/>
                      </a:lnTo>
                      <a:lnTo>
                        <a:pt x="898" y="188"/>
                      </a:lnTo>
                      <a:lnTo>
                        <a:pt x="888" y="167"/>
                      </a:lnTo>
                      <a:lnTo>
                        <a:pt x="882" y="141"/>
                      </a:lnTo>
                      <a:lnTo>
                        <a:pt x="912" y="188"/>
                      </a:lnTo>
                      <a:lnTo>
                        <a:pt x="951" y="227"/>
                      </a:lnTo>
                      <a:lnTo>
                        <a:pt x="997" y="257"/>
                      </a:lnTo>
                      <a:lnTo>
                        <a:pt x="1050" y="279"/>
                      </a:lnTo>
                      <a:lnTo>
                        <a:pt x="1094" y="298"/>
                      </a:lnTo>
                      <a:lnTo>
                        <a:pt x="1119" y="319"/>
                      </a:lnTo>
                      <a:lnTo>
                        <a:pt x="1138" y="338"/>
                      </a:lnTo>
                      <a:lnTo>
                        <a:pt x="1166" y="356"/>
                      </a:lnTo>
                      <a:lnTo>
                        <a:pt x="1207" y="267"/>
                      </a:lnTo>
                      <a:lnTo>
                        <a:pt x="1241" y="145"/>
                      </a:lnTo>
                      <a:lnTo>
                        <a:pt x="1286" y="75"/>
                      </a:lnTo>
                      <a:lnTo>
                        <a:pt x="1304" y="0"/>
                      </a:lnTo>
                      <a:lnTo>
                        <a:pt x="1314" y="60"/>
                      </a:lnTo>
                      <a:lnTo>
                        <a:pt x="1282" y="128"/>
                      </a:lnTo>
                      <a:lnTo>
                        <a:pt x="1256" y="200"/>
                      </a:lnTo>
                      <a:lnTo>
                        <a:pt x="1239" y="274"/>
                      </a:lnTo>
                      <a:lnTo>
                        <a:pt x="1229" y="350"/>
                      </a:lnTo>
                      <a:lnTo>
                        <a:pt x="1229" y="424"/>
                      </a:lnTo>
                      <a:lnTo>
                        <a:pt x="1238" y="499"/>
                      </a:lnTo>
                      <a:lnTo>
                        <a:pt x="1258" y="573"/>
                      </a:lnTo>
                      <a:lnTo>
                        <a:pt x="1289" y="642"/>
                      </a:lnTo>
                      <a:lnTo>
                        <a:pt x="1324" y="687"/>
                      </a:lnTo>
                      <a:lnTo>
                        <a:pt x="1355" y="735"/>
                      </a:lnTo>
                      <a:lnTo>
                        <a:pt x="1383" y="786"/>
                      </a:lnTo>
                      <a:lnTo>
                        <a:pt x="1410" y="838"/>
                      </a:lnTo>
                      <a:lnTo>
                        <a:pt x="1413" y="736"/>
                      </a:lnTo>
                      <a:lnTo>
                        <a:pt x="1424" y="636"/>
                      </a:lnTo>
                      <a:lnTo>
                        <a:pt x="1459" y="435"/>
                      </a:lnTo>
                      <a:lnTo>
                        <a:pt x="1477" y="446"/>
                      </a:lnTo>
                      <a:lnTo>
                        <a:pt x="1497" y="450"/>
                      </a:lnTo>
                      <a:lnTo>
                        <a:pt x="1477" y="605"/>
                      </a:lnTo>
                      <a:lnTo>
                        <a:pt x="1475" y="643"/>
                      </a:lnTo>
                      <a:lnTo>
                        <a:pt x="1476" y="682"/>
                      </a:lnTo>
                      <a:lnTo>
                        <a:pt x="1483" y="760"/>
                      </a:lnTo>
                      <a:lnTo>
                        <a:pt x="1487" y="839"/>
                      </a:lnTo>
                      <a:lnTo>
                        <a:pt x="1482" y="879"/>
                      </a:lnTo>
                      <a:lnTo>
                        <a:pt x="1473" y="920"/>
                      </a:lnTo>
                      <a:lnTo>
                        <a:pt x="1483" y="936"/>
                      </a:lnTo>
                      <a:lnTo>
                        <a:pt x="1490" y="953"/>
                      </a:lnTo>
                      <a:lnTo>
                        <a:pt x="1492" y="991"/>
                      </a:lnTo>
                      <a:lnTo>
                        <a:pt x="1505" y="1014"/>
                      </a:lnTo>
                      <a:lnTo>
                        <a:pt x="1508" y="1042"/>
                      </a:lnTo>
                      <a:lnTo>
                        <a:pt x="1535" y="1033"/>
                      </a:lnTo>
                      <a:lnTo>
                        <a:pt x="1556" y="1019"/>
                      </a:lnTo>
                      <a:lnTo>
                        <a:pt x="1572" y="1000"/>
                      </a:lnTo>
                      <a:lnTo>
                        <a:pt x="1586" y="980"/>
                      </a:lnTo>
                      <a:lnTo>
                        <a:pt x="1614" y="940"/>
                      </a:lnTo>
                      <a:lnTo>
                        <a:pt x="1631" y="920"/>
                      </a:lnTo>
                      <a:lnTo>
                        <a:pt x="1653" y="905"/>
                      </a:lnTo>
                      <a:lnTo>
                        <a:pt x="1761" y="841"/>
                      </a:lnTo>
                      <a:lnTo>
                        <a:pt x="1866" y="776"/>
                      </a:lnTo>
                      <a:lnTo>
                        <a:pt x="1900" y="763"/>
                      </a:lnTo>
                      <a:lnTo>
                        <a:pt x="1934" y="756"/>
                      </a:lnTo>
                      <a:lnTo>
                        <a:pt x="1968" y="744"/>
                      </a:lnTo>
                      <a:lnTo>
                        <a:pt x="1985" y="732"/>
                      </a:lnTo>
                      <a:lnTo>
                        <a:pt x="2001" y="716"/>
                      </a:lnTo>
                      <a:lnTo>
                        <a:pt x="2012" y="700"/>
                      </a:lnTo>
                      <a:lnTo>
                        <a:pt x="2019" y="682"/>
                      </a:lnTo>
                      <a:lnTo>
                        <a:pt x="2028" y="636"/>
                      </a:lnTo>
                      <a:lnTo>
                        <a:pt x="2031" y="583"/>
                      </a:lnTo>
                      <a:lnTo>
                        <a:pt x="2029" y="523"/>
                      </a:lnTo>
                      <a:lnTo>
                        <a:pt x="2026" y="401"/>
                      </a:lnTo>
                      <a:lnTo>
                        <a:pt x="2028" y="344"/>
                      </a:lnTo>
                      <a:lnTo>
                        <a:pt x="2030" y="324"/>
                      </a:lnTo>
                      <a:lnTo>
                        <a:pt x="2038" y="294"/>
                      </a:lnTo>
                      <a:lnTo>
                        <a:pt x="2019" y="257"/>
                      </a:lnTo>
                      <a:lnTo>
                        <a:pt x="2053" y="290"/>
                      </a:lnTo>
                      <a:lnTo>
                        <a:pt x="2047" y="325"/>
                      </a:lnTo>
                      <a:lnTo>
                        <a:pt x="2046" y="361"/>
                      </a:lnTo>
                      <a:lnTo>
                        <a:pt x="2048" y="435"/>
                      </a:lnTo>
                      <a:lnTo>
                        <a:pt x="2060" y="579"/>
                      </a:lnTo>
                      <a:lnTo>
                        <a:pt x="2053" y="661"/>
                      </a:lnTo>
                      <a:lnTo>
                        <a:pt x="2099" y="617"/>
                      </a:lnTo>
                      <a:lnTo>
                        <a:pt x="2150" y="576"/>
                      </a:lnTo>
                      <a:lnTo>
                        <a:pt x="2198" y="536"/>
                      </a:lnTo>
                      <a:lnTo>
                        <a:pt x="2243" y="488"/>
                      </a:lnTo>
                      <a:lnTo>
                        <a:pt x="2248" y="508"/>
                      </a:lnTo>
                      <a:lnTo>
                        <a:pt x="2260" y="524"/>
                      </a:lnTo>
                      <a:lnTo>
                        <a:pt x="2234" y="554"/>
                      </a:lnTo>
                      <a:lnTo>
                        <a:pt x="2209" y="577"/>
                      </a:lnTo>
                      <a:lnTo>
                        <a:pt x="2163" y="615"/>
                      </a:lnTo>
                      <a:lnTo>
                        <a:pt x="2141" y="632"/>
                      </a:lnTo>
                      <a:lnTo>
                        <a:pt x="2123" y="653"/>
                      </a:lnTo>
                      <a:lnTo>
                        <a:pt x="2106" y="679"/>
                      </a:lnTo>
                      <a:lnTo>
                        <a:pt x="2091" y="713"/>
                      </a:lnTo>
                      <a:lnTo>
                        <a:pt x="2001" y="787"/>
                      </a:lnTo>
                      <a:lnTo>
                        <a:pt x="1979" y="802"/>
                      </a:lnTo>
                      <a:lnTo>
                        <a:pt x="1957" y="811"/>
                      </a:lnTo>
                      <a:lnTo>
                        <a:pt x="1910" y="823"/>
                      </a:lnTo>
                      <a:lnTo>
                        <a:pt x="1887" y="828"/>
                      </a:lnTo>
                      <a:lnTo>
                        <a:pt x="1863" y="837"/>
                      </a:lnTo>
                      <a:lnTo>
                        <a:pt x="1838" y="850"/>
                      </a:lnTo>
                      <a:lnTo>
                        <a:pt x="1813" y="869"/>
                      </a:lnTo>
                      <a:lnTo>
                        <a:pt x="1675" y="994"/>
                      </a:lnTo>
                      <a:lnTo>
                        <a:pt x="1660" y="991"/>
                      </a:lnTo>
                      <a:lnTo>
                        <a:pt x="1650" y="1039"/>
                      </a:lnTo>
                      <a:lnTo>
                        <a:pt x="1611" y="1088"/>
                      </a:lnTo>
                      <a:lnTo>
                        <a:pt x="1579" y="1140"/>
                      </a:lnTo>
                      <a:lnTo>
                        <a:pt x="1558" y="1197"/>
                      </a:lnTo>
                      <a:lnTo>
                        <a:pt x="1544" y="1257"/>
                      </a:lnTo>
                      <a:lnTo>
                        <a:pt x="1529" y="1346"/>
                      </a:lnTo>
                      <a:lnTo>
                        <a:pt x="1508" y="1435"/>
                      </a:lnTo>
                      <a:lnTo>
                        <a:pt x="1467" y="1613"/>
                      </a:lnTo>
                      <a:lnTo>
                        <a:pt x="1453" y="1702"/>
                      </a:lnTo>
                      <a:lnTo>
                        <a:pt x="1447" y="1790"/>
                      </a:lnTo>
                      <a:lnTo>
                        <a:pt x="1452" y="1880"/>
                      </a:lnTo>
                      <a:lnTo>
                        <a:pt x="1461" y="1925"/>
                      </a:lnTo>
                      <a:lnTo>
                        <a:pt x="1473" y="1970"/>
                      </a:lnTo>
                      <a:lnTo>
                        <a:pt x="1545" y="1956"/>
                      </a:lnTo>
                      <a:lnTo>
                        <a:pt x="1596" y="1941"/>
                      </a:lnTo>
                      <a:lnTo>
                        <a:pt x="1648" y="1915"/>
                      </a:lnTo>
                      <a:lnTo>
                        <a:pt x="1727" y="1869"/>
                      </a:lnTo>
                      <a:lnTo>
                        <a:pt x="1781" y="1831"/>
                      </a:lnTo>
                      <a:lnTo>
                        <a:pt x="1831" y="1791"/>
                      </a:lnTo>
                      <a:lnTo>
                        <a:pt x="1884" y="1755"/>
                      </a:lnTo>
                      <a:lnTo>
                        <a:pt x="1916" y="1740"/>
                      </a:lnTo>
                      <a:lnTo>
                        <a:pt x="1953" y="1728"/>
                      </a:lnTo>
                      <a:lnTo>
                        <a:pt x="2001" y="1711"/>
                      </a:lnTo>
                      <a:lnTo>
                        <a:pt x="2044" y="1687"/>
                      </a:lnTo>
                      <a:lnTo>
                        <a:pt x="2083" y="1658"/>
                      </a:lnTo>
                      <a:lnTo>
                        <a:pt x="2120" y="1626"/>
                      </a:lnTo>
                      <a:lnTo>
                        <a:pt x="2192" y="1560"/>
                      </a:lnTo>
                      <a:lnTo>
                        <a:pt x="2231" y="1533"/>
                      </a:lnTo>
                      <a:lnTo>
                        <a:pt x="2246" y="1523"/>
                      </a:lnTo>
                      <a:lnTo>
                        <a:pt x="2274" y="1509"/>
                      </a:lnTo>
                      <a:lnTo>
                        <a:pt x="2321" y="1486"/>
                      </a:lnTo>
                      <a:lnTo>
                        <a:pt x="2364" y="1459"/>
                      </a:lnTo>
                      <a:lnTo>
                        <a:pt x="2453" y="1402"/>
                      </a:lnTo>
                      <a:lnTo>
                        <a:pt x="2426" y="1437"/>
                      </a:lnTo>
                      <a:lnTo>
                        <a:pt x="2395" y="1465"/>
                      </a:lnTo>
                      <a:lnTo>
                        <a:pt x="2359" y="1490"/>
                      </a:lnTo>
                      <a:lnTo>
                        <a:pt x="2322" y="1513"/>
                      </a:lnTo>
                      <a:lnTo>
                        <a:pt x="2250" y="1560"/>
                      </a:lnTo>
                      <a:lnTo>
                        <a:pt x="2217" y="1588"/>
                      </a:lnTo>
                      <a:lnTo>
                        <a:pt x="2205" y="1600"/>
                      </a:lnTo>
                      <a:lnTo>
                        <a:pt x="2188" y="1621"/>
                      </a:lnTo>
                      <a:lnTo>
                        <a:pt x="2238" y="1601"/>
                      </a:lnTo>
                      <a:lnTo>
                        <a:pt x="2274" y="1595"/>
                      </a:lnTo>
                      <a:lnTo>
                        <a:pt x="2300" y="1599"/>
                      </a:lnTo>
                      <a:lnTo>
                        <a:pt x="2320" y="1610"/>
                      </a:lnTo>
                      <a:lnTo>
                        <a:pt x="2339" y="1624"/>
                      </a:lnTo>
                      <a:lnTo>
                        <a:pt x="2359" y="1637"/>
                      </a:lnTo>
                      <a:lnTo>
                        <a:pt x="2386" y="1646"/>
                      </a:lnTo>
                      <a:lnTo>
                        <a:pt x="2424" y="1647"/>
                      </a:lnTo>
                      <a:lnTo>
                        <a:pt x="2446" y="1648"/>
                      </a:lnTo>
                      <a:lnTo>
                        <a:pt x="2464" y="1656"/>
                      </a:lnTo>
                      <a:lnTo>
                        <a:pt x="2493" y="1683"/>
                      </a:lnTo>
                      <a:lnTo>
                        <a:pt x="2518" y="1715"/>
                      </a:lnTo>
                      <a:lnTo>
                        <a:pt x="2533" y="1729"/>
                      </a:lnTo>
                      <a:lnTo>
                        <a:pt x="2550" y="1739"/>
                      </a:lnTo>
                      <a:lnTo>
                        <a:pt x="2526" y="1736"/>
                      </a:lnTo>
                      <a:lnTo>
                        <a:pt x="2508" y="1725"/>
                      </a:lnTo>
                      <a:lnTo>
                        <a:pt x="2477" y="1692"/>
                      </a:lnTo>
                      <a:lnTo>
                        <a:pt x="2461" y="1676"/>
                      </a:lnTo>
                      <a:lnTo>
                        <a:pt x="2444" y="1665"/>
                      </a:lnTo>
                      <a:lnTo>
                        <a:pt x="2424" y="1662"/>
                      </a:lnTo>
                      <a:lnTo>
                        <a:pt x="2398" y="1670"/>
                      </a:lnTo>
                      <a:lnTo>
                        <a:pt x="2374" y="1676"/>
                      </a:lnTo>
                      <a:lnTo>
                        <a:pt x="2355" y="1671"/>
                      </a:lnTo>
                      <a:lnTo>
                        <a:pt x="2316" y="1645"/>
                      </a:lnTo>
                      <a:lnTo>
                        <a:pt x="2289" y="1634"/>
                      </a:lnTo>
                      <a:lnTo>
                        <a:pt x="2254" y="1629"/>
                      </a:lnTo>
                      <a:lnTo>
                        <a:pt x="2207" y="1635"/>
                      </a:lnTo>
                      <a:lnTo>
                        <a:pt x="2143" y="1658"/>
                      </a:lnTo>
                      <a:lnTo>
                        <a:pt x="2107" y="1694"/>
                      </a:lnTo>
                      <a:lnTo>
                        <a:pt x="2065" y="1724"/>
                      </a:lnTo>
                      <a:lnTo>
                        <a:pt x="1973" y="1772"/>
                      </a:lnTo>
                      <a:lnTo>
                        <a:pt x="1927" y="1796"/>
                      </a:lnTo>
                      <a:lnTo>
                        <a:pt x="1881" y="1821"/>
                      </a:lnTo>
                      <a:lnTo>
                        <a:pt x="1839" y="1851"/>
                      </a:lnTo>
                      <a:lnTo>
                        <a:pt x="1803" y="1889"/>
                      </a:lnTo>
                      <a:lnTo>
                        <a:pt x="1779" y="1912"/>
                      </a:lnTo>
                      <a:lnTo>
                        <a:pt x="1753" y="1930"/>
                      </a:lnTo>
                      <a:lnTo>
                        <a:pt x="1696" y="1959"/>
                      </a:lnTo>
                      <a:lnTo>
                        <a:pt x="1637" y="1985"/>
                      </a:lnTo>
                      <a:lnTo>
                        <a:pt x="1609" y="2000"/>
                      </a:lnTo>
                      <a:lnTo>
                        <a:pt x="1582" y="2018"/>
                      </a:lnTo>
                      <a:lnTo>
                        <a:pt x="1562" y="2034"/>
                      </a:lnTo>
                      <a:lnTo>
                        <a:pt x="1545" y="2053"/>
                      </a:lnTo>
                      <a:lnTo>
                        <a:pt x="1514" y="2097"/>
                      </a:lnTo>
                      <a:lnTo>
                        <a:pt x="1487" y="2147"/>
                      </a:lnTo>
                      <a:lnTo>
                        <a:pt x="1464" y="2202"/>
                      </a:lnTo>
                      <a:lnTo>
                        <a:pt x="1425" y="2311"/>
                      </a:lnTo>
                      <a:lnTo>
                        <a:pt x="1391" y="2407"/>
                      </a:lnTo>
                      <a:lnTo>
                        <a:pt x="1310" y="2611"/>
                      </a:lnTo>
                      <a:lnTo>
                        <a:pt x="1234" y="2817"/>
                      </a:lnTo>
                      <a:lnTo>
                        <a:pt x="1168" y="3026"/>
                      </a:lnTo>
                      <a:lnTo>
                        <a:pt x="1107" y="3237"/>
                      </a:lnTo>
                      <a:lnTo>
                        <a:pt x="1091" y="3297"/>
                      </a:lnTo>
                      <a:lnTo>
                        <a:pt x="1078" y="3359"/>
                      </a:lnTo>
                      <a:lnTo>
                        <a:pt x="1075" y="3421"/>
                      </a:lnTo>
                      <a:lnTo>
                        <a:pt x="1077" y="3451"/>
                      </a:lnTo>
                      <a:lnTo>
                        <a:pt x="1084" y="3482"/>
                      </a:lnTo>
                      <a:lnTo>
                        <a:pt x="1093" y="3491"/>
                      </a:lnTo>
                      <a:lnTo>
                        <a:pt x="1097" y="3500"/>
                      </a:lnTo>
                      <a:lnTo>
                        <a:pt x="1094" y="3521"/>
                      </a:lnTo>
                      <a:lnTo>
                        <a:pt x="1087" y="3542"/>
                      </a:lnTo>
                      <a:lnTo>
                        <a:pt x="1081" y="3568"/>
                      </a:lnTo>
                      <a:lnTo>
                        <a:pt x="1077" y="3727"/>
                      </a:lnTo>
                      <a:lnTo>
                        <a:pt x="1078" y="3878"/>
                      </a:lnTo>
                      <a:lnTo>
                        <a:pt x="1083" y="4020"/>
                      </a:lnTo>
                      <a:lnTo>
                        <a:pt x="1095" y="4155"/>
                      </a:lnTo>
                      <a:lnTo>
                        <a:pt x="1113" y="4282"/>
                      </a:lnTo>
                      <a:lnTo>
                        <a:pt x="1135" y="4401"/>
                      </a:lnTo>
                      <a:lnTo>
                        <a:pt x="1163" y="4514"/>
                      </a:lnTo>
                      <a:lnTo>
                        <a:pt x="1197" y="4621"/>
                      </a:lnTo>
                      <a:lnTo>
                        <a:pt x="1214" y="4661"/>
                      </a:lnTo>
                      <a:lnTo>
                        <a:pt x="1234" y="4699"/>
                      </a:lnTo>
                      <a:lnTo>
                        <a:pt x="1284" y="4764"/>
                      </a:lnTo>
                      <a:lnTo>
                        <a:pt x="1342" y="4819"/>
                      </a:lnTo>
                      <a:lnTo>
                        <a:pt x="1407" y="4870"/>
                      </a:lnTo>
                      <a:lnTo>
                        <a:pt x="1538" y="4966"/>
                      </a:lnTo>
                      <a:lnTo>
                        <a:pt x="1599" y="5019"/>
                      </a:lnTo>
                      <a:lnTo>
                        <a:pt x="1621" y="5041"/>
                      </a:lnTo>
                      <a:lnTo>
                        <a:pt x="1653" y="5081"/>
                      </a:lnTo>
                      <a:lnTo>
                        <a:pt x="1668" y="5136"/>
                      </a:lnTo>
                      <a:lnTo>
                        <a:pt x="1668" y="5177"/>
                      </a:lnTo>
                      <a:lnTo>
                        <a:pt x="1641" y="5173"/>
                      </a:lnTo>
                      <a:lnTo>
                        <a:pt x="1634" y="5121"/>
                      </a:lnTo>
                      <a:lnTo>
                        <a:pt x="1615" y="5095"/>
                      </a:lnTo>
                      <a:lnTo>
                        <a:pt x="1552" y="5047"/>
                      </a:lnTo>
                      <a:lnTo>
                        <a:pt x="1486" y="5003"/>
                      </a:lnTo>
                      <a:lnTo>
                        <a:pt x="1414" y="4968"/>
                      </a:lnTo>
                      <a:lnTo>
                        <a:pt x="1377" y="4955"/>
                      </a:lnTo>
                      <a:lnTo>
                        <a:pt x="1338" y="4945"/>
                      </a:lnTo>
                      <a:lnTo>
                        <a:pt x="1307" y="4918"/>
                      </a:lnTo>
                      <a:lnTo>
                        <a:pt x="1275" y="4891"/>
                      </a:lnTo>
                      <a:lnTo>
                        <a:pt x="1259" y="4881"/>
                      </a:lnTo>
                      <a:lnTo>
                        <a:pt x="1242" y="4875"/>
                      </a:lnTo>
                      <a:lnTo>
                        <a:pt x="1224" y="4874"/>
                      </a:lnTo>
                      <a:lnTo>
                        <a:pt x="1204" y="4877"/>
                      </a:lnTo>
                      <a:lnTo>
                        <a:pt x="1171" y="4880"/>
                      </a:lnTo>
                      <a:lnTo>
                        <a:pt x="1137" y="4877"/>
                      </a:lnTo>
                      <a:lnTo>
                        <a:pt x="1073" y="4863"/>
                      </a:lnTo>
                      <a:lnTo>
                        <a:pt x="1042" y="4861"/>
                      </a:lnTo>
                      <a:lnTo>
                        <a:pt x="1013" y="4865"/>
                      </a:lnTo>
                      <a:lnTo>
                        <a:pt x="1000" y="4873"/>
                      </a:lnTo>
                      <a:lnTo>
                        <a:pt x="987" y="4882"/>
                      </a:lnTo>
                      <a:lnTo>
                        <a:pt x="976" y="4896"/>
                      </a:lnTo>
                      <a:lnTo>
                        <a:pt x="965" y="4914"/>
                      </a:lnTo>
                      <a:lnTo>
                        <a:pt x="902" y="4928"/>
                      </a:lnTo>
                      <a:lnTo>
                        <a:pt x="841" y="4948"/>
                      </a:lnTo>
                      <a:lnTo>
                        <a:pt x="780" y="4974"/>
                      </a:lnTo>
                      <a:lnTo>
                        <a:pt x="725" y="5006"/>
                      </a:lnTo>
                      <a:lnTo>
                        <a:pt x="707" y="5045"/>
                      </a:lnTo>
                      <a:lnTo>
                        <a:pt x="680" y="5079"/>
                      </a:lnTo>
                      <a:lnTo>
                        <a:pt x="647" y="5107"/>
                      </a:lnTo>
                      <a:lnTo>
                        <a:pt x="609" y="5125"/>
                      </a:lnTo>
                      <a:lnTo>
                        <a:pt x="583" y="5162"/>
                      </a:lnTo>
                      <a:lnTo>
                        <a:pt x="542" y="5162"/>
                      </a:lnTo>
                      <a:lnTo>
                        <a:pt x="562" y="5132"/>
                      </a:lnTo>
                      <a:lnTo>
                        <a:pt x="584" y="5106"/>
                      </a:lnTo>
                      <a:lnTo>
                        <a:pt x="635" y="5056"/>
                      </a:lnTo>
                      <a:lnTo>
                        <a:pt x="659" y="5030"/>
                      </a:lnTo>
                      <a:lnTo>
                        <a:pt x="679" y="5001"/>
                      </a:lnTo>
                      <a:lnTo>
                        <a:pt x="696" y="4969"/>
                      </a:lnTo>
                      <a:lnTo>
                        <a:pt x="707" y="4933"/>
                      </a:lnTo>
                      <a:lnTo>
                        <a:pt x="639" y="4945"/>
                      </a:lnTo>
                      <a:lnTo>
                        <a:pt x="570" y="4952"/>
                      </a:lnTo>
                      <a:lnTo>
                        <a:pt x="502" y="4957"/>
                      </a:lnTo>
                      <a:lnTo>
                        <a:pt x="438" y="4966"/>
                      </a:lnTo>
                      <a:lnTo>
                        <a:pt x="383" y="4982"/>
                      </a:lnTo>
                      <a:lnTo>
                        <a:pt x="332" y="5005"/>
                      </a:lnTo>
                      <a:lnTo>
                        <a:pt x="236" y="5059"/>
                      </a:lnTo>
                      <a:lnTo>
                        <a:pt x="97" y="5051"/>
                      </a:lnTo>
                      <a:lnTo>
                        <a:pt x="45" y="5062"/>
                      </a:lnTo>
                      <a:lnTo>
                        <a:pt x="0" y="5047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165">
                  <a:extLst>
                    <a:ext uri="{FF2B5EF4-FFF2-40B4-BE49-F238E27FC236}">
                      <a16:creationId xmlns:a16="http://schemas.microsoft.com/office/drawing/2014/main" id="{06E66042-0617-423D-AE3A-54297520B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26" y="3416300"/>
                  <a:ext cx="112713" cy="42863"/>
                </a:xfrm>
                <a:custGeom>
                  <a:avLst/>
                  <a:gdLst>
                    <a:gd name="T0" fmla="*/ 497 w 497"/>
                    <a:gd name="T1" fmla="*/ 19 h 247"/>
                    <a:gd name="T2" fmla="*/ 446 w 497"/>
                    <a:gd name="T3" fmla="*/ 47 h 247"/>
                    <a:gd name="T4" fmla="*/ 409 w 497"/>
                    <a:gd name="T5" fmla="*/ 106 h 247"/>
                    <a:gd name="T6" fmla="*/ 303 w 497"/>
                    <a:gd name="T7" fmla="*/ 143 h 247"/>
                    <a:gd name="T8" fmla="*/ 218 w 497"/>
                    <a:gd name="T9" fmla="*/ 244 h 247"/>
                    <a:gd name="T10" fmla="*/ 0 w 497"/>
                    <a:gd name="T11" fmla="*/ 247 h 247"/>
                    <a:gd name="T12" fmla="*/ 215 w 497"/>
                    <a:gd name="T13" fmla="*/ 229 h 247"/>
                    <a:gd name="T14" fmla="*/ 289 w 497"/>
                    <a:gd name="T15" fmla="*/ 129 h 247"/>
                    <a:gd name="T16" fmla="*/ 389 w 497"/>
                    <a:gd name="T17" fmla="*/ 88 h 247"/>
                    <a:gd name="T18" fmla="*/ 409 w 497"/>
                    <a:gd name="T19" fmla="*/ 40 h 247"/>
                    <a:gd name="T20" fmla="*/ 475 w 497"/>
                    <a:gd name="T21" fmla="*/ 0 h 247"/>
                    <a:gd name="T22" fmla="*/ 484 w 497"/>
                    <a:gd name="T23" fmla="*/ 12 h 247"/>
                    <a:gd name="T24" fmla="*/ 497 w 497"/>
                    <a:gd name="T25" fmla="*/ 19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7" h="247">
                      <a:moveTo>
                        <a:pt x="497" y="19"/>
                      </a:moveTo>
                      <a:lnTo>
                        <a:pt x="446" y="47"/>
                      </a:lnTo>
                      <a:lnTo>
                        <a:pt x="409" y="106"/>
                      </a:lnTo>
                      <a:lnTo>
                        <a:pt x="303" y="143"/>
                      </a:lnTo>
                      <a:lnTo>
                        <a:pt x="218" y="244"/>
                      </a:lnTo>
                      <a:lnTo>
                        <a:pt x="0" y="247"/>
                      </a:lnTo>
                      <a:lnTo>
                        <a:pt x="215" y="229"/>
                      </a:lnTo>
                      <a:lnTo>
                        <a:pt x="289" y="129"/>
                      </a:lnTo>
                      <a:lnTo>
                        <a:pt x="389" y="88"/>
                      </a:lnTo>
                      <a:lnTo>
                        <a:pt x="409" y="40"/>
                      </a:lnTo>
                      <a:lnTo>
                        <a:pt x="475" y="0"/>
                      </a:lnTo>
                      <a:lnTo>
                        <a:pt x="484" y="12"/>
                      </a:lnTo>
                      <a:lnTo>
                        <a:pt x="497" y="1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166">
                  <a:extLst>
                    <a:ext uri="{FF2B5EF4-FFF2-40B4-BE49-F238E27FC236}">
                      <a16:creationId xmlns:a16="http://schemas.microsoft.com/office/drawing/2014/main" id="{FE04A413-1735-45C7-8E1F-F37C73857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513" y="3279775"/>
                  <a:ext cx="276225" cy="68263"/>
                </a:xfrm>
                <a:custGeom>
                  <a:avLst/>
                  <a:gdLst>
                    <a:gd name="T0" fmla="*/ 1195 w 1218"/>
                    <a:gd name="T1" fmla="*/ 153 h 389"/>
                    <a:gd name="T2" fmla="*/ 1141 w 1218"/>
                    <a:gd name="T3" fmla="*/ 186 h 389"/>
                    <a:gd name="T4" fmla="*/ 1049 w 1218"/>
                    <a:gd name="T5" fmla="*/ 199 h 389"/>
                    <a:gd name="T6" fmla="*/ 922 w 1218"/>
                    <a:gd name="T7" fmla="*/ 194 h 389"/>
                    <a:gd name="T8" fmla="*/ 864 w 1218"/>
                    <a:gd name="T9" fmla="*/ 201 h 389"/>
                    <a:gd name="T10" fmla="*/ 815 w 1218"/>
                    <a:gd name="T11" fmla="*/ 229 h 389"/>
                    <a:gd name="T12" fmla="*/ 779 w 1218"/>
                    <a:gd name="T13" fmla="*/ 286 h 389"/>
                    <a:gd name="T14" fmla="*/ 681 w 1218"/>
                    <a:gd name="T15" fmla="*/ 301 h 389"/>
                    <a:gd name="T16" fmla="*/ 589 w 1218"/>
                    <a:gd name="T17" fmla="*/ 336 h 389"/>
                    <a:gd name="T18" fmla="*/ 497 w 1218"/>
                    <a:gd name="T19" fmla="*/ 372 h 389"/>
                    <a:gd name="T20" fmla="*/ 400 w 1218"/>
                    <a:gd name="T21" fmla="*/ 389 h 389"/>
                    <a:gd name="T22" fmla="*/ 503 w 1218"/>
                    <a:gd name="T23" fmla="*/ 360 h 389"/>
                    <a:gd name="T24" fmla="*/ 621 w 1218"/>
                    <a:gd name="T25" fmla="*/ 293 h 389"/>
                    <a:gd name="T26" fmla="*/ 703 w 1218"/>
                    <a:gd name="T27" fmla="*/ 264 h 389"/>
                    <a:gd name="T28" fmla="*/ 752 w 1218"/>
                    <a:gd name="T29" fmla="*/ 263 h 389"/>
                    <a:gd name="T30" fmla="*/ 568 w 1218"/>
                    <a:gd name="T31" fmla="*/ 203 h 389"/>
                    <a:gd name="T32" fmla="*/ 478 w 1218"/>
                    <a:gd name="T33" fmla="*/ 173 h 389"/>
                    <a:gd name="T34" fmla="*/ 359 w 1218"/>
                    <a:gd name="T35" fmla="*/ 103 h 389"/>
                    <a:gd name="T36" fmla="*/ 274 w 1218"/>
                    <a:gd name="T37" fmla="*/ 77 h 389"/>
                    <a:gd name="T38" fmla="*/ 226 w 1218"/>
                    <a:gd name="T39" fmla="*/ 81 h 389"/>
                    <a:gd name="T40" fmla="*/ 221 w 1218"/>
                    <a:gd name="T41" fmla="*/ 70 h 389"/>
                    <a:gd name="T42" fmla="*/ 274 w 1218"/>
                    <a:gd name="T43" fmla="*/ 61 h 389"/>
                    <a:gd name="T44" fmla="*/ 366 w 1218"/>
                    <a:gd name="T45" fmla="*/ 84 h 389"/>
                    <a:gd name="T46" fmla="*/ 493 w 1218"/>
                    <a:gd name="T47" fmla="*/ 158 h 389"/>
                    <a:gd name="T48" fmla="*/ 553 w 1218"/>
                    <a:gd name="T49" fmla="*/ 184 h 389"/>
                    <a:gd name="T50" fmla="*/ 584 w 1218"/>
                    <a:gd name="T51" fmla="*/ 188 h 389"/>
                    <a:gd name="T52" fmla="*/ 805 w 1218"/>
                    <a:gd name="T53" fmla="*/ 189 h 389"/>
                    <a:gd name="T54" fmla="*/ 838 w 1218"/>
                    <a:gd name="T55" fmla="*/ 169 h 389"/>
                    <a:gd name="T56" fmla="*/ 891 w 1218"/>
                    <a:gd name="T57" fmla="*/ 161 h 389"/>
                    <a:gd name="T58" fmla="*/ 965 w 1218"/>
                    <a:gd name="T59" fmla="*/ 165 h 389"/>
                    <a:gd name="T60" fmla="*/ 1045 w 1218"/>
                    <a:gd name="T61" fmla="*/ 156 h 389"/>
                    <a:gd name="T62" fmla="*/ 1099 w 1218"/>
                    <a:gd name="T63" fmla="*/ 152 h 389"/>
                    <a:gd name="T64" fmla="*/ 1131 w 1218"/>
                    <a:gd name="T65" fmla="*/ 166 h 389"/>
                    <a:gd name="T66" fmla="*/ 1164 w 1218"/>
                    <a:gd name="T67" fmla="*/ 157 h 389"/>
                    <a:gd name="T68" fmla="*/ 1190 w 1218"/>
                    <a:gd name="T69" fmla="*/ 125 h 389"/>
                    <a:gd name="T70" fmla="*/ 1218 w 1218"/>
                    <a:gd name="T71" fmla="*/ 12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18" h="389">
                      <a:moveTo>
                        <a:pt x="1218" y="125"/>
                      </a:moveTo>
                      <a:lnTo>
                        <a:pt x="1195" y="153"/>
                      </a:lnTo>
                      <a:lnTo>
                        <a:pt x="1169" y="173"/>
                      </a:lnTo>
                      <a:lnTo>
                        <a:pt x="1141" y="186"/>
                      </a:lnTo>
                      <a:lnTo>
                        <a:pt x="1112" y="195"/>
                      </a:lnTo>
                      <a:lnTo>
                        <a:pt x="1049" y="199"/>
                      </a:lnTo>
                      <a:lnTo>
                        <a:pt x="985" y="196"/>
                      </a:lnTo>
                      <a:lnTo>
                        <a:pt x="922" y="194"/>
                      </a:lnTo>
                      <a:lnTo>
                        <a:pt x="892" y="196"/>
                      </a:lnTo>
                      <a:lnTo>
                        <a:pt x="864" y="201"/>
                      </a:lnTo>
                      <a:lnTo>
                        <a:pt x="839" y="213"/>
                      </a:lnTo>
                      <a:lnTo>
                        <a:pt x="815" y="229"/>
                      </a:lnTo>
                      <a:lnTo>
                        <a:pt x="795" y="253"/>
                      </a:lnTo>
                      <a:lnTo>
                        <a:pt x="779" y="286"/>
                      </a:lnTo>
                      <a:lnTo>
                        <a:pt x="729" y="289"/>
                      </a:lnTo>
                      <a:lnTo>
                        <a:pt x="681" y="301"/>
                      </a:lnTo>
                      <a:lnTo>
                        <a:pt x="634" y="317"/>
                      </a:lnTo>
                      <a:lnTo>
                        <a:pt x="589" y="336"/>
                      </a:lnTo>
                      <a:lnTo>
                        <a:pt x="544" y="356"/>
                      </a:lnTo>
                      <a:lnTo>
                        <a:pt x="497" y="372"/>
                      </a:lnTo>
                      <a:lnTo>
                        <a:pt x="450" y="385"/>
                      </a:lnTo>
                      <a:lnTo>
                        <a:pt x="400" y="389"/>
                      </a:lnTo>
                      <a:lnTo>
                        <a:pt x="455" y="377"/>
                      </a:lnTo>
                      <a:lnTo>
                        <a:pt x="503" y="360"/>
                      </a:lnTo>
                      <a:lnTo>
                        <a:pt x="584" y="315"/>
                      </a:lnTo>
                      <a:lnTo>
                        <a:pt x="621" y="293"/>
                      </a:lnTo>
                      <a:lnTo>
                        <a:pt x="661" y="276"/>
                      </a:lnTo>
                      <a:lnTo>
                        <a:pt x="703" y="264"/>
                      </a:lnTo>
                      <a:lnTo>
                        <a:pt x="727" y="262"/>
                      </a:lnTo>
                      <a:lnTo>
                        <a:pt x="752" y="263"/>
                      </a:lnTo>
                      <a:lnTo>
                        <a:pt x="773" y="226"/>
                      </a:lnTo>
                      <a:lnTo>
                        <a:pt x="568" y="203"/>
                      </a:lnTo>
                      <a:lnTo>
                        <a:pt x="521" y="193"/>
                      </a:lnTo>
                      <a:lnTo>
                        <a:pt x="478" y="173"/>
                      </a:lnTo>
                      <a:lnTo>
                        <a:pt x="398" y="125"/>
                      </a:lnTo>
                      <a:lnTo>
                        <a:pt x="359" y="103"/>
                      </a:lnTo>
                      <a:lnTo>
                        <a:pt x="318" y="86"/>
                      </a:lnTo>
                      <a:lnTo>
                        <a:pt x="274" y="77"/>
                      </a:lnTo>
                      <a:lnTo>
                        <a:pt x="250" y="77"/>
                      </a:lnTo>
                      <a:lnTo>
                        <a:pt x="226" y="81"/>
                      </a:lnTo>
                      <a:lnTo>
                        <a:pt x="0" y="0"/>
                      </a:lnTo>
                      <a:lnTo>
                        <a:pt x="221" y="70"/>
                      </a:lnTo>
                      <a:lnTo>
                        <a:pt x="248" y="63"/>
                      </a:lnTo>
                      <a:lnTo>
                        <a:pt x="274" y="61"/>
                      </a:lnTo>
                      <a:lnTo>
                        <a:pt x="322" y="68"/>
                      </a:lnTo>
                      <a:lnTo>
                        <a:pt x="366" y="84"/>
                      </a:lnTo>
                      <a:lnTo>
                        <a:pt x="409" y="107"/>
                      </a:lnTo>
                      <a:lnTo>
                        <a:pt x="493" y="158"/>
                      </a:lnTo>
                      <a:lnTo>
                        <a:pt x="537" y="178"/>
                      </a:lnTo>
                      <a:lnTo>
                        <a:pt x="553" y="184"/>
                      </a:lnTo>
                      <a:lnTo>
                        <a:pt x="559" y="185"/>
                      </a:lnTo>
                      <a:lnTo>
                        <a:pt x="584" y="188"/>
                      </a:lnTo>
                      <a:lnTo>
                        <a:pt x="788" y="205"/>
                      </a:lnTo>
                      <a:lnTo>
                        <a:pt x="805" y="189"/>
                      </a:lnTo>
                      <a:lnTo>
                        <a:pt x="821" y="178"/>
                      </a:lnTo>
                      <a:lnTo>
                        <a:pt x="838" y="169"/>
                      </a:lnTo>
                      <a:lnTo>
                        <a:pt x="855" y="164"/>
                      </a:lnTo>
                      <a:lnTo>
                        <a:pt x="891" y="161"/>
                      </a:lnTo>
                      <a:lnTo>
                        <a:pt x="928" y="162"/>
                      </a:lnTo>
                      <a:lnTo>
                        <a:pt x="965" y="165"/>
                      </a:lnTo>
                      <a:lnTo>
                        <a:pt x="1005" y="165"/>
                      </a:lnTo>
                      <a:lnTo>
                        <a:pt x="1045" y="156"/>
                      </a:lnTo>
                      <a:lnTo>
                        <a:pt x="1087" y="137"/>
                      </a:lnTo>
                      <a:lnTo>
                        <a:pt x="1099" y="152"/>
                      </a:lnTo>
                      <a:lnTo>
                        <a:pt x="1114" y="162"/>
                      </a:lnTo>
                      <a:lnTo>
                        <a:pt x="1131" y="166"/>
                      </a:lnTo>
                      <a:lnTo>
                        <a:pt x="1147" y="164"/>
                      </a:lnTo>
                      <a:lnTo>
                        <a:pt x="1164" y="157"/>
                      </a:lnTo>
                      <a:lnTo>
                        <a:pt x="1179" y="144"/>
                      </a:lnTo>
                      <a:lnTo>
                        <a:pt x="1190" y="125"/>
                      </a:lnTo>
                      <a:lnTo>
                        <a:pt x="1197" y="101"/>
                      </a:lnTo>
                      <a:lnTo>
                        <a:pt x="1218" y="12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Freeform 167">
                  <a:extLst>
                    <a:ext uri="{FF2B5EF4-FFF2-40B4-BE49-F238E27FC236}">
                      <a16:creationId xmlns:a16="http://schemas.microsoft.com/office/drawing/2014/main" id="{B4234499-1DDC-4EBB-BA72-FDC193F3B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2588" y="3448050"/>
                  <a:ext cx="36513" cy="20638"/>
                </a:xfrm>
                <a:custGeom>
                  <a:avLst/>
                  <a:gdLst>
                    <a:gd name="T0" fmla="*/ 10 w 157"/>
                    <a:gd name="T1" fmla="*/ 0 h 114"/>
                    <a:gd name="T2" fmla="*/ 157 w 157"/>
                    <a:gd name="T3" fmla="*/ 92 h 114"/>
                    <a:gd name="T4" fmla="*/ 140 w 157"/>
                    <a:gd name="T5" fmla="*/ 99 h 114"/>
                    <a:gd name="T6" fmla="*/ 129 w 157"/>
                    <a:gd name="T7" fmla="*/ 114 h 114"/>
                    <a:gd name="T8" fmla="*/ 51 w 157"/>
                    <a:gd name="T9" fmla="*/ 75 h 114"/>
                    <a:gd name="T10" fmla="*/ 50 w 157"/>
                    <a:gd name="T11" fmla="*/ 55 h 114"/>
                    <a:gd name="T12" fmla="*/ 41 w 157"/>
                    <a:gd name="T13" fmla="*/ 38 h 114"/>
                    <a:gd name="T14" fmla="*/ 23 w 157"/>
                    <a:gd name="T15" fmla="*/ 27 h 114"/>
                    <a:gd name="T16" fmla="*/ 13 w 157"/>
                    <a:gd name="T17" fmla="*/ 24 h 114"/>
                    <a:gd name="T18" fmla="*/ 0 w 157"/>
                    <a:gd name="T19" fmla="*/ 24 h 114"/>
                    <a:gd name="T20" fmla="*/ 8 w 157"/>
                    <a:gd name="T21" fmla="*/ 13 h 114"/>
                    <a:gd name="T22" fmla="*/ 10 w 157"/>
                    <a:gd name="T23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114">
                      <a:moveTo>
                        <a:pt x="10" y="0"/>
                      </a:moveTo>
                      <a:lnTo>
                        <a:pt x="157" y="92"/>
                      </a:lnTo>
                      <a:lnTo>
                        <a:pt x="140" y="99"/>
                      </a:lnTo>
                      <a:lnTo>
                        <a:pt x="129" y="114"/>
                      </a:lnTo>
                      <a:lnTo>
                        <a:pt x="51" y="75"/>
                      </a:lnTo>
                      <a:lnTo>
                        <a:pt x="50" y="55"/>
                      </a:lnTo>
                      <a:lnTo>
                        <a:pt x="41" y="38"/>
                      </a:lnTo>
                      <a:lnTo>
                        <a:pt x="23" y="27"/>
                      </a:lnTo>
                      <a:lnTo>
                        <a:pt x="13" y="24"/>
                      </a:lnTo>
                      <a:lnTo>
                        <a:pt x="0" y="24"/>
                      </a:lnTo>
                      <a:lnTo>
                        <a:pt x="8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Freeform 168">
                  <a:extLst>
                    <a:ext uri="{FF2B5EF4-FFF2-40B4-BE49-F238E27FC236}">
                      <a16:creationId xmlns:a16="http://schemas.microsoft.com/office/drawing/2014/main" id="{E8D416E1-0CD9-43CF-9950-94CBA531A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0376" y="3514725"/>
                  <a:ext cx="19050" cy="47625"/>
                </a:xfrm>
                <a:custGeom>
                  <a:avLst/>
                  <a:gdLst>
                    <a:gd name="T0" fmla="*/ 7 w 84"/>
                    <a:gd name="T1" fmla="*/ 0 h 273"/>
                    <a:gd name="T2" fmla="*/ 61 w 84"/>
                    <a:gd name="T3" fmla="*/ 85 h 273"/>
                    <a:gd name="T4" fmla="*/ 53 w 84"/>
                    <a:gd name="T5" fmla="*/ 221 h 273"/>
                    <a:gd name="T6" fmla="*/ 84 w 84"/>
                    <a:gd name="T7" fmla="*/ 273 h 273"/>
                    <a:gd name="T8" fmla="*/ 38 w 84"/>
                    <a:gd name="T9" fmla="*/ 236 h 273"/>
                    <a:gd name="T10" fmla="*/ 42 w 84"/>
                    <a:gd name="T11" fmla="*/ 85 h 273"/>
                    <a:gd name="T12" fmla="*/ 0 w 84"/>
                    <a:gd name="T13" fmla="*/ 26 h 273"/>
                    <a:gd name="T14" fmla="*/ 7 w 84"/>
                    <a:gd name="T15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273">
                      <a:moveTo>
                        <a:pt x="7" y="0"/>
                      </a:moveTo>
                      <a:lnTo>
                        <a:pt x="61" y="85"/>
                      </a:lnTo>
                      <a:lnTo>
                        <a:pt x="53" y="221"/>
                      </a:lnTo>
                      <a:lnTo>
                        <a:pt x="84" y="273"/>
                      </a:lnTo>
                      <a:lnTo>
                        <a:pt x="38" y="236"/>
                      </a:lnTo>
                      <a:lnTo>
                        <a:pt x="42" y="85"/>
                      </a:lnTo>
                      <a:lnTo>
                        <a:pt x="0" y="2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" name="Freeform 169">
                  <a:extLst>
                    <a:ext uri="{FF2B5EF4-FFF2-40B4-BE49-F238E27FC236}">
                      <a16:creationId xmlns:a16="http://schemas.microsoft.com/office/drawing/2014/main" id="{2D8EEC6E-7CAC-4293-AF67-E1D984F65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7876" y="3078163"/>
                  <a:ext cx="90488" cy="58738"/>
                </a:xfrm>
                <a:custGeom>
                  <a:avLst/>
                  <a:gdLst>
                    <a:gd name="T0" fmla="*/ 339 w 396"/>
                    <a:gd name="T1" fmla="*/ 331 h 331"/>
                    <a:gd name="T2" fmla="*/ 294 w 396"/>
                    <a:gd name="T3" fmla="*/ 294 h 331"/>
                    <a:gd name="T4" fmla="*/ 251 w 396"/>
                    <a:gd name="T5" fmla="*/ 252 h 331"/>
                    <a:gd name="T6" fmla="*/ 171 w 396"/>
                    <a:gd name="T7" fmla="*/ 165 h 331"/>
                    <a:gd name="T8" fmla="*/ 90 w 396"/>
                    <a:gd name="T9" fmla="*/ 77 h 331"/>
                    <a:gd name="T10" fmla="*/ 47 w 396"/>
                    <a:gd name="T11" fmla="*/ 36 h 331"/>
                    <a:gd name="T12" fmla="*/ 0 w 396"/>
                    <a:gd name="T13" fmla="*/ 0 h 331"/>
                    <a:gd name="T14" fmla="*/ 60 w 396"/>
                    <a:gd name="T15" fmla="*/ 12 h 331"/>
                    <a:gd name="T16" fmla="*/ 101 w 396"/>
                    <a:gd name="T17" fmla="*/ 46 h 331"/>
                    <a:gd name="T18" fmla="*/ 139 w 396"/>
                    <a:gd name="T19" fmla="*/ 83 h 331"/>
                    <a:gd name="T20" fmla="*/ 216 w 396"/>
                    <a:gd name="T21" fmla="*/ 163 h 331"/>
                    <a:gd name="T22" fmla="*/ 256 w 396"/>
                    <a:gd name="T23" fmla="*/ 202 h 331"/>
                    <a:gd name="T24" fmla="*/ 298 w 396"/>
                    <a:gd name="T25" fmla="*/ 241 h 331"/>
                    <a:gd name="T26" fmla="*/ 344 w 396"/>
                    <a:gd name="T27" fmla="*/ 276 h 331"/>
                    <a:gd name="T28" fmla="*/ 396 w 396"/>
                    <a:gd name="T29" fmla="*/ 308 h 331"/>
                    <a:gd name="T30" fmla="*/ 365 w 396"/>
                    <a:gd name="T31" fmla="*/ 314 h 331"/>
                    <a:gd name="T32" fmla="*/ 339 w 396"/>
                    <a:gd name="T33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6" h="331">
                      <a:moveTo>
                        <a:pt x="339" y="331"/>
                      </a:moveTo>
                      <a:lnTo>
                        <a:pt x="294" y="294"/>
                      </a:lnTo>
                      <a:lnTo>
                        <a:pt x="251" y="252"/>
                      </a:lnTo>
                      <a:lnTo>
                        <a:pt x="171" y="165"/>
                      </a:lnTo>
                      <a:lnTo>
                        <a:pt x="90" y="77"/>
                      </a:lnTo>
                      <a:lnTo>
                        <a:pt x="47" y="36"/>
                      </a:lnTo>
                      <a:lnTo>
                        <a:pt x="0" y="0"/>
                      </a:lnTo>
                      <a:lnTo>
                        <a:pt x="60" y="12"/>
                      </a:lnTo>
                      <a:lnTo>
                        <a:pt x="101" y="46"/>
                      </a:lnTo>
                      <a:lnTo>
                        <a:pt x="139" y="83"/>
                      </a:lnTo>
                      <a:lnTo>
                        <a:pt x="216" y="163"/>
                      </a:lnTo>
                      <a:lnTo>
                        <a:pt x="256" y="202"/>
                      </a:lnTo>
                      <a:lnTo>
                        <a:pt x="298" y="241"/>
                      </a:lnTo>
                      <a:lnTo>
                        <a:pt x="344" y="276"/>
                      </a:lnTo>
                      <a:lnTo>
                        <a:pt x="396" y="308"/>
                      </a:lnTo>
                      <a:lnTo>
                        <a:pt x="365" y="314"/>
                      </a:lnTo>
                      <a:lnTo>
                        <a:pt x="339" y="33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Freeform 170">
                  <a:extLst>
                    <a:ext uri="{FF2B5EF4-FFF2-40B4-BE49-F238E27FC236}">
                      <a16:creationId xmlns:a16="http://schemas.microsoft.com/office/drawing/2014/main" id="{381FC91A-ED16-4238-A90B-2EF98F612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3301" y="3041650"/>
                  <a:ext cx="107950" cy="222250"/>
                </a:xfrm>
                <a:custGeom>
                  <a:avLst/>
                  <a:gdLst>
                    <a:gd name="T0" fmla="*/ 414 w 476"/>
                    <a:gd name="T1" fmla="*/ 1208 h 1260"/>
                    <a:gd name="T2" fmla="*/ 368 w 476"/>
                    <a:gd name="T3" fmla="*/ 1102 h 1260"/>
                    <a:gd name="T4" fmla="*/ 337 w 476"/>
                    <a:gd name="T5" fmla="*/ 1067 h 1260"/>
                    <a:gd name="T6" fmla="*/ 275 w 476"/>
                    <a:gd name="T7" fmla="*/ 1008 h 1260"/>
                    <a:gd name="T8" fmla="*/ 235 w 476"/>
                    <a:gd name="T9" fmla="*/ 936 h 1260"/>
                    <a:gd name="T10" fmla="*/ 177 w 476"/>
                    <a:gd name="T11" fmla="*/ 828 h 1260"/>
                    <a:gd name="T12" fmla="*/ 165 w 476"/>
                    <a:gd name="T13" fmla="*/ 812 h 1260"/>
                    <a:gd name="T14" fmla="*/ 120 w 476"/>
                    <a:gd name="T15" fmla="*/ 762 h 1260"/>
                    <a:gd name="T16" fmla="*/ 86 w 476"/>
                    <a:gd name="T17" fmla="*/ 675 h 1260"/>
                    <a:gd name="T18" fmla="*/ 63 w 476"/>
                    <a:gd name="T19" fmla="*/ 582 h 1260"/>
                    <a:gd name="T20" fmla="*/ 28 w 476"/>
                    <a:gd name="T21" fmla="*/ 496 h 1260"/>
                    <a:gd name="T22" fmla="*/ 20 w 476"/>
                    <a:gd name="T23" fmla="*/ 476 h 1260"/>
                    <a:gd name="T24" fmla="*/ 62 w 476"/>
                    <a:gd name="T25" fmla="*/ 538 h 1260"/>
                    <a:gd name="T26" fmla="*/ 96 w 476"/>
                    <a:gd name="T27" fmla="*/ 634 h 1260"/>
                    <a:gd name="T28" fmla="*/ 134 w 476"/>
                    <a:gd name="T29" fmla="*/ 729 h 1260"/>
                    <a:gd name="T30" fmla="*/ 180 w 476"/>
                    <a:gd name="T31" fmla="*/ 789 h 1260"/>
                    <a:gd name="T32" fmla="*/ 208 w 476"/>
                    <a:gd name="T33" fmla="*/ 758 h 1260"/>
                    <a:gd name="T34" fmla="*/ 245 w 476"/>
                    <a:gd name="T35" fmla="*/ 620 h 1260"/>
                    <a:gd name="T36" fmla="*/ 279 w 476"/>
                    <a:gd name="T37" fmla="*/ 479 h 1260"/>
                    <a:gd name="T38" fmla="*/ 277 w 476"/>
                    <a:gd name="T39" fmla="*/ 402 h 1260"/>
                    <a:gd name="T40" fmla="*/ 247 w 476"/>
                    <a:gd name="T41" fmla="*/ 333 h 1260"/>
                    <a:gd name="T42" fmla="*/ 187 w 476"/>
                    <a:gd name="T43" fmla="*/ 169 h 1260"/>
                    <a:gd name="T44" fmla="*/ 138 w 476"/>
                    <a:gd name="T45" fmla="*/ 0 h 1260"/>
                    <a:gd name="T46" fmla="*/ 193 w 476"/>
                    <a:gd name="T47" fmla="*/ 107 h 1260"/>
                    <a:gd name="T48" fmla="*/ 253 w 476"/>
                    <a:gd name="T49" fmla="*/ 271 h 1260"/>
                    <a:gd name="T50" fmla="*/ 322 w 476"/>
                    <a:gd name="T51" fmla="*/ 456 h 1260"/>
                    <a:gd name="T52" fmla="*/ 386 w 476"/>
                    <a:gd name="T53" fmla="*/ 327 h 1260"/>
                    <a:gd name="T54" fmla="*/ 427 w 476"/>
                    <a:gd name="T55" fmla="*/ 189 h 1260"/>
                    <a:gd name="T56" fmla="*/ 393 w 476"/>
                    <a:gd name="T57" fmla="*/ 349 h 1260"/>
                    <a:gd name="T58" fmla="*/ 362 w 476"/>
                    <a:gd name="T59" fmla="*/ 426 h 1260"/>
                    <a:gd name="T60" fmla="*/ 318 w 476"/>
                    <a:gd name="T61" fmla="*/ 497 h 1260"/>
                    <a:gd name="T62" fmla="*/ 290 w 476"/>
                    <a:gd name="T63" fmla="*/ 550 h 1260"/>
                    <a:gd name="T64" fmla="*/ 246 w 476"/>
                    <a:gd name="T65" fmla="*/ 706 h 1260"/>
                    <a:gd name="T66" fmla="*/ 234 w 476"/>
                    <a:gd name="T67" fmla="*/ 815 h 1260"/>
                    <a:gd name="T68" fmla="*/ 256 w 476"/>
                    <a:gd name="T69" fmla="*/ 883 h 1260"/>
                    <a:gd name="T70" fmla="*/ 272 w 476"/>
                    <a:gd name="T71" fmla="*/ 945 h 1260"/>
                    <a:gd name="T72" fmla="*/ 306 w 476"/>
                    <a:gd name="T73" fmla="*/ 995 h 1260"/>
                    <a:gd name="T74" fmla="*/ 370 w 476"/>
                    <a:gd name="T75" fmla="*/ 1046 h 1260"/>
                    <a:gd name="T76" fmla="*/ 436 w 476"/>
                    <a:gd name="T77" fmla="*/ 1097 h 1260"/>
                    <a:gd name="T78" fmla="*/ 461 w 476"/>
                    <a:gd name="T79" fmla="*/ 1129 h 1260"/>
                    <a:gd name="T80" fmla="*/ 476 w 476"/>
                    <a:gd name="T81" fmla="*/ 1171 h 1260"/>
                    <a:gd name="T82" fmla="*/ 446 w 476"/>
                    <a:gd name="T83" fmla="*/ 1208 h 1260"/>
                    <a:gd name="T84" fmla="*/ 441 w 476"/>
                    <a:gd name="T85" fmla="*/ 126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6" h="1260">
                      <a:moveTo>
                        <a:pt x="441" y="1260"/>
                      </a:moveTo>
                      <a:lnTo>
                        <a:pt x="414" y="1208"/>
                      </a:lnTo>
                      <a:lnTo>
                        <a:pt x="392" y="1152"/>
                      </a:lnTo>
                      <a:lnTo>
                        <a:pt x="368" y="1102"/>
                      </a:lnTo>
                      <a:lnTo>
                        <a:pt x="353" y="1082"/>
                      </a:lnTo>
                      <a:lnTo>
                        <a:pt x="337" y="1067"/>
                      </a:lnTo>
                      <a:lnTo>
                        <a:pt x="302" y="1040"/>
                      </a:lnTo>
                      <a:lnTo>
                        <a:pt x="275" y="1008"/>
                      </a:lnTo>
                      <a:lnTo>
                        <a:pt x="254" y="972"/>
                      </a:lnTo>
                      <a:lnTo>
                        <a:pt x="235" y="936"/>
                      </a:lnTo>
                      <a:lnTo>
                        <a:pt x="200" y="862"/>
                      </a:lnTo>
                      <a:lnTo>
                        <a:pt x="177" y="828"/>
                      </a:lnTo>
                      <a:lnTo>
                        <a:pt x="169" y="815"/>
                      </a:lnTo>
                      <a:lnTo>
                        <a:pt x="165" y="812"/>
                      </a:lnTo>
                      <a:lnTo>
                        <a:pt x="150" y="797"/>
                      </a:lnTo>
                      <a:lnTo>
                        <a:pt x="120" y="762"/>
                      </a:lnTo>
                      <a:lnTo>
                        <a:pt x="100" y="720"/>
                      </a:lnTo>
                      <a:lnTo>
                        <a:pt x="86" y="675"/>
                      </a:lnTo>
                      <a:lnTo>
                        <a:pt x="74" y="628"/>
                      </a:lnTo>
                      <a:lnTo>
                        <a:pt x="63" y="582"/>
                      </a:lnTo>
                      <a:lnTo>
                        <a:pt x="49" y="537"/>
                      </a:lnTo>
                      <a:lnTo>
                        <a:pt x="28" y="496"/>
                      </a:lnTo>
                      <a:lnTo>
                        <a:pt x="0" y="459"/>
                      </a:lnTo>
                      <a:lnTo>
                        <a:pt x="20" y="476"/>
                      </a:lnTo>
                      <a:lnTo>
                        <a:pt x="36" y="496"/>
                      </a:lnTo>
                      <a:lnTo>
                        <a:pt x="62" y="538"/>
                      </a:lnTo>
                      <a:lnTo>
                        <a:pt x="80" y="585"/>
                      </a:lnTo>
                      <a:lnTo>
                        <a:pt x="96" y="634"/>
                      </a:lnTo>
                      <a:lnTo>
                        <a:pt x="114" y="683"/>
                      </a:lnTo>
                      <a:lnTo>
                        <a:pt x="134" y="729"/>
                      </a:lnTo>
                      <a:lnTo>
                        <a:pt x="162" y="770"/>
                      </a:lnTo>
                      <a:lnTo>
                        <a:pt x="180" y="789"/>
                      </a:lnTo>
                      <a:lnTo>
                        <a:pt x="202" y="805"/>
                      </a:lnTo>
                      <a:lnTo>
                        <a:pt x="208" y="758"/>
                      </a:lnTo>
                      <a:lnTo>
                        <a:pt x="218" y="712"/>
                      </a:lnTo>
                      <a:lnTo>
                        <a:pt x="245" y="620"/>
                      </a:lnTo>
                      <a:lnTo>
                        <a:pt x="270" y="527"/>
                      </a:lnTo>
                      <a:lnTo>
                        <a:pt x="279" y="479"/>
                      </a:lnTo>
                      <a:lnTo>
                        <a:pt x="281" y="429"/>
                      </a:lnTo>
                      <a:lnTo>
                        <a:pt x="277" y="402"/>
                      </a:lnTo>
                      <a:lnTo>
                        <a:pt x="270" y="378"/>
                      </a:lnTo>
                      <a:lnTo>
                        <a:pt x="247" y="333"/>
                      </a:lnTo>
                      <a:lnTo>
                        <a:pt x="212" y="252"/>
                      </a:lnTo>
                      <a:lnTo>
                        <a:pt x="187" y="169"/>
                      </a:lnTo>
                      <a:lnTo>
                        <a:pt x="164" y="83"/>
                      </a:lnTo>
                      <a:lnTo>
                        <a:pt x="138" y="0"/>
                      </a:lnTo>
                      <a:lnTo>
                        <a:pt x="173" y="29"/>
                      </a:lnTo>
                      <a:lnTo>
                        <a:pt x="193" y="107"/>
                      </a:lnTo>
                      <a:lnTo>
                        <a:pt x="219" y="189"/>
                      </a:lnTo>
                      <a:lnTo>
                        <a:pt x="253" y="271"/>
                      </a:lnTo>
                      <a:lnTo>
                        <a:pt x="293" y="352"/>
                      </a:lnTo>
                      <a:lnTo>
                        <a:pt x="322" y="456"/>
                      </a:lnTo>
                      <a:lnTo>
                        <a:pt x="358" y="393"/>
                      </a:lnTo>
                      <a:lnTo>
                        <a:pt x="386" y="327"/>
                      </a:lnTo>
                      <a:lnTo>
                        <a:pt x="409" y="258"/>
                      </a:lnTo>
                      <a:lnTo>
                        <a:pt x="427" y="189"/>
                      </a:lnTo>
                      <a:lnTo>
                        <a:pt x="413" y="269"/>
                      </a:lnTo>
                      <a:lnTo>
                        <a:pt x="393" y="349"/>
                      </a:lnTo>
                      <a:lnTo>
                        <a:pt x="378" y="388"/>
                      </a:lnTo>
                      <a:lnTo>
                        <a:pt x="362" y="426"/>
                      </a:lnTo>
                      <a:lnTo>
                        <a:pt x="341" y="463"/>
                      </a:lnTo>
                      <a:lnTo>
                        <a:pt x="318" y="497"/>
                      </a:lnTo>
                      <a:lnTo>
                        <a:pt x="304" y="520"/>
                      </a:lnTo>
                      <a:lnTo>
                        <a:pt x="290" y="550"/>
                      </a:lnTo>
                      <a:lnTo>
                        <a:pt x="266" y="623"/>
                      </a:lnTo>
                      <a:lnTo>
                        <a:pt x="246" y="706"/>
                      </a:lnTo>
                      <a:lnTo>
                        <a:pt x="232" y="793"/>
                      </a:lnTo>
                      <a:lnTo>
                        <a:pt x="234" y="815"/>
                      </a:lnTo>
                      <a:lnTo>
                        <a:pt x="244" y="846"/>
                      </a:lnTo>
                      <a:lnTo>
                        <a:pt x="256" y="883"/>
                      </a:lnTo>
                      <a:lnTo>
                        <a:pt x="266" y="923"/>
                      </a:lnTo>
                      <a:lnTo>
                        <a:pt x="272" y="945"/>
                      </a:lnTo>
                      <a:lnTo>
                        <a:pt x="281" y="963"/>
                      </a:lnTo>
                      <a:lnTo>
                        <a:pt x="306" y="995"/>
                      </a:lnTo>
                      <a:lnTo>
                        <a:pt x="336" y="1022"/>
                      </a:lnTo>
                      <a:lnTo>
                        <a:pt x="370" y="1046"/>
                      </a:lnTo>
                      <a:lnTo>
                        <a:pt x="405" y="1070"/>
                      </a:lnTo>
                      <a:lnTo>
                        <a:pt x="436" y="1097"/>
                      </a:lnTo>
                      <a:lnTo>
                        <a:pt x="449" y="1112"/>
                      </a:lnTo>
                      <a:lnTo>
                        <a:pt x="461" y="1129"/>
                      </a:lnTo>
                      <a:lnTo>
                        <a:pt x="469" y="1150"/>
                      </a:lnTo>
                      <a:lnTo>
                        <a:pt x="476" y="1171"/>
                      </a:lnTo>
                      <a:lnTo>
                        <a:pt x="459" y="1186"/>
                      </a:lnTo>
                      <a:lnTo>
                        <a:pt x="446" y="1208"/>
                      </a:lnTo>
                      <a:lnTo>
                        <a:pt x="439" y="1233"/>
                      </a:lnTo>
                      <a:lnTo>
                        <a:pt x="441" y="126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171">
                  <a:extLst>
                    <a:ext uri="{FF2B5EF4-FFF2-40B4-BE49-F238E27FC236}">
                      <a16:creationId xmlns:a16="http://schemas.microsoft.com/office/drawing/2014/main" id="{22A261A2-FF1C-45D2-9978-84B4CF2B9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2201" y="2720975"/>
                  <a:ext cx="115888" cy="228600"/>
                </a:xfrm>
                <a:custGeom>
                  <a:avLst/>
                  <a:gdLst>
                    <a:gd name="T0" fmla="*/ 414 w 511"/>
                    <a:gd name="T1" fmla="*/ 1104 h 1290"/>
                    <a:gd name="T2" fmla="*/ 388 w 511"/>
                    <a:gd name="T3" fmla="*/ 1029 h 1290"/>
                    <a:gd name="T4" fmla="*/ 332 w 511"/>
                    <a:gd name="T5" fmla="*/ 947 h 1290"/>
                    <a:gd name="T6" fmla="*/ 314 w 511"/>
                    <a:gd name="T7" fmla="*/ 873 h 1290"/>
                    <a:gd name="T8" fmla="*/ 320 w 511"/>
                    <a:gd name="T9" fmla="*/ 782 h 1290"/>
                    <a:gd name="T10" fmla="*/ 313 w 511"/>
                    <a:gd name="T11" fmla="*/ 721 h 1290"/>
                    <a:gd name="T12" fmla="*/ 275 w 511"/>
                    <a:gd name="T13" fmla="*/ 649 h 1290"/>
                    <a:gd name="T14" fmla="*/ 190 w 511"/>
                    <a:gd name="T15" fmla="*/ 576 h 1290"/>
                    <a:gd name="T16" fmla="*/ 90 w 511"/>
                    <a:gd name="T17" fmla="*/ 503 h 1290"/>
                    <a:gd name="T18" fmla="*/ 27 w 511"/>
                    <a:gd name="T19" fmla="*/ 436 h 1290"/>
                    <a:gd name="T20" fmla="*/ 4 w 511"/>
                    <a:gd name="T21" fmla="*/ 394 h 1290"/>
                    <a:gd name="T22" fmla="*/ 0 w 511"/>
                    <a:gd name="T23" fmla="*/ 333 h 1290"/>
                    <a:gd name="T24" fmla="*/ 45 w 511"/>
                    <a:gd name="T25" fmla="*/ 212 h 1290"/>
                    <a:gd name="T26" fmla="*/ 70 w 511"/>
                    <a:gd name="T27" fmla="*/ 153 h 1290"/>
                    <a:gd name="T28" fmla="*/ 78 w 511"/>
                    <a:gd name="T29" fmla="*/ 89 h 1290"/>
                    <a:gd name="T30" fmla="*/ 56 w 511"/>
                    <a:gd name="T31" fmla="*/ 29 h 1290"/>
                    <a:gd name="T32" fmla="*/ 93 w 511"/>
                    <a:gd name="T33" fmla="*/ 54 h 1290"/>
                    <a:gd name="T34" fmla="*/ 105 w 511"/>
                    <a:gd name="T35" fmla="*/ 93 h 1290"/>
                    <a:gd name="T36" fmla="*/ 97 w 511"/>
                    <a:gd name="T37" fmla="*/ 140 h 1290"/>
                    <a:gd name="T38" fmla="*/ 41 w 511"/>
                    <a:gd name="T39" fmla="*/ 307 h 1290"/>
                    <a:gd name="T40" fmla="*/ 37 w 511"/>
                    <a:gd name="T41" fmla="*/ 364 h 1290"/>
                    <a:gd name="T42" fmla="*/ 51 w 511"/>
                    <a:gd name="T43" fmla="*/ 416 h 1290"/>
                    <a:gd name="T44" fmla="*/ 93 w 511"/>
                    <a:gd name="T45" fmla="*/ 462 h 1290"/>
                    <a:gd name="T46" fmla="*/ 252 w 511"/>
                    <a:gd name="T47" fmla="*/ 581 h 1290"/>
                    <a:gd name="T48" fmla="*/ 302 w 511"/>
                    <a:gd name="T49" fmla="*/ 630 h 1290"/>
                    <a:gd name="T50" fmla="*/ 351 w 511"/>
                    <a:gd name="T51" fmla="*/ 646 h 1290"/>
                    <a:gd name="T52" fmla="*/ 381 w 511"/>
                    <a:gd name="T53" fmla="*/ 585 h 1290"/>
                    <a:gd name="T54" fmla="*/ 383 w 511"/>
                    <a:gd name="T55" fmla="*/ 617 h 1290"/>
                    <a:gd name="T56" fmla="*/ 350 w 511"/>
                    <a:gd name="T57" fmla="*/ 738 h 1290"/>
                    <a:gd name="T58" fmla="*/ 350 w 511"/>
                    <a:gd name="T59" fmla="*/ 803 h 1290"/>
                    <a:gd name="T60" fmla="*/ 373 w 511"/>
                    <a:gd name="T61" fmla="*/ 912 h 1290"/>
                    <a:gd name="T62" fmla="*/ 398 w 511"/>
                    <a:gd name="T63" fmla="*/ 963 h 1290"/>
                    <a:gd name="T64" fmla="*/ 444 w 511"/>
                    <a:gd name="T65" fmla="*/ 1034 h 1290"/>
                    <a:gd name="T66" fmla="*/ 511 w 511"/>
                    <a:gd name="T67" fmla="*/ 1248 h 1290"/>
                    <a:gd name="T68" fmla="*/ 469 w 511"/>
                    <a:gd name="T69" fmla="*/ 1256 h 1290"/>
                    <a:gd name="T70" fmla="*/ 440 w 511"/>
                    <a:gd name="T71" fmla="*/ 1290 h 1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11" h="1290">
                      <a:moveTo>
                        <a:pt x="440" y="1290"/>
                      </a:moveTo>
                      <a:lnTo>
                        <a:pt x="414" y="1104"/>
                      </a:lnTo>
                      <a:lnTo>
                        <a:pt x="403" y="1062"/>
                      </a:lnTo>
                      <a:lnTo>
                        <a:pt x="388" y="1029"/>
                      </a:lnTo>
                      <a:lnTo>
                        <a:pt x="349" y="974"/>
                      </a:lnTo>
                      <a:lnTo>
                        <a:pt x="332" y="947"/>
                      </a:lnTo>
                      <a:lnTo>
                        <a:pt x="319" y="914"/>
                      </a:lnTo>
                      <a:lnTo>
                        <a:pt x="314" y="873"/>
                      </a:lnTo>
                      <a:lnTo>
                        <a:pt x="317" y="818"/>
                      </a:lnTo>
                      <a:lnTo>
                        <a:pt x="320" y="782"/>
                      </a:lnTo>
                      <a:lnTo>
                        <a:pt x="318" y="750"/>
                      </a:lnTo>
                      <a:lnTo>
                        <a:pt x="313" y="721"/>
                      </a:lnTo>
                      <a:lnTo>
                        <a:pt x="303" y="695"/>
                      </a:lnTo>
                      <a:lnTo>
                        <a:pt x="275" y="649"/>
                      </a:lnTo>
                      <a:lnTo>
                        <a:pt x="236" y="611"/>
                      </a:lnTo>
                      <a:lnTo>
                        <a:pt x="190" y="576"/>
                      </a:lnTo>
                      <a:lnTo>
                        <a:pt x="140" y="541"/>
                      </a:lnTo>
                      <a:lnTo>
                        <a:pt x="90" y="503"/>
                      </a:lnTo>
                      <a:lnTo>
                        <a:pt x="44" y="458"/>
                      </a:lnTo>
                      <a:lnTo>
                        <a:pt x="27" y="436"/>
                      </a:lnTo>
                      <a:lnTo>
                        <a:pt x="14" y="414"/>
                      </a:lnTo>
                      <a:lnTo>
                        <a:pt x="4" y="394"/>
                      </a:lnTo>
                      <a:lnTo>
                        <a:pt x="0" y="374"/>
                      </a:lnTo>
                      <a:lnTo>
                        <a:pt x="0" y="333"/>
                      </a:lnTo>
                      <a:lnTo>
                        <a:pt x="10" y="293"/>
                      </a:lnTo>
                      <a:lnTo>
                        <a:pt x="45" y="212"/>
                      </a:lnTo>
                      <a:lnTo>
                        <a:pt x="64" y="170"/>
                      </a:lnTo>
                      <a:lnTo>
                        <a:pt x="70" y="153"/>
                      </a:lnTo>
                      <a:lnTo>
                        <a:pt x="78" y="125"/>
                      </a:lnTo>
                      <a:lnTo>
                        <a:pt x="78" y="89"/>
                      </a:lnTo>
                      <a:lnTo>
                        <a:pt x="68" y="58"/>
                      </a:lnTo>
                      <a:lnTo>
                        <a:pt x="56" y="29"/>
                      </a:lnTo>
                      <a:lnTo>
                        <a:pt x="53" y="0"/>
                      </a:lnTo>
                      <a:lnTo>
                        <a:pt x="93" y="54"/>
                      </a:lnTo>
                      <a:lnTo>
                        <a:pt x="101" y="72"/>
                      </a:lnTo>
                      <a:lnTo>
                        <a:pt x="105" y="93"/>
                      </a:lnTo>
                      <a:lnTo>
                        <a:pt x="102" y="115"/>
                      </a:lnTo>
                      <a:lnTo>
                        <a:pt x="97" y="140"/>
                      </a:lnTo>
                      <a:lnTo>
                        <a:pt x="58" y="250"/>
                      </a:lnTo>
                      <a:lnTo>
                        <a:pt x="41" y="307"/>
                      </a:lnTo>
                      <a:lnTo>
                        <a:pt x="37" y="336"/>
                      </a:lnTo>
                      <a:lnTo>
                        <a:pt x="37" y="364"/>
                      </a:lnTo>
                      <a:lnTo>
                        <a:pt x="41" y="391"/>
                      </a:lnTo>
                      <a:lnTo>
                        <a:pt x="51" y="416"/>
                      </a:lnTo>
                      <a:lnTo>
                        <a:pt x="68" y="440"/>
                      </a:lnTo>
                      <a:lnTo>
                        <a:pt x="93" y="462"/>
                      </a:lnTo>
                      <a:lnTo>
                        <a:pt x="222" y="555"/>
                      </a:lnTo>
                      <a:lnTo>
                        <a:pt x="252" y="581"/>
                      </a:lnTo>
                      <a:lnTo>
                        <a:pt x="281" y="609"/>
                      </a:lnTo>
                      <a:lnTo>
                        <a:pt x="302" y="630"/>
                      </a:lnTo>
                      <a:lnTo>
                        <a:pt x="328" y="671"/>
                      </a:lnTo>
                      <a:lnTo>
                        <a:pt x="351" y="646"/>
                      </a:lnTo>
                      <a:lnTo>
                        <a:pt x="368" y="616"/>
                      </a:lnTo>
                      <a:lnTo>
                        <a:pt x="381" y="585"/>
                      </a:lnTo>
                      <a:lnTo>
                        <a:pt x="396" y="554"/>
                      </a:lnTo>
                      <a:lnTo>
                        <a:pt x="383" y="617"/>
                      </a:lnTo>
                      <a:lnTo>
                        <a:pt x="364" y="677"/>
                      </a:lnTo>
                      <a:lnTo>
                        <a:pt x="350" y="738"/>
                      </a:lnTo>
                      <a:lnTo>
                        <a:pt x="348" y="770"/>
                      </a:lnTo>
                      <a:lnTo>
                        <a:pt x="350" y="803"/>
                      </a:lnTo>
                      <a:lnTo>
                        <a:pt x="361" y="869"/>
                      </a:lnTo>
                      <a:lnTo>
                        <a:pt x="373" y="912"/>
                      </a:lnTo>
                      <a:lnTo>
                        <a:pt x="385" y="941"/>
                      </a:lnTo>
                      <a:lnTo>
                        <a:pt x="398" y="963"/>
                      </a:lnTo>
                      <a:lnTo>
                        <a:pt x="427" y="1002"/>
                      </a:lnTo>
                      <a:lnTo>
                        <a:pt x="444" y="1034"/>
                      </a:lnTo>
                      <a:lnTo>
                        <a:pt x="463" y="1081"/>
                      </a:lnTo>
                      <a:lnTo>
                        <a:pt x="511" y="1248"/>
                      </a:lnTo>
                      <a:lnTo>
                        <a:pt x="489" y="1248"/>
                      </a:lnTo>
                      <a:lnTo>
                        <a:pt x="469" y="1256"/>
                      </a:lnTo>
                      <a:lnTo>
                        <a:pt x="452" y="1270"/>
                      </a:lnTo>
                      <a:lnTo>
                        <a:pt x="440" y="129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172">
                  <a:extLst>
                    <a:ext uri="{FF2B5EF4-FFF2-40B4-BE49-F238E27FC236}">
                      <a16:creationId xmlns:a16="http://schemas.microsoft.com/office/drawing/2014/main" id="{43441D97-0AD5-42C6-ACD2-B758BA27A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8101" y="2794000"/>
                  <a:ext cx="177800" cy="139700"/>
                </a:xfrm>
                <a:custGeom>
                  <a:avLst/>
                  <a:gdLst>
                    <a:gd name="T0" fmla="*/ 0 w 782"/>
                    <a:gd name="T1" fmla="*/ 701 h 794"/>
                    <a:gd name="T2" fmla="*/ 37 w 782"/>
                    <a:gd name="T3" fmla="*/ 650 h 794"/>
                    <a:gd name="T4" fmla="*/ 78 w 782"/>
                    <a:gd name="T5" fmla="*/ 601 h 794"/>
                    <a:gd name="T6" fmla="*/ 122 w 782"/>
                    <a:gd name="T7" fmla="*/ 556 h 794"/>
                    <a:gd name="T8" fmla="*/ 169 w 782"/>
                    <a:gd name="T9" fmla="*/ 514 h 794"/>
                    <a:gd name="T10" fmla="*/ 270 w 782"/>
                    <a:gd name="T11" fmla="*/ 438 h 794"/>
                    <a:gd name="T12" fmla="*/ 373 w 782"/>
                    <a:gd name="T13" fmla="*/ 371 h 794"/>
                    <a:gd name="T14" fmla="*/ 386 w 782"/>
                    <a:gd name="T15" fmla="*/ 317 h 794"/>
                    <a:gd name="T16" fmla="*/ 403 w 782"/>
                    <a:gd name="T17" fmla="*/ 271 h 794"/>
                    <a:gd name="T18" fmla="*/ 430 w 782"/>
                    <a:gd name="T19" fmla="*/ 229 h 794"/>
                    <a:gd name="T20" fmla="*/ 449 w 782"/>
                    <a:gd name="T21" fmla="*/ 209 h 794"/>
                    <a:gd name="T22" fmla="*/ 470 w 782"/>
                    <a:gd name="T23" fmla="*/ 190 h 794"/>
                    <a:gd name="T24" fmla="*/ 489 w 782"/>
                    <a:gd name="T25" fmla="*/ 93 h 794"/>
                    <a:gd name="T26" fmla="*/ 500 w 782"/>
                    <a:gd name="T27" fmla="*/ 45 h 794"/>
                    <a:gd name="T28" fmla="*/ 517 w 782"/>
                    <a:gd name="T29" fmla="*/ 0 h 794"/>
                    <a:gd name="T30" fmla="*/ 527 w 782"/>
                    <a:gd name="T31" fmla="*/ 0 h 794"/>
                    <a:gd name="T32" fmla="*/ 493 w 782"/>
                    <a:gd name="T33" fmla="*/ 197 h 794"/>
                    <a:gd name="T34" fmla="*/ 488 w 782"/>
                    <a:gd name="T35" fmla="*/ 215 h 794"/>
                    <a:gd name="T36" fmla="*/ 479 w 782"/>
                    <a:gd name="T37" fmla="*/ 229 h 794"/>
                    <a:gd name="T38" fmla="*/ 456 w 782"/>
                    <a:gd name="T39" fmla="*/ 252 h 794"/>
                    <a:gd name="T40" fmla="*/ 430 w 782"/>
                    <a:gd name="T41" fmla="*/ 286 h 794"/>
                    <a:gd name="T42" fmla="*/ 419 w 782"/>
                    <a:gd name="T43" fmla="*/ 312 h 794"/>
                    <a:gd name="T44" fmla="*/ 408 w 782"/>
                    <a:gd name="T45" fmla="*/ 348 h 794"/>
                    <a:gd name="T46" fmla="*/ 422 w 782"/>
                    <a:gd name="T47" fmla="*/ 360 h 794"/>
                    <a:gd name="T48" fmla="*/ 467 w 782"/>
                    <a:gd name="T49" fmla="*/ 321 h 794"/>
                    <a:gd name="T50" fmla="*/ 514 w 782"/>
                    <a:gd name="T51" fmla="*/ 284 h 794"/>
                    <a:gd name="T52" fmla="*/ 612 w 782"/>
                    <a:gd name="T53" fmla="*/ 213 h 794"/>
                    <a:gd name="T54" fmla="*/ 659 w 782"/>
                    <a:gd name="T55" fmla="*/ 176 h 794"/>
                    <a:gd name="T56" fmla="*/ 703 w 782"/>
                    <a:gd name="T57" fmla="*/ 137 h 794"/>
                    <a:gd name="T58" fmla="*/ 745 w 782"/>
                    <a:gd name="T59" fmla="*/ 93 h 794"/>
                    <a:gd name="T60" fmla="*/ 782 w 782"/>
                    <a:gd name="T61" fmla="*/ 45 h 794"/>
                    <a:gd name="T62" fmla="*/ 761 w 782"/>
                    <a:gd name="T63" fmla="*/ 80 h 794"/>
                    <a:gd name="T64" fmla="*/ 738 w 782"/>
                    <a:gd name="T65" fmla="*/ 113 h 794"/>
                    <a:gd name="T66" fmla="*/ 685 w 782"/>
                    <a:gd name="T67" fmla="*/ 173 h 794"/>
                    <a:gd name="T68" fmla="*/ 565 w 782"/>
                    <a:gd name="T69" fmla="*/ 282 h 794"/>
                    <a:gd name="T70" fmla="*/ 588 w 782"/>
                    <a:gd name="T71" fmla="*/ 275 h 794"/>
                    <a:gd name="T72" fmla="*/ 607 w 782"/>
                    <a:gd name="T73" fmla="*/ 273 h 794"/>
                    <a:gd name="T74" fmla="*/ 626 w 782"/>
                    <a:gd name="T75" fmla="*/ 276 h 794"/>
                    <a:gd name="T76" fmla="*/ 644 w 782"/>
                    <a:gd name="T77" fmla="*/ 280 h 794"/>
                    <a:gd name="T78" fmla="*/ 682 w 782"/>
                    <a:gd name="T79" fmla="*/ 289 h 794"/>
                    <a:gd name="T80" fmla="*/ 702 w 782"/>
                    <a:gd name="T81" fmla="*/ 288 h 794"/>
                    <a:gd name="T82" fmla="*/ 725 w 782"/>
                    <a:gd name="T83" fmla="*/ 282 h 794"/>
                    <a:gd name="T84" fmla="*/ 696 w 782"/>
                    <a:gd name="T85" fmla="*/ 294 h 794"/>
                    <a:gd name="T86" fmla="*/ 665 w 782"/>
                    <a:gd name="T87" fmla="*/ 299 h 794"/>
                    <a:gd name="T88" fmla="*/ 604 w 782"/>
                    <a:gd name="T89" fmla="*/ 300 h 794"/>
                    <a:gd name="T90" fmla="*/ 572 w 782"/>
                    <a:gd name="T91" fmla="*/ 301 h 794"/>
                    <a:gd name="T92" fmla="*/ 541 w 782"/>
                    <a:gd name="T93" fmla="*/ 306 h 794"/>
                    <a:gd name="T94" fmla="*/ 511 w 782"/>
                    <a:gd name="T95" fmla="*/ 317 h 794"/>
                    <a:gd name="T96" fmla="*/ 496 w 782"/>
                    <a:gd name="T97" fmla="*/ 326 h 794"/>
                    <a:gd name="T98" fmla="*/ 482 w 782"/>
                    <a:gd name="T99" fmla="*/ 338 h 794"/>
                    <a:gd name="T100" fmla="*/ 435 w 782"/>
                    <a:gd name="T101" fmla="*/ 372 h 794"/>
                    <a:gd name="T102" fmla="*/ 383 w 782"/>
                    <a:gd name="T103" fmla="*/ 403 h 794"/>
                    <a:gd name="T104" fmla="*/ 273 w 782"/>
                    <a:gd name="T105" fmla="*/ 481 h 794"/>
                    <a:gd name="T106" fmla="*/ 221 w 782"/>
                    <a:gd name="T107" fmla="*/ 523 h 794"/>
                    <a:gd name="T108" fmla="*/ 172 w 782"/>
                    <a:gd name="T109" fmla="*/ 569 h 794"/>
                    <a:gd name="T110" fmla="*/ 127 w 782"/>
                    <a:gd name="T111" fmla="*/ 617 h 794"/>
                    <a:gd name="T112" fmla="*/ 87 w 782"/>
                    <a:gd name="T113" fmla="*/ 670 h 794"/>
                    <a:gd name="T114" fmla="*/ 55 w 782"/>
                    <a:gd name="T115" fmla="*/ 729 h 794"/>
                    <a:gd name="T116" fmla="*/ 29 w 782"/>
                    <a:gd name="T117" fmla="*/ 794 h 794"/>
                    <a:gd name="T118" fmla="*/ 35 w 782"/>
                    <a:gd name="T119" fmla="*/ 767 h 794"/>
                    <a:gd name="T120" fmla="*/ 30 w 782"/>
                    <a:gd name="T121" fmla="*/ 743 h 794"/>
                    <a:gd name="T122" fmla="*/ 18 w 782"/>
                    <a:gd name="T123" fmla="*/ 719 h 794"/>
                    <a:gd name="T124" fmla="*/ 0 w 782"/>
                    <a:gd name="T125" fmla="*/ 701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82" h="794">
                      <a:moveTo>
                        <a:pt x="0" y="701"/>
                      </a:moveTo>
                      <a:lnTo>
                        <a:pt x="37" y="650"/>
                      </a:lnTo>
                      <a:lnTo>
                        <a:pt x="78" y="601"/>
                      </a:lnTo>
                      <a:lnTo>
                        <a:pt x="122" y="556"/>
                      </a:lnTo>
                      <a:lnTo>
                        <a:pt x="169" y="514"/>
                      </a:lnTo>
                      <a:lnTo>
                        <a:pt x="270" y="438"/>
                      </a:lnTo>
                      <a:lnTo>
                        <a:pt x="373" y="371"/>
                      </a:lnTo>
                      <a:lnTo>
                        <a:pt x="386" y="317"/>
                      </a:lnTo>
                      <a:lnTo>
                        <a:pt x="403" y="271"/>
                      </a:lnTo>
                      <a:lnTo>
                        <a:pt x="430" y="229"/>
                      </a:lnTo>
                      <a:lnTo>
                        <a:pt x="449" y="209"/>
                      </a:lnTo>
                      <a:lnTo>
                        <a:pt x="470" y="190"/>
                      </a:lnTo>
                      <a:lnTo>
                        <a:pt x="489" y="93"/>
                      </a:lnTo>
                      <a:lnTo>
                        <a:pt x="500" y="45"/>
                      </a:lnTo>
                      <a:lnTo>
                        <a:pt x="517" y="0"/>
                      </a:lnTo>
                      <a:lnTo>
                        <a:pt x="527" y="0"/>
                      </a:lnTo>
                      <a:lnTo>
                        <a:pt x="493" y="197"/>
                      </a:lnTo>
                      <a:lnTo>
                        <a:pt x="488" y="215"/>
                      </a:lnTo>
                      <a:lnTo>
                        <a:pt x="479" y="229"/>
                      </a:lnTo>
                      <a:lnTo>
                        <a:pt x="456" y="252"/>
                      </a:lnTo>
                      <a:lnTo>
                        <a:pt x="430" y="286"/>
                      </a:lnTo>
                      <a:lnTo>
                        <a:pt x="419" y="312"/>
                      </a:lnTo>
                      <a:lnTo>
                        <a:pt x="408" y="348"/>
                      </a:lnTo>
                      <a:lnTo>
                        <a:pt x="422" y="360"/>
                      </a:lnTo>
                      <a:lnTo>
                        <a:pt x="467" y="321"/>
                      </a:lnTo>
                      <a:lnTo>
                        <a:pt x="514" y="284"/>
                      </a:lnTo>
                      <a:lnTo>
                        <a:pt x="612" y="213"/>
                      </a:lnTo>
                      <a:lnTo>
                        <a:pt x="659" y="176"/>
                      </a:lnTo>
                      <a:lnTo>
                        <a:pt x="703" y="137"/>
                      </a:lnTo>
                      <a:lnTo>
                        <a:pt x="745" y="93"/>
                      </a:lnTo>
                      <a:lnTo>
                        <a:pt x="782" y="45"/>
                      </a:lnTo>
                      <a:lnTo>
                        <a:pt x="761" y="80"/>
                      </a:lnTo>
                      <a:lnTo>
                        <a:pt x="738" y="113"/>
                      </a:lnTo>
                      <a:lnTo>
                        <a:pt x="685" y="173"/>
                      </a:lnTo>
                      <a:lnTo>
                        <a:pt x="565" y="282"/>
                      </a:lnTo>
                      <a:lnTo>
                        <a:pt x="588" y="275"/>
                      </a:lnTo>
                      <a:lnTo>
                        <a:pt x="607" y="273"/>
                      </a:lnTo>
                      <a:lnTo>
                        <a:pt x="626" y="276"/>
                      </a:lnTo>
                      <a:lnTo>
                        <a:pt x="644" y="280"/>
                      </a:lnTo>
                      <a:lnTo>
                        <a:pt x="682" y="289"/>
                      </a:lnTo>
                      <a:lnTo>
                        <a:pt x="702" y="288"/>
                      </a:lnTo>
                      <a:lnTo>
                        <a:pt x="725" y="282"/>
                      </a:lnTo>
                      <a:lnTo>
                        <a:pt x="696" y="294"/>
                      </a:lnTo>
                      <a:lnTo>
                        <a:pt x="665" y="299"/>
                      </a:lnTo>
                      <a:lnTo>
                        <a:pt x="604" y="300"/>
                      </a:lnTo>
                      <a:lnTo>
                        <a:pt x="572" y="301"/>
                      </a:lnTo>
                      <a:lnTo>
                        <a:pt x="541" y="306"/>
                      </a:lnTo>
                      <a:lnTo>
                        <a:pt x="511" y="317"/>
                      </a:lnTo>
                      <a:lnTo>
                        <a:pt x="496" y="326"/>
                      </a:lnTo>
                      <a:lnTo>
                        <a:pt x="482" y="338"/>
                      </a:lnTo>
                      <a:lnTo>
                        <a:pt x="435" y="372"/>
                      </a:lnTo>
                      <a:lnTo>
                        <a:pt x="383" y="403"/>
                      </a:lnTo>
                      <a:lnTo>
                        <a:pt x="273" y="481"/>
                      </a:lnTo>
                      <a:lnTo>
                        <a:pt x="221" y="523"/>
                      </a:lnTo>
                      <a:lnTo>
                        <a:pt x="172" y="569"/>
                      </a:lnTo>
                      <a:lnTo>
                        <a:pt x="127" y="617"/>
                      </a:lnTo>
                      <a:lnTo>
                        <a:pt x="87" y="670"/>
                      </a:lnTo>
                      <a:lnTo>
                        <a:pt x="55" y="729"/>
                      </a:lnTo>
                      <a:lnTo>
                        <a:pt x="29" y="794"/>
                      </a:lnTo>
                      <a:lnTo>
                        <a:pt x="35" y="767"/>
                      </a:lnTo>
                      <a:lnTo>
                        <a:pt x="30" y="743"/>
                      </a:lnTo>
                      <a:lnTo>
                        <a:pt x="18" y="719"/>
                      </a:lnTo>
                      <a:lnTo>
                        <a:pt x="0" y="701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Line 173">
                  <a:extLst>
                    <a:ext uri="{FF2B5EF4-FFF2-40B4-BE49-F238E27FC236}">
                      <a16:creationId xmlns:a16="http://schemas.microsoft.com/office/drawing/2014/main" id="{3944CC17-935C-4938-8361-0D9950D0B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77113" y="3600450"/>
                  <a:ext cx="31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174">
                  <a:extLst>
                    <a:ext uri="{FF2B5EF4-FFF2-40B4-BE49-F238E27FC236}">
                      <a16:creationId xmlns:a16="http://schemas.microsoft.com/office/drawing/2014/main" id="{F7FBBEF9-C4E4-4191-AB25-523AA4D49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8963" y="3235325"/>
                  <a:ext cx="50800" cy="23813"/>
                </a:xfrm>
                <a:custGeom>
                  <a:avLst/>
                  <a:gdLst>
                    <a:gd name="T0" fmla="*/ 0 w 224"/>
                    <a:gd name="T1" fmla="*/ 65 h 136"/>
                    <a:gd name="T2" fmla="*/ 9 w 224"/>
                    <a:gd name="T3" fmla="*/ 32 h 136"/>
                    <a:gd name="T4" fmla="*/ 6 w 224"/>
                    <a:gd name="T5" fmla="*/ 0 h 136"/>
                    <a:gd name="T6" fmla="*/ 16 w 224"/>
                    <a:gd name="T7" fmla="*/ 26 h 136"/>
                    <a:gd name="T8" fmla="*/ 30 w 224"/>
                    <a:gd name="T9" fmla="*/ 45 h 136"/>
                    <a:gd name="T10" fmla="*/ 47 w 224"/>
                    <a:gd name="T11" fmla="*/ 60 h 136"/>
                    <a:gd name="T12" fmla="*/ 66 w 224"/>
                    <a:gd name="T13" fmla="*/ 70 h 136"/>
                    <a:gd name="T14" fmla="*/ 108 w 224"/>
                    <a:gd name="T15" fmla="*/ 87 h 136"/>
                    <a:gd name="T16" fmla="*/ 128 w 224"/>
                    <a:gd name="T17" fmla="*/ 97 h 136"/>
                    <a:gd name="T18" fmla="*/ 145 w 224"/>
                    <a:gd name="T19" fmla="*/ 110 h 136"/>
                    <a:gd name="T20" fmla="*/ 162 w 224"/>
                    <a:gd name="T21" fmla="*/ 121 h 136"/>
                    <a:gd name="T22" fmla="*/ 183 w 224"/>
                    <a:gd name="T23" fmla="*/ 126 h 136"/>
                    <a:gd name="T24" fmla="*/ 204 w 224"/>
                    <a:gd name="T25" fmla="*/ 125 h 136"/>
                    <a:gd name="T26" fmla="*/ 224 w 224"/>
                    <a:gd name="T27" fmla="*/ 118 h 136"/>
                    <a:gd name="T28" fmla="*/ 203 w 224"/>
                    <a:gd name="T29" fmla="*/ 131 h 136"/>
                    <a:gd name="T30" fmla="*/ 178 w 224"/>
                    <a:gd name="T31" fmla="*/ 136 h 136"/>
                    <a:gd name="T32" fmla="*/ 154 w 224"/>
                    <a:gd name="T33" fmla="*/ 134 h 136"/>
                    <a:gd name="T34" fmla="*/ 130 w 224"/>
                    <a:gd name="T35" fmla="*/ 122 h 136"/>
                    <a:gd name="T36" fmla="*/ 99 w 224"/>
                    <a:gd name="T37" fmla="*/ 105 h 136"/>
                    <a:gd name="T38" fmla="*/ 64 w 224"/>
                    <a:gd name="T39" fmla="*/ 92 h 136"/>
                    <a:gd name="T40" fmla="*/ 31 w 224"/>
                    <a:gd name="T41" fmla="*/ 80 h 136"/>
                    <a:gd name="T42" fmla="*/ 0 w 224"/>
                    <a:gd name="T43" fmla="*/ 6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4" h="136">
                      <a:moveTo>
                        <a:pt x="0" y="65"/>
                      </a:moveTo>
                      <a:lnTo>
                        <a:pt x="9" y="32"/>
                      </a:lnTo>
                      <a:lnTo>
                        <a:pt x="6" y="0"/>
                      </a:lnTo>
                      <a:lnTo>
                        <a:pt x="16" y="26"/>
                      </a:lnTo>
                      <a:lnTo>
                        <a:pt x="30" y="45"/>
                      </a:lnTo>
                      <a:lnTo>
                        <a:pt x="47" y="60"/>
                      </a:lnTo>
                      <a:lnTo>
                        <a:pt x="66" y="70"/>
                      </a:lnTo>
                      <a:lnTo>
                        <a:pt x="108" y="87"/>
                      </a:lnTo>
                      <a:lnTo>
                        <a:pt x="128" y="97"/>
                      </a:lnTo>
                      <a:lnTo>
                        <a:pt x="145" y="110"/>
                      </a:lnTo>
                      <a:lnTo>
                        <a:pt x="162" y="121"/>
                      </a:lnTo>
                      <a:lnTo>
                        <a:pt x="183" y="126"/>
                      </a:lnTo>
                      <a:lnTo>
                        <a:pt x="204" y="125"/>
                      </a:lnTo>
                      <a:lnTo>
                        <a:pt x="224" y="118"/>
                      </a:lnTo>
                      <a:lnTo>
                        <a:pt x="203" y="131"/>
                      </a:lnTo>
                      <a:lnTo>
                        <a:pt x="178" y="136"/>
                      </a:lnTo>
                      <a:lnTo>
                        <a:pt x="154" y="134"/>
                      </a:lnTo>
                      <a:lnTo>
                        <a:pt x="130" y="122"/>
                      </a:lnTo>
                      <a:lnTo>
                        <a:pt x="99" y="105"/>
                      </a:lnTo>
                      <a:lnTo>
                        <a:pt x="64" y="92"/>
                      </a:lnTo>
                      <a:lnTo>
                        <a:pt x="31" y="8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" name="Freeform 175">
                  <a:extLst>
                    <a:ext uri="{FF2B5EF4-FFF2-40B4-BE49-F238E27FC236}">
                      <a16:creationId xmlns:a16="http://schemas.microsoft.com/office/drawing/2014/main" id="{CFF1DD66-8469-4E1C-9CA7-5AE6BFCA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76" y="3609975"/>
                  <a:ext cx="39688" cy="7938"/>
                </a:xfrm>
                <a:custGeom>
                  <a:avLst/>
                  <a:gdLst>
                    <a:gd name="T0" fmla="*/ 179 w 179"/>
                    <a:gd name="T1" fmla="*/ 9 h 42"/>
                    <a:gd name="T2" fmla="*/ 135 w 179"/>
                    <a:gd name="T3" fmla="*/ 0 h 42"/>
                    <a:gd name="T4" fmla="*/ 70 w 179"/>
                    <a:gd name="T5" fmla="*/ 24 h 42"/>
                    <a:gd name="T6" fmla="*/ 0 w 179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42">
                      <a:moveTo>
                        <a:pt x="179" y="9"/>
                      </a:moveTo>
                      <a:lnTo>
                        <a:pt x="135" y="0"/>
                      </a:lnTo>
                      <a:lnTo>
                        <a:pt x="70" y="24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Line 176">
                  <a:extLst>
                    <a:ext uri="{FF2B5EF4-FFF2-40B4-BE49-F238E27FC236}">
                      <a16:creationId xmlns:a16="http://schemas.microsoft.com/office/drawing/2014/main" id="{071AFD5B-52CA-4540-8247-A707216E4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0276" y="3606800"/>
                  <a:ext cx="28575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" name="Line 177">
                  <a:extLst>
                    <a:ext uri="{FF2B5EF4-FFF2-40B4-BE49-F238E27FC236}">
                      <a16:creationId xmlns:a16="http://schemas.microsoft.com/office/drawing/2014/main" id="{B5E46A65-0E23-48D7-ABBA-4A147A213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289801" y="3603625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Freeform 178">
                  <a:extLst>
                    <a:ext uri="{FF2B5EF4-FFF2-40B4-BE49-F238E27FC236}">
                      <a16:creationId xmlns:a16="http://schemas.microsoft.com/office/drawing/2014/main" id="{4C4FE9B1-8105-4559-B850-F841CAD88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1063" y="3459163"/>
                  <a:ext cx="15875" cy="6350"/>
                </a:xfrm>
                <a:custGeom>
                  <a:avLst/>
                  <a:gdLst>
                    <a:gd name="T0" fmla="*/ 71 w 71"/>
                    <a:gd name="T1" fmla="*/ 0 h 38"/>
                    <a:gd name="T2" fmla="*/ 40 w 71"/>
                    <a:gd name="T3" fmla="*/ 31 h 38"/>
                    <a:gd name="T4" fmla="*/ 0 w 71"/>
                    <a:gd name="T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38">
                      <a:moveTo>
                        <a:pt x="71" y="0"/>
                      </a:moveTo>
                      <a:lnTo>
                        <a:pt x="40" y="31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179">
                  <a:extLst>
                    <a:ext uri="{FF2B5EF4-FFF2-40B4-BE49-F238E27FC236}">
                      <a16:creationId xmlns:a16="http://schemas.microsoft.com/office/drawing/2014/main" id="{82A4F9BA-42F3-4FB0-971E-D578334C5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7888" y="3440113"/>
                  <a:ext cx="28575" cy="17463"/>
                </a:xfrm>
                <a:custGeom>
                  <a:avLst/>
                  <a:gdLst>
                    <a:gd name="T0" fmla="*/ 131 w 131"/>
                    <a:gd name="T1" fmla="*/ 100 h 100"/>
                    <a:gd name="T2" fmla="*/ 108 w 131"/>
                    <a:gd name="T3" fmla="*/ 71 h 100"/>
                    <a:gd name="T4" fmla="*/ 52 w 131"/>
                    <a:gd name="T5" fmla="*/ 56 h 100"/>
                    <a:gd name="T6" fmla="*/ 0 w 131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1" h="100">
                      <a:moveTo>
                        <a:pt x="131" y="100"/>
                      </a:moveTo>
                      <a:lnTo>
                        <a:pt x="108" y="71"/>
                      </a:lnTo>
                      <a:lnTo>
                        <a:pt x="52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180">
                  <a:extLst>
                    <a:ext uri="{FF2B5EF4-FFF2-40B4-BE49-F238E27FC236}">
                      <a16:creationId xmlns:a16="http://schemas.microsoft.com/office/drawing/2014/main" id="{669530A3-E62D-438E-AC02-540802D6A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5663" y="3443288"/>
                  <a:ext cx="26988" cy="4763"/>
                </a:xfrm>
                <a:custGeom>
                  <a:avLst/>
                  <a:gdLst>
                    <a:gd name="T0" fmla="*/ 122 w 122"/>
                    <a:gd name="T1" fmla="*/ 7 h 22"/>
                    <a:gd name="T2" fmla="*/ 71 w 122"/>
                    <a:gd name="T3" fmla="*/ 0 h 22"/>
                    <a:gd name="T4" fmla="*/ 30 w 122"/>
                    <a:gd name="T5" fmla="*/ 22 h 22"/>
                    <a:gd name="T6" fmla="*/ 0 w 122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22">
                      <a:moveTo>
                        <a:pt x="122" y="7"/>
                      </a:moveTo>
                      <a:lnTo>
                        <a:pt x="71" y="0"/>
                      </a:lnTo>
                      <a:lnTo>
                        <a:pt x="3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181">
                  <a:extLst>
                    <a:ext uri="{FF2B5EF4-FFF2-40B4-BE49-F238E27FC236}">
                      <a16:creationId xmlns:a16="http://schemas.microsoft.com/office/drawing/2014/main" id="{AA9B9DC2-FE5B-4EF9-93B7-9BCC6A105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6226" y="3324225"/>
                  <a:ext cx="104775" cy="23813"/>
                </a:xfrm>
                <a:custGeom>
                  <a:avLst/>
                  <a:gdLst>
                    <a:gd name="T0" fmla="*/ 459 w 459"/>
                    <a:gd name="T1" fmla="*/ 133 h 133"/>
                    <a:gd name="T2" fmla="*/ 430 w 459"/>
                    <a:gd name="T3" fmla="*/ 133 h 133"/>
                    <a:gd name="T4" fmla="*/ 333 w 459"/>
                    <a:gd name="T5" fmla="*/ 99 h 133"/>
                    <a:gd name="T6" fmla="*/ 310 w 459"/>
                    <a:gd name="T7" fmla="*/ 45 h 133"/>
                    <a:gd name="T8" fmla="*/ 205 w 459"/>
                    <a:gd name="T9" fmla="*/ 0 h 133"/>
                    <a:gd name="T10" fmla="*/ 130 w 459"/>
                    <a:gd name="T11" fmla="*/ 30 h 133"/>
                    <a:gd name="T12" fmla="*/ 26 w 459"/>
                    <a:gd name="T13" fmla="*/ 11 h 133"/>
                    <a:gd name="T14" fmla="*/ 0 w 459"/>
                    <a:gd name="T15" fmla="*/ 1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9" h="133">
                      <a:moveTo>
                        <a:pt x="459" y="133"/>
                      </a:moveTo>
                      <a:lnTo>
                        <a:pt x="430" y="133"/>
                      </a:lnTo>
                      <a:lnTo>
                        <a:pt x="333" y="99"/>
                      </a:lnTo>
                      <a:lnTo>
                        <a:pt x="310" y="45"/>
                      </a:lnTo>
                      <a:lnTo>
                        <a:pt x="205" y="0"/>
                      </a:lnTo>
                      <a:lnTo>
                        <a:pt x="130" y="30"/>
                      </a:lnTo>
                      <a:lnTo>
                        <a:pt x="26" y="11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Line 182">
                  <a:extLst>
                    <a:ext uri="{FF2B5EF4-FFF2-40B4-BE49-F238E27FC236}">
                      <a16:creationId xmlns:a16="http://schemas.microsoft.com/office/drawing/2014/main" id="{DB642ADF-F17B-4DDF-9C3B-DD811D370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91313" y="3313113"/>
                  <a:ext cx="1588" cy="174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Line 183">
                  <a:extLst>
                    <a:ext uri="{FF2B5EF4-FFF2-40B4-BE49-F238E27FC236}">
                      <a16:creationId xmlns:a16="http://schemas.microsoft.com/office/drawing/2014/main" id="{B1533779-2DEE-47C8-B0E0-32460DF9F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61151" y="3321050"/>
                  <a:ext cx="1270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" name="Line 184">
                  <a:extLst>
                    <a:ext uri="{FF2B5EF4-FFF2-40B4-BE49-F238E27FC236}">
                      <a16:creationId xmlns:a16="http://schemas.microsoft.com/office/drawing/2014/main" id="{810D1C4A-0CF8-4192-BC74-7F7F40375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27813" y="3322638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Line 185">
                  <a:extLst>
                    <a:ext uri="{FF2B5EF4-FFF2-40B4-BE49-F238E27FC236}">
                      <a16:creationId xmlns:a16="http://schemas.microsoft.com/office/drawing/2014/main" id="{F9D4ECCE-241D-4B12-B9FB-FBCF0783C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610351" y="3257550"/>
                  <a:ext cx="30163" cy="2222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186">
                  <a:extLst>
                    <a:ext uri="{FF2B5EF4-FFF2-40B4-BE49-F238E27FC236}">
                      <a16:creationId xmlns:a16="http://schemas.microsoft.com/office/drawing/2014/main" id="{731360FA-B2BE-4508-AB3F-3C6A24A48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2101" y="3243263"/>
                  <a:ext cx="11113" cy="39688"/>
                </a:xfrm>
                <a:custGeom>
                  <a:avLst/>
                  <a:gdLst>
                    <a:gd name="T0" fmla="*/ 48 w 48"/>
                    <a:gd name="T1" fmla="*/ 218 h 218"/>
                    <a:gd name="T2" fmla="*/ 0 w 48"/>
                    <a:gd name="T3" fmla="*/ 148 h 218"/>
                    <a:gd name="T4" fmla="*/ 4 w 48"/>
                    <a:gd name="T5" fmla="*/ 100 h 218"/>
                    <a:gd name="T6" fmla="*/ 0 w 48"/>
                    <a:gd name="T7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18">
                      <a:moveTo>
                        <a:pt x="48" y="218"/>
                      </a:moveTo>
                      <a:lnTo>
                        <a:pt x="0" y="148"/>
                      </a:lnTo>
                      <a:lnTo>
                        <a:pt x="4" y="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Freeform 187">
                  <a:extLst>
                    <a:ext uri="{FF2B5EF4-FFF2-40B4-BE49-F238E27FC236}">
                      <a16:creationId xmlns:a16="http://schemas.microsoft.com/office/drawing/2014/main" id="{74B64DC0-EF38-4328-88E0-55F82DC92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3688" y="3235325"/>
                  <a:ext cx="17463" cy="25400"/>
                </a:xfrm>
                <a:custGeom>
                  <a:avLst/>
                  <a:gdLst>
                    <a:gd name="T0" fmla="*/ 0 w 76"/>
                    <a:gd name="T1" fmla="*/ 152 h 152"/>
                    <a:gd name="T2" fmla="*/ 71 w 76"/>
                    <a:gd name="T3" fmla="*/ 30 h 152"/>
                    <a:gd name="T4" fmla="*/ 76 w 76"/>
                    <a:gd name="T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52">
                      <a:moveTo>
                        <a:pt x="0" y="152"/>
                      </a:moveTo>
                      <a:lnTo>
                        <a:pt x="71" y="30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Freeform 188">
                  <a:extLst>
                    <a:ext uri="{FF2B5EF4-FFF2-40B4-BE49-F238E27FC236}">
                      <a16:creationId xmlns:a16="http://schemas.microsoft.com/office/drawing/2014/main" id="{017F509F-44EE-484F-8895-CBE909A3E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6426" y="3071813"/>
                  <a:ext cx="171450" cy="58738"/>
                </a:xfrm>
                <a:custGeom>
                  <a:avLst/>
                  <a:gdLst>
                    <a:gd name="T0" fmla="*/ 755 w 755"/>
                    <a:gd name="T1" fmla="*/ 43 h 340"/>
                    <a:gd name="T2" fmla="*/ 686 w 755"/>
                    <a:gd name="T3" fmla="*/ 17 h 340"/>
                    <a:gd name="T4" fmla="*/ 651 w 755"/>
                    <a:gd name="T5" fmla="*/ 9 h 340"/>
                    <a:gd name="T6" fmla="*/ 614 w 755"/>
                    <a:gd name="T7" fmla="*/ 4 h 340"/>
                    <a:gd name="T8" fmla="*/ 541 w 755"/>
                    <a:gd name="T9" fmla="*/ 0 h 340"/>
                    <a:gd name="T10" fmla="*/ 467 w 755"/>
                    <a:gd name="T11" fmla="*/ 8 h 340"/>
                    <a:gd name="T12" fmla="*/ 397 w 755"/>
                    <a:gd name="T13" fmla="*/ 27 h 340"/>
                    <a:gd name="T14" fmla="*/ 332 w 755"/>
                    <a:gd name="T15" fmla="*/ 58 h 340"/>
                    <a:gd name="T16" fmla="*/ 271 w 755"/>
                    <a:gd name="T17" fmla="*/ 100 h 340"/>
                    <a:gd name="T18" fmla="*/ 244 w 755"/>
                    <a:gd name="T19" fmla="*/ 125 h 340"/>
                    <a:gd name="T20" fmla="*/ 219 w 755"/>
                    <a:gd name="T21" fmla="*/ 154 h 340"/>
                    <a:gd name="T22" fmla="*/ 195 w 755"/>
                    <a:gd name="T23" fmla="*/ 169 h 340"/>
                    <a:gd name="T24" fmla="*/ 209 w 755"/>
                    <a:gd name="T25" fmla="*/ 184 h 340"/>
                    <a:gd name="T26" fmla="*/ 180 w 755"/>
                    <a:gd name="T27" fmla="*/ 270 h 340"/>
                    <a:gd name="T28" fmla="*/ 89 w 755"/>
                    <a:gd name="T29" fmla="*/ 303 h 340"/>
                    <a:gd name="T30" fmla="*/ 0 w 755"/>
                    <a:gd name="T31" fmla="*/ 34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55" h="340">
                      <a:moveTo>
                        <a:pt x="755" y="43"/>
                      </a:moveTo>
                      <a:lnTo>
                        <a:pt x="686" y="17"/>
                      </a:lnTo>
                      <a:lnTo>
                        <a:pt x="651" y="9"/>
                      </a:lnTo>
                      <a:lnTo>
                        <a:pt x="614" y="4"/>
                      </a:lnTo>
                      <a:lnTo>
                        <a:pt x="541" y="0"/>
                      </a:lnTo>
                      <a:lnTo>
                        <a:pt x="467" y="8"/>
                      </a:lnTo>
                      <a:lnTo>
                        <a:pt x="397" y="27"/>
                      </a:lnTo>
                      <a:lnTo>
                        <a:pt x="332" y="58"/>
                      </a:lnTo>
                      <a:lnTo>
                        <a:pt x="271" y="100"/>
                      </a:lnTo>
                      <a:lnTo>
                        <a:pt x="244" y="125"/>
                      </a:lnTo>
                      <a:lnTo>
                        <a:pt x="219" y="154"/>
                      </a:lnTo>
                      <a:lnTo>
                        <a:pt x="195" y="169"/>
                      </a:lnTo>
                      <a:lnTo>
                        <a:pt x="209" y="184"/>
                      </a:lnTo>
                      <a:lnTo>
                        <a:pt x="180" y="270"/>
                      </a:lnTo>
                      <a:lnTo>
                        <a:pt x="89" y="303"/>
                      </a:lnTo>
                      <a:lnTo>
                        <a:pt x="0" y="34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" name="Freeform 189">
                  <a:extLst>
                    <a:ext uri="{FF2B5EF4-FFF2-40B4-BE49-F238E27FC236}">
                      <a16:creationId xmlns:a16="http://schemas.microsoft.com/office/drawing/2014/main" id="{AC8BD408-01FA-4C93-BC84-E004C5F4F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1663" y="3097213"/>
                  <a:ext cx="53975" cy="15875"/>
                </a:xfrm>
                <a:custGeom>
                  <a:avLst/>
                  <a:gdLst>
                    <a:gd name="T0" fmla="*/ 242 w 242"/>
                    <a:gd name="T1" fmla="*/ 7 h 93"/>
                    <a:gd name="T2" fmla="*/ 176 w 242"/>
                    <a:gd name="T3" fmla="*/ 0 h 93"/>
                    <a:gd name="T4" fmla="*/ 109 w 242"/>
                    <a:gd name="T5" fmla="*/ 55 h 93"/>
                    <a:gd name="T6" fmla="*/ 106 w 242"/>
                    <a:gd name="T7" fmla="*/ 78 h 93"/>
                    <a:gd name="T8" fmla="*/ 0 w 242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93">
                      <a:moveTo>
                        <a:pt x="242" y="7"/>
                      </a:moveTo>
                      <a:lnTo>
                        <a:pt x="176" y="0"/>
                      </a:lnTo>
                      <a:lnTo>
                        <a:pt x="109" y="55"/>
                      </a:lnTo>
                      <a:lnTo>
                        <a:pt x="106" y="78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Freeform 190">
                  <a:extLst>
                    <a:ext uri="{FF2B5EF4-FFF2-40B4-BE49-F238E27FC236}">
                      <a16:creationId xmlns:a16="http://schemas.microsoft.com/office/drawing/2014/main" id="{1131C426-13DA-42CA-8C0D-36975AA26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1513" y="2955925"/>
                  <a:ext cx="90488" cy="119063"/>
                </a:xfrm>
                <a:custGeom>
                  <a:avLst/>
                  <a:gdLst>
                    <a:gd name="T0" fmla="*/ 399 w 399"/>
                    <a:gd name="T1" fmla="*/ 668 h 668"/>
                    <a:gd name="T2" fmla="*/ 357 w 399"/>
                    <a:gd name="T3" fmla="*/ 625 h 668"/>
                    <a:gd name="T4" fmla="*/ 320 w 399"/>
                    <a:gd name="T5" fmla="*/ 578 h 668"/>
                    <a:gd name="T6" fmla="*/ 285 w 399"/>
                    <a:gd name="T7" fmla="*/ 526 h 668"/>
                    <a:gd name="T8" fmla="*/ 255 w 399"/>
                    <a:gd name="T9" fmla="*/ 472 h 668"/>
                    <a:gd name="T10" fmla="*/ 230 w 399"/>
                    <a:gd name="T11" fmla="*/ 415 h 668"/>
                    <a:gd name="T12" fmla="*/ 209 w 399"/>
                    <a:gd name="T13" fmla="*/ 357 h 668"/>
                    <a:gd name="T14" fmla="*/ 192 w 399"/>
                    <a:gd name="T15" fmla="*/ 299 h 668"/>
                    <a:gd name="T16" fmla="*/ 180 w 399"/>
                    <a:gd name="T17" fmla="*/ 239 h 668"/>
                    <a:gd name="T18" fmla="*/ 116 w 399"/>
                    <a:gd name="T19" fmla="*/ 182 h 668"/>
                    <a:gd name="T20" fmla="*/ 94 w 399"/>
                    <a:gd name="T21" fmla="*/ 131 h 668"/>
                    <a:gd name="T22" fmla="*/ 68 w 399"/>
                    <a:gd name="T23" fmla="*/ 83 h 668"/>
                    <a:gd name="T24" fmla="*/ 37 w 399"/>
                    <a:gd name="T25" fmla="*/ 39 h 668"/>
                    <a:gd name="T26" fmla="*/ 0 w 399"/>
                    <a:gd name="T27" fmla="*/ 0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9" h="668">
                      <a:moveTo>
                        <a:pt x="399" y="668"/>
                      </a:moveTo>
                      <a:lnTo>
                        <a:pt x="357" y="625"/>
                      </a:lnTo>
                      <a:lnTo>
                        <a:pt x="320" y="578"/>
                      </a:lnTo>
                      <a:lnTo>
                        <a:pt x="285" y="526"/>
                      </a:lnTo>
                      <a:lnTo>
                        <a:pt x="255" y="472"/>
                      </a:lnTo>
                      <a:lnTo>
                        <a:pt x="230" y="415"/>
                      </a:lnTo>
                      <a:lnTo>
                        <a:pt x="209" y="357"/>
                      </a:lnTo>
                      <a:lnTo>
                        <a:pt x="192" y="299"/>
                      </a:lnTo>
                      <a:lnTo>
                        <a:pt x="180" y="239"/>
                      </a:lnTo>
                      <a:lnTo>
                        <a:pt x="116" y="182"/>
                      </a:lnTo>
                      <a:lnTo>
                        <a:pt x="94" y="131"/>
                      </a:lnTo>
                      <a:lnTo>
                        <a:pt x="68" y="83"/>
                      </a:lnTo>
                      <a:lnTo>
                        <a:pt x="37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" name="Line 191">
                  <a:extLst>
                    <a:ext uri="{FF2B5EF4-FFF2-40B4-BE49-F238E27FC236}">
                      <a16:creationId xmlns:a16="http://schemas.microsoft.com/office/drawing/2014/main" id="{A251A3C9-337E-4E72-B109-8E0531B45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31038" y="2982913"/>
                  <a:ext cx="17463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" name="Line 192">
                  <a:extLst>
                    <a:ext uri="{FF2B5EF4-FFF2-40B4-BE49-F238E27FC236}">
                      <a16:creationId xmlns:a16="http://schemas.microsoft.com/office/drawing/2014/main" id="{EA0B2F05-597A-44A7-A960-D9D33C28D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45326" y="3014663"/>
                  <a:ext cx="31750" cy="190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Freeform 193">
                  <a:extLst>
                    <a:ext uri="{FF2B5EF4-FFF2-40B4-BE49-F238E27FC236}">
                      <a16:creationId xmlns:a16="http://schemas.microsoft.com/office/drawing/2014/main" id="{BA7273A8-4224-4D19-A446-D1E7D7E9C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6913" y="3005138"/>
                  <a:ext cx="12700" cy="17463"/>
                </a:xfrm>
                <a:custGeom>
                  <a:avLst/>
                  <a:gdLst>
                    <a:gd name="T0" fmla="*/ 56 w 56"/>
                    <a:gd name="T1" fmla="*/ 100 h 100"/>
                    <a:gd name="T2" fmla="*/ 26 w 56"/>
                    <a:gd name="T3" fmla="*/ 23 h 100"/>
                    <a:gd name="T4" fmla="*/ 0 w 56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00">
                      <a:moveTo>
                        <a:pt x="56" y="100"/>
                      </a:moveTo>
                      <a:lnTo>
                        <a:pt x="26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" name="Line 194">
                  <a:extLst>
                    <a:ext uri="{FF2B5EF4-FFF2-40B4-BE49-F238E27FC236}">
                      <a16:creationId xmlns:a16="http://schemas.microsoft.com/office/drawing/2014/main" id="{EF3E10A8-541C-4627-96D3-A29B399E3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34251" y="3108325"/>
                  <a:ext cx="19050" cy="142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Freeform 195">
                  <a:extLst>
                    <a:ext uri="{FF2B5EF4-FFF2-40B4-BE49-F238E27FC236}">
                      <a16:creationId xmlns:a16="http://schemas.microsoft.com/office/drawing/2014/main" id="{179AEE79-585C-47E2-80E7-6205BED49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9013" y="3074988"/>
                  <a:ext cx="12700" cy="46038"/>
                </a:xfrm>
                <a:custGeom>
                  <a:avLst/>
                  <a:gdLst>
                    <a:gd name="T0" fmla="*/ 47 w 53"/>
                    <a:gd name="T1" fmla="*/ 260 h 260"/>
                    <a:gd name="T2" fmla="*/ 53 w 53"/>
                    <a:gd name="T3" fmla="*/ 96 h 260"/>
                    <a:gd name="T4" fmla="*/ 0 w 53"/>
                    <a:gd name="T5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260">
                      <a:moveTo>
                        <a:pt x="47" y="260"/>
                      </a:moveTo>
                      <a:lnTo>
                        <a:pt x="53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Line 196">
                  <a:extLst>
                    <a:ext uri="{FF2B5EF4-FFF2-40B4-BE49-F238E27FC236}">
                      <a16:creationId xmlns:a16="http://schemas.microsoft.com/office/drawing/2014/main" id="{E9C89589-7095-4251-A0D4-BDE97757A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2188" y="3049588"/>
                  <a:ext cx="4763" cy="301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" name="Freeform 197">
                  <a:extLst>
                    <a:ext uri="{FF2B5EF4-FFF2-40B4-BE49-F238E27FC236}">
                      <a16:creationId xmlns:a16="http://schemas.microsoft.com/office/drawing/2014/main" id="{64CE39CA-ECAC-479A-B516-E7535E75F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3938" y="2963863"/>
                  <a:ext cx="9525" cy="77788"/>
                </a:xfrm>
                <a:custGeom>
                  <a:avLst/>
                  <a:gdLst>
                    <a:gd name="T0" fmla="*/ 47 w 47"/>
                    <a:gd name="T1" fmla="*/ 446 h 446"/>
                    <a:gd name="T2" fmla="*/ 28 w 47"/>
                    <a:gd name="T3" fmla="*/ 418 h 446"/>
                    <a:gd name="T4" fmla="*/ 14 w 47"/>
                    <a:gd name="T5" fmla="*/ 386 h 446"/>
                    <a:gd name="T6" fmla="*/ 4 w 47"/>
                    <a:gd name="T7" fmla="*/ 351 h 446"/>
                    <a:gd name="T8" fmla="*/ 0 w 47"/>
                    <a:gd name="T9" fmla="*/ 314 h 446"/>
                    <a:gd name="T10" fmla="*/ 1 w 47"/>
                    <a:gd name="T11" fmla="*/ 277 h 446"/>
                    <a:gd name="T12" fmla="*/ 6 w 47"/>
                    <a:gd name="T13" fmla="*/ 239 h 446"/>
                    <a:gd name="T14" fmla="*/ 17 w 47"/>
                    <a:gd name="T15" fmla="*/ 204 h 446"/>
                    <a:gd name="T16" fmla="*/ 33 w 47"/>
                    <a:gd name="T17" fmla="*/ 171 h 446"/>
                    <a:gd name="T18" fmla="*/ 6 w 47"/>
                    <a:gd name="T19" fmla="*/ 0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46">
                      <a:moveTo>
                        <a:pt x="47" y="446"/>
                      </a:moveTo>
                      <a:lnTo>
                        <a:pt x="28" y="418"/>
                      </a:lnTo>
                      <a:lnTo>
                        <a:pt x="14" y="386"/>
                      </a:lnTo>
                      <a:lnTo>
                        <a:pt x="4" y="351"/>
                      </a:lnTo>
                      <a:lnTo>
                        <a:pt x="0" y="314"/>
                      </a:lnTo>
                      <a:lnTo>
                        <a:pt x="1" y="277"/>
                      </a:lnTo>
                      <a:lnTo>
                        <a:pt x="6" y="239"/>
                      </a:lnTo>
                      <a:lnTo>
                        <a:pt x="17" y="204"/>
                      </a:lnTo>
                      <a:lnTo>
                        <a:pt x="33" y="17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" name="Freeform 198">
                  <a:extLst>
                    <a:ext uri="{FF2B5EF4-FFF2-40B4-BE49-F238E27FC236}">
                      <a16:creationId xmlns:a16="http://schemas.microsoft.com/office/drawing/2014/main" id="{3A437029-F351-426F-8FFE-C93E94F2D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8701" y="2941638"/>
                  <a:ext cx="9525" cy="39688"/>
                </a:xfrm>
                <a:custGeom>
                  <a:avLst/>
                  <a:gdLst>
                    <a:gd name="T0" fmla="*/ 0 w 46"/>
                    <a:gd name="T1" fmla="*/ 226 h 226"/>
                    <a:gd name="T2" fmla="*/ 46 w 46"/>
                    <a:gd name="T3" fmla="*/ 66 h 226"/>
                    <a:gd name="T4" fmla="*/ 30 w 46"/>
                    <a:gd name="T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226">
                      <a:moveTo>
                        <a:pt x="0" y="226"/>
                      </a:moveTo>
                      <a:lnTo>
                        <a:pt x="46" y="66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" name="Freeform 199">
                  <a:extLst>
                    <a:ext uri="{FF2B5EF4-FFF2-40B4-BE49-F238E27FC236}">
                      <a16:creationId xmlns:a16="http://schemas.microsoft.com/office/drawing/2014/main" id="{0D5EDD63-67D2-4689-B114-15E8A2500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1401" y="2998788"/>
                  <a:ext cx="6350" cy="49213"/>
                </a:xfrm>
                <a:custGeom>
                  <a:avLst/>
                  <a:gdLst>
                    <a:gd name="T0" fmla="*/ 0 w 26"/>
                    <a:gd name="T1" fmla="*/ 275 h 275"/>
                    <a:gd name="T2" fmla="*/ 26 w 26"/>
                    <a:gd name="T3" fmla="*/ 105 h 275"/>
                    <a:gd name="T4" fmla="*/ 11 w 26"/>
                    <a:gd name="T5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75">
                      <a:moveTo>
                        <a:pt x="0" y="275"/>
                      </a:moveTo>
                      <a:lnTo>
                        <a:pt x="26" y="10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Freeform 200">
                  <a:extLst>
                    <a:ext uri="{FF2B5EF4-FFF2-40B4-BE49-F238E27FC236}">
                      <a16:creationId xmlns:a16="http://schemas.microsoft.com/office/drawing/2014/main" id="{84103F1E-E40C-4C3C-BE15-EC974E4DA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63" y="2979738"/>
                  <a:ext cx="14288" cy="31750"/>
                </a:xfrm>
                <a:custGeom>
                  <a:avLst/>
                  <a:gdLst>
                    <a:gd name="T0" fmla="*/ 0 w 61"/>
                    <a:gd name="T1" fmla="*/ 182 h 182"/>
                    <a:gd name="T2" fmla="*/ 57 w 61"/>
                    <a:gd name="T3" fmla="*/ 101 h 182"/>
                    <a:gd name="T4" fmla="*/ 61 w 61"/>
                    <a:gd name="T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82">
                      <a:moveTo>
                        <a:pt x="0" y="182"/>
                      </a:moveTo>
                      <a:lnTo>
                        <a:pt x="57" y="101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" name="Freeform 201">
                  <a:extLst>
                    <a:ext uri="{FF2B5EF4-FFF2-40B4-BE49-F238E27FC236}">
                      <a16:creationId xmlns:a16="http://schemas.microsoft.com/office/drawing/2014/main" id="{C8E5A993-9505-4CF5-A012-D8D5AB1A1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8551" y="3019425"/>
                  <a:ext cx="20638" cy="42863"/>
                </a:xfrm>
                <a:custGeom>
                  <a:avLst/>
                  <a:gdLst>
                    <a:gd name="T0" fmla="*/ 93 w 93"/>
                    <a:gd name="T1" fmla="*/ 248 h 248"/>
                    <a:gd name="T2" fmla="*/ 67 w 93"/>
                    <a:gd name="T3" fmla="*/ 152 h 248"/>
                    <a:gd name="T4" fmla="*/ 0 w 93"/>
                    <a:gd name="T5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248">
                      <a:moveTo>
                        <a:pt x="93" y="248"/>
                      </a:moveTo>
                      <a:lnTo>
                        <a:pt x="67" y="1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Freeform 202">
                  <a:extLst>
                    <a:ext uri="{FF2B5EF4-FFF2-40B4-BE49-F238E27FC236}">
                      <a16:creationId xmlns:a16="http://schemas.microsoft.com/office/drawing/2014/main" id="{54E40373-9693-40FB-A4C5-4B9EC0670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9663" y="2997200"/>
                  <a:ext cx="9525" cy="41275"/>
                </a:xfrm>
                <a:custGeom>
                  <a:avLst/>
                  <a:gdLst>
                    <a:gd name="T0" fmla="*/ 0 w 43"/>
                    <a:gd name="T1" fmla="*/ 233 h 233"/>
                    <a:gd name="T2" fmla="*/ 43 w 43"/>
                    <a:gd name="T3" fmla="*/ 78 h 233"/>
                    <a:gd name="T4" fmla="*/ 24 w 43"/>
                    <a:gd name="T5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233">
                      <a:moveTo>
                        <a:pt x="0" y="233"/>
                      </a:moveTo>
                      <a:lnTo>
                        <a:pt x="43" y="78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" name="Freeform 203">
                  <a:extLst>
                    <a:ext uri="{FF2B5EF4-FFF2-40B4-BE49-F238E27FC236}">
                      <a16:creationId xmlns:a16="http://schemas.microsoft.com/office/drawing/2014/main" id="{5094EA55-0876-4E99-805C-FE3E62D25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6026" y="2992438"/>
                  <a:ext cx="31750" cy="44450"/>
                </a:xfrm>
                <a:custGeom>
                  <a:avLst/>
                  <a:gdLst>
                    <a:gd name="T0" fmla="*/ 0 w 143"/>
                    <a:gd name="T1" fmla="*/ 252 h 252"/>
                    <a:gd name="T2" fmla="*/ 27 w 143"/>
                    <a:gd name="T3" fmla="*/ 189 h 252"/>
                    <a:gd name="T4" fmla="*/ 60 w 143"/>
                    <a:gd name="T5" fmla="*/ 125 h 252"/>
                    <a:gd name="T6" fmla="*/ 98 w 143"/>
                    <a:gd name="T7" fmla="*/ 61 h 252"/>
                    <a:gd name="T8" fmla="*/ 143 w 143"/>
                    <a:gd name="T9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252">
                      <a:moveTo>
                        <a:pt x="0" y="252"/>
                      </a:moveTo>
                      <a:lnTo>
                        <a:pt x="27" y="189"/>
                      </a:lnTo>
                      <a:lnTo>
                        <a:pt x="60" y="125"/>
                      </a:lnTo>
                      <a:lnTo>
                        <a:pt x="98" y="61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" name="Freeform 204">
                  <a:extLst>
                    <a:ext uri="{FF2B5EF4-FFF2-40B4-BE49-F238E27FC236}">
                      <a16:creationId xmlns:a16="http://schemas.microsoft.com/office/drawing/2014/main" id="{B38B0D4D-4B71-4AB8-94FB-5C5FE46CF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2376" y="3000375"/>
                  <a:ext cx="120650" cy="25400"/>
                </a:xfrm>
                <a:custGeom>
                  <a:avLst/>
                  <a:gdLst>
                    <a:gd name="T0" fmla="*/ 0 w 534"/>
                    <a:gd name="T1" fmla="*/ 144 h 144"/>
                    <a:gd name="T2" fmla="*/ 55 w 534"/>
                    <a:gd name="T3" fmla="*/ 126 h 144"/>
                    <a:gd name="T4" fmla="*/ 153 w 534"/>
                    <a:gd name="T5" fmla="*/ 108 h 144"/>
                    <a:gd name="T6" fmla="*/ 231 w 534"/>
                    <a:gd name="T7" fmla="*/ 34 h 144"/>
                    <a:gd name="T8" fmla="*/ 369 w 534"/>
                    <a:gd name="T9" fmla="*/ 25 h 144"/>
                    <a:gd name="T10" fmla="*/ 475 w 534"/>
                    <a:gd name="T11" fmla="*/ 55 h 144"/>
                    <a:gd name="T12" fmla="*/ 534 w 534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4" h="144">
                      <a:moveTo>
                        <a:pt x="0" y="144"/>
                      </a:moveTo>
                      <a:lnTo>
                        <a:pt x="55" y="126"/>
                      </a:lnTo>
                      <a:lnTo>
                        <a:pt x="153" y="108"/>
                      </a:lnTo>
                      <a:lnTo>
                        <a:pt x="231" y="34"/>
                      </a:lnTo>
                      <a:lnTo>
                        <a:pt x="369" y="25"/>
                      </a:lnTo>
                      <a:lnTo>
                        <a:pt x="475" y="55"/>
                      </a:lnTo>
                      <a:lnTo>
                        <a:pt x="53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" name="Freeform 205">
                  <a:extLst>
                    <a:ext uri="{FF2B5EF4-FFF2-40B4-BE49-F238E27FC236}">
                      <a16:creationId xmlns:a16="http://schemas.microsoft.com/office/drawing/2014/main" id="{2986136F-07C7-4BD4-9BC1-902914DC1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8738" y="3006725"/>
                  <a:ext cx="26988" cy="4763"/>
                </a:xfrm>
                <a:custGeom>
                  <a:avLst/>
                  <a:gdLst>
                    <a:gd name="T0" fmla="*/ 0 w 119"/>
                    <a:gd name="T1" fmla="*/ 25 h 30"/>
                    <a:gd name="T2" fmla="*/ 62 w 119"/>
                    <a:gd name="T3" fmla="*/ 30 h 30"/>
                    <a:gd name="T4" fmla="*/ 119 w 11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30">
                      <a:moveTo>
                        <a:pt x="0" y="25"/>
                      </a:moveTo>
                      <a:lnTo>
                        <a:pt x="62" y="30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" name="Freeform 206">
                  <a:extLst>
                    <a:ext uri="{FF2B5EF4-FFF2-40B4-BE49-F238E27FC236}">
                      <a16:creationId xmlns:a16="http://schemas.microsoft.com/office/drawing/2014/main" id="{2FC3107D-A19E-4C20-A2FF-A2EC4FCC8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5876" y="2973388"/>
                  <a:ext cx="34925" cy="33338"/>
                </a:xfrm>
                <a:custGeom>
                  <a:avLst/>
                  <a:gdLst>
                    <a:gd name="T0" fmla="*/ 0 w 157"/>
                    <a:gd name="T1" fmla="*/ 187 h 187"/>
                    <a:gd name="T2" fmla="*/ 89 w 157"/>
                    <a:gd name="T3" fmla="*/ 111 h 187"/>
                    <a:gd name="T4" fmla="*/ 119 w 157"/>
                    <a:gd name="T5" fmla="*/ 34 h 187"/>
                    <a:gd name="T6" fmla="*/ 157 w 157"/>
                    <a:gd name="T7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7" h="187">
                      <a:moveTo>
                        <a:pt x="0" y="187"/>
                      </a:moveTo>
                      <a:lnTo>
                        <a:pt x="89" y="111"/>
                      </a:lnTo>
                      <a:lnTo>
                        <a:pt x="119" y="34"/>
                      </a:lnTo>
                      <a:lnTo>
                        <a:pt x="157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" name="Freeform 207">
                  <a:extLst>
                    <a:ext uri="{FF2B5EF4-FFF2-40B4-BE49-F238E27FC236}">
                      <a16:creationId xmlns:a16="http://schemas.microsoft.com/office/drawing/2014/main" id="{B742851E-BEF4-439C-A1E1-52E6EA7B6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9688" y="2974975"/>
                  <a:ext cx="41275" cy="9525"/>
                </a:xfrm>
                <a:custGeom>
                  <a:avLst/>
                  <a:gdLst>
                    <a:gd name="T0" fmla="*/ 0 w 182"/>
                    <a:gd name="T1" fmla="*/ 47 h 47"/>
                    <a:gd name="T2" fmla="*/ 133 w 182"/>
                    <a:gd name="T3" fmla="*/ 0 h 47"/>
                    <a:gd name="T4" fmla="*/ 182 w 182"/>
                    <a:gd name="T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2" h="47">
                      <a:moveTo>
                        <a:pt x="0" y="47"/>
                      </a:moveTo>
                      <a:lnTo>
                        <a:pt x="133" y="0"/>
                      </a:lnTo>
                      <a:lnTo>
                        <a:pt x="182" y="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" name="Freeform 208">
                  <a:extLst>
                    <a:ext uri="{FF2B5EF4-FFF2-40B4-BE49-F238E27FC236}">
                      <a16:creationId xmlns:a16="http://schemas.microsoft.com/office/drawing/2014/main" id="{CF881C3E-69D2-40CB-8A2D-9FE9A22AF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5888" y="3041650"/>
                  <a:ext cx="12700" cy="47625"/>
                </a:xfrm>
                <a:custGeom>
                  <a:avLst/>
                  <a:gdLst>
                    <a:gd name="T0" fmla="*/ 0 w 59"/>
                    <a:gd name="T1" fmla="*/ 268 h 268"/>
                    <a:gd name="T2" fmla="*/ 22 w 59"/>
                    <a:gd name="T3" fmla="*/ 220 h 268"/>
                    <a:gd name="T4" fmla="*/ 48 w 59"/>
                    <a:gd name="T5" fmla="*/ 179 h 268"/>
                    <a:gd name="T6" fmla="*/ 48 w 59"/>
                    <a:gd name="T7" fmla="*/ 145 h 268"/>
                    <a:gd name="T8" fmla="*/ 33 w 59"/>
                    <a:gd name="T9" fmla="*/ 119 h 268"/>
                    <a:gd name="T10" fmla="*/ 30 w 59"/>
                    <a:gd name="T11" fmla="*/ 64 h 268"/>
                    <a:gd name="T12" fmla="*/ 59 w 59"/>
                    <a:gd name="T13" fmla="*/ 38 h 268"/>
                    <a:gd name="T14" fmla="*/ 45 w 59"/>
                    <a:gd name="T15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268">
                      <a:moveTo>
                        <a:pt x="0" y="268"/>
                      </a:moveTo>
                      <a:lnTo>
                        <a:pt x="22" y="220"/>
                      </a:lnTo>
                      <a:lnTo>
                        <a:pt x="48" y="179"/>
                      </a:lnTo>
                      <a:lnTo>
                        <a:pt x="48" y="145"/>
                      </a:lnTo>
                      <a:lnTo>
                        <a:pt x="33" y="119"/>
                      </a:lnTo>
                      <a:lnTo>
                        <a:pt x="30" y="64"/>
                      </a:lnTo>
                      <a:lnTo>
                        <a:pt x="59" y="38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" name="Freeform 209">
                  <a:extLst>
                    <a:ext uri="{FF2B5EF4-FFF2-40B4-BE49-F238E27FC236}">
                      <a16:creationId xmlns:a16="http://schemas.microsoft.com/office/drawing/2014/main" id="{EBC64BF6-73C7-456D-8615-14BB51762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8588" y="3025775"/>
                  <a:ext cx="19050" cy="22225"/>
                </a:xfrm>
                <a:custGeom>
                  <a:avLst/>
                  <a:gdLst>
                    <a:gd name="T0" fmla="*/ 0 w 86"/>
                    <a:gd name="T1" fmla="*/ 123 h 123"/>
                    <a:gd name="T2" fmla="*/ 83 w 86"/>
                    <a:gd name="T3" fmla="*/ 57 h 123"/>
                    <a:gd name="T4" fmla="*/ 86 w 86"/>
                    <a:gd name="T5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123">
                      <a:moveTo>
                        <a:pt x="0" y="123"/>
                      </a:moveTo>
                      <a:lnTo>
                        <a:pt x="83" y="57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Freeform 210">
                  <a:extLst>
                    <a:ext uri="{FF2B5EF4-FFF2-40B4-BE49-F238E27FC236}">
                      <a16:creationId xmlns:a16="http://schemas.microsoft.com/office/drawing/2014/main" id="{AD6A6DFD-F538-46B4-856C-F1B1E67B5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6376" y="3201988"/>
                  <a:ext cx="76200" cy="82550"/>
                </a:xfrm>
                <a:custGeom>
                  <a:avLst/>
                  <a:gdLst>
                    <a:gd name="T0" fmla="*/ 0 w 336"/>
                    <a:gd name="T1" fmla="*/ 467 h 467"/>
                    <a:gd name="T2" fmla="*/ 101 w 336"/>
                    <a:gd name="T3" fmla="*/ 316 h 467"/>
                    <a:gd name="T4" fmla="*/ 94 w 336"/>
                    <a:gd name="T5" fmla="*/ 263 h 467"/>
                    <a:gd name="T6" fmla="*/ 172 w 336"/>
                    <a:gd name="T7" fmla="*/ 215 h 467"/>
                    <a:gd name="T8" fmla="*/ 228 w 336"/>
                    <a:gd name="T9" fmla="*/ 173 h 467"/>
                    <a:gd name="T10" fmla="*/ 254 w 336"/>
                    <a:gd name="T11" fmla="*/ 150 h 467"/>
                    <a:gd name="T12" fmla="*/ 277 w 336"/>
                    <a:gd name="T13" fmla="*/ 123 h 467"/>
                    <a:gd name="T14" fmla="*/ 297 w 336"/>
                    <a:gd name="T15" fmla="*/ 95 h 467"/>
                    <a:gd name="T16" fmla="*/ 315 w 336"/>
                    <a:gd name="T17" fmla="*/ 65 h 467"/>
                    <a:gd name="T18" fmla="*/ 328 w 336"/>
                    <a:gd name="T19" fmla="*/ 33 h 467"/>
                    <a:gd name="T20" fmla="*/ 336 w 336"/>
                    <a:gd name="T21" fmla="*/ 0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467">
                      <a:moveTo>
                        <a:pt x="0" y="467"/>
                      </a:moveTo>
                      <a:lnTo>
                        <a:pt x="101" y="316"/>
                      </a:lnTo>
                      <a:lnTo>
                        <a:pt x="94" y="263"/>
                      </a:lnTo>
                      <a:lnTo>
                        <a:pt x="172" y="215"/>
                      </a:lnTo>
                      <a:lnTo>
                        <a:pt x="228" y="173"/>
                      </a:lnTo>
                      <a:lnTo>
                        <a:pt x="254" y="150"/>
                      </a:lnTo>
                      <a:lnTo>
                        <a:pt x="277" y="123"/>
                      </a:lnTo>
                      <a:lnTo>
                        <a:pt x="297" y="95"/>
                      </a:lnTo>
                      <a:lnTo>
                        <a:pt x="315" y="65"/>
                      </a:lnTo>
                      <a:lnTo>
                        <a:pt x="328" y="33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Line 211">
                  <a:extLst>
                    <a:ext uri="{FF2B5EF4-FFF2-40B4-BE49-F238E27FC236}">
                      <a16:creationId xmlns:a16="http://schemas.microsoft.com/office/drawing/2014/main" id="{03B2E4D9-CABC-461C-A0E6-2C1A20CEE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8601" y="3344863"/>
                  <a:ext cx="1587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Freeform 212">
                  <a:extLst>
                    <a:ext uri="{FF2B5EF4-FFF2-40B4-BE49-F238E27FC236}">
                      <a16:creationId xmlns:a16="http://schemas.microsoft.com/office/drawing/2014/main" id="{7E351652-AA34-4621-BF59-C2AC3B917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8601" y="3344863"/>
                  <a:ext cx="36513" cy="30163"/>
                </a:xfrm>
                <a:custGeom>
                  <a:avLst/>
                  <a:gdLst>
                    <a:gd name="T0" fmla="*/ 0 w 165"/>
                    <a:gd name="T1" fmla="*/ 0 h 171"/>
                    <a:gd name="T2" fmla="*/ 38 w 165"/>
                    <a:gd name="T3" fmla="*/ 138 h 171"/>
                    <a:gd name="T4" fmla="*/ 165 w 165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171">
                      <a:moveTo>
                        <a:pt x="0" y="0"/>
                      </a:moveTo>
                      <a:lnTo>
                        <a:pt x="38" y="138"/>
                      </a:lnTo>
                      <a:lnTo>
                        <a:pt x="165" y="17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Line 213">
                  <a:extLst>
                    <a:ext uri="{FF2B5EF4-FFF2-40B4-BE49-F238E27FC236}">
                      <a16:creationId xmlns:a16="http://schemas.microsoft.com/office/drawing/2014/main" id="{30DB8B57-B4B8-4011-B823-5F6F28A609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2413" y="3363913"/>
                  <a:ext cx="19050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Freeform 214">
                  <a:extLst>
                    <a:ext uri="{FF2B5EF4-FFF2-40B4-BE49-F238E27FC236}">
                      <a16:creationId xmlns:a16="http://schemas.microsoft.com/office/drawing/2014/main" id="{CE437C00-3970-40CF-BC20-D9BFEA33D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4976" y="2889250"/>
                  <a:ext cx="33338" cy="1588"/>
                </a:xfrm>
                <a:custGeom>
                  <a:avLst/>
                  <a:gdLst>
                    <a:gd name="T0" fmla="*/ 143 w 143"/>
                    <a:gd name="T1" fmla="*/ 0 h 13"/>
                    <a:gd name="T2" fmla="*/ 72 w 143"/>
                    <a:gd name="T3" fmla="*/ 5 h 13"/>
                    <a:gd name="T4" fmla="*/ 0 w 143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3" h="13">
                      <a:moveTo>
                        <a:pt x="143" y="0"/>
                      </a:moveTo>
                      <a:lnTo>
                        <a:pt x="72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" name="Freeform 215">
                  <a:extLst>
                    <a:ext uri="{FF2B5EF4-FFF2-40B4-BE49-F238E27FC236}">
                      <a16:creationId xmlns:a16="http://schemas.microsoft.com/office/drawing/2014/main" id="{D7511BA7-4FAE-483D-9241-5FED02584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4176" y="2894013"/>
                  <a:ext cx="28575" cy="6350"/>
                </a:xfrm>
                <a:custGeom>
                  <a:avLst/>
                  <a:gdLst>
                    <a:gd name="T0" fmla="*/ 128 w 128"/>
                    <a:gd name="T1" fmla="*/ 0 h 35"/>
                    <a:gd name="T2" fmla="*/ 64 w 128"/>
                    <a:gd name="T3" fmla="*/ 15 h 35"/>
                    <a:gd name="T4" fmla="*/ 0 w 128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8" h="35">
                      <a:moveTo>
                        <a:pt x="128" y="0"/>
                      </a:moveTo>
                      <a:lnTo>
                        <a:pt x="64" y="1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Freeform 216">
                  <a:extLst>
                    <a:ext uri="{FF2B5EF4-FFF2-40B4-BE49-F238E27FC236}">
                      <a16:creationId xmlns:a16="http://schemas.microsoft.com/office/drawing/2014/main" id="{041C5F3A-EE11-470C-B7EA-CDF440B14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9301" y="2816225"/>
                  <a:ext cx="90488" cy="6350"/>
                </a:xfrm>
                <a:custGeom>
                  <a:avLst/>
                  <a:gdLst>
                    <a:gd name="T0" fmla="*/ 400 w 400"/>
                    <a:gd name="T1" fmla="*/ 23 h 37"/>
                    <a:gd name="T2" fmla="*/ 240 w 400"/>
                    <a:gd name="T3" fmla="*/ 0 h 37"/>
                    <a:gd name="T4" fmla="*/ 165 w 400"/>
                    <a:gd name="T5" fmla="*/ 37 h 37"/>
                    <a:gd name="T6" fmla="*/ 124 w 400"/>
                    <a:gd name="T7" fmla="*/ 11 h 37"/>
                    <a:gd name="T8" fmla="*/ 0 w 400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37">
                      <a:moveTo>
                        <a:pt x="400" y="23"/>
                      </a:moveTo>
                      <a:lnTo>
                        <a:pt x="240" y="0"/>
                      </a:lnTo>
                      <a:lnTo>
                        <a:pt x="165" y="37"/>
                      </a:lnTo>
                      <a:lnTo>
                        <a:pt x="124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Freeform 217">
                  <a:extLst>
                    <a:ext uri="{FF2B5EF4-FFF2-40B4-BE49-F238E27FC236}">
                      <a16:creationId xmlns:a16="http://schemas.microsoft.com/office/drawing/2014/main" id="{D0B5A1AF-71C6-4055-BB76-08AAA73EE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9651" y="2754313"/>
                  <a:ext cx="88900" cy="46038"/>
                </a:xfrm>
                <a:custGeom>
                  <a:avLst/>
                  <a:gdLst>
                    <a:gd name="T0" fmla="*/ 392 w 392"/>
                    <a:gd name="T1" fmla="*/ 256 h 256"/>
                    <a:gd name="T2" fmla="*/ 310 w 392"/>
                    <a:gd name="T3" fmla="*/ 231 h 256"/>
                    <a:gd name="T4" fmla="*/ 221 w 392"/>
                    <a:gd name="T5" fmla="*/ 100 h 256"/>
                    <a:gd name="T6" fmla="*/ 160 w 392"/>
                    <a:gd name="T7" fmla="*/ 60 h 256"/>
                    <a:gd name="T8" fmla="*/ 127 w 392"/>
                    <a:gd name="T9" fmla="*/ 64 h 256"/>
                    <a:gd name="T10" fmla="*/ 0 w 392"/>
                    <a:gd name="T11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256">
                      <a:moveTo>
                        <a:pt x="392" y="256"/>
                      </a:moveTo>
                      <a:lnTo>
                        <a:pt x="310" y="231"/>
                      </a:lnTo>
                      <a:lnTo>
                        <a:pt x="221" y="100"/>
                      </a:lnTo>
                      <a:lnTo>
                        <a:pt x="160" y="60"/>
                      </a:lnTo>
                      <a:lnTo>
                        <a:pt x="127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Line 218">
                  <a:extLst>
                    <a:ext uri="{FF2B5EF4-FFF2-40B4-BE49-F238E27FC236}">
                      <a16:creationId xmlns:a16="http://schemas.microsoft.com/office/drawing/2014/main" id="{C9CEAF7C-115B-49E5-AF05-6646B4AE6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97751" y="2735263"/>
                  <a:ext cx="12700" cy="365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Freeform 219">
                  <a:extLst>
                    <a:ext uri="{FF2B5EF4-FFF2-40B4-BE49-F238E27FC236}">
                      <a16:creationId xmlns:a16="http://schemas.microsoft.com/office/drawing/2014/main" id="{56D0C59F-532C-4BA0-BDCA-9D812956A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2673350"/>
                  <a:ext cx="23813" cy="47625"/>
                </a:xfrm>
                <a:custGeom>
                  <a:avLst/>
                  <a:gdLst>
                    <a:gd name="T0" fmla="*/ 92 w 101"/>
                    <a:gd name="T1" fmla="*/ 272 h 272"/>
                    <a:gd name="T2" fmla="*/ 101 w 101"/>
                    <a:gd name="T3" fmla="*/ 200 h 272"/>
                    <a:gd name="T4" fmla="*/ 23 w 101"/>
                    <a:gd name="T5" fmla="*/ 78 h 272"/>
                    <a:gd name="T6" fmla="*/ 0 w 101"/>
                    <a:gd name="T7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72">
                      <a:moveTo>
                        <a:pt x="92" y="272"/>
                      </a:moveTo>
                      <a:lnTo>
                        <a:pt x="101" y="200"/>
                      </a:lnTo>
                      <a:lnTo>
                        <a:pt x="23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" name="Freeform 220">
                  <a:extLst>
                    <a:ext uri="{FF2B5EF4-FFF2-40B4-BE49-F238E27FC236}">
                      <a16:creationId xmlns:a16="http://schemas.microsoft.com/office/drawing/2014/main" id="{20D4B9F7-9465-48B2-96BA-0909CC840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6963" y="2651125"/>
                  <a:ext cx="9525" cy="47625"/>
                </a:xfrm>
                <a:custGeom>
                  <a:avLst/>
                  <a:gdLst>
                    <a:gd name="T0" fmla="*/ 0 w 37"/>
                    <a:gd name="T1" fmla="*/ 267 h 267"/>
                    <a:gd name="T2" fmla="*/ 37 w 37"/>
                    <a:gd name="T3" fmla="*/ 197 h 267"/>
                    <a:gd name="T4" fmla="*/ 37 w 37"/>
                    <a:gd name="T5" fmla="*/ 126 h 267"/>
                    <a:gd name="T6" fmla="*/ 15 w 37"/>
                    <a:gd name="T7" fmla="*/ 60 h 267"/>
                    <a:gd name="T8" fmla="*/ 22 w 37"/>
                    <a:gd name="T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67">
                      <a:moveTo>
                        <a:pt x="0" y="267"/>
                      </a:moveTo>
                      <a:lnTo>
                        <a:pt x="37" y="197"/>
                      </a:lnTo>
                      <a:lnTo>
                        <a:pt x="37" y="126"/>
                      </a:lnTo>
                      <a:lnTo>
                        <a:pt x="15" y="6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" name="Freeform 221">
                  <a:extLst>
                    <a:ext uri="{FF2B5EF4-FFF2-40B4-BE49-F238E27FC236}">
                      <a16:creationId xmlns:a16="http://schemas.microsoft.com/office/drawing/2014/main" id="{7B66B762-4816-48C0-AC96-72F42B8E7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2647950"/>
                  <a:ext cx="9525" cy="25400"/>
                </a:xfrm>
                <a:custGeom>
                  <a:avLst/>
                  <a:gdLst>
                    <a:gd name="T0" fmla="*/ 0 w 41"/>
                    <a:gd name="T1" fmla="*/ 141 h 141"/>
                    <a:gd name="T2" fmla="*/ 16 w 41"/>
                    <a:gd name="T3" fmla="*/ 56 h 141"/>
                    <a:gd name="T4" fmla="*/ 41 w 41"/>
                    <a:gd name="T5" fmla="*/ 27 h 141"/>
                    <a:gd name="T6" fmla="*/ 41 w 41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141">
                      <a:moveTo>
                        <a:pt x="0" y="141"/>
                      </a:moveTo>
                      <a:lnTo>
                        <a:pt x="16" y="56"/>
                      </a:lnTo>
                      <a:lnTo>
                        <a:pt x="41" y="27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Freeform 222">
                  <a:extLst>
                    <a:ext uri="{FF2B5EF4-FFF2-40B4-BE49-F238E27FC236}">
                      <a16:creationId xmlns:a16="http://schemas.microsoft.com/office/drawing/2014/main" id="{6B7041C4-68D9-49B7-BB92-7F71F4224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1101" y="2725738"/>
                  <a:ext cx="44450" cy="93663"/>
                </a:xfrm>
                <a:custGeom>
                  <a:avLst/>
                  <a:gdLst>
                    <a:gd name="T0" fmla="*/ 0 w 194"/>
                    <a:gd name="T1" fmla="*/ 526 h 526"/>
                    <a:gd name="T2" fmla="*/ 36 w 194"/>
                    <a:gd name="T3" fmla="*/ 408 h 526"/>
                    <a:gd name="T4" fmla="*/ 36 w 194"/>
                    <a:gd name="T5" fmla="*/ 283 h 526"/>
                    <a:gd name="T6" fmla="*/ 127 w 194"/>
                    <a:gd name="T7" fmla="*/ 175 h 526"/>
                    <a:gd name="T8" fmla="*/ 194 w 194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526">
                      <a:moveTo>
                        <a:pt x="0" y="526"/>
                      </a:moveTo>
                      <a:lnTo>
                        <a:pt x="36" y="408"/>
                      </a:lnTo>
                      <a:lnTo>
                        <a:pt x="36" y="283"/>
                      </a:lnTo>
                      <a:lnTo>
                        <a:pt x="127" y="175"/>
                      </a:lnTo>
                      <a:lnTo>
                        <a:pt x="19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Freeform 223">
                  <a:extLst>
                    <a:ext uri="{FF2B5EF4-FFF2-40B4-BE49-F238E27FC236}">
                      <a16:creationId xmlns:a16="http://schemas.microsoft.com/office/drawing/2014/main" id="{5A734D99-D006-4ECD-BDD1-117444079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9038" y="2732088"/>
                  <a:ext cx="9525" cy="44450"/>
                </a:xfrm>
                <a:custGeom>
                  <a:avLst/>
                  <a:gdLst>
                    <a:gd name="T0" fmla="*/ 7 w 42"/>
                    <a:gd name="T1" fmla="*/ 249 h 249"/>
                    <a:gd name="T2" fmla="*/ 0 w 42"/>
                    <a:gd name="T3" fmla="*/ 174 h 249"/>
                    <a:gd name="T4" fmla="*/ 42 w 42"/>
                    <a:gd name="T5" fmla="*/ 67 h 249"/>
                    <a:gd name="T6" fmla="*/ 38 w 42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249">
                      <a:moveTo>
                        <a:pt x="7" y="249"/>
                      </a:moveTo>
                      <a:lnTo>
                        <a:pt x="0" y="174"/>
                      </a:lnTo>
                      <a:lnTo>
                        <a:pt x="42" y="67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Freeform 224">
                  <a:extLst>
                    <a:ext uri="{FF2B5EF4-FFF2-40B4-BE49-F238E27FC236}">
                      <a16:creationId xmlns:a16="http://schemas.microsoft.com/office/drawing/2014/main" id="{2A17F332-BF58-4BE4-93BA-ABE5621E1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5576" y="2774950"/>
                  <a:ext cx="11113" cy="19050"/>
                </a:xfrm>
                <a:custGeom>
                  <a:avLst/>
                  <a:gdLst>
                    <a:gd name="T0" fmla="*/ 0 w 48"/>
                    <a:gd name="T1" fmla="*/ 108 h 108"/>
                    <a:gd name="T2" fmla="*/ 6 w 48"/>
                    <a:gd name="T3" fmla="*/ 64 h 108"/>
                    <a:gd name="T4" fmla="*/ 48 w 48"/>
                    <a:gd name="T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108">
                      <a:moveTo>
                        <a:pt x="0" y="108"/>
                      </a:moveTo>
                      <a:lnTo>
                        <a:pt x="6" y="64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Freeform 225">
                  <a:extLst>
                    <a:ext uri="{FF2B5EF4-FFF2-40B4-BE49-F238E27FC236}">
                      <a16:creationId xmlns:a16="http://schemas.microsoft.com/office/drawing/2014/main" id="{667E4568-E965-4864-957E-A92BA320D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7163" y="2698750"/>
                  <a:ext cx="73025" cy="95250"/>
                </a:xfrm>
                <a:custGeom>
                  <a:avLst/>
                  <a:gdLst>
                    <a:gd name="T0" fmla="*/ 0 w 322"/>
                    <a:gd name="T1" fmla="*/ 541 h 541"/>
                    <a:gd name="T2" fmla="*/ 49 w 322"/>
                    <a:gd name="T3" fmla="*/ 508 h 541"/>
                    <a:gd name="T4" fmla="*/ 154 w 322"/>
                    <a:gd name="T5" fmla="*/ 427 h 541"/>
                    <a:gd name="T6" fmla="*/ 187 w 322"/>
                    <a:gd name="T7" fmla="*/ 323 h 541"/>
                    <a:gd name="T8" fmla="*/ 266 w 322"/>
                    <a:gd name="T9" fmla="*/ 170 h 541"/>
                    <a:gd name="T10" fmla="*/ 258 w 322"/>
                    <a:gd name="T11" fmla="*/ 96 h 541"/>
                    <a:gd name="T12" fmla="*/ 322 w 322"/>
                    <a:gd name="T13" fmla="*/ 0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2" h="541">
                      <a:moveTo>
                        <a:pt x="0" y="541"/>
                      </a:moveTo>
                      <a:lnTo>
                        <a:pt x="49" y="508"/>
                      </a:lnTo>
                      <a:lnTo>
                        <a:pt x="154" y="427"/>
                      </a:lnTo>
                      <a:lnTo>
                        <a:pt x="187" y="323"/>
                      </a:lnTo>
                      <a:lnTo>
                        <a:pt x="266" y="170"/>
                      </a:lnTo>
                      <a:lnTo>
                        <a:pt x="258" y="96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Freeform 226">
                  <a:extLst>
                    <a:ext uri="{FF2B5EF4-FFF2-40B4-BE49-F238E27FC236}">
                      <a16:creationId xmlns:a16="http://schemas.microsoft.com/office/drawing/2014/main" id="{86CE56B4-BF11-4F63-9A95-25AE41F14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9551" y="2724150"/>
                  <a:ext cx="25400" cy="17463"/>
                </a:xfrm>
                <a:custGeom>
                  <a:avLst/>
                  <a:gdLst>
                    <a:gd name="T0" fmla="*/ 0 w 114"/>
                    <a:gd name="T1" fmla="*/ 98 h 98"/>
                    <a:gd name="T2" fmla="*/ 55 w 114"/>
                    <a:gd name="T3" fmla="*/ 49 h 98"/>
                    <a:gd name="T4" fmla="*/ 108 w 114"/>
                    <a:gd name="T5" fmla="*/ 35 h 98"/>
                    <a:gd name="T6" fmla="*/ 114 w 114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98">
                      <a:moveTo>
                        <a:pt x="0" y="98"/>
                      </a:moveTo>
                      <a:lnTo>
                        <a:pt x="55" y="49"/>
                      </a:lnTo>
                      <a:lnTo>
                        <a:pt x="108" y="35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Freeform 227">
                  <a:extLst>
                    <a:ext uri="{FF2B5EF4-FFF2-40B4-BE49-F238E27FC236}">
                      <a16:creationId xmlns:a16="http://schemas.microsoft.com/office/drawing/2014/main" id="{24717202-B35D-46B5-98D5-BFD19D553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5901" y="2768600"/>
                  <a:ext cx="22225" cy="33338"/>
                </a:xfrm>
                <a:custGeom>
                  <a:avLst/>
                  <a:gdLst>
                    <a:gd name="T0" fmla="*/ 0 w 100"/>
                    <a:gd name="T1" fmla="*/ 186 h 186"/>
                    <a:gd name="T2" fmla="*/ 45 w 100"/>
                    <a:gd name="T3" fmla="*/ 92 h 186"/>
                    <a:gd name="T4" fmla="*/ 70 w 100"/>
                    <a:gd name="T5" fmla="*/ 45 h 186"/>
                    <a:gd name="T6" fmla="*/ 81 w 100"/>
                    <a:gd name="T7" fmla="*/ 27 h 186"/>
                    <a:gd name="T8" fmla="*/ 100 w 100"/>
                    <a:gd name="T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86">
                      <a:moveTo>
                        <a:pt x="0" y="186"/>
                      </a:moveTo>
                      <a:lnTo>
                        <a:pt x="45" y="92"/>
                      </a:lnTo>
                      <a:lnTo>
                        <a:pt x="70" y="45"/>
                      </a:lnTo>
                      <a:lnTo>
                        <a:pt x="81" y="27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228">
                  <a:extLst>
                    <a:ext uri="{FF2B5EF4-FFF2-40B4-BE49-F238E27FC236}">
                      <a16:creationId xmlns:a16="http://schemas.microsoft.com/office/drawing/2014/main" id="{19300F88-A417-4C2B-AD82-DCC067320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3201" y="2830513"/>
                  <a:ext cx="63500" cy="12700"/>
                </a:xfrm>
                <a:custGeom>
                  <a:avLst/>
                  <a:gdLst>
                    <a:gd name="T0" fmla="*/ 0 w 284"/>
                    <a:gd name="T1" fmla="*/ 74 h 74"/>
                    <a:gd name="T2" fmla="*/ 20 w 284"/>
                    <a:gd name="T3" fmla="*/ 67 h 74"/>
                    <a:gd name="T4" fmla="*/ 49 w 284"/>
                    <a:gd name="T5" fmla="*/ 60 h 74"/>
                    <a:gd name="T6" fmla="*/ 124 w 284"/>
                    <a:gd name="T7" fmla="*/ 51 h 74"/>
                    <a:gd name="T8" fmla="*/ 166 w 284"/>
                    <a:gd name="T9" fmla="*/ 43 h 74"/>
                    <a:gd name="T10" fmla="*/ 208 w 284"/>
                    <a:gd name="T11" fmla="*/ 34 h 74"/>
                    <a:gd name="T12" fmla="*/ 248 w 284"/>
                    <a:gd name="T13" fmla="*/ 20 h 74"/>
                    <a:gd name="T14" fmla="*/ 284 w 284"/>
                    <a:gd name="T1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4" h="74">
                      <a:moveTo>
                        <a:pt x="0" y="74"/>
                      </a:moveTo>
                      <a:lnTo>
                        <a:pt x="20" y="67"/>
                      </a:lnTo>
                      <a:lnTo>
                        <a:pt x="49" y="60"/>
                      </a:lnTo>
                      <a:lnTo>
                        <a:pt x="124" y="51"/>
                      </a:lnTo>
                      <a:lnTo>
                        <a:pt x="166" y="43"/>
                      </a:lnTo>
                      <a:lnTo>
                        <a:pt x="208" y="34"/>
                      </a:lnTo>
                      <a:lnTo>
                        <a:pt x="248" y="20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Freeform 229">
                  <a:extLst>
                    <a:ext uri="{FF2B5EF4-FFF2-40B4-BE49-F238E27FC236}">
                      <a16:creationId xmlns:a16="http://schemas.microsoft.com/office/drawing/2014/main" id="{C08FB35C-057A-476C-B6FB-8B74AAD04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7013" y="2803525"/>
                  <a:ext cx="52388" cy="36513"/>
                </a:xfrm>
                <a:custGeom>
                  <a:avLst/>
                  <a:gdLst>
                    <a:gd name="T0" fmla="*/ 0 w 230"/>
                    <a:gd name="T1" fmla="*/ 209 h 209"/>
                    <a:gd name="T2" fmla="*/ 22 w 230"/>
                    <a:gd name="T3" fmla="*/ 172 h 209"/>
                    <a:gd name="T4" fmla="*/ 49 w 230"/>
                    <a:gd name="T5" fmla="*/ 143 h 209"/>
                    <a:gd name="T6" fmla="*/ 80 w 230"/>
                    <a:gd name="T7" fmla="*/ 118 h 209"/>
                    <a:gd name="T8" fmla="*/ 111 w 230"/>
                    <a:gd name="T9" fmla="*/ 97 h 209"/>
                    <a:gd name="T10" fmla="*/ 176 w 230"/>
                    <a:gd name="T11" fmla="*/ 54 h 209"/>
                    <a:gd name="T12" fmla="*/ 205 w 230"/>
                    <a:gd name="T13" fmla="*/ 29 h 209"/>
                    <a:gd name="T14" fmla="*/ 230 w 230"/>
                    <a:gd name="T15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0" h="209">
                      <a:moveTo>
                        <a:pt x="0" y="209"/>
                      </a:moveTo>
                      <a:lnTo>
                        <a:pt x="22" y="172"/>
                      </a:lnTo>
                      <a:lnTo>
                        <a:pt x="49" y="143"/>
                      </a:lnTo>
                      <a:lnTo>
                        <a:pt x="80" y="118"/>
                      </a:lnTo>
                      <a:lnTo>
                        <a:pt x="111" y="97"/>
                      </a:lnTo>
                      <a:lnTo>
                        <a:pt x="176" y="54"/>
                      </a:lnTo>
                      <a:lnTo>
                        <a:pt x="205" y="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230">
                  <a:extLst>
                    <a:ext uri="{FF2B5EF4-FFF2-40B4-BE49-F238E27FC236}">
                      <a16:creationId xmlns:a16="http://schemas.microsoft.com/office/drawing/2014/main" id="{31C434FD-F2C4-411C-91F8-AC5F82257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0201" y="2741613"/>
                  <a:ext cx="109538" cy="47625"/>
                </a:xfrm>
                <a:custGeom>
                  <a:avLst/>
                  <a:gdLst>
                    <a:gd name="T0" fmla="*/ 0 w 479"/>
                    <a:gd name="T1" fmla="*/ 270 h 270"/>
                    <a:gd name="T2" fmla="*/ 86 w 479"/>
                    <a:gd name="T3" fmla="*/ 215 h 270"/>
                    <a:gd name="T4" fmla="*/ 203 w 479"/>
                    <a:gd name="T5" fmla="*/ 177 h 270"/>
                    <a:gd name="T6" fmla="*/ 310 w 479"/>
                    <a:gd name="T7" fmla="*/ 59 h 270"/>
                    <a:gd name="T8" fmla="*/ 397 w 479"/>
                    <a:gd name="T9" fmla="*/ 15 h 270"/>
                    <a:gd name="T10" fmla="*/ 422 w 479"/>
                    <a:gd name="T11" fmla="*/ 30 h 270"/>
                    <a:gd name="T12" fmla="*/ 479 w 479"/>
                    <a:gd name="T1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9" h="270">
                      <a:moveTo>
                        <a:pt x="0" y="270"/>
                      </a:moveTo>
                      <a:lnTo>
                        <a:pt x="86" y="215"/>
                      </a:lnTo>
                      <a:lnTo>
                        <a:pt x="203" y="177"/>
                      </a:lnTo>
                      <a:lnTo>
                        <a:pt x="310" y="59"/>
                      </a:lnTo>
                      <a:lnTo>
                        <a:pt x="397" y="15"/>
                      </a:lnTo>
                      <a:lnTo>
                        <a:pt x="422" y="30"/>
                      </a:lnTo>
                      <a:lnTo>
                        <a:pt x="479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231">
                  <a:extLst>
                    <a:ext uri="{FF2B5EF4-FFF2-40B4-BE49-F238E27FC236}">
                      <a16:creationId xmlns:a16="http://schemas.microsoft.com/office/drawing/2014/main" id="{36C295E2-0AA7-4326-952B-6812DD87C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6238" y="2773363"/>
                  <a:ext cx="46038" cy="4763"/>
                </a:xfrm>
                <a:custGeom>
                  <a:avLst/>
                  <a:gdLst>
                    <a:gd name="T0" fmla="*/ 0 w 201"/>
                    <a:gd name="T1" fmla="*/ 0 h 27"/>
                    <a:gd name="T2" fmla="*/ 112 w 201"/>
                    <a:gd name="T3" fmla="*/ 27 h 27"/>
                    <a:gd name="T4" fmla="*/ 201 w 201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27">
                      <a:moveTo>
                        <a:pt x="0" y="0"/>
                      </a:moveTo>
                      <a:lnTo>
                        <a:pt x="112" y="27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Line 232">
                  <a:extLst>
                    <a:ext uri="{FF2B5EF4-FFF2-40B4-BE49-F238E27FC236}">
                      <a16:creationId xmlns:a16="http://schemas.microsoft.com/office/drawing/2014/main" id="{28C3112F-2110-4093-A71A-712F6D5E89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21638" y="2778125"/>
                  <a:ext cx="20638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Line 233">
                  <a:extLst>
                    <a:ext uri="{FF2B5EF4-FFF2-40B4-BE49-F238E27FC236}">
                      <a16:creationId xmlns:a16="http://schemas.microsoft.com/office/drawing/2014/main" id="{322300AC-1E5B-4AB4-9792-227FD5E45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0676" y="2825750"/>
                  <a:ext cx="1111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234">
                  <a:extLst>
                    <a:ext uri="{FF2B5EF4-FFF2-40B4-BE49-F238E27FC236}">
                      <a16:creationId xmlns:a16="http://schemas.microsoft.com/office/drawing/2014/main" id="{A86262C5-8C78-4530-A538-BA240F77A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6" y="2825750"/>
                  <a:ext cx="23813" cy="6350"/>
                </a:xfrm>
                <a:custGeom>
                  <a:avLst/>
                  <a:gdLst>
                    <a:gd name="T0" fmla="*/ 0 w 101"/>
                    <a:gd name="T1" fmla="*/ 35 h 35"/>
                    <a:gd name="T2" fmla="*/ 57 w 101"/>
                    <a:gd name="T3" fmla="*/ 0 h 35"/>
                    <a:gd name="T4" fmla="*/ 101 w 101"/>
                    <a:gd name="T5" fmla="*/ 1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1" h="35">
                      <a:moveTo>
                        <a:pt x="0" y="35"/>
                      </a:moveTo>
                      <a:lnTo>
                        <a:pt x="57" y="0"/>
                      </a:lnTo>
                      <a:lnTo>
                        <a:pt x="101" y="1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Freeform 235">
                  <a:extLst>
                    <a:ext uri="{FF2B5EF4-FFF2-40B4-BE49-F238E27FC236}">
                      <a16:creationId xmlns:a16="http://schemas.microsoft.com/office/drawing/2014/main" id="{06B4EE19-0DD0-4650-BA16-F74ABCD04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2776" y="3143250"/>
                  <a:ext cx="38100" cy="23813"/>
                </a:xfrm>
                <a:custGeom>
                  <a:avLst/>
                  <a:gdLst>
                    <a:gd name="T0" fmla="*/ 94 w 165"/>
                    <a:gd name="T1" fmla="*/ 11 h 130"/>
                    <a:gd name="T2" fmla="*/ 0 w 165"/>
                    <a:gd name="T3" fmla="*/ 0 h 130"/>
                    <a:gd name="T4" fmla="*/ 46 w 165"/>
                    <a:gd name="T5" fmla="*/ 27 h 130"/>
                    <a:gd name="T6" fmla="*/ 84 w 165"/>
                    <a:gd name="T7" fmla="*/ 64 h 130"/>
                    <a:gd name="T8" fmla="*/ 122 w 165"/>
                    <a:gd name="T9" fmla="*/ 99 h 130"/>
                    <a:gd name="T10" fmla="*/ 165 w 165"/>
                    <a:gd name="T11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30">
                      <a:moveTo>
                        <a:pt x="94" y="11"/>
                      </a:moveTo>
                      <a:lnTo>
                        <a:pt x="0" y="0"/>
                      </a:lnTo>
                      <a:lnTo>
                        <a:pt x="46" y="27"/>
                      </a:lnTo>
                      <a:lnTo>
                        <a:pt x="84" y="64"/>
                      </a:lnTo>
                      <a:lnTo>
                        <a:pt x="122" y="99"/>
                      </a:lnTo>
                      <a:lnTo>
                        <a:pt x="165" y="1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Line 236">
                  <a:extLst>
                    <a:ext uri="{FF2B5EF4-FFF2-40B4-BE49-F238E27FC236}">
                      <a16:creationId xmlns:a16="http://schemas.microsoft.com/office/drawing/2014/main" id="{8AA95651-230C-4FE4-BE52-9B8C71E1A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45476" y="3149600"/>
                  <a:ext cx="1588" cy="7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Line 237">
                  <a:extLst>
                    <a:ext uri="{FF2B5EF4-FFF2-40B4-BE49-F238E27FC236}">
                      <a16:creationId xmlns:a16="http://schemas.microsoft.com/office/drawing/2014/main" id="{ADA6D3B0-590F-44B9-A757-93BD4E64C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6113" y="3163888"/>
                  <a:ext cx="2540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Line 238">
                  <a:extLst>
                    <a:ext uri="{FF2B5EF4-FFF2-40B4-BE49-F238E27FC236}">
                      <a16:creationId xmlns:a16="http://schemas.microsoft.com/office/drawing/2014/main" id="{1B8D8BBA-4A2B-4867-98EC-5232F00FB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23251" y="3251200"/>
                  <a:ext cx="0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Line 239">
                  <a:extLst>
                    <a:ext uri="{FF2B5EF4-FFF2-40B4-BE49-F238E27FC236}">
                      <a16:creationId xmlns:a16="http://schemas.microsoft.com/office/drawing/2014/main" id="{A0B163A8-4FA3-4967-BEB7-EFEC90E68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237538" y="3257550"/>
                  <a:ext cx="3175" cy="1270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Freeform 240">
                  <a:extLst>
                    <a:ext uri="{FF2B5EF4-FFF2-40B4-BE49-F238E27FC236}">
                      <a16:creationId xmlns:a16="http://schemas.microsoft.com/office/drawing/2014/main" id="{7B02E6DA-5F99-4374-9625-96280F2E3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4663" y="3435350"/>
                  <a:ext cx="23813" cy="26988"/>
                </a:xfrm>
                <a:custGeom>
                  <a:avLst/>
                  <a:gdLst>
                    <a:gd name="T0" fmla="*/ 0 w 105"/>
                    <a:gd name="T1" fmla="*/ 155 h 155"/>
                    <a:gd name="T2" fmla="*/ 38 w 105"/>
                    <a:gd name="T3" fmla="*/ 119 h 155"/>
                    <a:gd name="T4" fmla="*/ 38 w 105"/>
                    <a:gd name="T5" fmla="*/ 78 h 155"/>
                    <a:gd name="T6" fmla="*/ 78 w 105"/>
                    <a:gd name="T7" fmla="*/ 41 h 155"/>
                    <a:gd name="T8" fmla="*/ 78 w 105"/>
                    <a:gd name="T9" fmla="*/ 15 h 155"/>
                    <a:gd name="T10" fmla="*/ 105 w 105"/>
                    <a:gd name="T11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55">
                      <a:moveTo>
                        <a:pt x="0" y="155"/>
                      </a:moveTo>
                      <a:lnTo>
                        <a:pt x="38" y="119"/>
                      </a:lnTo>
                      <a:lnTo>
                        <a:pt x="38" y="78"/>
                      </a:lnTo>
                      <a:lnTo>
                        <a:pt x="78" y="41"/>
                      </a:lnTo>
                      <a:lnTo>
                        <a:pt x="78" y="15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Line 241">
                  <a:extLst>
                    <a:ext uri="{FF2B5EF4-FFF2-40B4-BE49-F238E27FC236}">
                      <a16:creationId xmlns:a16="http://schemas.microsoft.com/office/drawing/2014/main" id="{A87C2573-5962-4B37-89CE-623AC2279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04188" y="3449638"/>
                  <a:ext cx="1111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Line 242">
                  <a:extLst>
                    <a:ext uri="{FF2B5EF4-FFF2-40B4-BE49-F238E27FC236}">
                      <a16:creationId xmlns:a16="http://schemas.microsoft.com/office/drawing/2014/main" id="{CF92DDD5-D8F7-411D-93B9-6ACFD1A1A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9426" y="3490913"/>
                  <a:ext cx="3175" cy="1111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Line 243">
                  <a:extLst>
                    <a:ext uri="{FF2B5EF4-FFF2-40B4-BE49-F238E27FC236}">
                      <a16:creationId xmlns:a16="http://schemas.microsoft.com/office/drawing/2014/main" id="{9AF80B69-39F3-4D6D-90B5-F31A8AB8D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86726" y="3519488"/>
                  <a:ext cx="22225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244">
                  <a:extLst>
                    <a:ext uri="{FF2B5EF4-FFF2-40B4-BE49-F238E27FC236}">
                      <a16:creationId xmlns:a16="http://schemas.microsoft.com/office/drawing/2014/main" id="{797D84A4-2870-4E3A-9BE6-200405BDD9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2276" y="3509963"/>
                  <a:ext cx="12700" cy="20638"/>
                </a:xfrm>
                <a:custGeom>
                  <a:avLst/>
                  <a:gdLst>
                    <a:gd name="T0" fmla="*/ 54 w 54"/>
                    <a:gd name="T1" fmla="*/ 119 h 119"/>
                    <a:gd name="T2" fmla="*/ 54 w 54"/>
                    <a:gd name="T3" fmla="*/ 79 h 119"/>
                    <a:gd name="T4" fmla="*/ 31 w 54"/>
                    <a:gd name="T5" fmla="*/ 75 h 119"/>
                    <a:gd name="T6" fmla="*/ 0 w 54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19">
                      <a:moveTo>
                        <a:pt x="54" y="119"/>
                      </a:moveTo>
                      <a:lnTo>
                        <a:pt x="54" y="79"/>
                      </a:lnTo>
                      <a:lnTo>
                        <a:pt x="31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Line 245">
                  <a:extLst>
                    <a:ext uri="{FF2B5EF4-FFF2-40B4-BE49-F238E27FC236}">
                      <a16:creationId xmlns:a16="http://schemas.microsoft.com/office/drawing/2014/main" id="{4DE82525-EAFB-403E-9E6B-91D542186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573963" y="3910013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246">
                  <a:extLst>
                    <a:ext uri="{FF2B5EF4-FFF2-40B4-BE49-F238E27FC236}">
                      <a16:creationId xmlns:a16="http://schemas.microsoft.com/office/drawing/2014/main" id="{EF5721FC-79F2-4AA3-AD6B-12F3A102E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4426" y="3759200"/>
                  <a:ext cx="11113" cy="14288"/>
                </a:xfrm>
                <a:custGeom>
                  <a:avLst/>
                  <a:gdLst>
                    <a:gd name="T0" fmla="*/ 11 w 53"/>
                    <a:gd name="T1" fmla="*/ 0 h 82"/>
                    <a:gd name="T2" fmla="*/ 5 w 53"/>
                    <a:gd name="T3" fmla="*/ 7 h 82"/>
                    <a:gd name="T4" fmla="*/ 2 w 53"/>
                    <a:gd name="T5" fmla="*/ 17 h 82"/>
                    <a:gd name="T6" fmla="*/ 0 w 53"/>
                    <a:gd name="T7" fmla="*/ 41 h 82"/>
                    <a:gd name="T8" fmla="*/ 8 w 53"/>
                    <a:gd name="T9" fmla="*/ 64 h 82"/>
                    <a:gd name="T10" fmla="*/ 15 w 53"/>
                    <a:gd name="T11" fmla="*/ 75 h 82"/>
                    <a:gd name="T12" fmla="*/ 25 w 53"/>
                    <a:gd name="T13" fmla="*/ 81 h 82"/>
                    <a:gd name="T14" fmla="*/ 38 w 53"/>
                    <a:gd name="T15" fmla="*/ 82 h 82"/>
                    <a:gd name="T16" fmla="*/ 47 w 53"/>
                    <a:gd name="T17" fmla="*/ 74 h 82"/>
                    <a:gd name="T18" fmla="*/ 53 w 53"/>
                    <a:gd name="T19" fmla="*/ 59 h 82"/>
                    <a:gd name="T20" fmla="*/ 53 w 53"/>
                    <a:gd name="T21" fmla="*/ 44 h 82"/>
                    <a:gd name="T22" fmla="*/ 50 w 53"/>
                    <a:gd name="T23" fmla="*/ 31 h 82"/>
                    <a:gd name="T24" fmla="*/ 43 w 53"/>
                    <a:gd name="T25" fmla="*/ 22 h 82"/>
                    <a:gd name="T26" fmla="*/ 36 w 53"/>
                    <a:gd name="T27" fmla="*/ 16 h 82"/>
                    <a:gd name="T28" fmla="*/ 28 w 53"/>
                    <a:gd name="T29" fmla="*/ 15 h 82"/>
                    <a:gd name="T30" fmla="*/ 22 w 53"/>
                    <a:gd name="T31" fmla="*/ 22 h 82"/>
                    <a:gd name="T32" fmla="*/ 18 w 53"/>
                    <a:gd name="T33" fmla="*/ 37 h 82"/>
                    <a:gd name="T34" fmla="*/ 19 w 53"/>
                    <a:gd name="T35" fmla="*/ 46 h 82"/>
                    <a:gd name="T36" fmla="*/ 23 w 53"/>
                    <a:gd name="T37" fmla="*/ 54 h 82"/>
                    <a:gd name="T38" fmla="*/ 37 w 53"/>
                    <a:gd name="T39" fmla="*/ 6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" h="82">
                      <a:moveTo>
                        <a:pt x="11" y="0"/>
                      </a:moveTo>
                      <a:lnTo>
                        <a:pt x="5" y="7"/>
                      </a:lnTo>
                      <a:lnTo>
                        <a:pt x="2" y="17"/>
                      </a:lnTo>
                      <a:lnTo>
                        <a:pt x="0" y="41"/>
                      </a:lnTo>
                      <a:lnTo>
                        <a:pt x="8" y="64"/>
                      </a:lnTo>
                      <a:lnTo>
                        <a:pt x="15" y="75"/>
                      </a:lnTo>
                      <a:lnTo>
                        <a:pt x="25" y="81"/>
                      </a:lnTo>
                      <a:lnTo>
                        <a:pt x="38" y="82"/>
                      </a:lnTo>
                      <a:lnTo>
                        <a:pt x="47" y="74"/>
                      </a:lnTo>
                      <a:lnTo>
                        <a:pt x="53" y="59"/>
                      </a:lnTo>
                      <a:lnTo>
                        <a:pt x="53" y="44"/>
                      </a:lnTo>
                      <a:lnTo>
                        <a:pt x="50" y="31"/>
                      </a:lnTo>
                      <a:lnTo>
                        <a:pt x="43" y="22"/>
                      </a:lnTo>
                      <a:lnTo>
                        <a:pt x="36" y="16"/>
                      </a:lnTo>
                      <a:lnTo>
                        <a:pt x="28" y="15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19" y="46"/>
                      </a:lnTo>
                      <a:lnTo>
                        <a:pt x="23" y="54"/>
                      </a:lnTo>
                      <a:lnTo>
                        <a:pt x="37" y="6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247">
                  <a:extLst>
                    <a:ext uri="{FF2B5EF4-FFF2-40B4-BE49-F238E27FC236}">
                      <a16:creationId xmlns:a16="http://schemas.microsoft.com/office/drawing/2014/main" id="{7857B5E0-9664-4078-9C93-9E7D361A3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076" y="3752850"/>
                  <a:ext cx="14288" cy="12700"/>
                </a:xfrm>
                <a:custGeom>
                  <a:avLst/>
                  <a:gdLst>
                    <a:gd name="T0" fmla="*/ 62 w 62"/>
                    <a:gd name="T1" fmla="*/ 13 h 69"/>
                    <a:gd name="T2" fmla="*/ 51 w 62"/>
                    <a:gd name="T3" fmla="*/ 4 h 69"/>
                    <a:gd name="T4" fmla="*/ 39 w 62"/>
                    <a:gd name="T5" fmla="*/ 0 h 69"/>
                    <a:gd name="T6" fmla="*/ 26 w 62"/>
                    <a:gd name="T7" fmla="*/ 1 h 69"/>
                    <a:gd name="T8" fmla="*/ 15 w 62"/>
                    <a:gd name="T9" fmla="*/ 8 h 69"/>
                    <a:gd name="T10" fmla="*/ 7 w 62"/>
                    <a:gd name="T11" fmla="*/ 19 h 69"/>
                    <a:gd name="T12" fmla="*/ 1 w 62"/>
                    <a:gd name="T13" fmla="*/ 32 h 69"/>
                    <a:gd name="T14" fmla="*/ 0 w 62"/>
                    <a:gd name="T15" fmla="*/ 50 h 69"/>
                    <a:gd name="T16" fmla="*/ 6 w 62"/>
                    <a:gd name="T17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69">
                      <a:moveTo>
                        <a:pt x="62" y="13"/>
                      </a:moveTo>
                      <a:lnTo>
                        <a:pt x="51" y="4"/>
                      </a:lnTo>
                      <a:lnTo>
                        <a:pt x="39" y="0"/>
                      </a:lnTo>
                      <a:lnTo>
                        <a:pt x="26" y="1"/>
                      </a:lnTo>
                      <a:lnTo>
                        <a:pt x="15" y="8"/>
                      </a:lnTo>
                      <a:lnTo>
                        <a:pt x="7" y="19"/>
                      </a:lnTo>
                      <a:lnTo>
                        <a:pt x="1" y="32"/>
                      </a:lnTo>
                      <a:lnTo>
                        <a:pt x="0" y="50"/>
                      </a:lnTo>
                      <a:lnTo>
                        <a:pt x="6" y="6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248">
                  <a:extLst>
                    <a:ext uri="{FF2B5EF4-FFF2-40B4-BE49-F238E27FC236}">
                      <a16:creationId xmlns:a16="http://schemas.microsoft.com/office/drawing/2014/main" id="{6B603AC3-F46B-4E1E-8392-0150C4D3D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7601" y="3767138"/>
                  <a:ext cx="12700" cy="11113"/>
                </a:xfrm>
                <a:custGeom>
                  <a:avLst/>
                  <a:gdLst>
                    <a:gd name="T0" fmla="*/ 54 w 54"/>
                    <a:gd name="T1" fmla="*/ 0 h 67"/>
                    <a:gd name="T2" fmla="*/ 54 w 54"/>
                    <a:gd name="T3" fmla="*/ 39 h 67"/>
                    <a:gd name="T4" fmla="*/ 50 w 54"/>
                    <a:gd name="T5" fmla="*/ 53 h 67"/>
                    <a:gd name="T6" fmla="*/ 42 w 54"/>
                    <a:gd name="T7" fmla="*/ 61 h 67"/>
                    <a:gd name="T8" fmla="*/ 33 w 54"/>
                    <a:gd name="T9" fmla="*/ 67 h 67"/>
                    <a:gd name="T10" fmla="*/ 23 w 54"/>
                    <a:gd name="T11" fmla="*/ 67 h 67"/>
                    <a:gd name="T12" fmla="*/ 11 w 54"/>
                    <a:gd name="T13" fmla="*/ 61 h 67"/>
                    <a:gd name="T14" fmla="*/ 0 w 54"/>
                    <a:gd name="T15" fmla="*/ 5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67">
                      <a:moveTo>
                        <a:pt x="54" y="0"/>
                      </a:moveTo>
                      <a:lnTo>
                        <a:pt x="54" y="39"/>
                      </a:lnTo>
                      <a:lnTo>
                        <a:pt x="50" y="53"/>
                      </a:lnTo>
                      <a:lnTo>
                        <a:pt x="42" y="61"/>
                      </a:lnTo>
                      <a:lnTo>
                        <a:pt x="33" y="67"/>
                      </a:lnTo>
                      <a:lnTo>
                        <a:pt x="23" y="67"/>
                      </a:lnTo>
                      <a:lnTo>
                        <a:pt x="11" y="61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Freeform 249">
                  <a:extLst>
                    <a:ext uri="{FF2B5EF4-FFF2-40B4-BE49-F238E27FC236}">
                      <a16:creationId xmlns:a16="http://schemas.microsoft.com/office/drawing/2014/main" id="{AA3C43C9-22F1-46B0-B21E-A5108CC9F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4588" y="3546475"/>
                  <a:ext cx="11113" cy="15875"/>
                </a:xfrm>
                <a:custGeom>
                  <a:avLst/>
                  <a:gdLst>
                    <a:gd name="T0" fmla="*/ 34 w 52"/>
                    <a:gd name="T1" fmla="*/ 0 h 85"/>
                    <a:gd name="T2" fmla="*/ 18 w 52"/>
                    <a:gd name="T3" fmla="*/ 11 h 85"/>
                    <a:gd name="T4" fmla="*/ 5 w 52"/>
                    <a:gd name="T5" fmla="*/ 31 h 85"/>
                    <a:gd name="T6" fmla="*/ 0 w 52"/>
                    <a:gd name="T7" fmla="*/ 54 h 85"/>
                    <a:gd name="T8" fmla="*/ 1 w 52"/>
                    <a:gd name="T9" fmla="*/ 67 h 85"/>
                    <a:gd name="T10" fmla="*/ 6 w 52"/>
                    <a:gd name="T11" fmla="*/ 78 h 85"/>
                    <a:gd name="T12" fmla="*/ 17 w 52"/>
                    <a:gd name="T13" fmla="*/ 85 h 85"/>
                    <a:gd name="T14" fmla="*/ 30 w 52"/>
                    <a:gd name="T15" fmla="*/ 82 h 85"/>
                    <a:gd name="T16" fmla="*/ 42 w 52"/>
                    <a:gd name="T17" fmla="*/ 73 h 85"/>
                    <a:gd name="T18" fmla="*/ 49 w 52"/>
                    <a:gd name="T19" fmla="*/ 60 h 85"/>
                    <a:gd name="T20" fmla="*/ 52 w 52"/>
                    <a:gd name="T21" fmla="*/ 47 h 85"/>
                    <a:gd name="T22" fmla="*/ 52 w 52"/>
                    <a:gd name="T23" fmla="*/ 35 h 85"/>
                    <a:gd name="T24" fmla="*/ 48 w 52"/>
                    <a:gd name="T25" fmla="*/ 27 h 85"/>
                    <a:gd name="T26" fmla="*/ 42 w 52"/>
                    <a:gd name="T27" fmla="*/ 22 h 85"/>
                    <a:gd name="T28" fmla="*/ 33 w 52"/>
                    <a:gd name="T29" fmla="*/ 25 h 85"/>
                    <a:gd name="T30" fmla="*/ 22 w 52"/>
                    <a:gd name="T31" fmla="*/ 36 h 85"/>
                    <a:gd name="T32" fmla="*/ 19 w 52"/>
                    <a:gd name="T33" fmla="*/ 45 h 85"/>
                    <a:gd name="T34" fmla="*/ 18 w 52"/>
                    <a:gd name="T35" fmla="*/ 52 h 85"/>
                    <a:gd name="T36" fmla="*/ 26 w 52"/>
                    <a:gd name="T37" fmla="*/ 6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" h="85">
                      <a:moveTo>
                        <a:pt x="34" y="0"/>
                      </a:moveTo>
                      <a:lnTo>
                        <a:pt x="18" y="11"/>
                      </a:lnTo>
                      <a:lnTo>
                        <a:pt x="5" y="31"/>
                      </a:lnTo>
                      <a:lnTo>
                        <a:pt x="0" y="54"/>
                      </a:lnTo>
                      <a:lnTo>
                        <a:pt x="1" y="67"/>
                      </a:lnTo>
                      <a:lnTo>
                        <a:pt x="6" y="78"/>
                      </a:lnTo>
                      <a:lnTo>
                        <a:pt x="17" y="85"/>
                      </a:lnTo>
                      <a:lnTo>
                        <a:pt x="30" y="82"/>
                      </a:lnTo>
                      <a:lnTo>
                        <a:pt x="42" y="73"/>
                      </a:lnTo>
                      <a:lnTo>
                        <a:pt x="49" y="60"/>
                      </a:lnTo>
                      <a:lnTo>
                        <a:pt x="52" y="47"/>
                      </a:lnTo>
                      <a:lnTo>
                        <a:pt x="52" y="35"/>
                      </a:lnTo>
                      <a:lnTo>
                        <a:pt x="48" y="27"/>
                      </a:lnTo>
                      <a:lnTo>
                        <a:pt x="42" y="22"/>
                      </a:lnTo>
                      <a:lnTo>
                        <a:pt x="33" y="25"/>
                      </a:lnTo>
                      <a:lnTo>
                        <a:pt x="22" y="36"/>
                      </a:lnTo>
                      <a:lnTo>
                        <a:pt x="19" y="45"/>
                      </a:lnTo>
                      <a:lnTo>
                        <a:pt x="18" y="52"/>
                      </a:lnTo>
                      <a:lnTo>
                        <a:pt x="26" y="6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Freeform 250">
                  <a:extLst>
                    <a:ext uri="{FF2B5EF4-FFF2-40B4-BE49-F238E27FC236}">
                      <a16:creationId xmlns:a16="http://schemas.microsoft.com/office/drawing/2014/main" id="{24599034-ED47-4287-BDB5-2BD075315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41713"/>
                  <a:ext cx="17463" cy="7938"/>
                </a:xfrm>
                <a:custGeom>
                  <a:avLst/>
                  <a:gdLst>
                    <a:gd name="T0" fmla="*/ 76 w 76"/>
                    <a:gd name="T1" fmla="*/ 28 h 48"/>
                    <a:gd name="T2" fmla="*/ 72 w 76"/>
                    <a:gd name="T3" fmla="*/ 14 h 48"/>
                    <a:gd name="T4" fmla="*/ 62 w 76"/>
                    <a:gd name="T5" fmla="*/ 5 h 48"/>
                    <a:gd name="T6" fmla="*/ 51 w 76"/>
                    <a:gd name="T7" fmla="*/ 0 h 48"/>
                    <a:gd name="T8" fmla="*/ 38 w 76"/>
                    <a:gd name="T9" fmla="*/ 0 h 48"/>
                    <a:gd name="T10" fmla="*/ 26 w 76"/>
                    <a:gd name="T11" fmla="*/ 5 h 48"/>
                    <a:gd name="T12" fmla="*/ 14 w 76"/>
                    <a:gd name="T13" fmla="*/ 14 h 48"/>
                    <a:gd name="T14" fmla="*/ 5 w 76"/>
                    <a:gd name="T15" fmla="*/ 29 h 48"/>
                    <a:gd name="T16" fmla="*/ 0 w 76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48">
                      <a:moveTo>
                        <a:pt x="76" y="28"/>
                      </a:moveTo>
                      <a:lnTo>
                        <a:pt x="72" y="14"/>
                      </a:lnTo>
                      <a:lnTo>
                        <a:pt x="62" y="5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14" y="14"/>
                      </a:lnTo>
                      <a:lnTo>
                        <a:pt x="5" y="29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251">
                  <a:extLst>
                    <a:ext uri="{FF2B5EF4-FFF2-40B4-BE49-F238E27FC236}">
                      <a16:creationId xmlns:a16="http://schemas.microsoft.com/office/drawing/2014/main" id="{2F7D4E3D-1084-4E31-B26C-435329A40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559175"/>
                  <a:ext cx="17463" cy="9525"/>
                </a:xfrm>
                <a:custGeom>
                  <a:avLst/>
                  <a:gdLst>
                    <a:gd name="T0" fmla="*/ 74 w 74"/>
                    <a:gd name="T1" fmla="*/ 0 h 47"/>
                    <a:gd name="T2" fmla="*/ 65 w 74"/>
                    <a:gd name="T3" fmla="*/ 19 h 47"/>
                    <a:gd name="T4" fmla="*/ 55 w 74"/>
                    <a:gd name="T5" fmla="*/ 33 h 47"/>
                    <a:gd name="T6" fmla="*/ 43 w 74"/>
                    <a:gd name="T7" fmla="*/ 42 h 47"/>
                    <a:gd name="T8" fmla="*/ 32 w 74"/>
                    <a:gd name="T9" fmla="*/ 47 h 47"/>
                    <a:gd name="T10" fmla="*/ 21 w 74"/>
                    <a:gd name="T11" fmla="*/ 46 h 47"/>
                    <a:gd name="T12" fmla="*/ 13 w 74"/>
                    <a:gd name="T13" fmla="*/ 40 h 47"/>
                    <a:gd name="T14" fmla="*/ 5 w 74"/>
                    <a:gd name="T15" fmla="*/ 31 h 47"/>
                    <a:gd name="T16" fmla="*/ 0 w 74"/>
                    <a:gd name="T17" fmla="*/ 1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47">
                      <a:moveTo>
                        <a:pt x="74" y="0"/>
                      </a:moveTo>
                      <a:lnTo>
                        <a:pt x="65" y="19"/>
                      </a:lnTo>
                      <a:lnTo>
                        <a:pt x="55" y="33"/>
                      </a:lnTo>
                      <a:lnTo>
                        <a:pt x="43" y="42"/>
                      </a:lnTo>
                      <a:lnTo>
                        <a:pt x="32" y="47"/>
                      </a:lnTo>
                      <a:lnTo>
                        <a:pt x="21" y="46"/>
                      </a:lnTo>
                      <a:lnTo>
                        <a:pt x="13" y="40"/>
                      </a:lnTo>
                      <a:lnTo>
                        <a:pt x="5" y="3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252">
                  <a:extLst>
                    <a:ext uri="{FF2B5EF4-FFF2-40B4-BE49-F238E27FC236}">
                      <a16:creationId xmlns:a16="http://schemas.microsoft.com/office/drawing/2014/main" id="{738FB53D-6CCD-4C5F-B1A5-C6687AF62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1013" y="3246438"/>
                  <a:ext cx="20638" cy="6350"/>
                </a:xfrm>
                <a:custGeom>
                  <a:avLst/>
                  <a:gdLst>
                    <a:gd name="T0" fmla="*/ 0 w 91"/>
                    <a:gd name="T1" fmla="*/ 31 h 31"/>
                    <a:gd name="T2" fmla="*/ 6 w 91"/>
                    <a:gd name="T3" fmla="*/ 15 h 31"/>
                    <a:gd name="T4" fmla="*/ 14 w 91"/>
                    <a:gd name="T5" fmla="*/ 6 h 31"/>
                    <a:gd name="T6" fmla="*/ 26 w 91"/>
                    <a:gd name="T7" fmla="*/ 0 h 31"/>
                    <a:gd name="T8" fmla="*/ 40 w 91"/>
                    <a:gd name="T9" fmla="*/ 0 h 31"/>
                    <a:gd name="T10" fmla="*/ 54 w 91"/>
                    <a:gd name="T11" fmla="*/ 4 h 31"/>
                    <a:gd name="T12" fmla="*/ 68 w 91"/>
                    <a:gd name="T13" fmla="*/ 9 h 31"/>
                    <a:gd name="T14" fmla="*/ 91 w 91"/>
                    <a:gd name="T15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31">
                      <a:moveTo>
                        <a:pt x="0" y="31"/>
                      </a:moveTo>
                      <a:lnTo>
                        <a:pt x="6" y="15"/>
                      </a:lnTo>
                      <a:lnTo>
                        <a:pt x="14" y="6"/>
                      </a:lnTo>
                      <a:lnTo>
                        <a:pt x="26" y="0"/>
                      </a:lnTo>
                      <a:lnTo>
                        <a:pt x="40" y="0"/>
                      </a:lnTo>
                      <a:lnTo>
                        <a:pt x="54" y="4"/>
                      </a:lnTo>
                      <a:lnTo>
                        <a:pt x="68" y="9"/>
                      </a:lnTo>
                      <a:lnTo>
                        <a:pt x="91" y="2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253">
                  <a:extLst>
                    <a:ext uri="{FF2B5EF4-FFF2-40B4-BE49-F238E27FC236}">
                      <a16:creationId xmlns:a16="http://schemas.microsoft.com/office/drawing/2014/main" id="{6C71D7D6-AE57-4F28-8F92-951F07E6C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3713" y="3222625"/>
                  <a:ext cx="47625" cy="25400"/>
                </a:xfrm>
                <a:custGeom>
                  <a:avLst/>
                  <a:gdLst>
                    <a:gd name="T0" fmla="*/ 8 w 211"/>
                    <a:gd name="T1" fmla="*/ 148 h 148"/>
                    <a:gd name="T2" fmla="*/ 0 w 211"/>
                    <a:gd name="T3" fmla="*/ 131 h 148"/>
                    <a:gd name="T4" fmla="*/ 0 w 211"/>
                    <a:gd name="T5" fmla="*/ 115 h 148"/>
                    <a:gd name="T6" fmla="*/ 8 w 211"/>
                    <a:gd name="T7" fmla="*/ 103 h 148"/>
                    <a:gd name="T8" fmla="*/ 27 w 211"/>
                    <a:gd name="T9" fmla="*/ 101 h 148"/>
                    <a:gd name="T10" fmla="*/ 13 w 211"/>
                    <a:gd name="T11" fmla="*/ 92 h 148"/>
                    <a:gd name="T12" fmla="*/ 5 w 211"/>
                    <a:gd name="T13" fmla="*/ 82 h 148"/>
                    <a:gd name="T14" fmla="*/ 3 w 211"/>
                    <a:gd name="T15" fmla="*/ 70 h 148"/>
                    <a:gd name="T16" fmla="*/ 5 w 211"/>
                    <a:gd name="T17" fmla="*/ 59 h 148"/>
                    <a:gd name="T18" fmla="*/ 11 w 211"/>
                    <a:gd name="T19" fmla="*/ 50 h 148"/>
                    <a:gd name="T20" fmla="*/ 22 w 211"/>
                    <a:gd name="T21" fmla="*/ 43 h 148"/>
                    <a:gd name="T22" fmla="*/ 36 w 211"/>
                    <a:gd name="T23" fmla="*/ 41 h 148"/>
                    <a:gd name="T24" fmla="*/ 54 w 211"/>
                    <a:gd name="T25" fmla="*/ 44 h 148"/>
                    <a:gd name="T26" fmla="*/ 48 w 211"/>
                    <a:gd name="T27" fmla="*/ 29 h 148"/>
                    <a:gd name="T28" fmla="*/ 48 w 211"/>
                    <a:gd name="T29" fmla="*/ 16 h 148"/>
                    <a:gd name="T30" fmla="*/ 54 w 211"/>
                    <a:gd name="T31" fmla="*/ 8 h 148"/>
                    <a:gd name="T32" fmla="*/ 64 w 211"/>
                    <a:gd name="T33" fmla="*/ 3 h 148"/>
                    <a:gd name="T34" fmla="*/ 78 w 211"/>
                    <a:gd name="T35" fmla="*/ 3 h 148"/>
                    <a:gd name="T36" fmla="*/ 94 w 211"/>
                    <a:gd name="T37" fmla="*/ 8 h 148"/>
                    <a:gd name="T38" fmla="*/ 112 w 211"/>
                    <a:gd name="T39" fmla="*/ 20 h 148"/>
                    <a:gd name="T40" fmla="*/ 129 w 211"/>
                    <a:gd name="T41" fmla="*/ 37 h 148"/>
                    <a:gd name="T42" fmla="*/ 130 w 211"/>
                    <a:gd name="T43" fmla="*/ 21 h 148"/>
                    <a:gd name="T44" fmla="*/ 139 w 211"/>
                    <a:gd name="T45" fmla="*/ 9 h 148"/>
                    <a:gd name="T46" fmla="*/ 151 w 211"/>
                    <a:gd name="T47" fmla="*/ 1 h 148"/>
                    <a:gd name="T48" fmla="*/ 167 w 211"/>
                    <a:gd name="T49" fmla="*/ 0 h 148"/>
                    <a:gd name="T50" fmla="*/ 182 w 211"/>
                    <a:gd name="T51" fmla="*/ 3 h 148"/>
                    <a:gd name="T52" fmla="*/ 196 w 211"/>
                    <a:gd name="T53" fmla="*/ 9 h 148"/>
                    <a:gd name="T54" fmla="*/ 206 w 211"/>
                    <a:gd name="T55" fmla="*/ 21 h 148"/>
                    <a:gd name="T56" fmla="*/ 211 w 211"/>
                    <a:gd name="T57" fmla="*/ 3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1" h="148">
                      <a:moveTo>
                        <a:pt x="8" y="148"/>
                      </a:moveTo>
                      <a:lnTo>
                        <a:pt x="0" y="131"/>
                      </a:lnTo>
                      <a:lnTo>
                        <a:pt x="0" y="115"/>
                      </a:lnTo>
                      <a:lnTo>
                        <a:pt x="8" y="103"/>
                      </a:lnTo>
                      <a:lnTo>
                        <a:pt x="27" y="101"/>
                      </a:lnTo>
                      <a:lnTo>
                        <a:pt x="13" y="92"/>
                      </a:lnTo>
                      <a:lnTo>
                        <a:pt x="5" y="82"/>
                      </a:lnTo>
                      <a:lnTo>
                        <a:pt x="3" y="70"/>
                      </a:lnTo>
                      <a:lnTo>
                        <a:pt x="5" y="59"/>
                      </a:lnTo>
                      <a:lnTo>
                        <a:pt x="11" y="50"/>
                      </a:lnTo>
                      <a:lnTo>
                        <a:pt x="22" y="43"/>
                      </a:lnTo>
                      <a:lnTo>
                        <a:pt x="36" y="41"/>
                      </a:lnTo>
                      <a:lnTo>
                        <a:pt x="54" y="44"/>
                      </a:lnTo>
                      <a:lnTo>
                        <a:pt x="48" y="29"/>
                      </a:lnTo>
                      <a:lnTo>
                        <a:pt x="48" y="16"/>
                      </a:lnTo>
                      <a:lnTo>
                        <a:pt x="54" y="8"/>
                      </a:lnTo>
                      <a:lnTo>
                        <a:pt x="64" y="3"/>
                      </a:lnTo>
                      <a:lnTo>
                        <a:pt x="78" y="3"/>
                      </a:lnTo>
                      <a:lnTo>
                        <a:pt x="94" y="8"/>
                      </a:lnTo>
                      <a:lnTo>
                        <a:pt x="112" y="20"/>
                      </a:lnTo>
                      <a:lnTo>
                        <a:pt x="129" y="37"/>
                      </a:lnTo>
                      <a:lnTo>
                        <a:pt x="130" y="21"/>
                      </a:lnTo>
                      <a:lnTo>
                        <a:pt x="139" y="9"/>
                      </a:lnTo>
                      <a:lnTo>
                        <a:pt x="151" y="1"/>
                      </a:lnTo>
                      <a:lnTo>
                        <a:pt x="167" y="0"/>
                      </a:lnTo>
                      <a:lnTo>
                        <a:pt x="182" y="3"/>
                      </a:lnTo>
                      <a:lnTo>
                        <a:pt x="196" y="9"/>
                      </a:lnTo>
                      <a:lnTo>
                        <a:pt x="206" y="21"/>
                      </a:lnTo>
                      <a:lnTo>
                        <a:pt x="211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254">
                  <a:extLst>
                    <a:ext uri="{FF2B5EF4-FFF2-40B4-BE49-F238E27FC236}">
                      <a16:creationId xmlns:a16="http://schemas.microsoft.com/office/drawing/2014/main" id="{7F7E349B-0F2B-43CD-86B0-11171E940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313" y="3157538"/>
                  <a:ext cx="96838" cy="46038"/>
                </a:xfrm>
                <a:custGeom>
                  <a:avLst/>
                  <a:gdLst>
                    <a:gd name="T0" fmla="*/ 420 w 427"/>
                    <a:gd name="T1" fmla="*/ 145 h 269"/>
                    <a:gd name="T2" fmla="*/ 398 w 427"/>
                    <a:gd name="T3" fmla="*/ 154 h 269"/>
                    <a:gd name="T4" fmla="*/ 378 w 427"/>
                    <a:gd name="T5" fmla="*/ 147 h 269"/>
                    <a:gd name="T6" fmla="*/ 369 w 427"/>
                    <a:gd name="T7" fmla="*/ 127 h 269"/>
                    <a:gd name="T8" fmla="*/ 357 w 427"/>
                    <a:gd name="T9" fmla="*/ 133 h 269"/>
                    <a:gd name="T10" fmla="*/ 314 w 427"/>
                    <a:gd name="T11" fmla="*/ 153 h 269"/>
                    <a:gd name="T12" fmla="*/ 292 w 427"/>
                    <a:gd name="T13" fmla="*/ 147 h 269"/>
                    <a:gd name="T14" fmla="*/ 271 w 427"/>
                    <a:gd name="T15" fmla="*/ 184 h 269"/>
                    <a:gd name="T16" fmla="*/ 248 w 427"/>
                    <a:gd name="T17" fmla="*/ 194 h 269"/>
                    <a:gd name="T18" fmla="*/ 223 w 427"/>
                    <a:gd name="T19" fmla="*/ 189 h 269"/>
                    <a:gd name="T20" fmla="*/ 210 w 427"/>
                    <a:gd name="T21" fmla="*/ 202 h 269"/>
                    <a:gd name="T22" fmla="*/ 197 w 427"/>
                    <a:gd name="T23" fmla="*/ 234 h 269"/>
                    <a:gd name="T24" fmla="*/ 174 w 427"/>
                    <a:gd name="T25" fmla="*/ 245 h 269"/>
                    <a:gd name="T26" fmla="*/ 147 w 427"/>
                    <a:gd name="T27" fmla="*/ 236 h 269"/>
                    <a:gd name="T28" fmla="*/ 108 w 427"/>
                    <a:gd name="T29" fmla="*/ 244 h 269"/>
                    <a:gd name="T30" fmla="*/ 66 w 427"/>
                    <a:gd name="T31" fmla="*/ 268 h 269"/>
                    <a:gd name="T32" fmla="*/ 42 w 427"/>
                    <a:gd name="T33" fmla="*/ 265 h 269"/>
                    <a:gd name="T34" fmla="*/ 42 w 427"/>
                    <a:gd name="T35" fmla="*/ 240 h 269"/>
                    <a:gd name="T36" fmla="*/ 26 w 427"/>
                    <a:gd name="T37" fmla="*/ 221 h 269"/>
                    <a:gd name="T38" fmla="*/ 0 w 427"/>
                    <a:gd name="T39" fmla="*/ 202 h 269"/>
                    <a:gd name="T40" fmla="*/ 7 w 427"/>
                    <a:gd name="T41" fmla="*/ 171 h 269"/>
                    <a:gd name="T42" fmla="*/ 39 w 427"/>
                    <a:gd name="T43" fmla="*/ 147 h 269"/>
                    <a:gd name="T44" fmla="*/ 40 w 427"/>
                    <a:gd name="T45" fmla="*/ 122 h 269"/>
                    <a:gd name="T46" fmla="*/ 35 w 427"/>
                    <a:gd name="T47" fmla="*/ 91 h 269"/>
                    <a:gd name="T48" fmla="*/ 69 w 427"/>
                    <a:gd name="T49" fmla="*/ 76 h 269"/>
                    <a:gd name="T50" fmla="*/ 124 w 427"/>
                    <a:gd name="T51" fmla="*/ 79 h 269"/>
                    <a:gd name="T52" fmla="*/ 141 w 427"/>
                    <a:gd name="T53" fmla="*/ 70 h 269"/>
                    <a:gd name="T54" fmla="*/ 144 w 427"/>
                    <a:gd name="T55" fmla="*/ 47 h 269"/>
                    <a:gd name="T56" fmla="*/ 170 w 427"/>
                    <a:gd name="T57" fmla="*/ 36 h 269"/>
                    <a:gd name="T58" fmla="*/ 204 w 427"/>
                    <a:gd name="T59" fmla="*/ 41 h 269"/>
                    <a:gd name="T60" fmla="*/ 213 w 427"/>
                    <a:gd name="T61" fmla="*/ 38 h 269"/>
                    <a:gd name="T62" fmla="*/ 213 w 427"/>
                    <a:gd name="T63" fmla="*/ 14 h 269"/>
                    <a:gd name="T64" fmla="*/ 224 w 427"/>
                    <a:gd name="T65" fmla="*/ 1 h 269"/>
                    <a:gd name="T66" fmla="*/ 242 w 427"/>
                    <a:gd name="T67" fmla="*/ 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7" h="269">
                      <a:moveTo>
                        <a:pt x="427" y="132"/>
                      </a:moveTo>
                      <a:lnTo>
                        <a:pt x="420" y="145"/>
                      </a:lnTo>
                      <a:lnTo>
                        <a:pt x="409" y="152"/>
                      </a:lnTo>
                      <a:lnTo>
                        <a:pt x="398" y="154"/>
                      </a:lnTo>
                      <a:lnTo>
                        <a:pt x="387" y="152"/>
                      </a:lnTo>
                      <a:lnTo>
                        <a:pt x="378" y="147"/>
                      </a:lnTo>
                      <a:lnTo>
                        <a:pt x="371" y="138"/>
                      </a:lnTo>
                      <a:lnTo>
                        <a:pt x="369" y="127"/>
                      </a:lnTo>
                      <a:lnTo>
                        <a:pt x="372" y="114"/>
                      </a:lnTo>
                      <a:lnTo>
                        <a:pt x="357" y="133"/>
                      </a:lnTo>
                      <a:lnTo>
                        <a:pt x="337" y="148"/>
                      </a:lnTo>
                      <a:lnTo>
                        <a:pt x="314" y="153"/>
                      </a:lnTo>
                      <a:lnTo>
                        <a:pt x="303" y="152"/>
                      </a:lnTo>
                      <a:lnTo>
                        <a:pt x="292" y="147"/>
                      </a:lnTo>
                      <a:lnTo>
                        <a:pt x="279" y="175"/>
                      </a:lnTo>
                      <a:lnTo>
                        <a:pt x="271" y="184"/>
                      </a:lnTo>
                      <a:lnTo>
                        <a:pt x="260" y="191"/>
                      </a:lnTo>
                      <a:lnTo>
                        <a:pt x="248" y="194"/>
                      </a:lnTo>
                      <a:lnTo>
                        <a:pt x="236" y="194"/>
                      </a:lnTo>
                      <a:lnTo>
                        <a:pt x="223" y="189"/>
                      </a:lnTo>
                      <a:lnTo>
                        <a:pt x="210" y="180"/>
                      </a:lnTo>
                      <a:lnTo>
                        <a:pt x="210" y="202"/>
                      </a:lnTo>
                      <a:lnTo>
                        <a:pt x="206" y="220"/>
                      </a:lnTo>
                      <a:lnTo>
                        <a:pt x="197" y="234"/>
                      </a:lnTo>
                      <a:lnTo>
                        <a:pt x="187" y="242"/>
                      </a:lnTo>
                      <a:lnTo>
                        <a:pt x="174" y="245"/>
                      </a:lnTo>
                      <a:lnTo>
                        <a:pt x="161" y="243"/>
                      </a:lnTo>
                      <a:lnTo>
                        <a:pt x="147" y="236"/>
                      </a:lnTo>
                      <a:lnTo>
                        <a:pt x="135" y="221"/>
                      </a:lnTo>
                      <a:lnTo>
                        <a:pt x="108" y="244"/>
                      </a:lnTo>
                      <a:lnTo>
                        <a:pt x="85" y="259"/>
                      </a:lnTo>
                      <a:lnTo>
                        <a:pt x="66" y="268"/>
                      </a:lnTo>
                      <a:lnTo>
                        <a:pt x="52" y="269"/>
                      </a:lnTo>
                      <a:lnTo>
                        <a:pt x="42" y="265"/>
                      </a:lnTo>
                      <a:lnTo>
                        <a:pt x="39" y="255"/>
                      </a:lnTo>
                      <a:lnTo>
                        <a:pt x="42" y="240"/>
                      </a:lnTo>
                      <a:lnTo>
                        <a:pt x="53" y="221"/>
                      </a:lnTo>
                      <a:lnTo>
                        <a:pt x="26" y="221"/>
                      </a:lnTo>
                      <a:lnTo>
                        <a:pt x="9" y="214"/>
                      </a:lnTo>
                      <a:lnTo>
                        <a:pt x="0" y="202"/>
                      </a:lnTo>
                      <a:lnTo>
                        <a:pt x="0" y="187"/>
                      </a:lnTo>
                      <a:lnTo>
                        <a:pt x="7" y="171"/>
                      </a:lnTo>
                      <a:lnTo>
                        <a:pt x="21" y="157"/>
                      </a:lnTo>
                      <a:lnTo>
                        <a:pt x="39" y="147"/>
                      </a:lnTo>
                      <a:lnTo>
                        <a:pt x="64" y="143"/>
                      </a:lnTo>
                      <a:lnTo>
                        <a:pt x="40" y="122"/>
                      </a:lnTo>
                      <a:lnTo>
                        <a:pt x="31" y="105"/>
                      </a:lnTo>
                      <a:lnTo>
                        <a:pt x="35" y="91"/>
                      </a:lnTo>
                      <a:lnTo>
                        <a:pt x="48" y="82"/>
                      </a:lnTo>
                      <a:lnTo>
                        <a:pt x="69" y="76"/>
                      </a:lnTo>
                      <a:lnTo>
                        <a:pt x="95" y="75"/>
                      </a:lnTo>
                      <a:lnTo>
                        <a:pt x="124" y="79"/>
                      </a:lnTo>
                      <a:lnTo>
                        <a:pt x="154" y="87"/>
                      </a:lnTo>
                      <a:lnTo>
                        <a:pt x="141" y="70"/>
                      </a:lnTo>
                      <a:lnTo>
                        <a:pt x="138" y="56"/>
                      </a:lnTo>
                      <a:lnTo>
                        <a:pt x="144" y="47"/>
                      </a:lnTo>
                      <a:lnTo>
                        <a:pt x="155" y="39"/>
                      </a:lnTo>
                      <a:lnTo>
                        <a:pt x="170" y="36"/>
                      </a:lnTo>
                      <a:lnTo>
                        <a:pt x="188" y="36"/>
                      </a:lnTo>
                      <a:lnTo>
                        <a:pt x="204" y="41"/>
                      </a:lnTo>
                      <a:lnTo>
                        <a:pt x="218" y="51"/>
                      </a:lnTo>
                      <a:lnTo>
                        <a:pt x="213" y="38"/>
                      </a:lnTo>
                      <a:lnTo>
                        <a:pt x="210" y="26"/>
                      </a:lnTo>
                      <a:lnTo>
                        <a:pt x="213" y="14"/>
                      </a:lnTo>
                      <a:lnTo>
                        <a:pt x="217" y="6"/>
                      </a:lnTo>
                      <a:lnTo>
                        <a:pt x="224" y="1"/>
                      </a:lnTo>
                      <a:lnTo>
                        <a:pt x="233" y="0"/>
                      </a:lnTo>
                      <a:lnTo>
                        <a:pt x="242" y="3"/>
                      </a:lnTo>
                      <a:lnTo>
                        <a:pt x="251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Freeform 255">
                  <a:extLst>
                    <a:ext uri="{FF2B5EF4-FFF2-40B4-BE49-F238E27FC236}">
                      <a16:creationId xmlns:a16="http://schemas.microsoft.com/office/drawing/2014/main" id="{B73FE7DE-9202-4194-BAB6-D389ABA3F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9113" y="3138488"/>
                  <a:ext cx="26988" cy="19050"/>
                </a:xfrm>
                <a:custGeom>
                  <a:avLst/>
                  <a:gdLst>
                    <a:gd name="T0" fmla="*/ 16 w 120"/>
                    <a:gd name="T1" fmla="*/ 106 h 106"/>
                    <a:gd name="T2" fmla="*/ 5 w 120"/>
                    <a:gd name="T3" fmla="*/ 84 h 106"/>
                    <a:gd name="T4" fmla="*/ 0 w 120"/>
                    <a:gd name="T5" fmla="*/ 65 h 106"/>
                    <a:gd name="T6" fmla="*/ 2 w 120"/>
                    <a:gd name="T7" fmla="*/ 48 h 106"/>
                    <a:gd name="T8" fmla="*/ 9 w 120"/>
                    <a:gd name="T9" fmla="*/ 34 h 106"/>
                    <a:gd name="T10" fmla="*/ 21 w 120"/>
                    <a:gd name="T11" fmla="*/ 26 h 106"/>
                    <a:gd name="T12" fmla="*/ 37 w 120"/>
                    <a:gd name="T13" fmla="*/ 22 h 106"/>
                    <a:gd name="T14" fmla="*/ 55 w 120"/>
                    <a:gd name="T15" fmla="*/ 26 h 106"/>
                    <a:gd name="T16" fmla="*/ 76 w 120"/>
                    <a:gd name="T17" fmla="*/ 38 h 106"/>
                    <a:gd name="T18" fmla="*/ 73 w 120"/>
                    <a:gd name="T19" fmla="*/ 24 h 106"/>
                    <a:gd name="T20" fmla="*/ 74 w 120"/>
                    <a:gd name="T21" fmla="*/ 14 h 106"/>
                    <a:gd name="T22" fmla="*/ 77 w 120"/>
                    <a:gd name="T23" fmla="*/ 6 h 106"/>
                    <a:gd name="T24" fmla="*/ 83 w 120"/>
                    <a:gd name="T25" fmla="*/ 2 h 106"/>
                    <a:gd name="T26" fmla="*/ 91 w 120"/>
                    <a:gd name="T27" fmla="*/ 0 h 106"/>
                    <a:gd name="T28" fmla="*/ 101 w 120"/>
                    <a:gd name="T29" fmla="*/ 3 h 106"/>
                    <a:gd name="T30" fmla="*/ 120 w 120"/>
                    <a:gd name="T31" fmla="*/ 1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106">
                      <a:moveTo>
                        <a:pt x="16" y="106"/>
                      </a:moveTo>
                      <a:lnTo>
                        <a:pt x="5" y="84"/>
                      </a:lnTo>
                      <a:lnTo>
                        <a:pt x="0" y="65"/>
                      </a:lnTo>
                      <a:lnTo>
                        <a:pt x="2" y="48"/>
                      </a:lnTo>
                      <a:lnTo>
                        <a:pt x="9" y="34"/>
                      </a:lnTo>
                      <a:lnTo>
                        <a:pt x="21" y="26"/>
                      </a:lnTo>
                      <a:lnTo>
                        <a:pt x="37" y="22"/>
                      </a:lnTo>
                      <a:lnTo>
                        <a:pt x="55" y="26"/>
                      </a:lnTo>
                      <a:lnTo>
                        <a:pt x="76" y="38"/>
                      </a:lnTo>
                      <a:lnTo>
                        <a:pt x="73" y="24"/>
                      </a:lnTo>
                      <a:lnTo>
                        <a:pt x="74" y="14"/>
                      </a:lnTo>
                      <a:lnTo>
                        <a:pt x="77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3"/>
                      </a:lnTo>
                      <a:lnTo>
                        <a:pt x="12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Freeform 256">
                  <a:extLst>
                    <a:ext uri="{FF2B5EF4-FFF2-40B4-BE49-F238E27FC236}">
                      <a16:creationId xmlns:a16="http://schemas.microsoft.com/office/drawing/2014/main" id="{E4AA8D56-611B-48F7-8547-C1B65E0E8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5413" y="3344863"/>
                  <a:ext cx="71438" cy="28575"/>
                </a:xfrm>
                <a:custGeom>
                  <a:avLst/>
                  <a:gdLst>
                    <a:gd name="T0" fmla="*/ 8 w 314"/>
                    <a:gd name="T1" fmla="*/ 59 h 162"/>
                    <a:gd name="T2" fmla="*/ 2 w 314"/>
                    <a:gd name="T3" fmla="*/ 80 h 162"/>
                    <a:gd name="T4" fmla="*/ 0 w 314"/>
                    <a:gd name="T5" fmla="*/ 101 h 162"/>
                    <a:gd name="T6" fmla="*/ 1 w 314"/>
                    <a:gd name="T7" fmla="*/ 117 h 162"/>
                    <a:gd name="T8" fmla="*/ 5 w 314"/>
                    <a:gd name="T9" fmla="*/ 132 h 162"/>
                    <a:gd name="T10" fmla="*/ 19 w 314"/>
                    <a:gd name="T11" fmla="*/ 152 h 162"/>
                    <a:gd name="T12" fmla="*/ 37 w 314"/>
                    <a:gd name="T13" fmla="*/ 162 h 162"/>
                    <a:gd name="T14" fmla="*/ 48 w 314"/>
                    <a:gd name="T15" fmla="*/ 162 h 162"/>
                    <a:gd name="T16" fmla="*/ 59 w 314"/>
                    <a:gd name="T17" fmla="*/ 159 h 162"/>
                    <a:gd name="T18" fmla="*/ 79 w 314"/>
                    <a:gd name="T19" fmla="*/ 144 h 162"/>
                    <a:gd name="T20" fmla="*/ 89 w 314"/>
                    <a:gd name="T21" fmla="*/ 133 h 162"/>
                    <a:gd name="T22" fmla="*/ 97 w 314"/>
                    <a:gd name="T23" fmla="*/ 118 h 162"/>
                    <a:gd name="T24" fmla="*/ 108 w 314"/>
                    <a:gd name="T25" fmla="*/ 77 h 162"/>
                    <a:gd name="T26" fmla="*/ 110 w 314"/>
                    <a:gd name="T27" fmla="*/ 101 h 162"/>
                    <a:gd name="T28" fmla="*/ 116 w 314"/>
                    <a:gd name="T29" fmla="*/ 118 h 162"/>
                    <a:gd name="T30" fmla="*/ 124 w 314"/>
                    <a:gd name="T31" fmla="*/ 128 h 162"/>
                    <a:gd name="T32" fmla="*/ 136 w 314"/>
                    <a:gd name="T33" fmla="*/ 133 h 162"/>
                    <a:gd name="T34" fmla="*/ 149 w 314"/>
                    <a:gd name="T35" fmla="*/ 132 h 162"/>
                    <a:gd name="T36" fmla="*/ 163 w 314"/>
                    <a:gd name="T37" fmla="*/ 125 h 162"/>
                    <a:gd name="T38" fmla="*/ 191 w 314"/>
                    <a:gd name="T39" fmla="*/ 100 h 162"/>
                    <a:gd name="T40" fmla="*/ 210 w 314"/>
                    <a:gd name="T41" fmla="*/ 106 h 162"/>
                    <a:gd name="T42" fmla="*/ 226 w 314"/>
                    <a:gd name="T43" fmla="*/ 107 h 162"/>
                    <a:gd name="T44" fmla="*/ 240 w 314"/>
                    <a:gd name="T45" fmla="*/ 104 h 162"/>
                    <a:gd name="T46" fmla="*/ 250 w 314"/>
                    <a:gd name="T47" fmla="*/ 96 h 162"/>
                    <a:gd name="T48" fmla="*/ 257 w 314"/>
                    <a:gd name="T49" fmla="*/ 87 h 162"/>
                    <a:gd name="T50" fmla="*/ 258 w 314"/>
                    <a:gd name="T51" fmla="*/ 74 h 162"/>
                    <a:gd name="T52" fmla="*/ 256 w 314"/>
                    <a:gd name="T53" fmla="*/ 59 h 162"/>
                    <a:gd name="T54" fmla="*/ 247 w 314"/>
                    <a:gd name="T55" fmla="*/ 44 h 162"/>
                    <a:gd name="T56" fmla="*/ 259 w 314"/>
                    <a:gd name="T57" fmla="*/ 55 h 162"/>
                    <a:gd name="T58" fmla="*/ 273 w 314"/>
                    <a:gd name="T59" fmla="*/ 59 h 162"/>
                    <a:gd name="T60" fmla="*/ 288 w 314"/>
                    <a:gd name="T61" fmla="*/ 58 h 162"/>
                    <a:gd name="T62" fmla="*/ 301 w 314"/>
                    <a:gd name="T63" fmla="*/ 51 h 162"/>
                    <a:gd name="T64" fmla="*/ 310 w 314"/>
                    <a:gd name="T65" fmla="*/ 41 h 162"/>
                    <a:gd name="T66" fmla="*/ 314 w 314"/>
                    <a:gd name="T67" fmla="*/ 28 h 162"/>
                    <a:gd name="T68" fmla="*/ 310 w 314"/>
                    <a:gd name="T69" fmla="*/ 14 h 162"/>
                    <a:gd name="T70" fmla="*/ 296 w 314"/>
                    <a:gd name="T71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4" h="162">
                      <a:moveTo>
                        <a:pt x="8" y="59"/>
                      </a:moveTo>
                      <a:lnTo>
                        <a:pt x="2" y="80"/>
                      </a:lnTo>
                      <a:lnTo>
                        <a:pt x="0" y="101"/>
                      </a:lnTo>
                      <a:lnTo>
                        <a:pt x="1" y="117"/>
                      </a:lnTo>
                      <a:lnTo>
                        <a:pt x="5" y="132"/>
                      </a:lnTo>
                      <a:lnTo>
                        <a:pt x="19" y="152"/>
                      </a:lnTo>
                      <a:lnTo>
                        <a:pt x="37" y="162"/>
                      </a:lnTo>
                      <a:lnTo>
                        <a:pt x="48" y="162"/>
                      </a:lnTo>
                      <a:lnTo>
                        <a:pt x="59" y="159"/>
                      </a:lnTo>
                      <a:lnTo>
                        <a:pt x="79" y="144"/>
                      </a:lnTo>
                      <a:lnTo>
                        <a:pt x="89" y="133"/>
                      </a:lnTo>
                      <a:lnTo>
                        <a:pt x="97" y="118"/>
                      </a:lnTo>
                      <a:lnTo>
                        <a:pt x="108" y="77"/>
                      </a:lnTo>
                      <a:lnTo>
                        <a:pt x="110" y="101"/>
                      </a:lnTo>
                      <a:lnTo>
                        <a:pt x="116" y="118"/>
                      </a:lnTo>
                      <a:lnTo>
                        <a:pt x="124" y="128"/>
                      </a:lnTo>
                      <a:lnTo>
                        <a:pt x="136" y="133"/>
                      </a:lnTo>
                      <a:lnTo>
                        <a:pt x="149" y="132"/>
                      </a:lnTo>
                      <a:lnTo>
                        <a:pt x="163" y="125"/>
                      </a:lnTo>
                      <a:lnTo>
                        <a:pt x="191" y="100"/>
                      </a:lnTo>
                      <a:lnTo>
                        <a:pt x="210" y="106"/>
                      </a:lnTo>
                      <a:lnTo>
                        <a:pt x="226" y="107"/>
                      </a:lnTo>
                      <a:lnTo>
                        <a:pt x="240" y="104"/>
                      </a:lnTo>
                      <a:lnTo>
                        <a:pt x="250" y="96"/>
                      </a:lnTo>
                      <a:lnTo>
                        <a:pt x="257" y="87"/>
                      </a:lnTo>
                      <a:lnTo>
                        <a:pt x="258" y="74"/>
                      </a:lnTo>
                      <a:lnTo>
                        <a:pt x="256" y="59"/>
                      </a:lnTo>
                      <a:lnTo>
                        <a:pt x="247" y="44"/>
                      </a:lnTo>
                      <a:lnTo>
                        <a:pt x="259" y="55"/>
                      </a:lnTo>
                      <a:lnTo>
                        <a:pt x="273" y="59"/>
                      </a:lnTo>
                      <a:lnTo>
                        <a:pt x="288" y="58"/>
                      </a:lnTo>
                      <a:lnTo>
                        <a:pt x="301" y="51"/>
                      </a:lnTo>
                      <a:lnTo>
                        <a:pt x="310" y="41"/>
                      </a:lnTo>
                      <a:lnTo>
                        <a:pt x="314" y="28"/>
                      </a:lnTo>
                      <a:lnTo>
                        <a:pt x="310" y="14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Freeform 257">
                  <a:extLst>
                    <a:ext uri="{FF2B5EF4-FFF2-40B4-BE49-F238E27FC236}">
                      <a16:creationId xmlns:a16="http://schemas.microsoft.com/office/drawing/2014/main" id="{44B0AD23-B2F0-4A56-8EDC-5BE903B20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9601" y="3186113"/>
                  <a:ext cx="150813" cy="74613"/>
                </a:xfrm>
                <a:custGeom>
                  <a:avLst/>
                  <a:gdLst>
                    <a:gd name="T0" fmla="*/ 123 w 666"/>
                    <a:gd name="T1" fmla="*/ 414 h 424"/>
                    <a:gd name="T2" fmla="*/ 80 w 666"/>
                    <a:gd name="T3" fmla="*/ 424 h 424"/>
                    <a:gd name="T4" fmla="*/ 17 w 666"/>
                    <a:gd name="T5" fmla="*/ 407 h 424"/>
                    <a:gd name="T6" fmla="*/ 1 w 666"/>
                    <a:gd name="T7" fmla="*/ 386 h 424"/>
                    <a:gd name="T8" fmla="*/ 4 w 666"/>
                    <a:gd name="T9" fmla="*/ 363 h 424"/>
                    <a:gd name="T10" fmla="*/ 25 w 666"/>
                    <a:gd name="T11" fmla="*/ 337 h 424"/>
                    <a:gd name="T12" fmla="*/ 70 w 666"/>
                    <a:gd name="T13" fmla="*/ 314 h 424"/>
                    <a:gd name="T14" fmla="*/ 43 w 666"/>
                    <a:gd name="T15" fmla="*/ 298 h 424"/>
                    <a:gd name="T16" fmla="*/ 41 w 666"/>
                    <a:gd name="T17" fmla="*/ 274 h 424"/>
                    <a:gd name="T18" fmla="*/ 59 w 666"/>
                    <a:gd name="T19" fmla="*/ 255 h 424"/>
                    <a:gd name="T20" fmla="*/ 93 w 666"/>
                    <a:gd name="T21" fmla="*/ 257 h 424"/>
                    <a:gd name="T22" fmla="*/ 78 w 666"/>
                    <a:gd name="T23" fmla="*/ 237 h 424"/>
                    <a:gd name="T24" fmla="*/ 89 w 666"/>
                    <a:gd name="T25" fmla="*/ 193 h 424"/>
                    <a:gd name="T26" fmla="*/ 132 w 666"/>
                    <a:gd name="T27" fmla="*/ 160 h 424"/>
                    <a:gd name="T28" fmla="*/ 170 w 666"/>
                    <a:gd name="T29" fmla="*/ 156 h 424"/>
                    <a:gd name="T30" fmla="*/ 190 w 666"/>
                    <a:gd name="T31" fmla="*/ 168 h 424"/>
                    <a:gd name="T32" fmla="*/ 218 w 666"/>
                    <a:gd name="T33" fmla="*/ 162 h 424"/>
                    <a:gd name="T34" fmla="*/ 258 w 666"/>
                    <a:gd name="T35" fmla="*/ 146 h 424"/>
                    <a:gd name="T36" fmla="*/ 290 w 666"/>
                    <a:gd name="T37" fmla="*/ 155 h 424"/>
                    <a:gd name="T38" fmla="*/ 306 w 666"/>
                    <a:gd name="T39" fmla="*/ 192 h 424"/>
                    <a:gd name="T40" fmla="*/ 311 w 666"/>
                    <a:gd name="T41" fmla="*/ 207 h 424"/>
                    <a:gd name="T42" fmla="*/ 349 w 666"/>
                    <a:gd name="T43" fmla="*/ 183 h 424"/>
                    <a:gd name="T44" fmla="*/ 408 w 666"/>
                    <a:gd name="T45" fmla="*/ 186 h 424"/>
                    <a:gd name="T46" fmla="*/ 392 w 666"/>
                    <a:gd name="T47" fmla="*/ 135 h 424"/>
                    <a:gd name="T48" fmla="*/ 405 w 666"/>
                    <a:gd name="T49" fmla="*/ 86 h 424"/>
                    <a:gd name="T50" fmla="*/ 431 w 666"/>
                    <a:gd name="T51" fmla="*/ 67 h 424"/>
                    <a:gd name="T52" fmla="*/ 453 w 666"/>
                    <a:gd name="T53" fmla="*/ 68 h 424"/>
                    <a:gd name="T54" fmla="*/ 494 w 666"/>
                    <a:gd name="T55" fmla="*/ 98 h 424"/>
                    <a:gd name="T56" fmla="*/ 516 w 666"/>
                    <a:gd name="T57" fmla="*/ 61 h 424"/>
                    <a:gd name="T58" fmla="*/ 549 w 666"/>
                    <a:gd name="T59" fmla="*/ 40 h 424"/>
                    <a:gd name="T60" fmla="*/ 587 w 666"/>
                    <a:gd name="T61" fmla="*/ 39 h 424"/>
                    <a:gd name="T62" fmla="*/ 626 w 666"/>
                    <a:gd name="T63" fmla="*/ 68 h 424"/>
                    <a:gd name="T64" fmla="*/ 637 w 666"/>
                    <a:gd name="T65" fmla="*/ 23 h 424"/>
                    <a:gd name="T66" fmla="*/ 666 w 666"/>
                    <a:gd name="T67" fmla="*/ 0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6" h="424">
                      <a:moveTo>
                        <a:pt x="170" y="389"/>
                      </a:moveTo>
                      <a:lnTo>
                        <a:pt x="123" y="414"/>
                      </a:lnTo>
                      <a:lnTo>
                        <a:pt x="102" y="420"/>
                      </a:lnTo>
                      <a:lnTo>
                        <a:pt x="80" y="424"/>
                      </a:lnTo>
                      <a:lnTo>
                        <a:pt x="43" y="419"/>
                      </a:lnTo>
                      <a:lnTo>
                        <a:pt x="17" y="407"/>
                      </a:lnTo>
                      <a:lnTo>
                        <a:pt x="7" y="397"/>
                      </a:lnTo>
                      <a:lnTo>
                        <a:pt x="1" y="386"/>
                      </a:lnTo>
                      <a:lnTo>
                        <a:pt x="0" y="374"/>
                      </a:lnTo>
                      <a:lnTo>
                        <a:pt x="4" y="363"/>
                      </a:lnTo>
                      <a:lnTo>
                        <a:pt x="12" y="350"/>
                      </a:lnTo>
                      <a:lnTo>
                        <a:pt x="25" y="337"/>
                      </a:lnTo>
                      <a:lnTo>
                        <a:pt x="45" y="325"/>
                      </a:lnTo>
                      <a:lnTo>
                        <a:pt x="70" y="314"/>
                      </a:lnTo>
                      <a:lnTo>
                        <a:pt x="54" y="308"/>
                      </a:lnTo>
                      <a:lnTo>
                        <a:pt x="43" y="298"/>
                      </a:lnTo>
                      <a:lnTo>
                        <a:pt x="39" y="286"/>
                      </a:lnTo>
                      <a:lnTo>
                        <a:pt x="41" y="274"/>
                      </a:lnTo>
                      <a:lnTo>
                        <a:pt x="48" y="262"/>
                      </a:lnTo>
                      <a:lnTo>
                        <a:pt x="59" y="255"/>
                      </a:lnTo>
                      <a:lnTo>
                        <a:pt x="74" y="253"/>
                      </a:lnTo>
                      <a:lnTo>
                        <a:pt x="93" y="257"/>
                      </a:lnTo>
                      <a:lnTo>
                        <a:pt x="83" y="247"/>
                      </a:lnTo>
                      <a:lnTo>
                        <a:pt x="78" y="237"/>
                      </a:lnTo>
                      <a:lnTo>
                        <a:pt x="77" y="214"/>
                      </a:lnTo>
                      <a:lnTo>
                        <a:pt x="89" y="193"/>
                      </a:lnTo>
                      <a:lnTo>
                        <a:pt x="108" y="174"/>
                      </a:lnTo>
                      <a:lnTo>
                        <a:pt x="132" y="160"/>
                      </a:lnTo>
                      <a:lnTo>
                        <a:pt x="158" y="154"/>
                      </a:lnTo>
                      <a:lnTo>
                        <a:pt x="170" y="156"/>
                      </a:lnTo>
                      <a:lnTo>
                        <a:pt x="180" y="161"/>
                      </a:lnTo>
                      <a:lnTo>
                        <a:pt x="190" y="168"/>
                      </a:lnTo>
                      <a:lnTo>
                        <a:pt x="198" y="180"/>
                      </a:lnTo>
                      <a:lnTo>
                        <a:pt x="218" y="162"/>
                      </a:lnTo>
                      <a:lnTo>
                        <a:pt x="239" y="151"/>
                      </a:lnTo>
                      <a:lnTo>
                        <a:pt x="258" y="146"/>
                      </a:lnTo>
                      <a:lnTo>
                        <a:pt x="275" y="148"/>
                      </a:lnTo>
                      <a:lnTo>
                        <a:pt x="290" y="155"/>
                      </a:lnTo>
                      <a:lnTo>
                        <a:pt x="300" y="170"/>
                      </a:lnTo>
                      <a:lnTo>
                        <a:pt x="306" y="192"/>
                      </a:lnTo>
                      <a:lnTo>
                        <a:pt x="303" y="221"/>
                      </a:lnTo>
                      <a:lnTo>
                        <a:pt x="311" y="207"/>
                      </a:lnTo>
                      <a:lnTo>
                        <a:pt x="322" y="196"/>
                      </a:lnTo>
                      <a:lnTo>
                        <a:pt x="349" y="183"/>
                      </a:lnTo>
                      <a:lnTo>
                        <a:pt x="379" y="179"/>
                      </a:lnTo>
                      <a:lnTo>
                        <a:pt x="408" y="186"/>
                      </a:lnTo>
                      <a:lnTo>
                        <a:pt x="396" y="162"/>
                      </a:lnTo>
                      <a:lnTo>
                        <a:pt x="392" y="135"/>
                      </a:lnTo>
                      <a:lnTo>
                        <a:pt x="395" y="108"/>
                      </a:lnTo>
                      <a:lnTo>
                        <a:pt x="405" y="86"/>
                      </a:lnTo>
                      <a:lnTo>
                        <a:pt x="421" y="71"/>
                      </a:lnTo>
                      <a:lnTo>
                        <a:pt x="431" y="67"/>
                      </a:lnTo>
                      <a:lnTo>
                        <a:pt x="441" y="66"/>
                      </a:lnTo>
                      <a:lnTo>
                        <a:pt x="453" y="68"/>
                      </a:lnTo>
                      <a:lnTo>
                        <a:pt x="466" y="73"/>
                      </a:lnTo>
                      <a:lnTo>
                        <a:pt x="494" y="98"/>
                      </a:lnTo>
                      <a:lnTo>
                        <a:pt x="503" y="78"/>
                      </a:lnTo>
                      <a:lnTo>
                        <a:pt x="516" y="61"/>
                      </a:lnTo>
                      <a:lnTo>
                        <a:pt x="531" y="48"/>
                      </a:lnTo>
                      <a:lnTo>
                        <a:pt x="549" y="40"/>
                      </a:lnTo>
                      <a:lnTo>
                        <a:pt x="568" y="37"/>
                      </a:lnTo>
                      <a:lnTo>
                        <a:pt x="587" y="39"/>
                      </a:lnTo>
                      <a:lnTo>
                        <a:pt x="607" y="50"/>
                      </a:lnTo>
                      <a:lnTo>
                        <a:pt x="626" y="68"/>
                      </a:lnTo>
                      <a:lnTo>
                        <a:pt x="629" y="44"/>
                      </a:lnTo>
                      <a:lnTo>
                        <a:pt x="637" y="23"/>
                      </a:lnTo>
                      <a:lnTo>
                        <a:pt x="649" y="8"/>
                      </a:lnTo>
                      <a:lnTo>
                        <a:pt x="666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" name="Freeform 258">
                  <a:extLst>
                    <a:ext uri="{FF2B5EF4-FFF2-40B4-BE49-F238E27FC236}">
                      <a16:creationId xmlns:a16="http://schemas.microsoft.com/office/drawing/2014/main" id="{70B9EB2B-7331-458D-A62E-527316A14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8826" y="3178175"/>
                  <a:ext cx="7938" cy="9525"/>
                </a:xfrm>
                <a:custGeom>
                  <a:avLst/>
                  <a:gdLst>
                    <a:gd name="T0" fmla="*/ 40 w 40"/>
                    <a:gd name="T1" fmla="*/ 51 h 51"/>
                    <a:gd name="T2" fmla="*/ 13 w 40"/>
                    <a:gd name="T3" fmla="*/ 47 h 51"/>
                    <a:gd name="T4" fmla="*/ 0 w 40"/>
                    <a:gd name="T5" fmla="*/ 34 h 51"/>
                    <a:gd name="T6" fmla="*/ 0 w 40"/>
                    <a:gd name="T7" fmla="*/ 18 h 51"/>
                    <a:gd name="T8" fmla="*/ 5 w 40"/>
                    <a:gd name="T9" fmla="*/ 8 h 51"/>
                    <a:gd name="T10" fmla="*/ 15 w 40"/>
                    <a:gd name="T1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51">
                      <a:moveTo>
                        <a:pt x="40" y="51"/>
                      </a:moveTo>
                      <a:lnTo>
                        <a:pt x="13" y="47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Freeform 259">
                  <a:extLst>
                    <a:ext uri="{FF2B5EF4-FFF2-40B4-BE49-F238E27FC236}">
                      <a16:creationId xmlns:a16="http://schemas.microsoft.com/office/drawing/2014/main" id="{01C0437B-C847-40ED-9F4F-215E068AA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026" y="3157538"/>
                  <a:ext cx="92075" cy="38100"/>
                </a:xfrm>
                <a:custGeom>
                  <a:avLst/>
                  <a:gdLst>
                    <a:gd name="T0" fmla="*/ 407 w 408"/>
                    <a:gd name="T1" fmla="*/ 153 h 215"/>
                    <a:gd name="T2" fmla="*/ 408 w 408"/>
                    <a:gd name="T3" fmla="*/ 176 h 215"/>
                    <a:gd name="T4" fmla="*/ 402 w 408"/>
                    <a:gd name="T5" fmla="*/ 194 h 215"/>
                    <a:gd name="T6" fmla="*/ 391 w 408"/>
                    <a:gd name="T7" fmla="*/ 207 h 215"/>
                    <a:gd name="T8" fmla="*/ 377 w 408"/>
                    <a:gd name="T9" fmla="*/ 214 h 215"/>
                    <a:gd name="T10" fmla="*/ 362 w 408"/>
                    <a:gd name="T11" fmla="*/ 215 h 215"/>
                    <a:gd name="T12" fmla="*/ 347 w 408"/>
                    <a:gd name="T13" fmla="*/ 209 h 215"/>
                    <a:gd name="T14" fmla="*/ 335 w 408"/>
                    <a:gd name="T15" fmla="*/ 196 h 215"/>
                    <a:gd name="T16" fmla="*/ 328 w 408"/>
                    <a:gd name="T17" fmla="*/ 175 h 215"/>
                    <a:gd name="T18" fmla="*/ 324 w 408"/>
                    <a:gd name="T19" fmla="*/ 189 h 215"/>
                    <a:gd name="T20" fmla="*/ 315 w 408"/>
                    <a:gd name="T21" fmla="*/ 201 h 215"/>
                    <a:gd name="T22" fmla="*/ 301 w 408"/>
                    <a:gd name="T23" fmla="*/ 207 h 215"/>
                    <a:gd name="T24" fmla="*/ 287 w 408"/>
                    <a:gd name="T25" fmla="*/ 209 h 215"/>
                    <a:gd name="T26" fmla="*/ 273 w 408"/>
                    <a:gd name="T27" fmla="*/ 207 h 215"/>
                    <a:gd name="T28" fmla="*/ 262 w 408"/>
                    <a:gd name="T29" fmla="*/ 199 h 215"/>
                    <a:gd name="T30" fmla="*/ 257 w 408"/>
                    <a:gd name="T31" fmla="*/ 187 h 215"/>
                    <a:gd name="T32" fmla="*/ 261 w 408"/>
                    <a:gd name="T33" fmla="*/ 168 h 215"/>
                    <a:gd name="T34" fmla="*/ 242 w 408"/>
                    <a:gd name="T35" fmla="*/ 187 h 215"/>
                    <a:gd name="T36" fmla="*/ 233 w 408"/>
                    <a:gd name="T37" fmla="*/ 190 h 215"/>
                    <a:gd name="T38" fmla="*/ 225 w 408"/>
                    <a:gd name="T39" fmla="*/ 190 h 215"/>
                    <a:gd name="T40" fmla="*/ 211 w 408"/>
                    <a:gd name="T41" fmla="*/ 177 h 215"/>
                    <a:gd name="T42" fmla="*/ 208 w 408"/>
                    <a:gd name="T43" fmla="*/ 164 h 215"/>
                    <a:gd name="T44" fmla="*/ 208 w 408"/>
                    <a:gd name="T45" fmla="*/ 149 h 215"/>
                    <a:gd name="T46" fmla="*/ 190 w 408"/>
                    <a:gd name="T47" fmla="*/ 168 h 215"/>
                    <a:gd name="T48" fmla="*/ 167 w 408"/>
                    <a:gd name="T49" fmla="*/ 182 h 215"/>
                    <a:gd name="T50" fmla="*/ 144 w 408"/>
                    <a:gd name="T51" fmla="*/ 192 h 215"/>
                    <a:gd name="T52" fmla="*/ 124 w 408"/>
                    <a:gd name="T53" fmla="*/ 195 h 215"/>
                    <a:gd name="T54" fmla="*/ 109 w 408"/>
                    <a:gd name="T55" fmla="*/ 190 h 215"/>
                    <a:gd name="T56" fmla="*/ 99 w 408"/>
                    <a:gd name="T57" fmla="*/ 177 h 215"/>
                    <a:gd name="T58" fmla="*/ 100 w 408"/>
                    <a:gd name="T59" fmla="*/ 155 h 215"/>
                    <a:gd name="T60" fmla="*/ 114 w 408"/>
                    <a:gd name="T61" fmla="*/ 120 h 215"/>
                    <a:gd name="T62" fmla="*/ 85 w 408"/>
                    <a:gd name="T63" fmla="*/ 133 h 215"/>
                    <a:gd name="T64" fmla="*/ 56 w 408"/>
                    <a:gd name="T65" fmla="*/ 135 h 215"/>
                    <a:gd name="T66" fmla="*/ 30 w 408"/>
                    <a:gd name="T67" fmla="*/ 129 h 215"/>
                    <a:gd name="T68" fmla="*/ 9 w 408"/>
                    <a:gd name="T69" fmla="*/ 117 h 215"/>
                    <a:gd name="T70" fmla="*/ 0 w 408"/>
                    <a:gd name="T71" fmla="*/ 100 h 215"/>
                    <a:gd name="T72" fmla="*/ 0 w 408"/>
                    <a:gd name="T73" fmla="*/ 92 h 215"/>
                    <a:gd name="T74" fmla="*/ 3 w 408"/>
                    <a:gd name="T75" fmla="*/ 83 h 215"/>
                    <a:gd name="T76" fmla="*/ 25 w 408"/>
                    <a:gd name="T77" fmla="*/ 66 h 215"/>
                    <a:gd name="T78" fmla="*/ 66 w 408"/>
                    <a:gd name="T79" fmla="*/ 53 h 215"/>
                    <a:gd name="T80" fmla="*/ 55 w 408"/>
                    <a:gd name="T81" fmla="*/ 31 h 215"/>
                    <a:gd name="T82" fmla="*/ 55 w 408"/>
                    <a:gd name="T83" fmla="*/ 15 h 215"/>
                    <a:gd name="T84" fmla="*/ 64 w 408"/>
                    <a:gd name="T85" fmla="*/ 4 h 215"/>
                    <a:gd name="T86" fmla="*/ 81 w 408"/>
                    <a:gd name="T87" fmla="*/ 0 h 215"/>
                    <a:gd name="T88" fmla="*/ 98 w 408"/>
                    <a:gd name="T89" fmla="*/ 2 h 215"/>
                    <a:gd name="T90" fmla="*/ 115 w 408"/>
                    <a:gd name="T91" fmla="*/ 11 h 215"/>
                    <a:gd name="T92" fmla="*/ 128 w 408"/>
                    <a:gd name="T93" fmla="*/ 27 h 215"/>
                    <a:gd name="T94" fmla="*/ 133 w 408"/>
                    <a:gd name="T95" fmla="*/ 50 h 215"/>
                    <a:gd name="T96" fmla="*/ 139 w 408"/>
                    <a:gd name="T97" fmla="*/ 33 h 215"/>
                    <a:gd name="T98" fmla="*/ 147 w 408"/>
                    <a:gd name="T99" fmla="*/ 20 h 215"/>
                    <a:gd name="T100" fmla="*/ 157 w 408"/>
                    <a:gd name="T101" fmla="*/ 11 h 215"/>
                    <a:gd name="T102" fmla="*/ 168 w 408"/>
                    <a:gd name="T103" fmla="*/ 7 h 215"/>
                    <a:gd name="T104" fmla="*/ 179 w 408"/>
                    <a:gd name="T105" fmla="*/ 7 h 215"/>
                    <a:gd name="T106" fmla="*/ 188 w 408"/>
                    <a:gd name="T107" fmla="*/ 11 h 215"/>
                    <a:gd name="T108" fmla="*/ 198 w 408"/>
                    <a:gd name="T109" fmla="*/ 21 h 215"/>
                    <a:gd name="T110" fmla="*/ 205 w 408"/>
                    <a:gd name="T111" fmla="*/ 3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8" h="215">
                      <a:moveTo>
                        <a:pt x="407" y="153"/>
                      </a:moveTo>
                      <a:lnTo>
                        <a:pt x="408" y="176"/>
                      </a:lnTo>
                      <a:lnTo>
                        <a:pt x="402" y="194"/>
                      </a:lnTo>
                      <a:lnTo>
                        <a:pt x="391" y="207"/>
                      </a:lnTo>
                      <a:lnTo>
                        <a:pt x="377" y="214"/>
                      </a:lnTo>
                      <a:lnTo>
                        <a:pt x="362" y="215"/>
                      </a:lnTo>
                      <a:lnTo>
                        <a:pt x="347" y="209"/>
                      </a:lnTo>
                      <a:lnTo>
                        <a:pt x="335" y="196"/>
                      </a:lnTo>
                      <a:lnTo>
                        <a:pt x="328" y="175"/>
                      </a:lnTo>
                      <a:lnTo>
                        <a:pt x="324" y="189"/>
                      </a:lnTo>
                      <a:lnTo>
                        <a:pt x="315" y="201"/>
                      </a:lnTo>
                      <a:lnTo>
                        <a:pt x="301" y="207"/>
                      </a:lnTo>
                      <a:lnTo>
                        <a:pt x="287" y="209"/>
                      </a:lnTo>
                      <a:lnTo>
                        <a:pt x="273" y="207"/>
                      </a:lnTo>
                      <a:lnTo>
                        <a:pt x="262" y="199"/>
                      </a:lnTo>
                      <a:lnTo>
                        <a:pt x="257" y="187"/>
                      </a:lnTo>
                      <a:lnTo>
                        <a:pt x="261" y="168"/>
                      </a:lnTo>
                      <a:lnTo>
                        <a:pt x="242" y="187"/>
                      </a:lnTo>
                      <a:lnTo>
                        <a:pt x="233" y="190"/>
                      </a:lnTo>
                      <a:lnTo>
                        <a:pt x="225" y="190"/>
                      </a:lnTo>
                      <a:lnTo>
                        <a:pt x="211" y="177"/>
                      </a:lnTo>
                      <a:lnTo>
                        <a:pt x="208" y="164"/>
                      </a:lnTo>
                      <a:lnTo>
                        <a:pt x="208" y="149"/>
                      </a:lnTo>
                      <a:lnTo>
                        <a:pt x="190" y="168"/>
                      </a:lnTo>
                      <a:lnTo>
                        <a:pt x="167" y="182"/>
                      </a:lnTo>
                      <a:lnTo>
                        <a:pt x="144" y="192"/>
                      </a:lnTo>
                      <a:lnTo>
                        <a:pt x="124" y="195"/>
                      </a:lnTo>
                      <a:lnTo>
                        <a:pt x="109" y="190"/>
                      </a:lnTo>
                      <a:lnTo>
                        <a:pt x="99" y="177"/>
                      </a:lnTo>
                      <a:lnTo>
                        <a:pt x="100" y="155"/>
                      </a:lnTo>
                      <a:lnTo>
                        <a:pt x="114" y="120"/>
                      </a:lnTo>
                      <a:lnTo>
                        <a:pt x="85" y="133"/>
                      </a:lnTo>
                      <a:lnTo>
                        <a:pt x="56" y="135"/>
                      </a:lnTo>
                      <a:lnTo>
                        <a:pt x="30" y="129"/>
                      </a:lnTo>
                      <a:lnTo>
                        <a:pt x="9" y="117"/>
                      </a:lnTo>
                      <a:lnTo>
                        <a:pt x="0" y="100"/>
                      </a:lnTo>
                      <a:lnTo>
                        <a:pt x="0" y="92"/>
                      </a:lnTo>
                      <a:lnTo>
                        <a:pt x="3" y="83"/>
                      </a:lnTo>
                      <a:lnTo>
                        <a:pt x="25" y="66"/>
                      </a:lnTo>
                      <a:lnTo>
                        <a:pt x="66" y="53"/>
                      </a:lnTo>
                      <a:lnTo>
                        <a:pt x="55" y="31"/>
                      </a:lnTo>
                      <a:lnTo>
                        <a:pt x="55" y="15"/>
                      </a:lnTo>
                      <a:lnTo>
                        <a:pt x="64" y="4"/>
                      </a:lnTo>
                      <a:lnTo>
                        <a:pt x="81" y="0"/>
                      </a:lnTo>
                      <a:lnTo>
                        <a:pt x="98" y="2"/>
                      </a:lnTo>
                      <a:lnTo>
                        <a:pt x="115" y="11"/>
                      </a:lnTo>
                      <a:lnTo>
                        <a:pt x="128" y="27"/>
                      </a:lnTo>
                      <a:lnTo>
                        <a:pt x="133" y="50"/>
                      </a:lnTo>
                      <a:lnTo>
                        <a:pt x="139" y="33"/>
                      </a:lnTo>
                      <a:lnTo>
                        <a:pt x="147" y="20"/>
                      </a:lnTo>
                      <a:lnTo>
                        <a:pt x="157" y="11"/>
                      </a:lnTo>
                      <a:lnTo>
                        <a:pt x="168" y="7"/>
                      </a:lnTo>
                      <a:lnTo>
                        <a:pt x="179" y="7"/>
                      </a:lnTo>
                      <a:lnTo>
                        <a:pt x="188" y="11"/>
                      </a:lnTo>
                      <a:lnTo>
                        <a:pt x="198" y="21"/>
                      </a:lnTo>
                      <a:lnTo>
                        <a:pt x="205" y="3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3" name="Freeform 260">
                  <a:extLst>
                    <a:ext uri="{FF2B5EF4-FFF2-40B4-BE49-F238E27FC236}">
                      <a16:creationId xmlns:a16="http://schemas.microsoft.com/office/drawing/2014/main" id="{1E5C0B19-1EEA-4DC2-8C3A-6891FFB0E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9451" y="3111500"/>
                  <a:ext cx="31750" cy="23813"/>
                </a:xfrm>
                <a:custGeom>
                  <a:avLst/>
                  <a:gdLst>
                    <a:gd name="T0" fmla="*/ 11 w 142"/>
                    <a:gd name="T1" fmla="*/ 136 h 136"/>
                    <a:gd name="T2" fmla="*/ 3 w 142"/>
                    <a:gd name="T3" fmla="*/ 130 h 136"/>
                    <a:gd name="T4" fmla="*/ 0 w 142"/>
                    <a:gd name="T5" fmla="*/ 122 h 136"/>
                    <a:gd name="T6" fmla="*/ 3 w 142"/>
                    <a:gd name="T7" fmla="*/ 105 h 136"/>
                    <a:gd name="T8" fmla="*/ 15 w 142"/>
                    <a:gd name="T9" fmla="*/ 93 h 136"/>
                    <a:gd name="T10" fmla="*/ 24 w 142"/>
                    <a:gd name="T11" fmla="*/ 92 h 136"/>
                    <a:gd name="T12" fmla="*/ 33 w 142"/>
                    <a:gd name="T13" fmla="*/ 95 h 136"/>
                    <a:gd name="T14" fmla="*/ 19 w 142"/>
                    <a:gd name="T15" fmla="*/ 83 h 136"/>
                    <a:gd name="T16" fmla="*/ 12 w 142"/>
                    <a:gd name="T17" fmla="*/ 69 h 136"/>
                    <a:gd name="T18" fmla="*/ 11 w 142"/>
                    <a:gd name="T19" fmla="*/ 56 h 136"/>
                    <a:gd name="T20" fmla="*/ 15 w 142"/>
                    <a:gd name="T21" fmla="*/ 46 h 136"/>
                    <a:gd name="T22" fmla="*/ 23 w 142"/>
                    <a:gd name="T23" fmla="*/ 38 h 136"/>
                    <a:gd name="T24" fmla="*/ 34 w 142"/>
                    <a:gd name="T25" fmla="*/ 36 h 136"/>
                    <a:gd name="T26" fmla="*/ 48 w 142"/>
                    <a:gd name="T27" fmla="*/ 40 h 136"/>
                    <a:gd name="T28" fmla="*/ 64 w 142"/>
                    <a:gd name="T29" fmla="*/ 53 h 136"/>
                    <a:gd name="T30" fmla="*/ 62 w 142"/>
                    <a:gd name="T31" fmla="*/ 35 h 136"/>
                    <a:gd name="T32" fmla="*/ 67 w 142"/>
                    <a:gd name="T33" fmla="*/ 20 h 136"/>
                    <a:gd name="T34" fmla="*/ 76 w 142"/>
                    <a:gd name="T35" fmla="*/ 8 h 136"/>
                    <a:gd name="T36" fmla="*/ 89 w 142"/>
                    <a:gd name="T37" fmla="*/ 2 h 136"/>
                    <a:gd name="T38" fmla="*/ 105 w 142"/>
                    <a:gd name="T39" fmla="*/ 0 h 136"/>
                    <a:gd name="T40" fmla="*/ 119 w 142"/>
                    <a:gd name="T41" fmla="*/ 3 h 136"/>
                    <a:gd name="T42" fmla="*/ 133 w 142"/>
                    <a:gd name="T43" fmla="*/ 14 h 136"/>
                    <a:gd name="T44" fmla="*/ 142 w 142"/>
                    <a:gd name="T45" fmla="*/ 3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" h="136">
                      <a:moveTo>
                        <a:pt x="11" y="136"/>
                      </a:moveTo>
                      <a:lnTo>
                        <a:pt x="3" y="130"/>
                      </a:lnTo>
                      <a:lnTo>
                        <a:pt x="0" y="122"/>
                      </a:lnTo>
                      <a:lnTo>
                        <a:pt x="3" y="105"/>
                      </a:lnTo>
                      <a:lnTo>
                        <a:pt x="15" y="93"/>
                      </a:lnTo>
                      <a:lnTo>
                        <a:pt x="24" y="92"/>
                      </a:lnTo>
                      <a:lnTo>
                        <a:pt x="33" y="95"/>
                      </a:lnTo>
                      <a:lnTo>
                        <a:pt x="19" y="83"/>
                      </a:lnTo>
                      <a:lnTo>
                        <a:pt x="12" y="69"/>
                      </a:lnTo>
                      <a:lnTo>
                        <a:pt x="11" y="56"/>
                      </a:lnTo>
                      <a:lnTo>
                        <a:pt x="15" y="46"/>
                      </a:lnTo>
                      <a:lnTo>
                        <a:pt x="23" y="38"/>
                      </a:lnTo>
                      <a:lnTo>
                        <a:pt x="34" y="36"/>
                      </a:lnTo>
                      <a:lnTo>
                        <a:pt x="48" y="40"/>
                      </a:lnTo>
                      <a:lnTo>
                        <a:pt x="64" y="53"/>
                      </a:lnTo>
                      <a:lnTo>
                        <a:pt x="62" y="35"/>
                      </a:lnTo>
                      <a:lnTo>
                        <a:pt x="67" y="20"/>
                      </a:lnTo>
                      <a:lnTo>
                        <a:pt x="76" y="8"/>
                      </a:lnTo>
                      <a:lnTo>
                        <a:pt x="89" y="2"/>
                      </a:lnTo>
                      <a:lnTo>
                        <a:pt x="105" y="0"/>
                      </a:lnTo>
                      <a:lnTo>
                        <a:pt x="119" y="3"/>
                      </a:lnTo>
                      <a:lnTo>
                        <a:pt x="133" y="14"/>
                      </a:lnTo>
                      <a:lnTo>
                        <a:pt x="142" y="3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" name="Freeform 261">
                  <a:extLst>
                    <a:ext uri="{FF2B5EF4-FFF2-40B4-BE49-F238E27FC236}">
                      <a16:creationId xmlns:a16="http://schemas.microsoft.com/office/drawing/2014/main" id="{57EB8AC0-C8D9-444B-8623-7B18156F8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5813" y="3305175"/>
                  <a:ext cx="119063" cy="52388"/>
                </a:xfrm>
                <a:custGeom>
                  <a:avLst/>
                  <a:gdLst>
                    <a:gd name="T0" fmla="*/ 523 w 523"/>
                    <a:gd name="T1" fmla="*/ 235 h 291"/>
                    <a:gd name="T2" fmla="*/ 512 w 523"/>
                    <a:gd name="T3" fmla="*/ 261 h 291"/>
                    <a:gd name="T4" fmla="*/ 500 w 523"/>
                    <a:gd name="T5" fmla="*/ 279 h 291"/>
                    <a:gd name="T6" fmla="*/ 486 w 523"/>
                    <a:gd name="T7" fmla="*/ 289 h 291"/>
                    <a:gd name="T8" fmla="*/ 473 w 523"/>
                    <a:gd name="T9" fmla="*/ 291 h 291"/>
                    <a:gd name="T10" fmla="*/ 461 w 523"/>
                    <a:gd name="T11" fmla="*/ 284 h 291"/>
                    <a:gd name="T12" fmla="*/ 455 w 523"/>
                    <a:gd name="T13" fmla="*/ 270 h 291"/>
                    <a:gd name="T14" fmla="*/ 453 w 523"/>
                    <a:gd name="T15" fmla="*/ 250 h 291"/>
                    <a:gd name="T16" fmla="*/ 458 w 523"/>
                    <a:gd name="T17" fmla="*/ 223 h 291"/>
                    <a:gd name="T18" fmla="*/ 433 w 523"/>
                    <a:gd name="T19" fmla="*/ 233 h 291"/>
                    <a:gd name="T20" fmla="*/ 413 w 523"/>
                    <a:gd name="T21" fmla="*/ 233 h 291"/>
                    <a:gd name="T22" fmla="*/ 397 w 523"/>
                    <a:gd name="T23" fmla="*/ 225 h 291"/>
                    <a:gd name="T24" fmla="*/ 388 w 523"/>
                    <a:gd name="T25" fmla="*/ 211 h 291"/>
                    <a:gd name="T26" fmla="*/ 385 w 523"/>
                    <a:gd name="T27" fmla="*/ 190 h 291"/>
                    <a:gd name="T28" fmla="*/ 389 w 523"/>
                    <a:gd name="T29" fmla="*/ 167 h 291"/>
                    <a:gd name="T30" fmla="*/ 401 w 523"/>
                    <a:gd name="T31" fmla="*/ 140 h 291"/>
                    <a:gd name="T32" fmla="*/ 420 w 523"/>
                    <a:gd name="T33" fmla="*/ 112 h 291"/>
                    <a:gd name="T34" fmla="*/ 375 w 523"/>
                    <a:gd name="T35" fmla="*/ 141 h 291"/>
                    <a:gd name="T36" fmla="*/ 356 w 523"/>
                    <a:gd name="T37" fmla="*/ 147 h 291"/>
                    <a:gd name="T38" fmla="*/ 341 w 523"/>
                    <a:gd name="T39" fmla="*/ 149 h 291"/>
                    <a:gd name="T40" fmla="*/ 330 w 523"/>
                    <a:gd name="T41" fmla="*/ 144 h 291"/>
                    <a:gd name="T42" fmla="*/ 325 w 523"/>
                    <a:gd name="T43" fmla="*/ 136 h 291"/>
                    <a:gd name="T44" fmla="*/ 328 w 523"/>
                    <a:gd name="T45" fmla="*/ 122 h 291"/>
                    <a:gd name="T46" fmla="*/ 338 w 523"/>
                    <a:gd name="T47" fmla="*/ 105 h 291"/>
                    <a:gd name="T48" fmla="*/ 318 w 523"/>
                    <a:gd name="T49" fmla="*/ 123 h 291"/>
                    <a:gd name="T50" fmla="*/ 291 w 523"/>
                    <a:gd name="T51" fmla="*/ 131 h 291"/>
                    <a:gd name="T52" fmla="*/ 261 w 523"/>
                    <a:gd name="T53" fmla="*/ 129 h 291"/>
                    <a:gd name="T54" fmla="*/ 229 w 523"/>
                    <a:gd name="T55" fmla="*/ 112 h 291"/>
                    <a:gd name="T56" fmla="*/ 197 w 523"/>
                    <a:gd name="T57" fmla="*/ 140 h 291"/>
                    <a:gd name="T58" fmla="*/ 172 w 523"/>
                    <a:gd name="T59" fmla="*/ 156 h 291"/>
                    <a:gd name="T60" fmla="*/ 145 w 523"/>
                    <a:gd name="T61" fmla="*/ 168 h 291"/>
                    <a:gd name="T62" fmla="*/ 121 w 523"/>
                    <a:gd name="T63" fmla="*/ 174 h 291"/>
                    <a:gd name="T64" fmla="*/ 101 w 523"/>
                    <a:gd name="T65" fmla="*/ 172 h 291"/>
                    <a:gd name="T66" fmla="*/ 96 w 523"/>
                    <a:gd name="T67" fmla="*/ 166 h 291"/>
                    <a:gd name="T68" fmla="*/ 91 w 523"/>
                    <a:gd name="T69" fmla="*/ 157 h 291"/>
                    <a:gd name="T70" fmla="*/ 91 w 523"/>
                    <a:gd name="T71" fmla="*/ 144 h 291"/>
                    <a:gd name="T72" fmla="*/ 95 w 523"/>
                    <a:gd name="T73" fmla="*/ 127 h 291"/>
                    <a:gd name="T74" fmla="*/ 61 w 523"/>
                    <a:gd name="T75" fmla="*/ 142 h 291"/>
                    <a:gd name="T76" fmla="*/ 46 w 523"/>
                    <a:gd name="T77" fmla="*/ 144 h 291"/>
                    <a:gd name="T78" fmla="*/ 33 w 523"/>
                    <a:gd name="T79" fmla="*/ 142 h 291"/>
                    <a:gd name="T80" fmla="*/ 14 w 523"/>
                    <a:gd name="T81" fmla="*/ 129 h 291"/>
                    <a:gd name="T82" fmla="*/ 2 w 523"/>
                    <a:gd name="T83" fmla="*/ 111 h 291"/>
                    <a:gd name="T84" fmla="*/ 0 w 523"/>
                    <a:gd name="T85" fmla="*/ 100 h 291"/>
                    <a:gd name="T86" fmla="*/ 1 w 523"/>
                    <a:gd name="T87" fmla="*/ 90 h 291"/>
                    <a:gd name="T88" fmla="*/ 11 w 523"/>
                    <a:gd name="T89" fmla="*/ 70 h 291"/>
                    <a:gd name="T90" fmla="*/ 32 w 523"/>
                    <a:gd name="T91" fmla="*/ 58 h 291"/>
                    <a:gd name="T92" fmla="*/ 48 w 523"/>
                    <a:gd name="T93" fmla="*/ 56 h 291"/>
                    <a:gd name="T94" fmla="*/ 68 w 523"/>
                    <a:gd name="T95" fmla="*/ 57 h 291"/>
                    <a:gd name="T96" fmla="*/ 60 w 523"/>
                    <a:gd name="T97" fmla="*/ 36 h 291"/>
                    <a:gd name="T98" fmla="*/ 60 w 523"/>
                    <a:gd name="T99" fmla="*/ 19 h 291"/>
                    <a:gd name="T100" fmla="*/ 68 w 523"/>
                    <a:gd name="T101" fmla="*/ 7 h 291"/>
                    <a:gd name="T102" fmla="*/ 80 w 523"/>
                    <a:gd name="T103" fmla="*/ 1 h 291"/>
                    <a:gd name="T104" fmla="*/ 94 w 523"/>
                    <a:gd name="T105" fmla="*/ 0 h 291"/>
                    <a:gd name="T106" fmla="*/ 108 w 523"/>
                    <a:gd name="T107" fmla="*/ 5 h 291"/>
                    <a:gd name="T108" fmla="*/ 122 w 523"/>
                    <a:gd name="T109" fmla="*/ 18 h 291"/>
                    <a:gd name="T110" fmla="*/ 132 w 523"/>
                    <a:gd name="T111" fmla="*/ 37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3" h="291">
                      <a:moveTo>
                        <a:pt x="523" y="235"/>
                      </a:moveTo>
                      <a:lnTo>
                        <a:pt x="512" y="261"/>
                      </a:lnTo>
                      <a:lnTo>
                        <a:pt x="500" y="279"/>
                      </a:lnTo>
                      <a:lnTo>
                        <a:pt x="486" y="289"/>
                      </a:lnTo>
                      <a:lnTo>
                        <a:pt x="473" y="291"/>
                      </a:lnTo>
                      <a:lnTo>
                        <a:pt x="461" y="284"/>
                      </a:lnTo>
                      <a:lnTo>
                        <a:pt x="455" y="270"/>
                      </a:lnTo>
                      <a:lnTo>
                        <a:pt x="453" y="250"/>
                      </a:lnTo>
                      <a:lnTo>
                        <a:pt x="458" y="223"/>
                      </a:lnTo>
                      <a:lnTo>
                        <a:pt x="433" y="233"/>
                      </a:lnTo>
                      <a:lnTo>
                        <a:pt x="413" y="233"/>
                      </a:lnTo>
                      <a:lnTo>
                        <a:pt x="397" y="225"/>
                      </a:lnTo>
                      <a:lnTo>
                        <a:pt x="388" y="211"/>
                      </a:lnTo>
                      <a:lnTo>
                        <a:pt x="385" y="190"/>
                      </a:lnTo>
                      <a:lnTo>
                        <a:pt x="389" y="167"/>
                      </a:lnTo>
                      <a:lnTo>
                        <a:pt x="401" y="140"/>
                      </a:lnTo>
                      <a:lnTo>
                        <a:pt x="420" y="112"/>
                      </a:lnTo>
                      <a:lnTo>
                        <a:pt x="375" y="141"/>
                      </a:lnTo>
                      <a:lnTo>
                        <a:pt x="356" y="147"/>
                      </a:lnTo>
                      <a:lnTo>
                        <a:pt x="341" y="149"/>
                      </a:lnTo>
                      <a:lnTo>
                        <a:pt x="330" y="144"/>
                      </a:lnTo>
                      <a:lnTo>
                        <a:pt x="325" y="136"/>
                      </a:lnTo>
                      <a:lnTo>
                        <a:pt x="328" y="122"/>
                      </a:lnTo>
                      <a:lnTo>
                        <a:pt x="338" y="105"/>
                      </a:lnTo>
                      <a:lnTo>
                        <a:pt x="318" y="123"/>
                      </a:lnTo>
                      <a:lnTo>
                        <a:pt x="291" y="131"/>
                      </a:lnTo>
                      <a:lnTo>
                        <a:pt x="261" y="129"/>
                      </a:lnTo>
                      <a:lnTo>
                        <a:pt x="229" y="112"/>
                      </a:lnTo>
                      <a:lnTo>
                        <a:pt x="197" y="140"/>
                      </a:lnTo>
                      <a:lnTo>
                        <a:pt x="172" y="156"/>
                      </a:lnTo>
                      <a:lnTo>
                        <a:pt x="145" y="168"/>
                      </a:lnTo>
                      <a:lnTo>
                        <a:pt x="121" y="174"/>
                      </a:lnTo>
                      <a:lnTo>
                        <a:pt x="101" y="172"/>
                      </a:lnTo>
                      <a:lnTo>
                        <a:pt x="96" y="166"/>
                      </a:lnTo>
                      <a:lnTo>
                        <a:pt x="91" y="157"/>
                      </a:lnTo>
                      <a:lnTo>
                        <a:pt x="91" y="144"/>
                      </a:lnTo>
                      <a:lnTo>
                        <a:pt x="95" y="127"/>
                      </a:lnTo>
                      <a:lnTo>
                        <a:pt x="61" y="142"/>
                      </a:lnTo>
                      <a:lnTo>
                        <a:pt x="46" y="144"/>
                      </a:lnTo>
                      <a:lnTo>
                        <a:pt x="33" y="142"/>
                      </a:lnTo>
                      <a:lnTo>
                        <a:pt x="14" y="129"/>
                      </a:lnTo>
                      <a:lnTo>
                        <a:pt x="2" y="111"/>
                      </a:lnTo>
                      <a:lnTo>
                        <a:pt x="0" y="100"/>
                      </a:lnTo>
                      <a:lnTo>
                        <a:pt x="1" y="90"/>
                      </a:lnTo>
                      <a:lnTo>
                        <a:pt x="11" y="70"/>
                      </a:lnTo>
                      <a:lnTo>
                        <a:pt x="32" y="58"/>
                      </a:lnTo>
                      <a:lnTo>
                        <a:pt x="48" y="56"/>
                      </a:lnTo>
                      <a:lnTo>
                        <a:pt x="68" y="57"/>
                      </a:lnTo>
                      <a:lnTo>
                        <a:pt x="60" y="36"/>
                      </a:lnTo>
                      <a:lnTo>
                        <a:pt x="60" y="19"/>
                      </a:lnTo>
                      <a:lnTo>
                        <a:pt x="68" y="7"/>
                      </a:lnTo>
                      <a:lnTo>
                        <a:pt x="80" y="1"/>
                      </a:lnTo>
                      <a:lnTo>
                        <a:pt x="94" y="0"/>
                      </a:lnTo>
                      <a:lnTo>
                        <a:pt x="108" y="5"/>
                      </a:lnTo>
                      <a:lnTo>
                        <a:pt x="122" y="18"/>
                      </a:lnTo>
                      <a:lnTo>
                        <a:pt x="132" y="3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" name="Freeform 262">
                  <a:extLst>
                    <a:ext uri="{FF2B5EF4-FFF2-40B4-BE49-F238E27FC236}">
                      <a16:creationId xmlns:a16="http://schemas.microsoft.com/office/drawing/2014/main" id="{D9BA8E60-7E14-4716-9CD2-CB5AB6701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6763" y="3235325"/>
                  <a:ext cx="79375" cy="63500"/>
                </a:xfrm>
                <a:custGeom>
                  <a:avLst/>
                  <a:gdLst>
                    <a:gd name="T0" fmla="*/ 191 w 348"/>
                    <a:gd name="T1" fmla="*/ 340 h 359"/>
                    <a:gd name="T2" fmla="*/ 168 w 348"/>
                    <a:gd name="T3" fmla="*/ 353 h 359"/>
                    <a:gd name="T4" fmla="*/ 148 w 348"/>
                    <a:gd name="T5" fmla="*/ 359 h 359"/>
                    <a:gd name="T6" fmla="*/ 131 w 348"/>
                    <a:gd name="T7" fmla="*/ 359 h 359"/>
                    <a:gd name="T8" fmla="*/ 119 w 348"/>
                    <a:gd name="T9" fmla="*/ 354 h 359"/>
                    <a:gd name="T10" fmla="*/ 110 w 348"/>
                    <a:gd name="T11" fmla="*/ 345 h 359"/>
                    <a:gd name="T12" fmla="*/ 106 w 348"/>
                    <a:gd name="T13" fmla="*/ 333 h 359"/>
                    <a:gd name="T14" fmla="*/ 108 w 348"/>
                    <a:gd name="T15" fmla="*/ 319 h 359"/>
                    <a:gd name="T16" fmla="*/ 115 w 348"/>
                    <a:gd name="T17" fmla="*/ 304 h 359"/>
                    <a:gd name="T18" fmla="*/ 85 w 348"/>
                    <a:gd name="T19" fmla="*/ 324 h 359"/>
                    <a:gd name="T20" fmla="*/ 55 w 348"/>
                    <a:gd name="T21" fmla="*/ 335 h 359"/>
                    <a:gd name="T22" fmla="*/ 29 w 348"/>
                    <a:gd name="T23" fmla="*/ 335 h 359"/>
                    <a:gd name="T24" fmla="*/ 10 w 348"/>
                    <a:gd name="T25" fmla="*/ 328 h 359"/>
                    <a:gd name="T26" fmla="*/ 4 w 348"/>
                    <a:gd name="T27" fmla="*/ 322 h 359"/>
                    <a:gd name="T28" fmla="*/ 0 w 348"/>
                    <a:gd name="T29" fmla="*/ 313 h 359"/>
                    <a:gd name="T30" fmla="*/ 0 w 348"/>
                    <a:gd name="T31" fmla="*/ 305 h 359"/>
                    <a:gd name="T32" fmla="*/ 3 w 348"/>
                    <a:gd name="T33" fmla="*/ 294 h 359"/>
                    <a:gd name="T34" fmla="*/ 20 w 348"/>
                    <a:gd name="T35" fmla="*/ 271 h 359"/>
                    <a:gd name="T36" fmla="*/ 56 w 348"/>
                    <a:gd name="T37" fmla="*/ 244 h 359"/>
                    <a:gd name="T38" fmla="*/ 30 w 348"/>
                    <a:gd name="T39" fmla="*/ 240 h 359"/>
                    <a:gd name="T40" fmla="*/ 14 w 348"/>
                    <a:gd name="T41" fmla="*/ 229 h 359"/>
                    <a:gd name="T42" fmla="*/ 6 w 348"/>
                    <a:gd name="T43" fmla="*/ 215 h 359"/>
                    <a:gd name="T44" fmla="*/ 7 w 348"/>
                    <a:gd name="T45" fmla="*/ 200 h 359"/>
                    <a:gd name="T46" fmla="*/ 17 w 348"/>
                    <a:gd name="T47" fmla="*/ 187 h 359"/>
                    <a:gd name="T48" fmla="*/ 32 w 348"/>
                    <a:gd name="T49" fmla="*/ 178 h 359"/>
                    <a:gd name="T50" fmla="*/ 55 w 348"/>
                    <a:gd name="T51" fmla="*/ 176 h 359"/>
                    <a:gd name="T52" fmla="*/ 82 w 348"/>
                    <a:gd name="T53" fmla="*/ 182 h 359"/>
                    <a:gd name="T54" fmla="*/ 82 w 348"/>
                    <a:gd name="T55" fmla="*/ 157 h 359"/>
                    <a:gd name="T56" fmla="*/ 91 w 348"/>
                    <a:gd name="T57" fmla="*/ 139 h 359"/>
                    <a:gd name="T58" fmla="*/ 107 w 348"/>
                    <a:gd name="T59" fmla="*/ 127 h 359"/>
                    <a:gd name="T60" fmla="*/ 126 w 348"/>
                    <a:gd name="T61" fmla="*/ 124 h 359"/>
                    <a:gd name="T62" fmla="*/ 146 w 348"/>
                    <a:gd name="T63" fmla="*/ 127 h 359"/>
                    <a:gd name="T64" fmla="*/ 163 w 348"/>
                    <a:gd name="T65" fmla="*/ 139 h 359"/>
                    <a:gd name="T66" fmla="*/ 176 w 348"/>
                    <a:gd name="T67" fmla="*/ 159 h 359"/>
                    <a:gd name="T68" fmla="*/ 180 w 348"/>
                    <a:gd name="T69" fmla="*/ 188 h 359"/>
                    <a:gd name="T70" fmla="*/ 185 w 348"/>
                    <a:gd name="T71" fmla="*/ 158 h 359"/>
                    <a:gd name="T72" fmla="*/ 199 w 348"/>
                    <a:gd name="T73" fmla="*/ 132 h 359"/>
                    <a:gd name="T74" fmla="*/ 222 w 348"/>
                    <a:gd name="T75" fmla="*/ 115 h 359"/>
                    <a:gd name="T76" fmla="*/ 236 w 348"/>
                    <a:gd name="T77" fmla="*/ 110 h 359"/>
                    <a:gd name="T78" fmla="*/ 251 w 348"/>
                    <a:gd name="T79" fmla="*/ 110 h 359"/>
                    <a:gd name="T80" fmla="*/ 240 w 348"/>
                    <a:gd name="T81" fmla="*/ 88 h 359"/>
                    <a:gd name="T82" fmla="*/ 234 w 348"/>
                    <a:gd name="T83" fmla="*/ 68 h 359"/>
                    <a:gd name="T84" fmla="*/ 231 w 348"/>
                    <a:gd name="T85" fmla="*/ 49 h 359"/>
                    <a:gd name="T86" fmla="*/ 232 w 348"/>
                    <a:gd name="T87" fmla="*/ 34 h 359"/>
                    <a:gd name="T88" fmla="*/ 236 w 348"/>
                    <a:gd name="T89" fmla="*/ 22 h 359"/>
                    <a:gd name="T90" fmla="*/ 243 w 348"/>
                    <a:gd name="T91" fmla="*/ 12 h 359"/>
                    <a:gd name="T92" fmla="*/ 262 w 348"/>
                    <a:gd name="T93" fmla="*/ 0 h 359"/>
                    <a:gd name="T94" fmla="*/ 286 w 348"/>
                    <a:gd name="T95" fmla="*/ 1 h 359"/>
                    <a:gd name="T96" fmla="*/ 310 w 348"/>
                    <a:gd name="T97" fmla="*/ 14 h 359"/>
                    <a:gd name="T98" fmla="*/ 322 w 348"/>
                    <a:gd name="T99" fmla="*/ 27 h 359"/>
                    <a:gd name="T100" fmla="*/ 332 w 348"/>
                    <a:gd name="T101" fmla="*/ 42 h 359"/>
                    <a:gd name="T102" fmla="*/ 348 w 348"/>
                    <a:gd name="T103" fmla="*/ 85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48" h="359">
                      <a:moveTo>
                        <a:pt x="191" y="340"/>
                      </a:moveTo>
                      <a:lnTo>
                        <a:pt x="168" y="353"/>
                      </a:lnTo>
                      <a:lnTo>
                        <a:pt x="148" y="359"/>
                      </a:lnTo>
                      <a:lnTo>
                        <a:pt x="131" y="359"/>
                      </a:lnTo>
                      <a:lnTo>
                        <a:pt x="119" y="354"/>
                      </a:lnTo>
                      <a:lnTo>
                        <a:pt x="110" y="345"/>
                      </a:lnTo>
                      <a:lnTo>
                        <a:pt x="106" y="333"/>
                      </a:lnTo>
                      <a:lnTo>
                        <a:pt x="108" y="319"/>
                      </a:lnTo>
                      <a:lnTo>
                        <a:pt x="115" y="304"/>
                      </a:lnTo>
                      <a:lnTo>
                        <a:pt x="85" y="324"/>
                      </a:lnTo>
                      <a:lnTo>
                        <a:pt x="55" y="335"/>
                      </a:lnTo>
                      <a:lnTo>
                        <a:pt x="29" y="335"/>
                      </a:lnTo>
                      <a:lnTo>
                        <a:pt x="10" y="328"/>
                      </a:lnTo>
                      <a:lnTo>
                        <a:pt x="4" y="322"/>
                      </a:lnTo>
                      <a:lnTo>
                        <a:pt x="0" y="313"/>
                      </a:lnTo>
                      <a:lnTo>
                        <a:pt x="0" y="305"/>
                      </a:lnTo>
                      <a:lnTo>
                        <a:pt x="3" y="294"/>
                      </a:lnTo>
                      <a:lnTo>
                        <a:pt x="20" y="271"/>
                      </a:lnTo>
                      <a:lnTo>
                        <a:pt x="56" y="244"/>
                      </a:lnTo>
                      <a:lnTo>
                        <a:pt x="30" y="240"/>
                      </a:lnTo>
                      <a:lnTo>
                        <a:pt x="14" y="229"/>
                      </a:lnTo>
                      <a:lnTo>
                        <a:pt x="6" y="215"/>
                      </a:lnTo>
                      <a:lnTo>
                        <a:pt x="7" y="200"/>
                      </a:lnTo>
                      <a:lnTo>
                        <a:pt x="17" y="187"/>
                      </a:lnTo>
                      <a:lnTo>
                        <a:pt x="32" y="178"/>
                      </a:lnTo>
                      <a:lnTo>
                        <a:pt x="55" y="176"/>
                      </a:lnTo>
                      <a:lnTo>
                        <a:pt x="82" y="182"/>
                      </a:lnTo>
                      <a:lnTo>
                        <a:pt x="82" y="157"/>
                      </a:lnTo>
                      <a:lnTo>
                        <a:pt x="91" y="139"/>
                      </a:lnTo>
                      <a:lnTo>
                        <a:pt x="107" y="127"/>
                      </a:lnTo>
                      <a:lnTo>
                        <a:pt x="126" y="124"/>
                      </a:lnTo>
                      <a:lnTo>
                        <a:pt x="146" y="127"/>
                      </a:lnTo>
                      <a:lnTo>
                        <a:pt x="163" y="139"/>
                      </a:lnTo>
                      <a:lnTo>
                        <a:pt x="176" y="159"/>
                      </a:lnTo>
                      <a:lnTo>
                        <a:pt x="180" y="188"/>
                      </a:lnTo>
                      <a:lnTo>
                        <a:pt x="185" y="158"/>
                      </a:lnTo>
                      <a:lnTo>
                        <a:pt x="199" y="132"/>
                      </a:lnTo>
                      <a:lnTo>
                        <a:pt x="222" y="115"/>
                      </a:lnTo>
                      <a:lnTo>
                        <a:pt x="236" y="110"/>
                      </a:lnTo>
                      <a:lnTo>
                        <a:pt x="251" y="110"/>
                      </a:lnTo>
                      <a:lnTo>
                        <a:pt x="240" y="88"/>
                      </a:lnTo>
                      <a:lnTo>
                        <a:pt x="234" y="68"/>
                      </a:lnTo>
                      <a:lnTo>
                        <a:pt x="231" y="49"/>
                      </a:lnTo>
                      <a:lnTo>
                        <a:pt x="232" y="34"/>
                      </a:lnTo>
                      <a:lnTo>
                        <a:pt x="236" y="22"/>
                      </a:lnTo>
                      <a:lnTo>
                        <a:pt x="243" y="12"/>
                      </a:lnTo>
                      <a:lnTo>
                        <a:pt x="262" y="0"/>
                      </a:lnTo>
                      <a:lnTo>
                        <a:pt x="286" y="1"/>
                      </a:lnTo>
                      <a:lnTo>
                        <a:pt x="310" y="14"/>
                      </a:lnTo>
                      <a:lnTo>
                        <a:pt x="322" y="27"/>
                      </a:lnTo>
                      <a:lnTo>
                        <a:pt x="332" y="42"/>
                      </a:lnTo>
                      <a:lnTo>
                        <a:pt x="348" y="8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" name="Freeform 263">
                  <a:extLst>
                    <a:ext uri="{FF2B5EF4-FFF2-40B4-BE49-F238E27FC236}">
                      <a16:creationId xmlns:a16="http://schemas.microsoft.com/office/drawing/2014/main" id="{221F17E7-1701-47A8-94A3-5C7C0E659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3181350"/>
                  <a:ext cx="74613" cy="53975"/>
                </a:xfrm>
                <a:custGeom>
                  <a:avLst/>
                  <a:gdLst>
                    <a:gd name="T0" fmla="*/ 85 w 324"/>
                    <a:gd name="T1" fmla="*/ 307 h 307"/>
                    <a:gd name="T2" fmla="*/ 50 w 324"/>
                    <a:gd name="T3" fmla="*/ 306 h 307"/>
                    <a:gd name="T4" fmla="*/ 24 w 324"/>
                    <a:gd name="T5" fmla="*/ 299 h 307"/>
                    <a:gd name="T6" fmla="*/ 8 w 324"/>
                    <a:gd name="T7" fmla="*/ 286 h 307"/>
                    <a:gd name="T8" fmla="*/ 0 w 324"/>
                    <a:gd name="T9" fmla="*/ 272 h 307"/>
                    <a:gd name="T10" fmla="*/ 3 w 324"/>
                    <a:gd name="T11" fmla="*/ 259 h 307"/>
                    <a:gd name="T12" fmla="*/ 12 w 324"/>
                    <a:gd name="T13" fmla="*/ 248 h 307"/>
                    <a:gd name="T14" fmla="*/ 31 w 324"/>
                    <a:gd name="T15" fmla="*/ 242 h 307"/>
                    <a:gd name="T16" fmla="*/ 58 w 324"/>
                    <a:gd name="T17" fmla="*/ 243 h 307"/>
                    <a:gd name="T18" fmla="*/ 47 w 324"/>
                    <a:gd name="T19" fmla="*/ 233 h 307"/>
                    <a:gd name="T20" fmla="*/ 41 w 324"/>
                    <a:gd name="T21" fmla="*/ 222 h 307"/>
                    <a:gd name="T22" fmla="*/ 40 w 324"/>
                    <a:gd name="T23" fmla="*/ 211 h 307"/>
                    <a:gd name="T24" fmla="*/ 44 w 324"/>
                    <a:gd name="T25" fmla="*/ 202 h 307"/>
                    <a:gd name="T26" fmla="*/ 50 w 324"/>
                    <a:gd name="T27" fmla="*/ 195 h 307"/>
                    <a:gd name="T28" fmla="*/ 58 w 324"/>
                    <a:gd name="T29" fmla="*/ 191 h 307"/>
                    <a:gd name="T30" fmla="*/ 67 w 324"/>
                    <a:gd name="T31" fmla="*/ 193 h 307"/>
                    <a:gd name="T32" fmla="*/ 77 w 324"/>
                    <a:gd name="T33" fmla="*/ 199 h 307"/>
                    <a:gd name="T34" fmla="*/ 75 w 324"/>
                    <a:gd name="T35" fmla="*/ 182 h 307"/>
                    <a:gd name="T36" fmla="*/ 78 w 324"/>
                    <a:gd name="T37" fmla="*/ 168 h 307"/>
                    <a:gd name="T38" fmla="*/ 83 w 324"/>
                    <a:gd name="T39" fmla="*/ 158 h 307"/>
                    <a:gd name="T40" fmla="*/ 92 w 324"/>
                    <a:gd name="T41" fmla="*/ 151 h 307"/>
                    <a:gd name="T42" fmla="*/ 101 w 324"/>
                    <a:gd name="T43" fmla="*/ 150 h 307"/>
                    <a:gd name="T44" fmla="*/ 110 w 324"/>
                    <a:gd name="T45" fmla="*/ 154 h 307"/>
                    <a:gd name="T46" fmla="*/ 119 w 324"/>
                    <a:gd name="T47" fmla="*/ 162 h 307"/>
                    <a:gd name="T48" fmla="*/ 126 w 324"/>
                    <a:gd name="T49" fmla="*/ 177 h 307"/>
                    <a:gd name="T50" fmla="*/ 127 w 324"/>
                    <a:gd name="T51" fmla="*/ 152 h 307"/>
                    <a:gd name="T52" fmla="*/ 133 w 324"/>
                    <a:gd name="T53" fmla="*/ 132 h 307"/>
                    <a:gd name="T54" fmla="*/ 146 w 324"/>
                    <a:gd name="T55" fmla="*/ 115 h 307"/>
                    <a:gd name="T56" fmla="*/ 163 w 324"/>
                    <a:gd name="T57" fmla="*/ 105 h 307"/>
                    <a:gd name="T58" fmla="*/ 154 w 324"/>
                    <a:gd name="T59" fmla="*/ 73 h 307"/>
                    <a:gd name="T60" fmla="*/ 150 w 324"/>
                    <a:gd name="T61" fmla="*/ 47 h 307"/>
                    <a:gd name="T62" fmla="*/ 151 w 324"/>
                    <a:gd name="T63" fmla="*/ 24 h 307"/>
                    <a:gd name="T64" fmla="*/ 158 w 324"/>
                    <a:gd name="T65" fmla="*/ 8 h 307"/>
                    <a:gd name="T66" fmla="*/ 168 w 324"/>
                    <a:gd name="T67" fmla="*/ 0 h 307"/>
                    <a:gd name="T68" fmla="*/ 181 w 324"/>
                    <a:gd name="T69" fmla="*/ 0 h 307"/>
                    <a:gd name="T70" fmla="*/ 196 w 324"/>
                    <a:gd name="T71" fmla="*/ 9 h 307"/>
                    <a:gd name="T72" fmla="*/ 212 w 324"/>
                    <a:gd name="T73" fmla="*/ 28 h 307"/>
                    <a:gd name="T74" fmla="*/ 227 w 324"/>
                    <a:gd name="T75" fmla="*/ 19 h 307"/>
                    <a:gd name="T76" fmla="*/ 240 w 324"/>
                    <a:gd name="T77" fmla="*/ 20 h 307"/>
                    <a:gd name="T78" fmla="*/ 250 w 324"/>
                    <a:gd name="T79" fmla="*/ 28 h 307"/>
                    <a:gd name="T80" fmla="*/ 258 w 324"/>
                    <a:gd name="T81" fmla="*/ 44 h 307"/>
                    <a:gd name="T82" fmla="*/ 267 w 324"/>
                    <a:gd name="T83" fmla="*/ 92 h 307"/>
                    <a:gd name="T84" fmla="*/ 269 w 324"/>
                    <a:gd name="T85" fmla="*/ 147 h 307"/>
                    <a:gd name="T86" fmla="*/ 288 w 324"/>
                    <a:gd name="T87" fmla="*/ 134 h 307"/>
                    <a:gd name="T88" fmla="*/ 303 w 324"/>
                    <a:gd name="T89" fmla="*/ 132 h 307"/>
                    <a:gd name="T90" fmla="*/ 314 w 324"/>
                    <a:gd name="T91" fmla="*/ 139 h 307"/>
                    <a:gd name="T92" fmla="*/ 322 w 324"/>
                    <a:gd name="T93" fmla="*/ 152 h 307"/>
                    <a:gd name="T94" fmla="*/ 324 w 324"/>
                    <a:gd name="T95" fmla="*/ 171 h 307"/>
                    <a:gd name="T96" fmla="*/ 322 w 324"/>
                    <a:gd name="T97" fmla="*/ 190 h 307"/>
                    <a:gd name="T98" fmla="*/ 315 w 324"/>
                    <a:gd name="T99" fmla="*/ 209 h 307"/>
                    <a:gd name="T100" fmla="*/ 302 w 324"/>
                    <a:gd name="T101" fmla="*/ 225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4" h="307">
                      <a:moveTo>
                        <a:pt x="85" y="307"/>
                      </a:moveTo>
                      <a:lnTo>
                        <a:pt x="50" y="306"/>
                      </a:lnTo>
                      <a:lnTo>
                        <a:pt x="24" y="299"/>
                      </a:lnTo>
                      <a:lnTo>
                        <a:pt x="8" y="286"/>
                      </a:lnTo>
                      <a:lnTo>
                        <a:pt x="0" y="272"/>
                      </a:lnTo>
                      <a:lnTo>
                        <a:pt x="3" y="259"/>
                      </a:lnTo>
                      <a:lnTo>
                        <a:pt x="12" y="248"/>
                      </a:lnTo>
                      <a:lnTo>
                        <a:pt x="31" y="242"/>
                      </a:lnTo>
                      <a:lnTo>
                        <a:pt x="58" y="243"/>
                      </a:lnTo>
                      <a:lnTo>
                        <a:pt x="47" y="233"/>
                      </a:lnTo>
                      <a:lnTo>
                        <a:pt x="41" y="222"/>
                      </a:lnTo>
                      <a:lnTo>
                        <a:pt x="40" y="211"/>
                      </a:lnTo>
                      <a:lnTo>
                        <a:pt x="44" y="202"/>
                      </a:lnTo>
                      <a:lnTo>
                        <a:pt x="50" y="195"/>
                      </a:lnTo>
                      <a:lnTo>
                        <a:pt x="58" y="191"/>
                      </a:lnTo>
                      <a:lnTo>
                        <a:pt x="67" y="193"/>
                      </a:lnTo>
                      <a:lnTo>
                        <a:pt x="77" y="199"/>
                      </a:lnTo>
                      <a:lnTo>
                        <a:pt x="75" y="182"/>
                      </a:lnTo>
                      <a:lnTo>
                        <a:pt x="78" y="168"/>
                      </a:lnTo>
                      <a:lnTo>
                        <a:pt x="83" y="158"/>
                      </a:lnTo>
                      <a:lnTo>
                        <a:pt x="92" y="151"/>
                      </a:lnTo>
                      <a:lnTo>
                        <a:pt x="101" y="150"/>
                      </a:lnTo>
                      <a:lnTo>
                        <a:pt x="110" y="154"/>
                      </a:lnTo>
                      <a:lnTo>
                        <a:pt x="119" y="162"/>
                      </a:lnTo>
                      <a:lnTo>
                        <a:pt x="126" y="177"/>
                      </a:lnTo>
                      <a:lnTo>
                        <a:pt x="127" y="152"/>
                      </a:lnTo>
                      <a:lnTo>
                        <a:pt x="133" y="132"/>
                      </a:lnTo>
                      <a:lnTo>
                        <a:pt x="146" y="115"/>
                      </a:lnTo>
                      <a:lnTo>
                        <a:pt x="163" y="105"/>
                      </a:lnTo>
                      <a:lnTo>
                        <a:pt x="154" y="73"/>
                      </a:lnTo>
                      <a:lnTo>
                        <a:pt x="150" y="47"/>
                      </a:lnTo>
                      <a:lnTo>
                        <a:pt x="151" y="24"/>
                      </a:lnTo>
                      <a:lnTo>
                        <a:pt x="158" y="8"/>
                      </a:lnTo>
                      <a:lnTo>
                        <a:pt x="168" y="0"/>
                      </a:lnTo>
                      <a:lnTo>
                        <a:pt x="181" y="0"/>
                      </a:lnTo>
                      <a:lnTo>
                        <a:pt x="196" y="9"/>
                      </a:lnTo>
                      <a:lnTo>
                        <a:pt x="212" y="28"/>
                      </a:lnTo>
                      <a:lnTo>
                        <a:pt x="227" y="19"/>
                      </a:lnTo>
                      <a:lnTo>
                        <a:pt x="240" y="20"/>
                      </a:lnTo>
                      <a:lnTo>
                        <a:pt x="250" y="28"/>
                      </a:lnTo>
                      <a:lnTo>
                        <a:pt x="258" y="44"/>
                      </a:lnTo>
                      <a:lnTo>
                        <a:pt x="267" y="92"/>
                      </a:lnTo>
                      <a:lnTo>
                        <a:pt x="269" y="147"/>
                      </a:lnTo>
                      <a:lnTo>
                        <a:pt x="288" y="134"/>
                      </a:lnTo>
                      <a:lnTo>
                        <a:pt x="303" y="132"/>
                      </a:lnTo>
                      <a:lnTo>
                        <a:pt x="314" y="139"/>
                      </a:lnTo>
                      <a:lnTo>
                        <a:pt x="322" y="152"/>
                      </a:lnTo>
                      <a:lnTo>
                        <a:pt x="324" y="171"/>
                      </a:lnTo>
                      <a:lnTo>
                        <a:pt x="322" y="190"/>
                      </a:lnTo>
                      <a:lnTo>
                        <a:pt x="315" y="209"/>
                      </a:lnTo>
                      <a:lnTo>
                        <a:pt x="302" y="22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7" name="Freeform 264">
                  <a:extLst>
                    <a:ext uri="{FF2B5EF4-FFF2-40B4-BE49-F238E27FC236}">
                      <a16:creationId xmlns:a16="http://schemas.microsoft.com/office/drawing/2014/main" id="{3D180755-6F8E-4825-83A3-D83F07B69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676" y="3335338"/>
                  <a:ext cx="58738" cy="26988"/>
                </a:xfrm>
                <a:custGeom>
                  <a:avLst/>
                  <a:gdLst>
                    <a:gd name="T0" fmla="*/ 52 w 261"/>
                    <a:gd name="T1" fmla="*/ 0 h 160"/>
                    <a:gd name="T2" fmla="*/ 34 w 261"/>
                    <a:gd name="T3" fmla="*/ 2 h 160"/>
                    <a:gd name="T4" fmla="*/ 20 w 261"/>
                    <a:gd name="T5" fmla="*/ 8 h 160"/>
                    <a:gd name="T6" fmla="*/ 10 w 261"/>
                    <a:gd name="T7" fmla="*/ 18 h 160"/>
                    <a:gd name="T8" fmla="*/ 2 w 261"/>
                    <a:gd name="T9" fmla="*/ 29 h 160"/>
                    <a:gd name="T10" fmla="*/ 0 w 261"/>
                    <a:gd name="T11" fmla="*/ 43 h 160"/>
                    <a:gd name="T12" fmla="*/ 3 w 261"/>
                    <a:gd name="T13" fmla="*/ 57 h 160"/>
                    <a:gd name="T14" fmla="*/ 13 w 261"/>
                    <a:gd name="T15" fmla="*/ 71 h 160"/>
                    <a:gd name="T16" fmla="*/ 29 w 261"/>
                    <a:gd name="T17" fmla="*/ 83 h 160"/>
                    <a:gd name="T18" fmla="*/ 22 w 261"/>
                    <a:gd name="T19" fmla="*/ 101 h 160"/>
                    <a:gd name="T20" fmla="*/ 18 w 261"/>
                    <a:gd name="T21" fmla="*/ 117 h 160"/>
                    <a:gd name="T22" fmla="*/ 22 w 261"/>
                    <a:gd name="T23" fmla="*/ 130 h 160"/>
                    <a:gd name="T24" fmla="*/ 29 w 261"/>
                    <a:gd name="T25" fmla="*/ 140 h 160"/>
                    <a:gd name="T26" fmla="*/ 52 w 261"/>
                    <a:gd name="T27" fmla="*/ 149 h 160"/>
                    <a:gd name="T28" fmla="*/ 66 w 261"/>
                    <a:gd name="T29" fmla="*/ 148 h 160"/>
                    <a:gd name="T30" fmla="*/ 81 w 261"/>
                    <a:gd name="T31" fmla="*/ 143 h 160"/>
                    <a:gd name="T32" fmla="*/ 100 w 261"/>
                    <a:gd name="T33" fmla="*/ 154 h 160"/>
                    <a:gd name="T34" fmla="*/ 121 w 261"/>
                    <a:gd name="T35" fmla="*/ 160 h 160"/>
                    <a:gd name="T36" fmla="*/ 141 w 261"/>
                    <a:gd name="T37" fmla="*/ 160 h 160"/>
                    <a:gd name="T38" fmla="*/ 160 w 261"/>
                    <a:gd name="T39" fmla="*/ 154 h 160"/>
                    <a:gd name="T40" fmla="*/ 175 w 261"/>
                    <a:gd name="T41" fmla="*/ 143 h 160"/>
                    <a:gd name="T42" fmla="*/ 186 w 261"/>
                    <a:gd name="T43" fmla="*/ 128 h 160"/>
                    <a:gd name="T44" fmla="*/ 192 w 261"/>
                    <a:gd name="T45" fmla="*/ 107 h 160"/>
                    <a:gd name="T46" fmla="*/ 190 w 261"/>
                    <a:gd name="T47" fmla="*/ 83 h 160"/>
                    <a:gd name="T48" fmla="*/ 210 w 261"/>
                    <a:gd name="T49" fmla="*/ 99 h 160"/>
                    <a:gd name="T50" fmla="*/ 230 w 261"/>
                    <a:gd name="T51" fmla="*/ 103 h 160"/>
                    <a:gd name="T52" fmla="*/ 247 w 261"/>
                    <a:gd name="T53" fmla="*/ 97 h 160"/>
                    <a:gd name="T54" fmla="*/ 261 w 261"/>
                    <a:gd name="T55" fmla="*/ 8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1" h="160">
                      <a:moveTo>
                        <a:pt x="52" y="0"/>
                      </a:moveTo>
                      <a:lnTo>
                        <a:pt x="34" y="2"/>
                      </a:lnTo>
                      <a:lnTo>
                        <a:pt x="20" y="8"/>
                      </a:lnTo>
                      <a:lnTo>
                        <a:pt x="10" y="18"/>
                      </a:lnTo>
                      <a:lnTo>
                        <a:pt x="2" y="29"/>
                      </a:lnTo>
                      <a:lnTo>
                        <a:pt x="0" y="43"/>
                      </a:lnTo>
                      <a:lnTo>
                        <a:pt x="3" y="57"/>
                      </a:lnTo>
                      <a:lnTo>
                        <a:pt x="13" y="71"/>
                      </a:lnTo>
                      <a:lnTo>
                        <a:pt x="29" y="83"/>
                      </a:lnTo>
                      <a:lnTo>
                        <a:pt x="22" y="101"/>
                      </a:lnTo>
                      <a:lnTo>
                        <a:pt x="18" y="117"/>
                      </a:lnTo>
                      <a:lnTo>
                        <a:pt x="22" y="130"/>
                      </a:lnTo>
                      <a:lnTo>
                        <a:pt x="29" y="140"/>
                      </a:lnTo>
                      <a:lnTo>
                        <a:pt x="52" y="149"/>
                      </a:lnTo>
                      <a:lnTo>
                        <a:pt x="66" y="148"/>
                      </a:lnTo>
                      <a:lnTo>
                        <a:pt x="81" y="143"/>
                      </a:lnTo>
                      <a:lnTo>
                        <a:pt x="100" y="154"/>
                      </a:lnTo>
                      <a:lnTo>
                        <a:pt x="121" y="160"/>
                      </a:lnTo>
                      <a:lnTo>
                        <a:pt x="141" y="160"/>
                      </a:lnTo>
                      <a:lnTo>
                        <a:pt x="160" y="154"/>
                      </a:lnTo>
                      <a:lnTo>
                        <a:pt x="175" y="143"/>
                      </a:lnTo>
                      <a:lnTo>
                        <a:pt x="186" y="128"/>
                      </a:lnTo>
                      <a:lnTo>
                        <a:pt x="192" y="107"/>
                      </a:lnTo>
                      <a:lnTo>
                        <a:pt x="190" y="83"/>
                      </a:lnTo>
                      <a:lnTo>
                        <a:pt x="210" y="99"/>
                      </a:lnTo>
                      <a:lnTo>
                        <a:pt x="230" y="103"/>
                      </a:lnTo>
                      <a:lnTo>
                        <a:pt x="247" y="97"/>
                      </a:lnTo>
                      <a:lnTo>
                        <a:pt x="261" y="8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8" name="Freeform 265">
                  <a:extLst>
                    <a:ext uri="{FF2B5EF4-FFF2-40B4-BE49-F238E27FC236}">
                      <a16:creationId xmlns:a16="http://schemas.microsoft.com/office/drawing/2014/main" id="{6A7E14DA-4FCB-47D9-977B-5AC67091D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13" y="3314700"/>
                  <a:ext cx="77788" cy="57150"/>
                </a:xfrm>
                <a:custGeom>
                  <a:avLst/>
                  <a:gdLst>
                    <a:gd name="T0" fmla="*/ 14 w 341"/>
                    <a:gd name="T1" fmla="*/ 133 h 323"/>
                    <a:gd name="T2" fmla="*/ 3 w 341"/>
                    <a:gd name="T3" fmla="*/ 160 h 323"/>
                    <a:gd name="T4" fmla="*/ 0 w 341"/>
                    <a:gd name="T5" fmla="*/ 184 h 323"/>
                    <a:gd name="T6" fmla="*/ 1 w 341"/>
                    <a:gd name="T7" fmla="*/ 205 h 323"/>
                    <a:gd name="T8" fmla="*/ 6 w 341"/>
                    <a:gd name="T9" fmla="*/ 221 h 323"/>
                    <a:gd name="T10" fmla="*/ 15 w 341"/>
                    <a:gd name="T11" fmla="*/ 232 h 323"/>
                    <a:gd name="T12" fmla="*/ 27 w 341"/>
                    <a:gd name="T13" fmla="*/ 238 h 323"/>
                    <a:gd name="T14" fmla="*/ 39 w 341"/>
                    <a:gd name="T15" fmla="*/ 238 h 323"/>
                    <a:gd name="T16" fmla="*/ 52 w 341"/>
                    <a:gd name="T17" fmla="*/ 230 h 323"/>
                    <a:gd name="T18" fmla="*/ 52 w 341"/>
                    <a:gd name="T19" fmla="*/ 252 h 323"/>
                    <a:gd name="T20" fmla="*/ 55 w 341"/>
                    <a:gd name="T21" fmla="*/ 271 h 323"/>
                    <a:gd name="T22" fmla="*/ 60 w 341"/>
                    <a:gd name="T23" fmla="*/ 287 h 323"/>
                    <a:gd name="T24" fmla="*/ 68 w 341"/>
                    <a:gd name="T25" fmla="*/ 300 h 323"/>
                    <a:gd name="T26" fmla="*/ 78 w 341"/>
                    <a:gd name="T27" fmla="*/ 310 h 323"/>
                    <a:gd name="T28" fmla="*/ 88 w 341"/>
                    <a:gd name="T29" fmla="*/ 318 h 323"/>
                    <a:gd name="T30" fmla="*/ 112 w 341"/>
                    <a:gd name="T31" fmla="*/ 323 h 323"/>
                    <a:gd name="T32" fmla="*/ 136 w 341"/>
                    <a:gd name="T33" fmla="*/ 318 h 323"/>
                    <a:gd name="T34" fmla="*/ 156 w 341"/>
                    <a:gd name="T35" fmla="*/ 301 h 323"/>
                    <a:gd name="T36" fmla="*/ 171 w 341"/>
                    <a:gd name="T37" fmla="*/ 271 h 323"/>
                    <a:gd name="T38" fmla="*/ 176 w 341"/>
                    <a:gd name="T39" fmla="*/ 230 h 323"/>
                    <a:gd name="T40" fmla="*/ 202 w 341"/>
                    <a:gd name="T41" fmla="*/ 222 h 323"/>
                    <a:gd name="T42" fmla="*/ 224 w 341"/>
                    <a:gd name="T43" fmla="*/ 208 h 323"/>
                    <a:gd name="T44" fmla="*/ 243 w 341"/>
                    <a:gd name="T45" fmla="*/ 190 h 323"/>
                    <a:gd name="T46" fmla="*/ 257 w 341"/>
                    <a:gd name="T47" fmla="*/ 168 h 323"/>
                    <a:gd name="T48" fmla="*/ 266 w 341"/>
                    <a:gd name="T49" fmla="*/ 144 h 323"/>
                    <a:gd name="T50" fmla="*/ 272 w 341"/>
                    <a:gd name="T51" fmla="*/ 118 h 323"/>
                    <a:gd name="T52" fmla="*/ 271 w 341"/>
                    <a:gd name="T53" fmla="*/ 90 h 323"/>
                    <a:gd name="T54" fmla="*/ 265 w 341"/>
                    <a:gd name="T55" fmla="*/ 62 h 323"/>
                    <a:gd name="T56" fmla="*/ 288 w 341"/>
                    <a:gd name="T57" fmla="*/ 56 h 323"/>
                    <a:gd name="T58" fmla="*/ 308 w 341"/>
                    <a:gd name="T59" fmla="*/ 42 h 323"/>
                    <a:gd name="T60" fmla="*/ 327 w 341"/>
                    <a:gd name="T61" fmla="*/ 23 h 323"/>
                    <a:gd name="T62" fmla="*/ 341 w 341"/>
                    <a:gd name="T63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23">
                      <a:moveTo>
                        <a:pt x="14" y="133"/>
                      </a:moveTo>
                      <a:lnTo>
                        <a:pt x="3" y="160"/>
                      </a:lnTo>
                      <a:lnTo>
                        <a:pt x="0" y="184"/>
                      </a:lnTo>
                      <a:lnTo>
                        <a:pt x="1" y="205"/>
                      </a:lnTo>
                      <a:lnTo>
                        <a:pt x="6" y="221"/>
                      </a:lnTo>
                      <a:lnTo>
                        <a:pt x="15" y="232"/>
                      </a:lnTo>
                      <a:lnTo>
                        <a:pt x="27" y="238"/>
                      </a:lnTo>
                      <a:lnTo>
                        <a:pt x="39" y="238"/>
                      </a:lnTo>
                      <a:lnTo>
                        <a:pt x="52" y="230"/>
                      </a:lnTo>
                      <a:lnTo>
                        <a:pt x="52" y="252"/>
                      </a:lnTo>
                      <a:lnTo>
                        <a:pt x="55" y="271"/>
                      </a:lnTo>
                      <a:lnTo>
                        <a:pt x="60" y="287"/>
                      </a:lnTo>
                      <a:lnTo>
                        <a:pt x="68" y="300"/>
                      </a:lnTo>
                      <a:lnTo>
                        <a:pt x="78" y="310"/>
                      </a:lnTo>
                      <a:lnTo>
                        <a:pt x="88" y="318"/>
                      </a:lnTo>
                      <a:lnTo>
                        <a:pt x="112" y="323"/>
                      </a:lnTo>
                      <a:lnTo>
                        <a:pt x="136" y="318"/>
                      </a:lnTo>
                      <a:lnTo>
                        <a:pt x="156" y="301"/>
                      </a:lnTo>
                      <a:lnTo>
                        <a:pt x="171" y="271"/>
                      </a:lnTo>
                      <a:lnTo>
                        <a:pt x="176" y="230"/>
                      </a:lnTo>
                      <a:lnTo>
                        <a:pt x="202" y="222"/>
                      </a:lnTo>
                      <a:lnTo>
                        <a:pt x="224" y="208"/>
                      </a:lnTo>
                      <a:lnTo>
                        <a:pt x="243" y="190"/>
                      </a:lnTo>
                      <a:lnTo>
                        <a:pt x="257" y="168"/>
                      </a:lnTo>
                      <a:lnTo>
                        <a:pt x="266" y="144"/>
                      </a:lnTo>
                      <a:lnTo>
                        <a:pt x="272" y="118"/>
                      </a:lnTo>
                      <a:lnTo>
                        <a:pt x="271" y="90"/>
                      </a:lnTo>
                      <a:lnTo>
                        <a:pt x="265" y="62"/>
                      </a:lnTo>
                      <a:lnTo>
                        <a:pt x="288" y="56"/>
                      </a:lnTo>
                      <a:lnTo>
                        <a:pt x="308" y="42"/>
                      </a:lnTo>
                      <a:lnTo>
                        <a:pt x="327" y="23"/>
                      </a:lnTo>
                      <a:lnTo>
                        <a:pt x="34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9" name="Freeform 266">
                  <a:extLst>
                    <a:ext uri="{FF2B5EF4-FFF2-40B4-BE49-F238E27FC236}">
                      <a16:creationId xmlns:a16="http://schemas.microsoft.com/office/drawing/2014/main" id="{5C2CB6D0-13F0-4B43-8385-04CA84B61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4763" y="3324225"/>
                  <a:ext cx="17463" cy="9525"/>
                </a:xfrm>
                <a:custGeom>
                  <a:avLst/>
                  <a:gdLst>
                    <a:gd name="T0" fmla="*/ 0 w 78"/>
                    <a:gd name="T1" fmla="*/ 26 h 49"/>
                    <a:gd name="T2" fmla="*/ 12 w 78"/>
                    <a:gd name="T3" fmla="*/ 39 h 49"/>
                    <a:gd name="T4" fmla="*/ 27 w 78"/>
                    <a:gd name="T5" fmla="*/ 47 h 49"/>
                    <a:gd name="T6" fmla="*/ 41 w 78"/>
                    <a:gd name="T7" fmla="*/ 49 h 49"/>
                    <a:gd name="T8" fmla="*/ 55 w 78"/>
                    <a:gd name="T9" fmla="*/ 47 h 49"/>
                    <a:gd name="T10" fmla="*/ 67 w 78"/>
                    <a:gd name="T11" fmla="*/ 39 h 49"/>
                    <a:gd name="T12" fmla="*/ 76 w 78"/>
                    <a:gd name="T13" fmla="*/ 29 h 49"/>
                    <a:gd name="T14" fmla="*/ 78 w 78"/>
                    <a:gd name="T15" fmla="*/ 16 h 49"/>
                    <a:gd name="T16" fmla="*/ 75 w 78"/>
                    <a:gd name="T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49">
                      <a:moveTo>
                        <a:pt x="0" y="26"/>
                      </a:moveTo>
                      <a:lnTo>
                        <a:pt x="12" y="39"/>
                      </a:lnTo>
                      <a:lnTo>
                        <a:pt x="27" y="47"/>
                      </a:lnTo>
                      <a:lnTo>
                        <a:pt x="41" y="49"/>
                      </a:lnTo>
                      <a:lnTo>
                        <a:pt x="55" y="47"/>
                      </a:lnTo>
                      <a:lnTo>
                        <a:pt x="67" y="39"/>
                      </a:lnTo>
                      <a:lnTo>
                        <a:pt x="76" y="29"/>
                      </a:lnTo>
                      <a:lnTo>
                        <a:pt x="78" y="16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Freeform 267">
                  <a:extLst>
                    <a:ext uri="{FF2B5EF4-FFF2-40B4-BE49-F238E27FC236}">
                      <a16:creationId xmlns:a16="http://schemas.microsoft.com/office/drawing/2014/main" id="{7E18B3C9-BE60-4D40-B834-E34F64D85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9051" y="3321050"/>
                  <a:ext cx="79375" cy="22225"/>
                </a:xfrm>
                <a:custGeom>
                  <a:avLst/>
                  <a:gdLst>
                    <a:gd name="T0" fmla="*/ 0 w 346"/>
                    <a:gd name="T1" fmla="*/ 62 h 127"/>
                    <a:gd name="T2" fmla="*/ 12 w 346"/>
                    <a:gd name="T3" fmla="*/ 78 h 127"/>
                    <a:gd name="T4" fmla="*/ 26 w 346"/>
                    <a:gd name="T5" fmla="*/ 90 h 127"/>
                    <a:gd name="T6" fmla="*/ 40 w 346"/>
                    <a:gd name="T7" fmla="*/ 97 h 127"/>
                    <a:gd name="T8" fmla="*/ 55 w 346"/>
                    <a:gd name="T9" fmla="*/ 99 h 127"/>
                    <a:gd name="T10" fmla="*/ 70 w 346"/>
                    <a:gd name="T11" fmla="*/ 96 h 127"/>
                    <a:gd name="T12" fmla="*/ 85 w 346"/>
                    <a:gd name="T13" fmla="*/ 88 h 127"/>
                    <a:gd name="T14" fmla="*/ 99 w 346"/>
                    <a:gd name="T15" fmla="*/ 76 h 127"/>
                    <a:gd name="T16" fmla="*/ 113 w 346"/>
                    <a:gd name="T17" fmla="*/ 60 h 127"/>
                    <a:gd name="T18" fmla="*/ 116 w 346"/>
                    <a:gd name="T19" fmla="*/ 82 h 127"/>
                    <a:gd name="T20" fmla="*/ 120 w 346"/>
                    <a:gd name="T21" fmla="*/ 98 h 127"/>
                    <a:gd name="T22" fmla="*/ 128 w 346"/>
                    <a:gd name="T23" fmla="*/ 108 h 127"/>
                    <a:gd name="T24" fmla="*/ 136 w 346"/>
                    <a:gd name="T25" fmla="*/ 114 h 127"/>
                    <a:gd name="T26" fmla="*/ 148 w 346"/>
                    <a:gd name="T27" fmla="*/ 115 h 127"/>
                    <a:gd name="T28" fmla="*/ 160 w 346"/>
                    <a:gd name="T29" fmla="*/ 111 h 127"/>
                    <a:gd name="T30" fmla="*/ 188 w 346"/>
                    <a:gd name="T31" fmla="*/ 90 h 127"/>
                    <a:gd name="T32" fmla="*/ 194 w 346"/>
                    <a:gd name="T33" fmla="*/ 109 h 127"/>
                    <a:gd name="T34" fmla="*/ 205 w 346"/>
                    <a:gd name="T35" fmla="*/ 121 h 127"/>
                    <a:gd name="T36" fmla="*/ 218 w 346"/>
                    <a:gd name="T37" fmla="*/ 127 h 127"/>
                    <a:gd name="T38" fmla="*/ 233 w 346"/>
                    <a:gd name="T39" fmla="*/ 126 h 127"/>
                    <a:gd name="T40" fmla="*/ 246 w 346"/>
                    <a:gd name="T41" fmla="*/ 117 h 127"/>
                    <a:gd name="T42" fmla="*/ 256 w 346"/>
                    <a:gd name="T43" fmla="*/ 103 h 127"/>
                    <a:gd name="T44" fmla="*/ 259 w 346"/>
                    <a:gd name="T45" fmla="*/ 85 h 127"/>
                    <a:gd name="T46" fmla="*/ 256 w 346"/>
                    <a:gd name="T47" fmla="*/ 60 h 127"/>
                    <a:gd name="T48" fmla="*/ 275 w 346"/>
                    <a:gd name="T49" fmla="*/ 74 h 127"/>
                    <a:gd name="T50" fmla="*/ 295 w 346"/>
                    <a:gd name="T51" fmla="*/ 80 h 127"/>
                    <a:gd name="T52" fmla="*/ 312 w 346"/>
                    <a:gd name="T53" fmla="*/ 77 h 127"/>
                    <a:gd name="T54" fmla="*/ 327 w 346"/>
                    <a:gd name="T55" fmla="*/ 69 h 127"/>
                    <a:gd name="T56" fmla="*/ 338 w 346"/>
                    <a:gd name="T57" fmla="*/ 56 h 127"/>
                    <a:gd name="T58" fmla="*/ 345 w 346"/>
                    <a:gd name="T59" fmla="*/ 40 h 127"/>
                    <a:gd name="T60" fmla="*/ 346 w 346"/>
                    <a:gd name="T61" fmla="*/ 21 h 127"/>
                    <a:gd name="T62" fmla="*/ 342 w 346"/>
                    <a:gd name="T6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127">
                      <a:moveTo>
                        <a:pt x="0" y="62"/>
                      </a:moveTo>
                      <a:lnTo>
                        <a:pt x="12" y="78"/>
                      </a:lnTo>
                      <a:lnTo>
                        <a:pt x="26" y="90"/>
                      </a:lnTo>
                      <a:lnTo>
                        <a:pt x="40" y="97"/>
                      </a:lnTo>
                      <a:lnTo>
                        <a:pt x="55" y="99"/>
                      </a:lnTo>
                      <a:lnTo>
                        <a:pt x="70" y="96"/>
                      </a:lnTo>
                      <a:lnTo>
                        <a:pt x="85" y="88"/>
                      </a:lnTo>
                      <a:lnTo>
                        <a:pt x="99" y="76"/>
                      </a:lnTo>
                      <a:lnTo>
                        <a:pt x="113" y="60"/>
                      </a:lnTo>
                      <a:lnTo>
                        <a:pt x="116" y="82"/>
                      </a:lnTo>
                      <a:lnTo>
                        <a:pt x="120" y="98"/>
                      </a:lnTo>
                      <a:lnTo>
                        <a:pt x="128" y="108"/>
                      </a:lnTo>
                      <a:lnTo>
                        <a:pt x="136" y="114"/>
                      </a:lnTo>
                      <a:lnTo>
                        <a:pt x="148" y="115"/>
                      </a:lnTo>
                      <a:lnTo>
                        <a:pt x="160" y="111"/>
                      </a:lnTo>
                      <a:lnTo>
                        <a:pt x="188" y="90"/>
                      </a:lnTo>
                      <a:lnTo>
                        <a:pt x="194" y="109"/>
                      </a:lnTo>
                      <a:lnTo>
                        <a:pt x="205" y="121"/>
                      </a:lnTo>
                      <a:lnTo>
                        <a:pt x="218" y="127"/>
                      </a:lnTo>
                      <a:lnTo>
                        <a:pt x="233" y="126"/>
                      </a:lnTo>
                      <a:lnTo>
                        <a:pt x="246" y="117"/>
                      </a:lnTo>
                      <a:lnTo>
                        <a:pt x="256" y="103"/>
                      </a:lnTo>
                      <a:lnTo>
                        <a:pt x="259" y="85"/>
                      </a:lnTo>
                      <a:lnTo>
                        <a:pt x="256" y="60"/>
                      </a:lnTo>
                      <a:lnTo>
                        <a:pt x="275" y="74"/>
                      </a:lnTo>
                      <a:lnTo>
                        <a:pt x="295" y="80"/>
                      </a:lnTo>
                      <a:lnTo>
                        <a:pt x="312" y="77"/>
                      </a:lnTo>
                      <a:lnTo>
                        <a:pt x="327" y="69"/>
                      </a:lnTo>
                      <a:lnTo>
                        <a:pt x="338" y="56"/>
                      </a:lnTo>
                      <a:lnTo>
                        <a:pt x="345" y="40"/>
                      </a:lnTo>
                      <a:lnTo>
                        <a:pt x="346" y="21"/>
                      </a:lnTo>
                      <a:lnTo>
                        <a:pt x="34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1" name="Freeform 268">
                  <a:extLst>
                    <a:ext uri="{FF2B5EF4-FFF2-40B4-BE49-F238E27FC236}">
                      <a16:creationId xmlns:a16="http://schemas.microsoft.com/office/drawing/2014/main" id="{3A65D189-6298-4310-A50B-255C0A9D1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5676" y="3270250"/>
                  <a:ext cx="122238" cy="55563"/>
                </a:xfrm>
                <a:custGeom>
                  <a:avLst/>
                  <a:gdLst>
                    <a:gd name="T0" fmla="*/ 0 w 544"/>
                    <a:gd name="T1" fmla="*/ 312 h 313"/>
                    <a:gd name="T2" fmla="*/ 17 w 544"/>
                    <a:gd name="T3" fmla="*/ 313 h 313"/>
                    <a:gd name="T4" fmla="*/ 32 w 544"/>
                    <a:gd name="T5" fmla="*/ 310 h 313"/>
                    <a:gd name="T6" fmla="*/ 46 w 544"/>
                    <a:gd name="T7" fmla="*/ 304 h 313"/>
                    <a:gd name="T8" fmla="*/ 57 w 544"/>
                    <a:gd name="T9" fmla="*/ 294 h 313"/>
                    <a:gd name="T10" fmla="*/ 64 w 544"/>
                    <a:gd name="T11" fmla="*/ 281 h 313"/>
                    <a:gd name="T12" fmla="*/ 67 w 544"/>
                    <a:gd name="T13" fmla="*/ 266 h 313"/>
                    <a:gd name="T14" fmla="*/ 65 w 544"/>
                    <a:gd name="T15" fmla="*/ 250 h 313"/>
                    <a:gd name="T16" fmla="*/ 56 w 544"/>
                    <a:gd name="T17" fmla="*/ 233 h 313"/>
                    <a:gd name="T18" fmla="*/ 74 w 544"/>
                    <a:gd name="T19" fmla="*/ 239 h 313"/>
                    <a:gd name="T20" fmla="*/ 90 w 544"/>
                    <a:gd name="T21" fmla="*/ 241 h 313"/>
                    <a:gd name="T22" fmla="*/ 101 w 544"/>
                    <a:gd name="T23" fmla="*/ 237 h 313"/>
                    <a:gd name="T24" fmla="*/ 109 w 544"/>
                    <a:gd name="T25" fmla="*/ 231 h 313"/>
                    <a:gd name="T26" fmla="*/ 111 w 544"/>
                    <a:gd name="T27" fmla="*/ 221 h 313"/>
                    <a:gd name="T28" fmla="*/ 109 w 544"/>
                    <a:gd name="T29" fmla="*/ 210 h 313"/>
                    <a:gd name="T30" fmla="*/ 100 w 544"/>
                    <a:gd name="T31" fmla="*/ 198 h 313"/>
                    <a:gd name="T32" fmla="*/ 86 w 544"/>
                    <a:gd name="T33" fmla="*/ 185 h 313"/>
                    <a:gd name="T34" fmla="*/ 107 w 544"/>
                    <a:gd name="T35" fmla="*/ 179 h 313"/>
                    <a:gd name="T36" fmla="*/ 122 w 544"/>
                    <a:gd name="T37" fmla="*/ 170 h 313"/>
                    <a:gd name="T38" fmla="*/ 132 w 544"/>
                    <a:gd name="T39" fmla="*/ 159 h 313"/>
                    <a:gd name="T40" fmla="*/ 137 w 544"/>
                    <a:gd name="T41" fmla="*/ 148 h 313"/>
                    <a:gd name="T42" fmla="*/ 138 w 544"/>
                    <a:gd name="T43" fmla="*/ 135 h 313"/>
                    <a:gd name="T44" fmla="*/ 135 w 544"/>
                    <a:gd name="T45" fmla="*/ 121 h 313"/>
                    <a:gd name="T46" fmla="*/ 115 w 544"/>
                    <a:gd name="T47" fmla="*/ 96 h 313"/>
                    <a:gd name="T48" fmla="*/ 128 w 544"/>
                    <a:gd name="T49" fmla="*/ 83 h 313"/>
                    <a:gd name="T50" fmla="*/ 135 w 544"/>
                    <a:gd name="T51" fmla="*/ 66 h 313"/>
                    <a:gd name="T52" fmla="*/ 132 w 544"/>
                    <a:gd name="T53" fmla="*/ 48 h 313"/>
                    <a:gd name="T54" fmla="*/ 120 w 544"/>
                    <a:gd name="T55" fmla="*/ 33 h 313"/>
                    <a:gd name="T56" fmla="*/ 139 w 544"/>
                    <a:gd name="T57" fmla="*/ 46 h 313"/>
                    <a:gd name="T58" fmla="*/ 159 w 544"/>
                    <a:gd name="T59" fmla="*/ 51 h 313"/>
                    <a:gd name="T60" fmla="*/ 175 w 544"/>
                    <a:gd name="T61" fmla="*/ 52 h 313"/>
                    <a:gd name="T62" fmla="*/ 190 w 544"/>
                    <a:gd name="T63" fmla="*/ 50 h 313"/>
                    <a:gd name="T64" fmla="*/ 216 w 544"/>
                    <a:gd name="T65" fmla="*/ 39 h 313"/>
                    <a:gd name="T66" fmla="*/ 233 w 544"/>
                    <a:gd name="T67" fmla="*/ 21 h 313"/>
                    <a:gd name="T68" fmla="*/ 244 w 544"/>
                    <a:gd name="T69" fmla="*/ 0 h 313"/>
                    <a:gd name="T70" fmla="*/ 253 w 544"/>
                    <a:gd name="T71" fmla="*/ 21 h 313"/>
                    <a:gd name="T72" fmla="*/ 266 w 544"/>
                    <a:gd name="T73" fmla="*/ 37 h 313"/>
                    <a:gd name="T74" fmla="*/ 286 w 544"/>
                    <a:gd name="T75" fmla="*/ 50 h 313"/>
                    <a:gd name="T76" fmla="*/ 311 w 544"/>
                    <a:gd name="T77" fmla="*/ 59 h 313"/>
                    <a:gd name="T78" fmla="*/ 297 w 544"/>
                    <a:gd name="T79" fmla="*/ 79 h 313"/>
                    <a:gd name="T80" fmla="*/ 292 w 544"/>
                    <a:gd name="T81" fmla="*/ 97 h 313"/>
                    <a:gd name="T82" fmla="*/ 294 w 544"/>
                    <a:gd name="T83" fmla="*/ 114 h 313"/>
                    <a:gd name="T84" fmla="*/ 303 w 544"/>
                    <a:gd name="T85" fmla="*/ 128 h 313"/>
                    <a:gd name="T86" fmla="*/ 316 w 544"/>
                    <a:gd name="T87" fmla="*/ 139 h 313"/>
                    <a:gd name="T88" fmla="*/ 333 w 544"/>
                    <a:gd name="T89" fmla="*/ 147 h 313"/>
                    <a:gd name="T90" fmla="*/ 354 w 544"/>
                    <a:gd name="T91" fmla="*/ 150 h 313"/>
                    <a:gd name="T92" fmla="*/ 375 w 544"/>
                    <a:gd name="T93" fmla="*/ 149 h 313"/>
                    <a:gd name="T94" fmla="*/ 363 w 544"/>
                    <a:gd name="T95" fmla="*/ 161 h 313"/>
                    <a:gd name="T96" fmla="*/ 358 w 544"/>
                    <a:gd name="T97" fmla="*/ 175 h 313"/>
                    <a:gd name="T98" fmla="*/ 357 w 544"/>
                    <a:gd name="T99" fmla="*/ 187 h 313"/>
                    <a:gd name="T100" fmla="*/ 360 w 544"/>
                    <a:gd name="T101" fmla="*/ 198 h 313"/>
                    <a:gd name="T102" fmla="*/ 368 w 544"/>
                    <a:gd name="T103" fmla="*/ 204 h 313"/>
                    <a:gd name="T104" fmla="*/ 379 w 544"/>
                    <a:gd name="T105" fmla="*/ 206 h 313"/>
                    <a:gd name="T106" fmla="*/ 393 w 544"/>
                    <a:gd name="T107" fmla="*/ 203 h 313"/>
                    <a:gd name="T108" fmla="*/ 409 w 544"/>
                    <a:gd name="T109" fmla="*/ 192 h 313"/>
                    <a:gd name="T110" fmla="*/ 416 w 544"/>
                    <a:gd name="T111" fmla="*/ 213 h 313"/>
                    <a:gd name="T112" fmla="*/ 431 w 544"/>
                    <a:gd name="T113" fmla="*/ 228 h 313"/>
                    <a:gd name="T114" fmla="*/ 451 w 544"/>
                    <a:gd name="T115" fmla="*/ 237 h 313"/>
                    <a:gd name="T116" fmla="*/ 473 w 544"/>
                    <a:gd name="T117" fmla="*/ 241 h 313"/>
                    <a:gd name="T118" fmla="*/ 497 w 544"/>
                    <a:gd name="T119" fmla="*/ 238 h 313"/>
                    <a:gd name="T120" fmla="*/ 518 w 544"/>
                    <a:gd name="T121" fmla="*/ 229 h 313"/>
                    <a:gd name="T122" fmla="*/ 534 w 544"/>
                    <a:gd name="T123" fmla="*/ 213 h 313"/>
                    <a:gd name="T124" fmla="*/ 544 w 544"/>
                    <a:gd name="T125" fmla="*/ 18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44" h="313">
                      <a:moveTo>
                        <a:pt x="0" y="312"/>
                      </a:moveTo>
                      <a:lnTo>
                        <a:pt x="17" y="313"/>
                      </a:lnTo>
                      <a:lnTo>
                        <a:pt x="32" y="310"/>
                      </a:lnTo>
                      <a:lnTo>
                        <a:pt x="46" y="304"/>
                      </a:lnTo>
                      <a:lnTo>
                        <a:pt x="57" y="294"/>
                      </a:lnTo>
                      <a:lnTo>
                        <a:pt x="64" y="281"/>
                      </a:lnTo>
                      <a:lnTo>
                        <a:pt x="67" y="266"/>
                      </a:lnTo>
                      <a:lnTo>
                        <a:pt x="65" y="250"/>
                      </a:lnTo>
                      <a:lnTo>
                        <a:pt x="56" y="233"/>
                      </a:lnTo>
                      <a:lnTo>
                        <a:pt x="74" y="239"/>
                      </a:lnTo>
                      <a:lnTo>
                        <a:pt x="90" y="241"/>
                      </a:lnTo>
                      <a:lnTo>
                        <a:pt x="101" y="237"/>
                      </a:lnTo>
                      <a:lnTo>
                        <a:pt x="109" y="231"/>
                      </a:lnTo>
                      <a:lnTo>
                        <a:pt x="111" y="221"/>
                      </a:lnTo>
                      <a:lnTo>
                        <a:pt x="109" y="210"/>
                      </a:lnTo>
                      <a:lnTo>
                        <a:pt x="100" y="198"/>
                      </a:lnTo>
                      <a:lnTo>
                        <a:pt x="86" y="185"/>
                      </a:lnTo>
                      <a:lnTo>
                        <a:pt x="107" y="179"/>
                      </a:lnTo>
                      <a:lnTo>
                        <a:pt x="122" y="170"/>
                      </a:lnTo>
                      <a:lnTo>
                        <a:pt x="132" y="159"/>
                      </a:lnTo>
                      <a:lnTo>
                        <a:pt x="137" y="148"/>
                      </a:lnTo>
                      <a:lnTo>
                        <a:pt x="138" y="135"/>
                      </a:lnTo>
                      <a:lnTo>
                        <a:pt x="135" y="121"/>
                      </a:lnTo>
                      <a:lnTo>
                        <a:pt x="115" y="96"/>
                      </a:lnTo>
                      <a:lnTo>
                        <a:pt x="128" y="83"/>
                      </a:lnTo>
                      <a:lnTo>
                        <a:pt x="135" y="66"/>
                      </a:lnTo>
                      <a:lnTo>
                        <a:pt x="132" y="48"/>
                      </a:lnTo>
                      <a:lnTo>
                        <a:pt x="120" y="33"/>
                      </a:lnTo>
                      <a:lnTo>
                        <a:pt x="139" y="46"/>
                      </a:lnTo>
                      <a:lnTo>
                        <a:pt x="159" y="51"/>
                      </a:lnTo>
                      <a:lnTo>
                        <a:pt x="175" y="52"/>
                      </a:lnTo>
                      <a:lnTo>
                        <a:pt x="190" y="50"/>
                      </a:lnTo>
                      <a:lnTo>
                        <a:pt x="216" y="39"/>
                      </a:lnTo>
                      <a:lnTo>
                        <a:pt x="233" y="21"/>
                      </a:lnTo>
                      <a:lnTo>
                        <a:pt x="244" y="0"/>
                      </a:lnTo>
                      <a:lnTo>
                        <a:pt x="253" y="21"/>
                      </a:lnTo>
                      <a:lnTo>
                        <a:pt x="266" y="37"/>
                      </a:lnTo>
                      <a:lnTo>
                        <a:pt x="286" y="50"/>
                      </a:lnTo>
                      <a:lnTo>
                        <a:pt x="311" y="59"/>
                      </a:lnTo>
                      <a:lnTo>
                        <a:pt x="297" y="79"/>
                      </a:lnTo>
                      <a:lnTo>
                        <a:pt x="292" y="97"/>
                      </a:lnTo>
                      <a:lnTo>
                        <a:pt x="294" y="114"/>
                      </a:lnTo>
                      <a:lnTo>
                        <a:pt x="303" y="128"/>
                      </a:lnTo>
                      <a:lnTo>
                        <a:pt x="316" y="139"/>
                      </a:lnTo>
                      <a:lnTo>
                        <a:pt x="333" y="147"/>
                      </a:lnTo>
                      <a:lnTo>
                        <a:pt x="354" y="150"/>
                      </a:lnTo>
                      <a:lnTo>
                        <a:pt x="375" y="149"/>
                      </a:lnTo>
                      <a:lnTo>
                        <a:pt x="363" y="161"/>
                      </a:lnTo>
                      <a:lnTo>
                        <a:pt x="358" y="175"/>
                      </a:lnTo>
                      <a:lnTo>
                        <a:pt x="357" y="187"/>
                      </a:lnTo>
                      <a:lnTo>
                        <a:pt x="360" y="198"/>
                      </a:lnTo>
                      <a:lnTo>
                        <a:pt x="368" y="204"/>
                      </a:lnTo>
                      <a:lnTo>
                        <a:pt x="379" y="206"/>
                      </a:lnTo>
                      <a:lnTo>
                        <a:pt x="393" y="203"/>
                      </a:lnTo>
                      <a:lnTo>
                        <a:pt x="409" y="192"/>
                      </a:lnTo>
                      <a:lnTo>
                        <a:pt x="416" y="213"/>
                      </a:lnTo>
                      <a:lnTo>
                        <a:pt x="431" y="228"/>
                      </a:lnTo>
                      <a:lnTo>
                        <a:pt x="451" y="237"/>
                      </a:lnTo>
                      <a:lnTo>
                        <a:pt x="473" y="241"/>
                      </a:lnTo>
                      <a:lnTo>
                        <a:pt x="497" y="238"/>
                      </a:lnTo>
                      <a:lnTo>
                        <a:pt x="518" y="229"/>
                      </a:lnTo>
                      <a:lnTo>
                        <a:pt x="534" y="213"/>
                      </a:lnTo>
                      <a:lnTo>
                        <a:pt x="544" y="18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2" name="Freeform 269">
                  <a:extLst>
                    <a:ext uri="{FF2B5EF4-FFF2-40B4-BE49-F238E27FC236}">
                      <a16:creationId xmlns:a16="http://schemas.microsoft.com/office/drawing/2014/main" id="{D6655C3B-C532-4FCB-AC50-C910202C0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51" y="3243263"/>
                  <a:ext cx="49213" cy="60325"/>
                </a:xfrm>
                <a:custGeom>
                  <a:avLst/>
                  <a:gdLst>
                    <a:gd name="T0" fmla="*/ 67 w 217"/>
                    <a:gd name="T1" fmla="*/ 339 h 339"/>
                    <a:gd name="T2" fmla="*/ 50 w 217"/>
                    <a:gd name="T3" fmla="*/ 337 h 339"/>
                    <a:gd name="T4" fmla="*/ 37 w 217"/>
                    <a:gd name="T5" fmla="*/ 332 h 339"/>
                    <a:gd name="T6" fmla="*/ 28 w 217"/>
                    <a:gd name="T7" fmla="*/ 323 h 339"/>
                    <a:gd name="T8" fmla="*/ 25 w 217"/>
                    <a:gd name="T9" fmla="*/ 313 h 339"/>
                    <a:gd name="T10" fmla="*/ 32 w 217"/>
                    <a:gd name="T11" fmla="*/ 290 h 339"/>
                    <a:gd name="T12" fmla="*/ 41 w 217"/>
                    <a:gd name="T13" fmla="*/ 278 h 339"/>
                    <a:gd name="T14" fmla="*/ 56 w 217"/>
                    <a:gd name="T15" fmla="*/ 268 h 339"/>
                    <a:gd name="T16" fmla="*/ 32 w 217"/>
                    <a:gd name="T17" fmla="*/ 261 h 339"/>
                    <a:gd name="T18" fmla="*/ 13 w 217"/>
                    <a:gd name="T19" fmla="*/ 247 h 339"/>
                    <a:gd name="T20" fmla="*/ 4 w 217"/>
                    <a:gd name="T21" fmla="*/ 229 h 339"/>
                    <a:gd name="T22" fmla="*/ 0 w 217"/>
                    <a:gd name="T23" fmla="*/ 210 h 339"/>
                    <a:gd name="T24" fmla="*/ 5 w 217"/>
                    <a:gd name="T25" fmla="*/ 190 h 339"/>
                    <a:gd name="T26" fmla="*/ 18 w 217"/>
                    <a:gd name="T27" fmla="*/ 174 h 339"/>
                    <a:gd name="T28" fmla="*/ 38 w 217"/>
                    <a:gd name="T29" fmla="*/ 164 h 339"/>
                    <a:gd name="T30" fmla="*/ 51 w 217"/>
                    <a:gd name="T31" fmla="*/ 162 h 339"/>
                    <a:gd name="T32" fmla="*/ 67 w 217"/>
                    <a:gd name="T33" fmla="*/ 160 h 339"/>
                    <a:gd name="T34" fmla="*/ 49 w 217"/>
                    <a:gd name="T35" fmla="*/ 142 h 339"/>
                    <a:gd name="T36" fmla="*/ 42 w 217"/>
                    <a:gd name="T37" fmla="*/ 125 h 339"/>
                    <a:gd name="T38" fmla="*/ 44 w 217"/>
                    <a:gd name="T39" fmla="*/ 110 h 339"/>
                    <a:gd name="T40" fmla="*/ 53 w 217"/>
                    <a:gd name="T41" fmla="*/ 99 h 339"/>
                    <a:gd name="T42" fmla="*/ 68 w 217"/>
                    <a:gd name="T43" fmla="*/ 89 h 339"/>
                    <a:gd name="T44" fmla="*/ 88 w 217"/>
                    <a:gd name="T45" fmla="*/ 86 h 339"/>
                    <a:gd name="T46" fmla="*/ 109 w 217"/>
                    <a:gd name="T47" fmla="*/ 87 h 339"/>
                    <a:gd name="T48" fmla="*/ 132 w 217"/>
                    <a:gd name="T49" fmla="*/ 94 h 339"/>
                    <a:gd name="T50" fmla="*/ 128 w 217"/>
                    <a:gd name="T51" fmla="*/ 74 h 339"/>
                    <a:gd name="T52" fmla="*/ 128 w 217"/>
                    <a:gd name="T53" fmla="*/ 55 h 339"/>
                    <a:gd name="T54" fmla="*/ 134 w 217"/>
                    <a:gd name="T55" fmla="*/ 37 h 339"/>
                    <a:gd name="T56" fmla="*/ 144 w 217"/>
                    <a:gd name="T57" fmla="*/ 20 h 339"/>
                    <a:gd name="T58" fmla="*/ 157 w 217"/>
                    <a:gd name="T59" fmla="*/ 9 h 339"/>
                    <a:gd name="T60" fmla="*/ 174 w 217"/>
                    <a:gd name="T61" fmla="*/ 1 h 339"/>
                    <a:gd name="T62" fmla="*/ 194 w 217"/>
                    <a:gd name="T63" fmla="*/ 0 h 339"/>
                    <a:gd name="T64" fmla="*/ 217 w 217"/>
                    <a:gd name="T65" fmla="*/ 6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7" h="339">
                      <a:moveTo>
                        <a:pt x="67" y="339"/>
                      </a:moveTo>
                      <a:lnTo>
                        <a:pt x="50" y="337"/>
                      </a:lnTo>
                      <a:lnTo>
                        <a:pt x="37" y="332"/>
                      </a:lnTo>
                      <a:lnTo>
                        <a:pt x="28" y="323"/>
                      </a:lnTo>
                      <a:lnTo>
                        <a:pt x="25" y="313"/>
                      </a:lnTo>
                      <a:lnTo>
                        <a:pt x="32" y="290"/>
                      </a:lnTo>
                      <a:lnTo>
                        <a:pt x="41" y="278"/>
                      </a:lnTo>
                      <a:lnTo>
                        <a:pt x="56" y="268"/>
                      </a:lnTo>
                      <a:lnTo>
                        <a:pt x="32" y="261"/>
                      </a:lnTo>
                      <a:lnTo>
                        <a:pt x="13" y="247"/>
                      </a:lnTo>
                      <a:lnTo>
                        <a:pt x="4" y="229"/>
                      </a:lnTo>
                      <a:lnTo>
                        <a:pt x="0" y="210"/>
                      </a:lnTo>
                      <a:lnTo>
                        <a:pt x="5" y="190"/>
                      </a:lnTo>
                      <a:lnTo>
                        <a:pt x="18" y="174"/>
                      </a:lnTo>
                      <a:lnTo>
                        <a:pt x="38" y="164"/>
                      </a:lnTo>
                      <a:lnTo>
                        <a:pt x="51" y="162"/>
                      </a:lnTo>
                      <a:lnTo>
                        <a:pt x="67" y="160"/>
                      </a:lnTo>
                      <a:lnTo>
                        <a:pt x="49" y="142"/>
                      </a:lnTo>
                      <a:lnTo>
                        <a:pt x="42" y="125"/>
                      </a:lnTo>
                      <a:lnTo>
                        <a:pt x="44" y="110"/>
                      </a:lnTo>
                      <a:lnTo>
                        <a:pt x="53" y="99"/>
                      </a:lnTo>
                      <a:lnTo>
                        <a:pt x="68" y="89"/>
                      </a:lnTo>
                      <a:lnTo>
                        <a:pt x="88" y="86"/>
                      </a:lnTo>
                      <a:lnTo>
                        <a:pt x="109" y="87"/>
                      </a:lnTo>
                      <a:lnTo>
                        <a:pt x="132" y="94"/>
                      </a:lnTo>
                      <a:lnTo>
                        <a:pt x="128" y="74"/>
                      </a:lnTo>
                      <a:lnTo>
                        <a:pt x="128" y="55"/>
                      </a:lnTo>
                      <a:lnTo>
                        <a:pt x="134" y="37"/>
                      </a:lnTo>
                      <a:lnTo>
                        <a:pt x="144" y="20"/>
                      </a:lnTo>
                      <a:lnTo>
                        <a:pt x="157" y="9"/>
                      </a:lnTo>
                      <a:lnTo>
                        <a:pt x="174" y="1"/>
                      </a:lnTo>
                      <a:lnTo>
                        <a:pt x="194" y="0"/>
                      </a:lnTo>
                      <a:lnTo>
                        <a:pt x="217" y="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Freeform 270">
                  <a:extLst>
                    <a:ext uri="{FF2B5EF4-FFF2-40B4-BE49-F238E27FC236}">
                      <a16:creationId xmlns:a16="http://schemas.microsoft.com/office/drawing/2014/main" id="{DB916F93-025A-40BA-B6AE-498C368B9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2863" y="3213100"/>
                  <a:ext cx="14288" cy="33338"/>
                </a:xfrm>
                <a:custGeom>
                  <a:avLst/>
                  <a:gdLst>
                    <a:gd name="T0" fmla="*/ 61 w 61"/>
                    <a:gd name="T1" fmla="*/ 0 h 189"/>
                    <a:gd name="T2" fmla="*/ 38 w 61"/>
                    <a:gd name="T3" fmla="*/ 12 h 189"/>
                    <a:gd name="T4" fmla="*/ 19 w 61"/>
                    <a:gd name="T5" fmla="*/ 28 h 189"/>
                    <a:gd name="T6" fmla="*/ 6 w 61"/>
                    <a:gd name="T7" fmla="*/ 45 h 189"/>
                    <a:gd name="T8" fmla="*/ 0 w 61"/>
                    <a:gd name="T9" fmla="*/ 64 h 189"/>
                    <a:gd name="T10" fmla="*/ 0 w 61"/>
                    <a:gd name="T11" fmla="*/ 81 h 189"/>
                    <a:gd name="T12" fmla="*/ 5 w 61"/>
                    <a:gd name="T13" fmla="*/ 97 h 189"/>
                    <a:gd name="T14" fmla="*/ 17 w 61"/>
                    <a:gd name="T15" fmla="*/ 110 h 189"/>
                    <a:gd name="T16" fmla="*/ 35 w 61"/>
                    <a:gd name="T17" fmla="*/ 119 h 189"/>
                    <a:gd name="T18" fmla="*/ 21 w 61"/>
                    <a:gd name="T19" fmla="*/ 133 h 189"/>
                    <a:gd name="T20" fmla="*/ 12 w 61"/>
                    <a:gd name="T21" fmla="*/ 148 h 189"/>
                    <a:gd name="T22" fmla="*/ 6 w 61"/>
                    <a:gd name="T23" fmla="*/ 161 h 189"/>
                    <a:gd name="T24" fmla="*/ 6 w 61"/>
                    <a:gd name="T25" fmla="*/ 172 h 189"/>
                    <a:gd name="T26" fmla="*/ 11 w 61"/>
                    <a:gd name="T27" fmla="*/ 181 h 189"/>
                    <a:gd name="T28" fmla="*/ 18 w 61"/>
                    <a:gd name="T29" fmla="*/ 187 h 189"/>
                    <a:gd name="T30" fmla="*/ 29 w 61"/>
                    <a:gd name="T31" fmla="*/ 189 h 189"/>
                    <a:gd name="T32" fmla="*/ 43 w 61"/>
                    <a:gd name="T33" fmla="*/ 186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189">
                      <a:moveTo>
                        <a:pt x="61" y="0"/>
                      </a:moveTo>
                      <a:lnTo>
                        <a:pt x="38" y="12"/>
                      </a:lnTo>
                      <a:lnTo>
                        <a:pt x="19" y="28"/>
                      </a:lnTo>
                      <a:lnTo>
                        <a:pt x="6" y="45"/>
                      </a:lnTo>
                      <a:lnTo>
                        <a:pt x="0" y="64"/>
                      </a:lnTo>
                      <a:lnTo>
                        <a:pt x="0" y="81"/>
                      </a:lnTo>
                      <a:lnTo>
                        <a:pt x="5" y="97"/>
                      </a:lnTo>
                      <a:lnTo>
                        <a:pt x="17" y="110"/>
                      </a:lnTo>
                      <a:lnTo>
                        <a:pt x="35" y="119"/>
                      </a:lnTo>
                      <a:lnTo>
                        <a:pt x="21" y="133"/>
                      </a:lnTo>
                      <a:lnTo>
                        <a:pt x="12" y="148"/>
                      </a:lnTo>
                      <a:lnTo>
                        <a:pt x="6" y="161"/>
                      </a:lnTo>
                      <a:lnTo>
                        <a:pt x="6" y="172"/>
                      </a:lnTo>
                      <a:lnTo>
                        <a:pt x="11" y="181"/>
                      </a:lnTo>
                      <a:lnTo>
                        <a:pt x="18" y="187"/>
                      </a:lnTo>
                      <a:lnTo>
                        <a:pt x="29" y="189"/>
                      </a:lnTo>
                      <a:lnTo>
                        <a:pt x="43" y="18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Freeform 271">
                  <a:extLst>
                    <a:ext uri="{FF2B5EF4-FFF2-40B4-BE49-F238E27FC236}">
                      <a16:creationId xmlns:a16="http://schemas.microsoft.com/office/drawing/2014/main" id="{C17C96AD-3003-452D-85B6-3B453B86E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301" y="3211513"/>
                  <a:ext cx="69850" cy="28575"/>
                </a:xfrm>
                <a:custGeom>
                  <a:avLst/>
                  <a:gdLst>
                    <a:gd name="T0" fmla="*/ 4 w 308"/>
                    <a:gd name="T1" fmla="*/ 58 h 167"/>
                    <a:gd name="T2" fmla="*/ 0 w 308"/>
                    <a:gd name="T3" fmla="*/ 85 h 167"/>
                    <a:gd name="T4" fmla="*/ 2 w 308"/>
                    <a:gd name="T5" fmla="*/ 106 h 167"/>
                    <a:gd name="T6" fmla="*/ 9 w 308"/>
                    <a:gd name="T7" fmla="*/ 121 h 167"/>
                    <a:gd name="T8" fmla="*/ 20 w 308"/>
                    <a:gd name="T9" fmla="*/ 130 h 167"/>
                    <a:gd name="T10" fmla="*/ 33 w 308"/>
                    <a:gd name="T11" fmla="*/ 131 h 167"/>
                    <a:gd name="T12" fmla="*/ 47 w 308"/>
                    <a:gd name="T13" fmla="*/ 125 h 167"/>
                    <a:gd name="T14" fmla="*/ 62 w 308"/>
                    <a:gd name="T15" fmla="*/ 113 h 167"/>
                    <a:gd name="T16" fmla="*/ 75 w 308"/>
                    <a:gd name="T17" fmla="*/ 91 h 167"/>
                    <a:gd name="T18" fmla="*/ 74 w 308"/>
                    <a:gd name="T19" fmla="*/ 115 h 167"/>
                    <a:gd name="T20" fmla="*/ 78 w 308"/>
                    <a:gd name="T21" fmla="*/ 133 h 167"/>
                    <a:gd name="T22" fmla="*/ 85 w 308"/>
                    <a:gd name="T23" fmla="*/ 146 h 167"/>
                    <a:gd name="T24" fmla="*/ 95 w 308"/>
                    <a:gd name="T25" fmla="*/ 151 h 167"/>
                    <a:gd name="T26" fmla="*/ 106 w 308"/>
                    <a:gd name="T27" fmla="*/ 151 h 167"/>
                    <a:gd name="T28" fmla="*/ 119 w 308"/>
                    <a:gd name="T29" fmla="*/ 145 h 167"/>
                    <a:gd name="T30" fmla="*/ 132 w 308"/>
                    <a:gd name="T31" fmla="*/ 131 h 167"/>
                    <a:gd name="T32" fmla="*/ 146 w 308"/>
                    <a:gd name="T33" fmla="*/ 110 h 167"/>
                    <a:gd name="T34" fmla="*/ 152 w 308"/>
                    <a:gd name="T35" fmla="*/ 132 h 167"/>
                    <a:gd name="T36" fmla="*/ 160 w 308"/>
                    <a:gd name="T37" fmla="*/ 148 h 167"/>
                    <a:gd name="T38" fmla="*/ 172 w 308"/>
                    <a:gd name="T39" fmla="*/ 160 h 167"/>
                    <a:gd name="T40" fmla="*/ 186 w 308"/>
                    <a:gd name="T41" fmla="*/ 166 h 167"/>
                    <a:gd name="T42" fmla="*/ 201 w 308"/>
                    <a:gd name="T43" fmla="*/ 167 h 167"/>
                    <a:gd name="T44" fmla="*/ 218 w 308"/>
                    <a:gd name="T45" fmla="*/ 162 h 167"/>
                    <a:gd name="T46" fmla="*/ 233 w 308"/>
                    <a:gd name="T47" fmla="*/ 150 h 167"/>
                    <a:gd name="T48" fmla="*/ 248 w 308"/>
                    <a:gd name="T49" fmla="*/ 132 h 167"/>
                    <a:gd name="T50" fmla="*/ 268 w 308"/>
                    <a:gd name="T51" fmla="*/ 143 h 167"/>
                    <a:gd name="T52" fmla="*/ 285 w 308"/>
                    <a:gd name="T53" fmla="*/ 143 h 167"/>
                    <a:gd name="T54" fmla="*/ 298 w 308"/>
                    <a:gd name="T55" fmla="*/ 135 h 167"/>
                    <a:gd name="T56" fmla="*/ 307 w 308"/>
                    <a:gd name="T57" fmla="*/ 121 h 167"/>
                    <a:gd name="T58" fmla="*/ 308 w 308"/>
                    <a:gd name="T59" fmla="*/ 105 h 167"/>
                    <a:gd name="T60" fmla="*/ 302 w 308"/>
                    <a:gd name="T61" fmla="*/ 89 h 167"/>
                    <a:gd name="T62" fmla="*/ 285 w 308"/>
                    <a:gd name="T63" fmla="*/ 74 h 167"/>
                    <a:gd name="T64" fmla="*/ 260 w 308"/>
                    <a:gd name="T65" fmla="*/ 66 h 167"/>
                    <a:gd name="T66" fmla="*/ 264 w 308"/>
                    <a:gd name="T67" fmla="*/ 47 h 167"/>
                    <a:gd name="T68" fmla="*/ 260 w 308"/>
                    <a:gd name="T69" fmla="*/ 31 h 167"/>
                    <a:gd name="T70" fmla="*/ 248 w 308"/>
                    <a:gd name="T71" fmla="*/ 20 h 167"/>
                    <a:gd name="T72" fmla="*/ 233 w 308"/>
                    <a:gd name="T73" fmla="*/ 10 h 167"/>
                    <a:gd name="T74" fmla="*/ 214 w 308"/>
                    <a:gd name="T75" fmla="*/ 5 h 167"/>
                    <a:gd name="T76" fmla="*/ 195 w 308"/>
                    <a:gd name="T77" fmla="*/ 0 h 167"/>
                    <a:gd name="T78" fmla="*/ 177 w 308"/>
                    <a:gd name="T79" fmla="*/ 0 h 167"/>
                    <a:gd name="T80" fmla="*/ 161 w 308"/>
                    <a:gd name="T81" fmla="*/ 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8" h="167">
                      <a:moveTo>
                        <a:pt x="4" y="58"/>
                      </a:moveTo>
                      <a:lnTo>
                        <a:pt x="0" y="85"/>
                      </a:lnTo>
                      <a:lnTo>
                        <a:pt x="2" y="106"/>
                      </a:lnTo>
                      <a:lnTo>
                        <a:pt x="9" y="121"/>
                      </a:lnTo>
                      <a:lnTo>
                        <a:pt x="20" y="130"/>
                      </a:lnTo>
                      <a:lnTo>
                        <a:pt x="33" y="131"/>
                      </a:lnTo>
                      <a:lnTo>
                        <a:pt x="47" y="125"/>
                      </a:lnTo>
                      <a:lnTo>
                        <a:pt x="62" y="113"/>
                      </a:lnTo>
                      <a:lnTo>
                        <a:pt x="75" y="91"/>
                      </a:lnTo>
                      <a:lnTo>
                        <a:pt x="74" y="115"/>
                      </a:lnTo>
                      <a:lnTo>
                        <a:pt x="78" y="133"/>
                      </a:lnTo>
                      <a:lnTo>
                        <a:pt x="85" y="146"/>
                      </a:lnTo>
                      <a:lnTo>
                        <a:pt x="95" y="151"/>
                      </a:lnTo>
                      <a:lnTo>
                        <a:pt x="106" y="151"/>
                      </a:lnTo>
                      <a:lnTo>
                        <a:pt x="119" y="145"/>
                      </a:lnTo>
                      <a:lnTo>
                        <a:pt x="132" y="131"/>
                      </a:lnTo>
                      <a:lnTo>
                        <a:pt x="146" y="110"/>
                      </a:lnTo>
                      <a:lnTo>
                        <a:pt x="152" y="132"/>
                      </a:lnTo>
                      <a:lnTo>
                        <a:pt x="160" y="148"/>
                      </a:lnTo>
                      <a:lnTo>
                        <a:pt x="172" y="160"/>
                      </a:lnTo>
                      <a:lnTo>
                        <a:pt x="186" y="166"/>
                      </a:lnTo>
                      <a:lnTo>
                        <a:pt x="201" y="167"/>
                      </a:lnTo>
                      <a:lnTo>
                        <a:pt x="218" y="162"/>
                      </a:lnTo>
                      <a:lnTo>
                        <a:pt x="233" y="150"/>
                      </a:lnTo>
                      <a:lnTo>
                        <a:pt x="248" y="132"/>
                      </a:lnTo>
                      <a:lnTo>
                        <a:pt x="268" y="143"/>
                      </a:lnTo>
                      <a:lnTo>
                        <a:pt x="285" y="143"/>
                      </a:lnTo>
                      <a:lnTo>
                        <a:pt x="298" y="135"/>
                      </a:lnTo>
                      <a:lnTo>
                        <a:pt x="307" y="121"/>
                      </a:lnTo>
                      <a:lnTo>
                        <a:pt x="308" y="105"/>
                      </a:lnTo>
                      <a:lnTo>
                        <a:pt x="302" y="89"/>
                      </a:lnTo>
                      <a:lnTo>
                        <a:pt x="285" y="74"/>
                      </a:lnTo>
                      <a:lnTo>
                        <a:pt x="260" y="66"/>
                      </a:lnTo>
                      <a:lnTo>
                        <a:pt x="264" y="47"/>
                      </a:lnTo>
                      <a:lnTo>
                        <a:pt x="260" y="31"/>
                      </a:lnTo>
                      <a:lnTo>
                        <a:pt x="248" y="20"/>
                      </a:lnTo>
                      <a:lnTo>
                        <a:pt x="233" y="10"/>
                      </a:lnTo>
                      <a:lnTo>
                        <a:pt x="214" y="5"/>
                      </a:lnTo>
                      <a:lnTo>
                        <a:pt x="195" y="0"/>
                      </a:lnTo>
                      <a:lnTo>
                        <a:pt x="177" y="0"/>
                      </a:lnTo>
                      <a:lnTo>
                        <a:pt x="161" y="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Freeform 272">
                  <a:extLst>
                    <a:ext uri="{FF2B5EF4-FFF2-40B4-BE49-F238E27FC236}">
                      <a16:creationId xmlns:a16="http://schemas.microsoft.com/office/drawing/2014/main" id="{8BBD03FB-92EA-4FE4-8F82-1D2F1722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67063"/>
                  <a:ext cx="47625" cy="44450"/>
                </a:xfrm>
                <a:custGeom>
                  <a:avLst/>
                  <a:gdLst>
                    <a:gd name="T0" fmla="*/ 46 w 215"/>
                    <a:gd name="T1" fmla="*/ 257 h 257"/>
                    <a:gd name="T2" fmla="*/ 58 w 215"/>
                    <a:gd name="T3" fmla="*/ 238 h 257"/>
                    <a:gd name="T4" fmla="*/ 64 w 215"/>
                    <a:gd name="T5" fmla="*/ 217 h 257"/>
                    <a:gd name="T6" fmla="*/ 63 w 215"/>
                    <a:gd name="T7" fmla="*/ 195 h 257"/>
                    <a:gd name="T8" fmla="*/ 56 w 215"/>
                    <a:gd name="T9" fmla="*/ 170 h 257"/>
                    <a:gd name="T10" fmla="*/ 65 w 215"/>
                    <a:gd name="T11" fmla="*/ 185 h 257"/>
                    <a:gd name="T12" fmla="*/ 75 w 215"/>
                    <a:gd name="T13" fmla="*/ 196 h 257"/>
                    <a:gd name="T14" fmla="*/ 86 w 215"/>
                    <a:gd name="T15" fmla="*/ 200 h 257"/>
                    <a:gd name="T16" fmla="*/ 97 w 215"/>
                    <a:gd name="T17" fmla="*/ 201 h 257"/>
                    <a:gd name="T18" fmla="*/ 107 w 215"/>
                    <a:gd name="T19" fmla="*/ 197 h 257"/>
                    <a:gd name="T20" fmla="*/ 112 w 215"/>
                    <a:gd name="T21" fmla="*/ 189 h 257"/>
                    <a:gd name="T22" fmla="*/ 113 w 215"/>
                    <a:gd name="T23" fmla="*/ 178 h 257"/>
                    <a:gd name="T24" fmla="*/ 109 w 215"/>
                    <a:gd name="T25" fmla="*/ 163 h 257"/>
                    <a:gd name="T26" fmla="*/ 142 w 215"/>
                    <a:gd name="T27" fmla="*/ 174 h 257"/>
                    <a:gd name="T28" fmla="*/ 171 w 215"/>
                    <a:gd name="T29" fmla="*/ 179 h 257"/>
                    <a:gd name="T30" fmla="*/ 193 w 215"/>
                    <a:gd name="T31" fmla="*/ 175 h 257"/>
                    <a:gd name="T32" fmla="*/ 208 w 215"/>
                    <a:gd name="T33" fmla="*/ 168 h 257"/>
                    <a:gd name="T34" fmla="*/ 215 w 215"/>
                    <a:gd name="T35" fmla="*/ 154 h 257"/>
                    <a:gd name="T36" fmla="*/ 210 w 215"/>
                    <a:gd name="T37" fmla="*/ 137 h 257"/>
                    <a:gd name="T38" fmla="*/ 195 w 215"/>
                    <a:gd name="T39" fmla="*/ 116 h 257"/>
                    <a:gd name="T40" fmla="*/ 168 w 215"/>
                    <a:gd name="T41" fmla="*/ 92 h 257"/>
                    <a:gd name="T42" fmla="*/ 174 w 215"/>
                    <a:gd name="T43" fmla="*/ 79 h 257"/>
                    <a:gd name="T44" fmla="*/ 174 w 215"/>
                    <a:gd name="T45" fmla="*/ 66 h 257"/>
                    <a:gd name="T46" fmla="*/ 169 w 215"/>
                    <a:gd name="T47" fmla="*/ 54 h 257"/>
                    <a:gd name="T48" fmla="*/ 162 w 215"/>
                    <a:gd name="T49" fmla="*/ 43 h 257"/>
                    <a:gd name="T50" fmla="*/ 151 w 215"/>
                    <a:gd name="T51" fmla="*/ 34 h 257"/>
                    <a:gd name="T52" fmla="*/ 139 w 215"/>
                    <a:gd name="T53" fmla="*/ 29 h 257"/>
                    <a:gd name="T54" fmla="*/ 127 w 215"/>
                    <a:gd name="T55" fmla="*/ 28 h 257"/>
                    <a:gd name="T56" fmla="*/ 115 w 215"/>
                    <a:gd name="T57" fmla="*/ 32 h 257"/>
                    <a:gd name="T58" fmla="*/ 105 w 215"/>
                    <a:gd name="T59" fmla="*/ 18 h 257"/>
                    <a:gd name="T60" fmla="*/ 92 w 215"/>
                    <a:gd name="T61" fmla="*/ 9 h 257"/>
                    <a:gd name="T62" fmla="*/ 77 w 215"/>
                    <a:gd name="T63" fmla="*/ 2 h 257"/>
                    <a:gd name="T64" fmla="*/ 60 w 215"/>
                    <a:gd name="T65" fmla="*/ 0 h 257"/>
                    <a:gd name="T66" fmla="*/ 44 w 215"/>
                    <a:gd name="T67" fmla="*/ 1 h 257"/>
                    <a:gd name="T68" fmla="*/ 28 w 215"/>
                    <a:gd name="T69" fmla="*/ 5 h 257"/>
                    <a:gd name="T70" fmla="*/ 13 w 215"/>
                    <a:gd name="T71" fmla="*/ 12 h 257"/>
                    <a:gd name="T72" fmla="*/ 0 w 215"/>
                    <a:gd name="T73" fmla="*/ 21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5" h="257">
                      <a:moveTo>
                        <a:pt x="46" y="257"/>
                      </a:moveTo>
                      <a:lnTo>
                        <a:pt x="58" y="238"/>
                      </a:lnTo>
                      <a:lnTo>
                        <a:pt x="64" y="217"/>
                      </a:lnTo>
                      <a:lnTo>
                        <a:pt x="63" y="195"/>
                      </a:lnTo>
                      <a:lnTo>
                        <a:pt x="56" y="170"/>
                      </a:lnTo>
                      <a:lnTo>
                        <a:pt x="65" y="185"/>
                      </a:lnTo>
                      <a:lnTo>
                        <a:pt x="75" y="196"/>
                      </a:lnTo>
                      <a:lnTo>
                        <a:pt x="86" y="200"/>
                      </a:lnTo>
                      <a:lnTo>
                        <a:pt x="97" y="201"/>
                      </a:lnTo>
                      <a:lnTo>
                        <a:pt x="107" y="197"/>
                      </a:lnTo>
                      <a:lnTo>
                        <a:pt x="112" y="189"/>
                      </a:lnTo>
                      <a:lnTo>
                        <a:pt x="113" y="178"/>
                      </a:lnTo>
                      <a:lnTo>
                        <a:pt x="109" y="163"/>
                      </a:lnTo>
                      <a:lnTo>
                        <a:pt x="142" y="174"/>
                      </a:lnTo>
                      <a:lnTo>
                        <a:pt x="171" y="179"/>
                      </a:lnTo>
                      <a:lnTo>
                        <a:pt x="193" y="175"/>
                      </a:lnTo>
                      <a:lnTo>
                        <a:pt x="208" y="168"/>
                      </a:lnTo>
                      <a:lnTo>
                        <a:pt x="215" y="154"/>
                      </a:lnTo>
                      <a:lnTo>
                        <a:pt x="210" y="137"/>
                      </a:lnTo>
                      <a:lnTo>
                        <a:pt x="195" y="116"/>
                      </a:lnTo>
                      <a:lnTo>
                        <a:pt x="168" y="92"/>
                      </a:lnTo>
                      <a:lnTo>
                        <a:pt x="174" y="79"/>
                      </a:lnTo>
                      <a:lnTo>
                        <a:pt x="174" y="66"/>
                      </a:lnTo>
                      <a:lnTo>
                        <a:pt x="169" y="54"/>
                      </a:lnTo>
                      <a:lnTo>
                        <a:pt x="162" y="43"/>
                      </a:lnTo>
                      <a:lnTo>
                        <a:pt x="151" y="34"/>
                      </a:lnTo>
                      <a:lnTo>
                        <a:pt x="139" y="29"/>
                      </a:lnTo>
                      <a:lnTo>
                        <a:pt x="127" y="28"/>
                      </a:lnTo>
                      <a:lnTo>
                        <a:pt x="115" y="32"/>
                      </a:lnTo>
                      <a:lnTo>
                        <a:pt x="105" y="18"/>
                      </a:lnTo>
                      <a:lnTo>
                        <a:pt x="92" y="9"/>
                      </a:lnTo>
                      <a:lnTo>
                        <a:pt x="77" y="2"/>
                      </a:lnTo>
                      <a:lnTo>
                        <a:pt x="60" y="0"/>
                      </a:lnTo>
                      <a:lnTo>
                        <a:pt x="44" y="1"/>
                      </a:lnTo>
                      <a:lnTo>
                        <a:pt x="28" y="5"/>
                      </a:lnTo>
                      <a:lnTo>
                        <a:pt x="13" y="12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Freeform 273">
                  <a:extLst>
                    <a:ext uri="{FF2B5EF4-FFF2-40B4-BE49-F238E27FC236}">
                      <a16:creationId xmlns:a16="http://schemas.microsoft.com/office/drawing/2014/main" id="{1889874A-5A20-4D33-9860-8C55CAF7E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8" y="3222625"/>
                  <a:ext cx="46038" cy="53975"/>
                </a:xfrm>
                <a:custGeom>
                  <a:avLst/>
                  <a:gdLst>
                    <a:gd name="T0" fmla="*/ 0 w 209"/>
                    <a:gd name="T1" fmla="*/ 308 h 308"/>
                    <a:gd name="T2" fmla="*/ 8 w 209"/>
                    <a:gd name="T3" fmla="*/ 281 h 308"/>
                    <a:gd name="T4" fmla="*/ 22 w 209"/>
                    <a:gd name="T5" fmla="*/ 259 h 308"/>
                    <a:gd name="T6" fmla="*/ 42 w 209"/>
                    <a:gd name="T7" fmla="*/ 246 h 308"/>
                    <a:gd name="T8" fmla="*/ 71 w 209"/>
                    <a:gd name="T9" fmla="*/ 245 h 308"/>
                    <a:gd name="T10" fmla="*/ 69 w 209"/>
                    <a:gd name="T11" fmla="*/ 219 h 308"/>
                    <a:gd name="T12" fmla="*/ 76 w 209"/>
                    <a:gd name="T13" fmla="*/ 193 h 308"/>
                    <a:gd name="T14" fmla="*/ 88 w 209"/>
                    <a:gd name="T15" fmla="*/ 172 h 308"/>
                    <a:gd name="T16" fmla="*/ 105 w 209"/>
                    <a:gd name="T17" fmla="*/ 157 h 308"/>
                    <a:gd name="T18" fmla="*/ 106 w 209"/>
                    <a:gd name="T19" fmla="*/ 135 h 308"/>
                    <a:gd name="T20" fmla="*/ 111 w 209"/>
                    <a:gd name="T21" fmla="*/ 113 h 308"/>
                    <a:gd name="T22" fmla="*/ 123 w 209"/>
                    <a:gd name="T23" fmla="*/ 95 h 308"/>
                    <a:gd name="T24" fmla="*/ 143 w 209"/>
                    <a:gd name="T25" fmla="*/ 82 h 308"/>
                    <a:gd name="T26" fmla="*/ 128 w 209"/>
                    <a:gd name="T27" fmla="*/ 56 h 308"/>
                    <a:gd name="T28" fmla="*/ 122 w 209"/>
                    <a:gd name="T29" fmla="*/ 34 h 308"/>
                    <a:gd name="T30" fmla="*/ 124 w 209"/>
                    <a:gd name="T31" fmla="*/ 17 h 308"/>
                    <a:gd name="T32" fmla="*/ 133 w 209"/>
                    <a:gd name="T33" fmla="*/ 5 h 308"/>
                    <a:gd name="T34" fmla="*/ 147 w 209"/>
                    <a:gd name="T35" fmla="*/ 0 h 308"/>
                    <a:gd name="T36" fmla="*/ 165 w 209"/>
                    <a:gd name="T37" fmla="*/ 0 h 308"/>
                    <a:gd name="T38" fmla="*/ 186 w 209"/>
                    <a:gd name="T39" fmla="*/ 7 h 308"/>
                    <a:gd name="T40" fmla="*/ 209 w 209"/>
                    <a:gd name="T41" fmla="*/ 2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9" h="308">
                      <a:moveTo>
                        <a:pt x="0" y="308"/>
                      </a:moveTo>
                      <a:lnTo>
                        <a:pt x="8" y="281"/>
                      </a:lnTo>
                      <a:lnTo>
                        <a:pt x="22" y="259"/>
                      </a:lnTo>
                      <a:lnTo>
                        <a:pt x="42" y="246"/>
                      </a:lnTo>
                      <a:lnTo>
                        <a:pt x="71" y="245"/>
                      </a:lnTo>
                      <a:lnTo>
                        <a:pt x="69" y="219"/>
                      </a:lnTo>
                      <a:lnTo>
                        <a:pt x="76" y="193"/>
                      </a:lnTo>
                      <a:lnTo>
                        <a:pt x="88" y="172"/>
                      </a:lnTo>
                      <a:lnTo>
                        <a:pt x="105" y="157"/>
                      </a:lnTo>
                      <a:lnTo>
                        <a:pt x="106" y="135"/>
                      </a:lnTo>
                      <a:lnTo>
                        <a:pt x="111" y="113"/>
                      </a:lnTo>
                      <a:lnTo>
                        <a:pt x="123" y="95"/>
                      </a:lnTo>
                      <a:lnTo>
                        <a:pt x="143" y="82"/>
                      </a:lnTo>
                      <a:lnTo>
                        <a:pt x="128" y="56"/>
                      </a:lnTo>
                      <a:lnTo>
                        <a:pt x="122" y="34"/>
                      </a:lnTo>
                      <a:lnTo>
                        <a:pt x="124" y="17"/>
                      </a:lnTo>
                      <a:lnTo>
                        <a:pt x="133" y="5"/>
                      </a:lnTo>
                      <a:lnTo>
                        <a:pt x="147" y="0"/>
                      </a:lnTo>
                      <a:lnTo>
                        <a:pt x="165" y="0"/>
                      </a:lnTo>
                      <a:lnTo>
                        <a:pt x="186" y="7"/>
                      </a:lnTo>
                      <a:lnTo>
                        <a:pt x="209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Freeform 274">
                  <a:extLst>
                    <a:ext uri="{FF2B5EF4-FFF2-40B4-BE49-F238E27FC236}">
                      <a16:creationId xmlns:a16="http://schemas.microsoft.com/office/drawing/2014/main" id="{179DE6B5-CDE1-4B86-BF34-6C7D549DF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8" y="3141663"/>
                  <a:ext cx="74613" cy="39688"/>
                </a:xfrm>
                <a:custGeom>
                  <a:avLst/>
                  <a:gdLst>
                    <a:gd name="T0" fmla="*/ 36 w 330"/>
                    <a:gd name="T1" fmla="*/ 0 h 231"/>
                    <a:gd name="T2" fmla="*/ 20 w 330"/>
                    <a:gd name="T3" fmla="*/ 7 h 231"/>
                    <a:gd name="T4" fmla="*/ 8 w 330"/>
                    <a:gd name="T5" fmla="*/ 19 h 231"/>
                    <a:gd name="T6" fmla="*/ 1 w 330"/>
                    <a:gd name="T7" fmla="*/ 33 h 231"/>
                    <a:gd name="T8" fmla="*/ 0 w 330"/>
                    <a:gd name="T9" fmla="*/ 49 h 231"/>
                    <a:gd name="T10" fmla="*/ 5 w 330"/>
                    <a:gd name="T11" fmla="*/ 64 h 231"/>
                    <a:gd name="T12" fmla="*/ 13 w 330"/>
                    <a:gd name="T13" fmla="*/ 77 h 231"/>
                    <a:gd name="T14" fmla="*/ 27 w 330"/>
                    <a:gd name="T15" fmla="*/ 86 h 231"/>
                    <a:gd name="T16" fmla="*/ 47 w 330"/>
                    <a:gd name="T17" fmla="*/ 90 h 231"/>
                    <a:gd name="T18" fmla="*/ 25 w 330"/>
                    <a:gd name="T19" fmla="*/ 104 h 231"/>
                    <a:gd name="T20" fmla="*/ 12 w 330"/>
                    <a:gd name="T21" fmla="*/ 119 h 231"/>
                    <a:gd name="T22" fmla="*/ 7 w 330"/>
                    <a:gd name="T23" fmla="*/ 131 h 231"/>
                    <a:gd name="T24" fmla="*/ 8 w 330"/>
                    <a:gd name="T25" fmla="*/ 143 h 231"/>
                    <a:gd name="T26" fmla="*/ 14 w 330"/>
                    <a:gd name="T27" fmla="*/ 152 h 231"/>
                    <a:gd name="T28" fmla="*/ 26 w 330"/>
                    <a:gd name="T29" fmla="*/ 156 h 231"/>
                    <a:gd name="T30" fmla="*/ 42 w 330"/>
                    <a:gd name="T31" fmla="*/ 156 h 231"/>
                    <a:gd name="T32" fmla="*/ 62 w 330"/>
                    <a:gd name="T33" fmla="*/ 150 h 231"/>
                    <a:gd name="T34" fmla="*/ 54 w 330"/>
                    <a:gd name="T35" fmla="*/ 172 h 231"/>
                    <a:gd name="T36" fmla="*/ 53 w 330"/>
                    <a:gd name="T37" fmla="*/ 189 h 231"/>
                    <a:gd name="T38" fmla="*/ 59 w 330"/>
                    <a:gd name="T39" fmla="*/ 202 h 231"/>
                    <a:gd name="T40" fmla="*/ 67 w 330"/>
                    <a:gd name="T41" fmla="*/ 208 h 231"/>
                    <a:gd name="T42" fmla="*/ 79 w 330"/>
                    <a:gd name="T43" fmla="*/ 209 h 231"/>
                    <a:gd name="T44" fmla="*/ 93 w 330"/>
                    <a:gd name="T45" fmla="*/ 205 h 231"/>
                    <a:gd name="T46" fmla="*/ 107 w 330"/>
                    <a:gd name="T47" fmla="*/ 194 h 231"/>
                    <a:gd name="T48" fmla="*/ 122 w 330"/>
                    <a:gd name="T49" fmla="*/ 178 h 231"/>
                    <a:gd name="T50" fmla="*/ 122 w 330"/>
                    <a:gd name="T51" fmla="*/ 202 h 231"/>
                    <a:gd name="T52" fmla="*/ 129 w 330"/>
                    <a:gd name="T53" fmla="*/ 218 h 231"/>
                    <a:gd name="T54" fmla="*/ 139 w 330"/>
                    <a:gd name="T55" fmla="*/ 228 h 231"/>
                    <a:gd name="T56" fmla="*/ 154 w 330"/>
                    <a:gd name="T57" fmla="*/ 231 h 231"/>
                    <a:gd name="T58" fmla="*/ 168 w 330"/>
                    <a:gd name="T59" fmla="*/ 228 h 231"/>
                    <a:gd name="T60" fmla="*/ 180 w 330"/>
                    <a:gd name="T61" fmla="*/ 217 h 231"/>
                    <a:gd name="T62" fmla="*/ 190 w 330"/>
                    <a:gd name="T63" fmla="*/ 201 h 231"/>
                    <a:gd name="T64" fmla="*/ 193 w 330"/>
                    <a:gd name="T65" fmla="*/ 178 h 231"/>
                    <a:gd name="T66" fmla="*/ 207 w 330"/>
                    <a:gd name="T67" fmla="*/ 189 h 231"/>
                    <a:gd name="T68" fmla="*/ 220 w 330"/>
                    <a:gd name="T69" fmla="*/ 194 h 231"/>
                    <a:gd name="T70" fmla="*/ 233 w 330"/>
                    <a:gd name="T71" fmla="*/ 195 h 231"/>
                    <a:gd name="T72" fmla="*/ 245 w 330"/>
                    <a:gd name="T73" fmla="*/ 192 h 231"/>
                    <a:gd name="T74" fmla="*/ 254 w 330"/>
                    <a:gd name="T75" fmla="*/ 185 h 231"/>
                    <a:gd name="T76" fmla="*/ 258 w 330"/>
                    <a:gd name="T77" fmla="*/ 174 h 231"/>
                    <a:gd name="T78" fmla="*/ 258 w 330"/>
                    <a:gd name="T79" fmla="*/ 160 h 231"/>
                    <a:gd name="T80" fmla="*/ 253 w 330"/>
                    <a:gd name="T81" fmla="*/ 142 h 231"/>
                    <a:gd name="T82" fmla="*/ 270 w 330"/>
                    <a:gd name="T83" fmla="*/ 154 h 231"/>
                    <a:gd name="T84" fmla="*/ 286 w 330"/>
                    <a:gd name="T85" fmla="*/ 159 h 231"/>
                    <a:gd name="T86" fmla="*/ 301 w 330"/>
                    <a:gd name="T87" fmla="*/ 159 h 231"/>
                    <a:gd name="T88" fmla="*/ 314 w 330"/>
                    <a:gd name="T89" fmla="*/ 154 h 231"/>
                    <a:gd name="T90" fmla="*/ 324 w 330"/>
                    <a:gd name="T91" fmla="*/ 146 h 231"/>
                    <a:gd name="T92" fmla="*/ 329 w 330"/>
                    <a:gd name="T93" fmla="*/ 135 h 231"/>
                    <a:gd name="T94" fmla="*/ 330 w 330"/>
                    <a:gd name="T95" fmla="*/ 122 h 231"/>
                    <a:gd name="T96" fmla="*/ 325 w 330"/>
                    <a:gd name="T97" fmla="*/ 10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0" h="231">
                      <a:moveTo>
                        <a:pt x="36" y="0"/>
                      </a:moveTo>
                      <a:lnTo>
                        <a:pt x="20" y="7"/>
                      </a:lnTo>
                      <a:lnTo>
                        <a:pt x="8" y="19"/>
                      </a:lnTo>
                      <a:lnTo>
                        <a:pt x="1" y="33"/>
                      </a:lnTo>
                      <a:lnTo>
                        <a:pt x="0" y="49"/>
                      </a:lnTo>
                      <a:lnTo>
                        <a:pt x="5" y="64"/>
                      </a:lnTo>
                      <a:lnTo>
                        <a:pt x="13" y="77"/>
                      </a:lnTo>
                      <a:lnTo>
                        <a:pt x="27" y="86"/>
                      </a:lnTo>
                      <a:lnTo>
                        <a:pt x="47" y="90"/>
                      </a:lnTo>
                      <a:lnTo>
                        <a:pt x="25" y="104"/>
                      </a:lnTo>
                      <a:lnTo>
                        <a:pt x="12" y="119"/>
                      </a:lnTo>
                      <a:lnTo>
                        <a:pt x="7" y="131"/>
                      </a:lnTo>
                      <a:lnTo>
                        <a:pt x="8" y="143"/>
                      </a:lnTo>
                      <a:lnTo>
                        <a:pt x="14" y="152"/>
                      </a:lnTo>
                      <a:lnTo>
                        <a:pt x="26" y="156"/>
                      </a:lnTo>
                      <a:lnTo>
                        <a:pt x="42" y="156"/>
                      </a:lnTo>
                      <a:lnTo>
                        <a:pt x="62" y="150"/>
                      </a:lnTo>
                      <a:lnTo>
                        <a:pt x="54" y="172"/>
                      </a:lnTo>
                      <a:lnTo>
                        <a:pt x="53" y="189"/>
                      </a:lnTo>
                      <a:lnTo>
                        <a:pt x="59" y="202"/>
                      </a:lnTo>
                      <a:lnTo>
                        <a:pt x="67" y="208"/>
                      </a:lnTo>
                      <a:lnTo>
                        <a:pt x="79" y="209"/>
                      </a:lnTo>
                      <a:lnTo>
                        <a:pt x="93" y="205"/>
                      </a:lnTo>
                      <a:lnTo>
                        <a:pt x="107" y="194"/>
                      </a:lnTo>
                      <a:lnTo>
                        <a:pt x="122" y="178"/>
                      </a:lnTo>
                      <a:lnTo>
                        <a:pt x="122" y="202"/>
                      </a:lnTo>
                      <a:lnTo>
                        <a:pt x="129" y="218"/>
                      </a:lnTo>
                      <a:lnTo>
                        <a:pt x="139" y="228"/>
                      </a:lnTo>
                      <a:lnTo>
                        <a:pt x="154" y="231"/>
                      </a:lnTo>
                      <a:lnTo>
                        <a:pt x="168" y="228"/>
                      </a:lnTo>
                      <a:lnTo>
                        <a:pt x="180" y="217"/>
                      </a:lnTo>
                      <a:lnTo>
                        <a:pt x="190" y="201"/>
                      </a:lnTo>
                      <a:lnTo>
                        <a:pt x="193" y="178"/>
                      </a:lnTo>
                      <a:lnTo>
                        <a:pt x="207" y="189"/>
                      </a:lnTo>
                      <a:lnTo>
                        <a:pt x="220" y="194"/>
                      </a:lnTo>
                      <a:lnTo>
                        <a:pt x="233" y="195"/>
                      </a:lnTo>
                      <a:lnTo>
                        <a:pt x="245" y="192"/>
                      </a:lnTo>
                      <a:lnTo>
                        <a:pt x="254" y="185"/>
                      </a:lnTo>
                      <a:lnTo>
                        <a:pt x="258" y="174"/>
                      </a:lnTo>
                      <a:lnTo>
                        <a:pt x="258" y="160"/>
                      </a:lnTo>
                      <a:lnTo>
                        <a:pt x="253" y="142"/>
                      </a:lnTo>
                      <a:lnTo>
                        <a:pt x="270" y="154"/>
                      </a:lnTo>
                      <a:lnTo>
                        <a:pt x="286" y="159"/>
                      </a:lnTo>
                      <a:lnTo>
                        <a:pt x="301" y="159"/>
                      </a:lnTo>
                      <a:lnTo>
                        <a:pt x="314" y="154"/>
                      </a:lnTo>
                      <a:lnTo>
                        <a:pt x="324" y="146"/>
                      </a:lnTo>
                      <a:lnTo>
                        <a:pt x="329" y="135"/>
                      </a:lnTo>
                      <a:lnTo>
                        <a:pt x="330" y="122"/>
                      </a:lnTo>
                      <a:lnTo>
                        <a:pt x="325" y="1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Freeform 275">
                  <a:extLst>
                    <a:ext uri="{FF2B5EF4-FFF2-40B4-BE49-F238E27FC236}">
                      <a16:creationId xmlns:a16="http://schemas.microsoft.com/office/drawing/2014/main" id="{745CB695-F84A-4E84-8F80-5D2FCF60A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4226" y="3098800"/>
                  <a:ext cx="130175" cy="60325"/>
                </a:xfrm>
                <a:custGeom>
                  <a:avLst/>
                  <a:gdLst>
                    <a:gd name="T0" fmla="*/ 23 w 575"/>
                    <a:gd name="T1" fmla="*/ 334 h 334"/>
                    <a:gd name="T2" fmla="*/ 7 w 575"/>
                    <a:gd name="T3" fmla="*/ 315 h 334"/>
                    <a:gd name="T4" fmla="*/ 0 w 575"/>
                    <a:gd name="T5" fmla="*/ 296 h 334"/>
                    <a:gd name="T6" fmla="*/ 0 w 575"/>
                    <a:gd name="T7" fmla="*/ 275 h 334"/>
                    <a:gd name="T8" fmla="*/ 7 w 575"/>
                    <a:gd name="T9" fmla="*/ 258 h 334"/>
                    <a:gd name="T10" fmla="*/ 20 w 575"/>
                    <a:gd name="T11" fmla="*/ 243 h 334"/>
                    <a:gd name="T12" fmla="*/ 37 w 575"/>
                    <a:gd name="T13" fmla="*/ 234 h 334"/>
                    <a:gd name="T14" fmla="*/ 59 w 575"/>
                    <a:gd name="T15" fmla="*/ 230 h 334"/>
                    <a:gd name="T16" fmla="*/ 84 w 575"/>
                    <a:gd name="T17" fmla="*/ 235 h 334"/>
                    <a:gd name="T18" fmla="*/ 86 w 575"/>
                    <a:gd name="T19" fmla="*/ 220 h 334"/>
                    <a:gd name="T20" fmla="*/ 90 w 575"/>
                    <a:gd name="T21" fmla="*/ 208 h 334"/>
                    <a:gd name="T22" fmla="*/ 103 w 575"/>
                    <a:gd name="T23" fmla="*/ 189 h 334"/>
                    <a:gd name="T24" fmla="*/ 121 w 575"/>
                    <a:gd name="T25" fmla="*/ 176 h 334"/>
                    <a:gd name="T26" fmla="*/ 141 w 575"/>
                    <a:gd name="T27" fmla="*/ 172 h 334"/>
                    <a:gd name="T28" fmla="*/ 161 w 575"/>
                    <a:gd name="T29" fmla="*/ 174 h 334"/>
                    <a:gd name="T30" fmla="*/ 180 w 575"/>
                    <a:gd name="T31" fmla="*/ 183 h 334"/>
                    <a:gd name="T32" fmla="*/ 195 w 575"/>
                    <a:gd name="T33" fmla="*/ 199 h 334"/>
                    <a:gd name="T34" fmla="*/ 203 w 575"/>
                    <a:gd name="T35" fmla="*/ 223 h 334"/>
                    <a:gd name="T36" fmla="*/ 227 w 575"/>
                    <a:gd name="T37" fmla="*/ 229 h 334"/>
                    <a:gd name="T38" fmla="*/ 245 w 575"/>
                    <a:gd name="T39" fmla="*/ 239 h 334"/>
                    <a:gd name="T40" fmla="*/ 260 w 575"/>
                    <a:gd name="T41" fmla="*/ 254 h 334"/>
                    <a:gd name="T42" fmla="*/ 271 w 575"/>
                    <a:gd name="T43" fmla="*/ 274 h 334"/>
                    <a:gd name="T44" fmla="*/ 285 w 575"/>
                    <a:gd name="T45" fmla="*/ 245 h 334"/>
                    <a:gd name="T46" fmla="*/ 306 w 575"/>
                    <a:gd name="T47" fmla="*/ 221 h 334"/>
                    <a:gd name="T48" fmla="*/ 319 w 575"/>
                    <a:gd name="T49" fmla="*/ 211 h 334"/>
                    <a:gd name="T50" fmla="*/ 333 w 575"/>
                    <a:gd name="T51" fmla="*/ 204 h 334"/>
                    <a:gd name="T52" fmla="*/ 365 w 575"/>
                    <a:gd name="T53" fmla="*/ 197 h 334"/>
                    <a:gd name="T54" fmla="*/ 366 w 575"/>
                    <a:gd name="T55" fmla="*/ 186 h 334"/>
                    <a:gd name="T56" fmla="*/ 370 w 575"/>
                    <a:gd name="T57" fmla="*/ 175 h 334"/>
                    <a:gd name="T58" fmla="*/ 386 w 575"/>
                    <a:gd name="T59" fmla="*/ 158 h 334"/>
                    <a:gd name="T60" fmla="*/ 395 w 575"/>
                    <a:gd name="T61" fmla="*/ 154 h 334"/>
                    <a:gd name="T62" fmla="*/ 407 w 575"/>
                    <a:gd name="T63" fmla="*/ 151 h 334"/>
                    <a:gd name="T64" fmla="*/ 419 w 575"/>
                    <a:gd name="T65" fmla="*/ 154 h 334"/>
                    <a:gd name="T66" fmla="*/ 432 w 575"/>
                    <a:gd name="T67" fmla="*/ 160 h 334"/>
                    <a:gd name="T68" fmla="*/ 433 w 575"/>
                    <a:gd name="T69" fmla="*/ 143 h 334"/>
                    <a:gd name="T70" fmla="*/ 443 w 575"/>
                    <a:gd name="T71" fmla="*/ 127 h 334"/>
                    <a:gd name="T72" fmla="*/ 459 w 575"/>
                    <a:gd name="T73" fmla="*/ 117 h 334"/>
                    <a:gd name="T74" fmla="*/ 470 w 575"/>
                    <a:gd name="T75" fmla="*/ 118 h 334"/>
                    <a:gd name="T76" fmla="*/ 480 w 575"/>
                    <a:gd name="T77" fmla="*/ 123 h 334"/>
                    <a:gd name="T78" fmla="*/ 475 w 575"/>
                    <a:gd name="T79" fmla="*/ 113 h 334"/>
                    <a:gd name="T80" fmla="*/ 472 w 575"/>
                    <a:gd name="T81" fmla="*/ 102 h 334"/>
                    <a:gd name="T82" fmla="*/ 473 w 575"/>
                    <a:gd name="T83" fmla="*/ 93 h 334"/>
                    <a:gd name="T84" fmla="*/ 476 w 575"/>
                    <a:gd name="T85" fmla="*/ 84 h 334"/>
                    <a:gd name="T86" fmla="*/ 483 w 575"/>
                    <a:gd name="T87" fmla="*/ 78 h 334"/>
                    <a:gd name="T88" fmla="*/ 491 w 575"/>
                    <a:gd name="T89" fmla="*/ 73 h 334"/>
                    <a:gd name="T90" fmla="*/ 502 w 575"/>
                    <a:gd name="T91" fmla="*/ 72 h 334"/>
                    <a:gd name="T92" fmla="*/ 515 w 575"/>
                    <a:gd name="T93" fmla="*/ 74 h 334"/>
                    <a:gd name="T94" fmla="*/ 518 w 575"/>
                    <a:gd name="T95" fmla="*/ 43 h 334"/>
                    <a:gd name="T96" fmla="*/ 529 w 575"/>
                    <a:gd name="T97" fmla="*/ 20 h 334"/>
                    <a:gd name="T98" fmla="*/ 548 w 575"/>
                    <a:gd name="T99" fmla="*/ 5 h 334"/>
                    <a:gd name="T100" fmla="*/ 560 w 575"/>
                    <a:gd name="T101" fmla="*/ 1 h 334"/>
                    <a:gd name="T102" fmla="*/ 575 w 575"/>
                    <a:gd name="T103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5" h="334">
                      <a:moveTo>
                        <a:pt x="23" y="334"/>
                      </a:moveTo>
                      <a:lnTo>
                        <a:pt x="7" y="315"/>
                      </a:lnTo>
                      <a:lnTo>
                        <a:pt x="0" y="296"/>
                      </a:lnTo>
                      <a:lnTo>
                        <a:pt x="0" y="275"/>
                      </a:lnTo>
                      <a:lnTo>
                        <a:pt x="7" y="258"/>
                      </a:lnTo>
                      <a:lnTo>
                        <a:pt x="20" y="243"/>
                      </a:lnTo>
                      <a:lnTo>
                        <a:pt x="37" y="234"/>
                      </a:lnTo>
                      <a:lnTo>
                        <a:pt x="59" y="230"/>
                      </a:lnTo>
                      <a:lnTo>
                        <a:pt x="84" y="235"/>
                      </a:lnTo>
                      <a:lnTo>
                        <a:pt x="86" y="220"/>
                      </a:lnTo>
                      <a:lnTo>
                        <a:pt x="90" y="208"/>
                      </a:lnTo>
                      <a:lnTo>
                        <a:pt x="103" y="189"/>
                      </a:lnTo>
                      <a:lnTo>
                        <a:pt x="121" y="176"/>
                      </a:lnTo>
                      <a:lnTo>
                        <a:pt x="141" y="172"/>
                      </a:lnTo>
                      <a:lnTo>
                        <a:pt x="161" y="174"/>
                      </a:lnTo>
                      <a:lnTo>
                        <a:pt x="180" y="183"/>
                      </a:lnTo>
                      <a:lnTo>
                        <a:pt x="195" y="199"/>
                      </a:lnTo>
                      <a:lnTo>
                        <a:pt x="203" y="223"/>
                      </a:lnTo>
                      <a:lnTo>
                        <a:pt x="227" y="229"/>
                      </a:lnTo>
                      <a:lnTo>
                        <a:pt x="245" y="239"/>
                      </a:lnTo>
                      <a:lnTo>
                        <a:pt x="260" y="254"/>
                      </a:lnTo>
                      <a:lnTo>
                        <a:pt x="271" y="274"/>
                      </a:lnTo>
                      <a:lnTo>
                        <a:pt x="285" y="245"/>
                      </a:lnTo>
                      <a:lnTo>
                        <a:pt x="306" y="221"/>
                      </a:lnTo>
                      <a:lnTo>
                        <a:pt x="319" y="211"/>
                      </a:lnTo>
                      <a:lnTo>
                        <a:pt x="333" y="204"/>
                      </a:lnTo>
                      <a:lnTo>
                        <a:pt x="365" y="197"/>
                      </a:lnTo>
                      <a:lnTo>
                        <a:pt x="366" y="186"/>
                      </a:lnTo>
                      <a:lnTo>
                        <a:pt x="370" y="175"/>
                      </a:lnTo>
                      <a:lnTo>
                        <a:pt x="386" y="158"/>
                      </a:lnTo>
                      <a:lnTo>
                        <a:pt x="395" y="154"/>
                      </a:lnTo>
                      <a:lnTo>
                        <a:pt x="407" y="151"/>
                      </a:lnTo>
                      <a:lnTo>
                        <a:pt x="419" y="154"/>
                      </a:lnTo>
                      <a:lnTo>
                        <a:pt x="432" y="160"/>
                      </a:lnTo>
                      <a:lnTo>
                        <a:pt x="433" y="143"/>
                      </a:lnTo>
                      <a:lnTo>
                        <a:pt x="443" y="127"/>
                      </a:lnTo>
                      <a:lnTo>
                        <a:pt x="459" y="117"/>
                      </a:lnTo>
                      <a:lnTo>
                        <a:pt x="470" y="118"/>
                      </a:lnTo>
                      <a:lnTo>
                        <a:pt x="480" y="123"/>
                      </a:lnTo>
                      <a:lnTo>
                        <a:pt x="475" y="113"/>
                      </a:lnTo>
                      <a:lnTo>
                        <a:pt x="472" y="102"/>
                      </a:lnTo>
                      <a:lnTo>
                        <a:pt x="473" y="93"/>
                      </a:lnTo>
                      <a:lnTo>
                        <a:pt x="476" y="84"/>
                      </a:lnTo>
                      <a:lnTo>
                        <a:pt x="483" y="78"/>
                      </a:lnTo>
                      <a:lnTo>
                        <a:pt x="491" y="73"/>
                      </a:lnTo>
                      <a:lnTo>
                        <a:pt x="502" y="72"/>
                      </a:lnTo>
                      <a:lnTo>
                        <a:pt x="515" y="74"/>
                      </a:lnTo>
                      <a:lnTo>
                        <a:pt x="518" y="43"/>
                      </a:lnTo>
                      <a:lnTo>
                        <a:pt x="529" y="20"/>
                      </a:lnTo>
                      <a:lnTo>
                        <a:pt x="548" y="5"/>
                      </a:lnTo>
                      <a:lnTo>
                        <a:pt x="560" y="1"/>
                      </a:lnTo>
                      <a:lnTo>
                        <a:pt x="57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Freeform 276">
                  <a:extLst>
                    <a:ext uri="{FF2B5EF4-FFF2-40B4-BE49-F238E27FC236}">
                      <a16:creationId xmlns:a16="http://schemas.microsoft.com/office/drawing/2014/main" id="{0B275CA4-66C9-4C90-AA97-F60E82409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6" y="2909888"/>
                  <a:ext cx="219075" cy="136525"/>
                </a:xfrm>
                <a:custGeom>
                  <a:avLst/>
                  <a:gdLst>
                    <a:gd name="T0" fmla="*/ 432 w 966"/>
                    <a:gd name="T1" fmla="*/ 753 h 771"/>
                    <a:gd name="T2" fmla="*/ 441 w 966"/>
                    <a:gd name="T3" fmla="*/ 721 h 771"/>
                    <a:gd name="T4" fmla="*/ 487 w 966"/>
                    <a:gd name="T5" fmla="*/ 730 h 771"/>
                    <a:gd name="T6" fmla="*/ 438 w 966"/>
                    <a:gd name="T7" fmla="*/ 659 h 771"/>
                    <a:gd name="T8" fmla="*/ 456 w 966"/>
                    <a:gd name="T9" fmla="*/ 612 h 771"/>
                    <a:gd name="T10" fmla="*/ 399 w 966"/>
                    <a:gd name="T11" fmla="*/ 636 h 771"/>
                    <a:gd name="T12" fmla="*/ 370 w 966"/>
                    <a:gd name="T13" fmla="*/ 612 h 771"/>
                    <a:gd name="T14" fmla="*/ 328 w 966"/>
                    <a:gd name="T15" fmla="*/ 610 h 771"/>
                    <a:gd name="T16" fmla="*/ 321 w 966"/>
                    <a:gd name="T17" fmla="*/ 578 h 771"/>
                    <a:gd name="T18" fmla="*/ 304 w 966"/>
                    <a:gd name="T19" fmla="*/ 556 h 771"/>
                    <a:gd name="T20" fmla="*/ 261 w 966"/>
                    <a:gd name="T21" fmla="*/ 527 h 771"/>
                    <a:gd name="T22" fmla="*/ 226 w 966"/>
                    <a:gd name="T23" fmla="*/ 521 h 771"/>
                    <a:gd name="T24" fmla="*/ 189 w 966"/>
                    <a:gd name="T25" fmla="*/ 519 h 771"/>
                    <a:gd name="T26" fmla="*/ 175 w 966"/>
                    <a:gd name="T27" fmla="*/ 486 h 771"/>
                    <a:gd name="T28" fmla="*/ 129 w 966"/>
                    <a:gd name="T29" fmla="*/ 512 h 771"/>
                    <a:gd name="T30" fmla="*/ 92 w 966"/>
                    <a:gd name="T31" fmla="*/ 496 h 771"/>
                    <a:gd name="T32" fmla="*/ 47 w 966"/>
                    <a:gd name="T33" fmla="*/ 456 h 771"/>
                    <a:gd name="T34" fmla="*/ 0 w 966"/>
                    <a:gd name="T35" fmla="*/ 412 h 771"/>
                    <a:gd name="T36" fmla="*/ 27 w 966"/>
                    <a:gd name="T37" fmla="*/ 382 h 771"/>
                    <a:gd name="T38" fmla="*/ 77 w 966"/>
                    <a:gd name="T39" fmla="*/ 352 h 771"/>
                    <a:gd name="T40" fmla="*/ 74 w 966"/>
                    <a:gd name="T41" fmla="*/ 312 h 771"/>
                    <a:gd name="T42" fmla="*/ 136 w 966"/>
                    <a:gd name="T43" fmla="*/ 309 h 771"/>
                    <a:gd name="T44" fmla="*/ 171 w 966"/>
                    <a:gd name="T45" fmla="*/ 277 h 771"/>
                    <a:gd name="T46" fmla="*/ 208 w 966"/>
                    <a:gd name="T47" fmla="*/ 255 h 771"/>
                    <a:gd name="T48" fmla="*/ 254 w 966"/>
                    <a:gd name="T49" fmla="*/ 303 h 771"/>
                    <a:gd name="T50" fmla="*/ 269 w 966"/>
                    <a:gd name="T51" fmla="*/ 270 h 771"/>
                    <a:gd name="T52" fmla="*/ 310 w 966"/>
                    <a:gd name="T53" fmla="*/ 292 h 771"/>
                    <a:gd name="T54" fmla="*/ 312 w 966"/>
                    <a:gd name="T55" fmla="*/ 247 h 771"/>
                    <a:gd name="T56" fmla="*/ 336 w 966"/>
                    <a:gd name="T57" fmla="*/ 237 h 771"/>
                    <a:gd name="T58" fmla="*/ 344 w 966"/>
                    <a:gd name="T59" fmla="*/ 201 h 771"/>
                    <a:gd name="T60" fmla="*/ 369 w 966"/>
                    <a:gd name="T61" fmla="*/ 162 h 771"/>
                    <a:gd name="T62" fmla="*/ 413 w 966"/>
                    <a:gd name="T63" fmla="*/ 169 h 771"/>
                    <a:gd name="T64" fmla="*/ 460 w 966"/>
                    <a:gd name="T65" fmla="*/ 265 h 771"/>
                    <a:gd name="T66" fmla="*/ 495 w 966"/>
                    <a:gd name="T67" fmla="*/ 226 h 771"/>
                    <a:gd name="T68" fmla="*/ 535 w 966"/>
                    <a:gd name="T69" fmla="*/ 245 h 771"/>
                    <a:gd name="T70" fmla="*/ 556 w 966"/>
                    <a:gd name="T71" fmla="*/ 264 h 771"/>
                    <a:gd name="T72" fmla="*/ 587 w 966"/>
                    <a:gd name="T73" fmla="*/ 227 h 771"/>
                    <a:gd name="T74" fmla="*/ 629 w 966"/>
                    <a:gd name="T75" fmla="*/ 228 h 771"/>
                    <a:gd name="T76" fmla="*/ 639 w 966"/>
                    <a:gd name="T77" fmla="*/ 184 h 771"/>
                    <a:gd name="T78" fmla="*/ 645 w 966"/>
                    <a:gd name="T79" fmla="*/ 141 h 771"/>
                    <a:gd name="T80" fmla="*/ 592 w 966"/>
                    <a:gd name="T81" fmla="*/ 98 h 771"/>
                    <a:gd name="T82" fmla="*/ 609 w 966"/>
                    <a:gd name="T83" fmla="*/ 60 h 771"/>
                    <a:gd name="T84" fmla="*/ 628 w 966"/>
                    <a:gd name="T85" fmla="*/ 14 h 771"/>
                    <a:gd name="T86" fmla="*/ 679 w 966"/>
                    <a:gd name="T87" fmla="*/ 9 h 771"/>
                    <a:gd name="T88" fmla="*/ 726 w 966"/>
                    <a:gd name="T89" fmla="*/ 43 h 771"/>
                    <a:gd name="T90" fmla="*/ 772 w 966"/>
                    <a:gd name="T91" fmla="*/ 0 h 771"/>
                    <a:gd name="T92" fmla="*/ 818 w 966"/>
                    <a:gd name="T93" fmla="*/ 40 h 771"/>
                    <a:gd name="T94" fmla="*/ 832 w 966"/>
                    <a:gd name="T95" fmla="*/ 73 h 771"/>
                    <a:gd name="T96" fmla="*/ 863 w 966"/>
                    <a:gd name="T97" fmla="*/ 42 h 771"/>
                    <a:gd name="T98" fmla="*/ 894 w 966"/>
                    <a:gd name="T99" fmla="*/ 58 h 771"/>
                    <a:gd name="T100" fmla="*/ 908 w 966"/>
                    <a:gd name="T101" fmla="*/ 36 h 771"/>
                    <a:gd name="T102" fmla="*/ 941 w 966"/>
                    <a:gd name="T103" fmla="*/ 19 h 771"/>
                    <a:gd name="T104" fmla="*/ 966 w 966"/>
                    <a:gd name="T105" fmla="*/ 66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66" h="771">
                      <a:moveTo>
                        <a:pt x="449" y="771"/>
                      </a:moveTo>
                      <a:lnTo>
                        <a:pt x="437" y="764"/>
                      </a:lnTo>
                      <a:lnTo>
                        <a:pt x="432" y="753"/>
                      </a:lnTo>
                      <a:lnTo>
                        <a:pt x="431" y="741"/>
                      </a:lnTo>
                      <a:lnTo>
                        <a:pt x="434" y="729"/>
                      </a:lnTo>
                      <a:lnTo>
                        <a:pt x="441" y="721"/>
                      </a:lnTo>
                      <a:lnTo>
                        <a:pt x="453" y="716"/>
                      </a:lnTo>
                      <a:lnTo>
                        <a:pt x="468" y="719"/>
                      </a:lnTo>
                      <a:lnTo>
                        <a:pt x="487" y="730"/>
                      </a:lnTo>
                      <a:lnTo>
                        <a:pt x="461" y="704"/>
                      </a:lnTo>
                      <a:lnTo>
                        <a:pt x="442" y="674"/>
                      </a:lnTo>
                      <a:lnTo>
                        <a:pt x="438" y="659"/>
                      </a:lnTo>
                      <a:lnTo>
                        <a:pt x="438" y="643"/>
                      </a:lnTo>
                      <a:lnTo>
                        <a:pt x="445" y="627"/>
                      </a:lnTo>
                      <a:lnTo>
                        <a:pt x="456" y="612"/>
                      </a:lnTo>
                      <a:lnTo>
                        <a:pt x="437" y="629"/>
                      </a:lnTo>
                      <a:lnTo>
                        <a:pt x="412" y="636"/>
                      </a:lnTo>
                      <a:lnTo>
                        <a:pt x="399" y="636"/>
                      </a:lnTo>
                      <a:lnTo>
                        <a:pt x="387" y="632"/>
                      </a:lnTo>
                      <a:lnTo>
                        <a:pt x="378" y="623"/>
                      </a:lnTo>
                      <a:lnTo>
                        <a:pt x="370" y="612"/>
                      </a:lnTo>
                      <a:lnTo>
                        <a:pt x="353" y="616"/>
                      </a:lnTo>
                      <a:lnTo>
                        <a:pt x="339" y="615"/>
                      </a:lnTo>
                      <a:lnTo>
                        <a:pt x="328" y="610"/>
                      </a:lnTo>
                      <a:lnTo>
                        <a:pt x="323" y="601"/>
                      </a:lnTo>
                      <a:lnTo>
                        <a:pt x="319" y="590"/>
                      </a:lnTo>
                      <a:lnTo>
                        <a:pt x="321" y="578"/>
                      </a:lnTo>
                      <a:lnTo>
                        <a:pt x="326" y="565"/>
                      </a:lnTo>
                      <a:lnTo>
                        <a:pt x="336" y="552"/>
                      </a:lnTo>
                      <a:lnTo>
                        <a:pt x="304" y="556"/>
                      </a:lnTo>
                      <a:lnTo>
                        <a:pt x="277" y="548"/>
                      </a:lnTo>
                      <a:lnTo>
                        <a:pt x="268" y="538"/>
                      </a:lnTo>
                      <a:lnTo>
                        <a:pt x="261" y="527"/>
                      </a:lnTo>
                      <a:lnTo>
                        <a:pt x="257" y="514"/>
                      </a:lnTo>
                      <a:lnTo>
                        <a:pt x="258" y="501"/>
                      </a:lnTo>
                      <a:lnTo>
                        <a:pt x="226" y="521"/>
                      </a:lnTo>
                      <a:lnTo>
                        <a:pt x="212" y="524"/>
                      </a:lnTo>
                      <a:lnTo>
                        <a:pt x="200" y="523"/>
                      </a:lnTo>
                      <a:lnTo>
                        <a:pt x="189" y="519"/>
                      </a:lnTo>
                      <a:lnTo>
                        <a:pt x="181" y="510"/>
                      </a:lnTo>
                      <a:lnTo>
                        <a:pt x="177" y="500"/>
                      </a:lnTo>
                      <a:lnTo>
                        <a:pt x="175" y="486"/>
                      </a:lnTo>
                      <a:lnTo>
                        <a:pt x="160" y="500"/>
                      </a:lnTo>
                      <a:lnTo>
                        <a:pt x="144" y="508"/>
                      </a:lnTo>
                      <a:lnTo>
                        <a:pt x="129" y="512"/>
                      </a:lnTo>
                      <a:lnTo>
                        <a:pt x="115" y="512"/>
                      </a:lnTo>
                      <a:lnTo>
                        <a:pt x="102" y="507"/>
                      </a:lnTo>
                      <a:lnTo>
                        <a:pt x="92" y="496"/>
                      </a:lnTo>
                      <a:lnTo>
                        <a:pt x="87" y="482"/>
                      </a:lnTo>
                      <a:lnTo>
                        <a:pt x="85" y="463"/>
                      </a:lnTo>
                      <a:lnTo>
                        <a:pt x="47" y="456"/>
                      </a:lnTo>
                      <a:lnTo>
                        <a:pt x="20" y="443"/>
                      </a:lnTo>
                      <a:lnTo>
                        <a:pt x="3" y="428"/>
                      </a:lnTo>
                      <a:lnTo>
                        <a:pt x="0" y="412"/>
                      </a:lnTo>
                      <a:lnTo>
                        <a:pt x="2" y="403"/>
                      </a:lnTo>
                      <a:lnTo>
                        <a:pt x="8" y="396"/>
                      </a:lnTo>
                      <a:lnTo>
                        <a:pt x="27" y="382"/>
                      </a:lnTo>
                      <a:lnTo>
                        <a:pt x="58" y="372"/>
                      </a:lnTo>
                      <a:lnTo>
                        <a:pt x="101" y="367"/>
                      </a:lnTo>
                      <a:lnTo>
                        <a:pt x="77" y="352"/>
                      </a:lnTo>
                      <a:lnTo>
                        <a:pt x="66" y="337"/>
                      </a:lnTo>
                      <a:lnTo>
                        <a:pt x="65" y="323"/>
                      </a:lnTo>
                      <a:lnTo>
                        <a:pt x="74" y="312"/>
                      </a:lnTo>
                      <a:lnTo>
                        <a:pt x="90" y="306"/>
                      </a:lnTo>
                      <a:lnTo>
                        <a:pt x="111" y="305"/>
                      </a:lnTo>
                      <a:lnTo>
                        <a:pt x="136" y="309"/>
                      </a:lnTo>
                      <a:lnTo>
                        <a:pt x="164" y="322"/>
                      </a:lnTo>
                      <a:lnTo>
                        <a:pt x="164" y="296"/>
                      </a:lnTo>
                      <a:lnTo>
                        <a:pt x="171" y="277"/>
                      </a:lnTo>
                      <a:lnTo>
                        <a:pt x="180" y="263"/>
                      </a:lnTo>
                      <a:lnTo>
                        <a:pt x="193" y="256"/>
                      </a:lnTo>
                      <a:lnTo>
                        <a:pt x="208" y="255"/>
                      </a:lnTo>
                      <a:lnTo>
                        <a:pt x="223" y="262"/>
                      </a:lnTo>
                      <a:lnTo>
                        <a:pt x="240" y="278"/>
                      </a:lnTo>
                      <a:lnTo>
                        <a:pt x="254" y="303"/>
                      </a:lnTo>
                      <a:lnTo>
                        <a:pt x="255" y="285"/>
                      </a:lnTo>
                      <a:lnTo>
                        <a:pt x="260" y="274"/>
                      </a:lnTo>
                      <a:lnTo>
                        <a:pt x="269" y="270"/>
                      </a:lnTo>
                      <a:lnTo>
                        <a:pt x="280" y="271"/>
                      </a:lnTo>
                      <a:lnTo>
                        <a:pt x="302" y="283"/>
                      </a:lnTo>
                      <a:lnTo>
                        <a:pt x="310" y="292"/>
                      </a:lnTo>
                      <a:lnTo>
                        <a:pt x="314" y="303"/>
                      </a:lnTo>
                      <a:lnTo>
                        <a:pt x="308" y="271"/>
                      </a:lnTo>
                      <a:lnTo>
                        <a:pt x="312" y="247"/>
                      </a:lnTo>
                      <a:lnTo>
                        <a:pt x="317" y="241"/>
                      </a:lnTo>
                      <a:lnTo>
                        <a:pt x="326" y="237"/>
                      </a:lnTo>
                      <a:lnTo>
                        <a:pt x="336" y="237"/>
                      </a:lnTo>
                      <a:lnTo>
                        <a:pt x="347" y="240"/>
                      </a:lnTo>
                      <a:lnTo>
                        <a:pt x="344" y="219"/>
                      </a:lnTo>
                      <a:lnTo>
                        <a:pt x="344" y="201"/>
                      </a:lnTo>
                      <a:lnTo>
                        <a:pt x="352" y="176"/>
                      </a:lnTo>
                      <a:lnTo>
                        <a:pt x="359" y="167"/>
                      </a:lnTo>
                      <a:lnTo>
                        <a:pt x="369" y="162"/>
                      </a:lnTo>
                      <a:lnTo>
                        <a:pt x="379" y="160"/>
                      </a:lnTo>
                      <a:lnTo>
                        <a:pt x="391" y="160"/>
                      </a:lnTo>
                      <a:lnTo>
                        <a:pt x="413" y="169"/>
                      </a:lnTo>
                      <a:lnTo>
                        <a:pt x="435" y="191"/>
                      </a:lnTo>
                      <a:lnTo>
                        <a:pt x="451" y="223"/>
                      </a:lnTo>
                      <a:lnTo>
                        <a:pt x="460" y="265"/>
                      </a:lnTo>
                      <a:lnTo>
                        <a:pt x="469" y="245"/>
                      </a:lnTo>
                      <a:lnTo>
                        <a:pt x="481" y="231"/>
                      </a:lnTo>
                      <a:lnTo>
                        <a:pt x="495" y="226"/>
                      </a:lnTo>
                      <a:lnTo>
                        <a:pt x="509" y="226"/>
                      </a:lnTo>
                      <a:lnTo>
                        <a:pt x="523" y="233"/>
                      </a:lnTo>
                      <a:lnTo>
                        <a:pt x="535" y="245"/>
                      </a:lnTo>
                      <a:lnTo>
                        <a:pt x="544" y="262"/>
                      </a:lnTo>
                      <a:lnTo>
                        <a:pt x="549" y="285"/>
                      </a:lnTo>
                      <a:lnTo>
                        <a:pt x="556" y="264"/>
                      </a:lnTo>
                      <a:lnTo>
                        <a:pt x="564" y="247"/>
                      </a:lnTo>
                      <a:lnTo>
                        <a:pt x="575" y="236"/>
                      </a:lnTo>
                      <a:lnTo>
                        <a:pt x="587" y="227"/>
                      </a:lnTo>
                      <a:lnTo>
                        <a:pt x="600" y="223"/>
                      </a:lnTo>
                      <a:lnTo>
                        <a:pt x="614" y="223"/>
                      </a:lnTo>
                      <a:lnTo>
                        <a:pt x="629" y="228"/>
                      </a:lnTo>
                      <a:lnTo>
                        <a:pt x="644" y="237"/>
                      </a:lnTo>
                      <a:lnTo>
                        <a:pt x="635" y="209"/>
                      </a:lnTo>
                      <a:lnTo>
                        <a:pt x="639" y="184"/>
                      </a:lnTo>
                      <a:lnTo>
                        <a:pt x="654" y="165"/>
                      </a:lnTo>
                      <a:lnTo>
                        <a:pt x="681" y="154"/>
                      </a:lnTo>
                      <a:lnTo>
                        <a:pt x="645" y="141"/>
                      </a:lnTo>
                      <a:lnTo>
                        <a:pt x="618" y="128"/>
                      </a:lnTo>
                      <a:lnTo>
                        <a:pt x="601" y="113"/>
                      </a:lnTo>
                      <a:lnTo>
                        <a:pt x="592" y="98"/>
                      </a:lnTo>
                      <a:lnTo>
                        <a:pt x="590" y="83"/>
                      </a:lnTo>
                      <a:lnTo>
                        <a:pt x="597" y="70"/>
                      </a:lnTo>
                      <a:lnTo>
                        <a:pt x="609" y="60"/>
                      </a:lnTo>
                      <a:lnTo>
                        <a:pt x="629" y="54"/>
                      </a:lnTo>
                      <a:lnTo>
                        <a:pt x="624" y="30"/>
                      </a:lnTo>
                      <a:lnTo>
                        <a:pt x="628" y="14"/>
                      </a:lnTo>
                      <a:lnTo>
                        <a:pt x="641" y="7"/>
                      </a:lnTo>
                      <a:lnTo>
                        <a:pt x="659" y="5"/>
                      </a:lnTo>
                      <a:lnTo>
                        <a:pt x="679" y="9"/>
                      </a:lnTo>
                      <a:lnTo>
                        <a:pt x="699" y="17"/>
                      </a:lnTo>
                      <a:lnTo>
                        <a:pt x="715" y="29"/>
                      </a:lnTo>
                      <a:lnTo>
                        <a:pt x="726" y="43"/>
                      </a:lnTo>
                      <a:lnTo>
                        <a:pt x="739" y="17"/>
                      </a:lnTo>
                      <a:lnTo>
                        <a:pt x="755" y="4"/>
                      </a:lnTo>
                      <a:lnTo>
                        <a:pt x="772" y="0"/>
                      </a:lnTo>
                      <a:lnTo>
                        <a:pt x="790" y="7"/>
                      </a:lnTo>
                      <a:lnTo>
                        <a:pt x="806" y="21"/>
                      </a:lnTo>
                      <a:lnTo>
                        <a:pt x="818" y="40"/>
                      </a:lnTo>
                      <a:lnTo>
                        <a:pt x="826" y="65"/>
                      </a:lnTo>
                      <a:lnTo>
                        <a:pt x="827" y="91"/>
                      </a:lnTo>
                      <a:lnTo>
                        <a:pt x="832" y="73"/>
                      </a:lnTo>
                      <a:lnTo>
                        <a:pt x="840" y="58"/>
                      </a:lnTo>
                      <a:lnTo>
                        <a:pt x="851" y="48"/>
                      </a:lnTo>
                      <a:lnTo>
                        <a:pt x="863" y="42"/>
                      </a:lnTo>
                      <a:lnTo>
                        <a:pt x="876" y="42"/>
                      </a:lnTo>
                      <a:lnTo>
                        <a:pt x="887" y="47"/>
                      </a:lnTo>
                      <a:lnTo>
                        <a:pt x="894" y="58"/>
                      </a:lnTo>
                      <a:lnTo>
                        <a:pt x="898" y="76"/>
                      </a:lnTo>
                      <a:lnTo>
                        <a:pt x="901" y="53"/>
                      </a:lnTo>
                      <a:lnTo>
                        <a:pt x="908" y="36"/>
                      </a:lnTo>
                      <a:lnTo>
                        <a:pt x="918" y="24"/>
                      </a:lnTo>
                      <a:lnTo>
                        <a:pt x="929" y="19"/>
                      </a:lnTo>
                      <a:lnTo>
                        <a:pt x="941" y="19"/>
                      </a:lnTo>
                      <a:lnTo>
                        <a:pt x="951" y="27"/>
                      </a:lnTo>
                      <a:lnTo>
                        <a:pt x="961" y="42"/>
                      </a:lnTo>
                      <a:lnTo>
                        <a:pt x="966" y="6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Freeform 277">
                  <a:extLst>
                    <a:ext uri="{FF2B5EF4-FFF2-40B4-BE49-F238E27FC236}">
                      <a16:creationId xmlns:a16="http://schemas.microsoft.com/office/drawing/2014/main" id="{2FA83017-1FC3-4462-973E-D5EBB9C807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2638" y="2925763"/>
                  <a:ext cx="92075" cy="34925"/>
                </a:xfrm>
                <a:custGeom>
                  <a:avLst/>
                  <a:gdLst>
                    <a:gd name="T0" fmla="*/ 238 w 410"/>
                    <a:gd name="T1" fmla="*/ 176 h 193"/>
                    <a:gd name="T2" fmla="*/ 205 w 410"/>
                    <a:gd name="T3" fmla="*/ 191 h 193"/>
                    <a:gd name="T4" fmla="*/ 190 w 410"/>
                    <a:gd name="T5" fmla="*/ 193 h 193"/>
                    <a:gd name="T6" fmla="*/ 179 w 410"/>
                    <a:gd name="T7" fmla="*/ 191 h 193"/>
                    <a:gd name="T8" fmla="*/ 168 w 410"/>
                    <a:gd name="T9" fmla="*/ 184 h 193"/>
                    <a:gd name="T10" fmla="*/ 160 w 410"/>
                    <a:gd name="T11" fmla="*/ 175 h 193"/>
                    <a:gd name="T12" fmla="*/ 148 w 410"/>
                    <a:gd name="T13" fmla="*/ 145 h 193"/>
                    <a:gd name="T14" fmla="*/ 136 w 410"/>
                    <a:gd name="T15" fmla="*/ 155 h 193"/>
                    <a:gd name="T16" fmla="*/ 123 w 410"/>
                    <a:gd name="T17" fmla="*/ 161 h 193"/>
                    <a:gd name="T18" fmla="*/ 110 w 410"/>
                    <a:gd name="T19" fmla="*/ 161 h 193"/>
                    <a:gd name="T20" fmla="*/ 100 w 410"/>
                    <a:gd name="T21" fmla="*/ 157 h 193"/>
                    <a:gd name="T22" fmla="*/ 91 w 410"/>
                    <a:gd name="T23" fmla="*/ 150 h 193"/>
                    <a:gd name="T24" fmla="*/ 88 w 410"/>
                    <a:gd name="T25" fmla="*/ 139 h 193"/>
                    <a:gd name="T26" fmla="*/ 90 w 410"/>
                    <a:gd name="T27" fmla="*/ 126 h 193"/>
                    <a:gd name="T28" fmla="*/ 99 w 410"/>
                    <a:gd name="T29" fmla="*/ 110 h 193"/>
                    <a:gd name="T30" fmla="*/ 54 w 410"/>
                    <a:gd name="T31" fmla="*/ 103 h 193"/>
                    <a:gd name="T32" fmla="*/ 22 w 410"/>
                    <a:gd name="T33" fmla="*/ 90 h 193"/>
                    <a:gd name="T34" fmla="*/ 4 w 410"/>
                    <a:gd name="T35" fmla="*/ 74 h 193"/>
                    <a:gd name="T36" fmla="*/ 1 w 410"/>
                    <a:gd name="T37" fmla="*/ 65 h 193"/>
                    <a:gd name="T38" fmla="*/ 0 w 410"/>
                    <a:gd name="T39" fmla="*/ 57 h 193"/>
                    <a:gd name="T40" fmla="*/ 3 w 410"/>
                    <a:gd name="T41" fmla="*/ 49 h 193"/>
                    <a:gd name="T42" fmla="*/ 8 w 410"/>
                    <a:gd name="T43" fmla="*/ 42 h 193"/>
                    <a:gd name="T44" fmla="*/ 29 w 410"/>
                    <a:gd name="T45" fmla="*/ 31 h 193"/>
                    <a:gd name="T46" fmla="*/ 60 w 410"/>
                    <a:gd name="T47" fmla="*/ 27 h 193"/>
                    <a:gd name="T48" fmla="*/ 103 w 410"/>
                    <a:gd name="T49" fmla="*/ 32 h 193"/>
                    <a:gd name="T50" fmla="*/ 104 w 410"/>
                    <a:gd name="T51" fmla="*/ 25 h 193"/>
                    <a:gd name="T52" fmla="*/ 109 w 410"/>
                    <a:gd name="T53" fmla="*/ 20 h 193"/>
                    <a:gd name="T54" fmla="*/ 125 w 410"/>
                    <a:gd name="T55" fmla="*/ 13 h 193"/>
                    <a:gd name="T56" fmla="*/ 144 w 410"/>
                    <a:gd name="T57" fmla="*/ 16 h 193"/>
                    <a:gd name="T58" fmla="*/ 152 w 410"/>
                    <a:gd name="T59" fmla="*/ 23 h 193"/>
                    <a:gd name="T60" fmla="*/ 156 w 410"/>
                    <a:gd name="T61" fmla="*/ 32 h 193"/>
                    <a:gd name="T62" fmla="*/ 165 w 410"/>
                    <a:gd name="T63" fmla="*/ 14 h 193"/>
                    <a:gd name="T64" fmla="*/ 178 w 410"/>
                    <a:gd name="T65" fmla="*/ 4 h 193"/>
                    <a:gd name="T66" fmla="*/ 193 w 410"/>
                    <a:gd name="T67" fmla="*/ 0 h 193"/>
                    <a:gd name="T68" fmla="*/ 209 w 410"/>
                    <a:gd name="T69" fmla="*/ 2 h 193"/>
                    <a:gd name="T70" fmla="*/ 227 w 410"/>
                    <a:gd name="T71" fmla="*/ 9 h 193"/>
                    <a:gd name="T72" fmla="*/ 245 w 410"/>
                    <a:gd name="T73" fmla="*/ 21 h 193"/>
                    <a:gd name="T74" fmla="*/ 279 w 410"/>
                    <a:gd name="T75" fmla="*/ 55 h 193"/>
                    <a:gd name="T76" fmla="*/ 286 w 410"/>
                    <a:gd name="T77" fmla="*/ 44 h 193"/>
                    <a:gd name="T78" fmla="*/ 295 w 410"/>
                    <a:gd name="T79" fmla="*/ 38 h 193"/>
                    <a:gd name="T80" fmla="*/ 313 w 410"/>
                    <a:gd name="T81" fmla="*/ 30 h 193"/>
                    <a:gd name="T82" fmla="*/ 331 w 410"/>
                    <a:gd name="T83" fmla="*/ 34 h 193"/>
                    <a:gd name="T84" fmla="*/ 349 w 410"/>
                    <a:gd name="T85" fmla="*/ 45 h 193"/>
                    <a:gd name="T86" fmla="*/ 366 w 410"/>
                    <a:gd name="T87" fmla="*/ 64 h 193"/>
                    <a:gd name="T88" fmla="*/ 384 w 410"/>
                    <a:gd name="T89" fmla="*/ 88 h 193"/>
                    <a:gd name="T90" fmla="*/ 398 w 410"/>
                    <a:gd name="T91" fmla="*/ 117 h 193"/>
                    <a:gd name="T92" fmla="*/ 410 w 410"/>
                    <a:gd name="T93" fmla="*/ 14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10" h="193">
                      <a:moveTo>
                        <a:pt x="238" y="176"/>
                      </a:moveTo>
                      <a:lnTo>
                        <a:pt x="205" y="191"/>
                      </a:lnTo>
                      <a:lnTo>
                        <a:pt x="190" y="193"/>
                      </a:lnTo>
                      <a:lnTo>
                        <a:pt x="179" y="191"/>
                      </a:lnTo>
                      <a:lnTo>
                        <a:pt x="168" y="184"/>
                      </a:lnTo>
                      <a:lnTo>
                        <a:pt x="160" y="175"/>
                      </a:lnTo>
                      <a:lnTo>
                        <a:pt x="148" y="145"/>
                      </a:lnTo>
                      <a:lnTo>
                        <a:pt x="136" y="155"/>
                      </a:lnTo>
                      <a:lnTo>
                        <a:pt x="123" y="161"/>
                      </a:lnTo>
                      <a:lnTo>
                        <a:pt x="110" y="161"/>
                      </a:lnTo>
                      <a:lnTo>
                        <a:pt x="100" y="157"/>
                      </a:lnTo>
                      <a:lnTo>
                        <a:pt x="91" y="150"/>
                      </a:lnTo>
                      <a:lnTo>
                        <a:pt x="88" y="139"/>
                      </a:lnTo>
                      <a:lnTo>
                        <a:pt x="90" y="126"/>
                      </a:lnTo>
                      <a:lnTo>
                        <a:pt x="99" y="110"/>
                      </a:lnTo>
                      <a:lnTo>
                        <a:pt x="54" y="103"/>
                      </a:lnTo>
                      <a:lnTo>
                        <a:pt x="22" y="90"/>
                      </a:lnTo>
                      <a:lnTo>
                        <a:pt x="4" y="74"/>
                      </a:lnTo>
                      <a:lnTo>
                        <a:pt x="1" y="65"/>
                      </a:lnTo>
                      <a:lnTo>
                        <a:pt x="0" y="57"/>
                      </a:lnTo>
                      <a:lnTo>
                        <a:pt x="3" y="49"/>
                      </a:lnTo>
                      <a:lnTo>
                        <a:pt x="8" y="42"/>
                      </a:lnTo>
                      <a:lnTo>
                        <a:pt x="29" y="31"/>
                      </a:lnTo>
                      <a:lnTo>
                        <a:pt x="60" y="27"/>
                      </a:lnTo>
                      <a:lnTo>
                        <a:pt x="103" y="32"/>
                      </a:lnTo>
                      <a:lnTo>
                        <a:pt x="104" y="25"/>
                      </a:lnTo>
                      <a:lnTo>
                        <a:pt x="109" y="20"/>
                      </a:lnTo>
                      <a:lnTo>
                        <a:pt x="125" y="13"/>
                      </a:lnTo>
                      <a:lnTo>
                        <a:pt x="144" y="16"/>
                      </a:lnTo>
                      <a:lnTo>
                        <a:pt x="152" y="23"/>
                      </a:lnTo>
                      <a:lnTo>
                        <a:pt x="156" y="32"/>
                      </a:lnTo>
                      <a:lnTo>
                        <a:pt x="165" y="14"/>
                      </a:lnTo>
                      <a:lnTo>
                        <a:pt x="178" y="4"/>
                      </a:lnTo>
                      <a:lnTo>
                        <a:pt x="193" y="0"/>
                      </a:lnTo>
                      <a:lnTo>
                        <a:pt x="209" y="2"/>
                      </a:lnTo>
                      <a:lnTo>
                        <a:pt x="227" y="9"/>
                      </a:lnTo>
                      <a:lnTo>
                        <a:pt x="245" y="21"/>
                      </a:lnTo>
                      <a:lnTo>
                        <a:pt x="279" y="55"/>
                      </a:lnTo>
                      <a:lnTo>
                        <a:pt x="286" y="44"/>
                      </a:lnTo>
                      <a:lnTo>
                        <a:pt x="295" y="38"/>
                      </a:lnTo>
                      <a:lnTo>
                        <a:pt x="313" y="30"/>
                      </a:lnTo>
                      <a:lnTo>
                        <a:pt x="331" y="34"/>
                      </a:lnTo>
                      <a:lnTo>
                        <a:pt x="349" y="45"/>
                      </a:lnTo>
                      <a:lnTo>
                        <a:pt x="366" y="64"/>
                      </a:lnTo>
                      <a:lnTo>
                        <a:pt x="384" y="88"/>
                      </a:lnTo>
                      <a:lnTo>
                        <a:pt x="398" y="117"/>
                      </a:lnTo>
                      <a:lnTo>
                        <a:pt x="410" y="14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1" name="Freeform 278">
                  <a:extLst>
                    <a:ext uri="{FF2B5EF4-FFF2-40B4-BE49-F238E27FC236}">
                      <a16:creationId xmlns:a16="http://schemas.microsoft.com/office/drawing/2014/main" id="{93234971-203A-4BE6-8C51-EB5B014B2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7538" y="3000375"/>
                  <a:ext cx="65088" cy="42863"/>
                </a:xfrm>
                <a:custGeom>
                  <a:avLst/>
                  <a:gdLst>
                    <a:gd name="T0" fmla="*/ 287 w 287"/>
                    <a:gd name="T1" fmla="*/ 190 h 247"/>
                    <a:gd name="T2" fmla="*/ 281 w 287"/>
                    <a:gd name="T3" fmla="*/ 219 h 247"/>
                    <a:gd name="T4" fmla="*/ 265 w 287"/>
                    <a:gd name="T5" fmla="*/ 235 h 247"/>
                    <a:gd name="T6" fmla="*/ 256 w 287"/>
                    <a:gd name="T7" fmla="*/ 238 h 247"/>
                    <a:gd name="T8" fmla="*/ 245 w 287"/>
                    <a:gd name="T9" fmla="*/ 237 h 247"/>
                    <a:gd name="T10" fmla="*/ 232 w 287"/>
                    <a:gd name="T11" fmla="*/ 231 h 247"/>
                    <a:gd name="T12" fmla="*/ 219 w 287"/>
                    <a:gd name="T13" fmla="*/ 221 h 247"/>
                    <a:gd name="T14" fmla="*/ 199 w 287"/>
                    <a:gd name="T15" fmla="*/ 240 h 247"/>
                    <a:gd name="T16" fmla="*/ 180 w 287"/>
                    <a:gd name="T17" fmla="*/ 247 h 247"/>
                    <a:gd name="T18" fmla="*/ 164 w 287"/>
                    <a:gd name="T19" fmla="*/ 245 h 247"/>
                    <a:gd name="T20" fmla="*/ 152 w 287"/>
                    <a:gd name="T21" fmla="*/ 235 h 247"/>
                    <a:gd name="T22" fmla="*/ 145 w 287"/>
                    <a:gd name="T23" fmla="*/ 217 h 247"/>
                    <a:gd name="T24" fmla="*/ 144 w 287"/>
                    <a:gd name="T25" fmla="*/ 198 h 247"/>
                    <a:gd name="T26" fmla="*/ 148 w 287"/>
                    <a:gd name="T27" fmla="*/ 177 h 247"/>
                    <a:gd name="T28" fmla="*/ 159 w 287"/>
                    <a:gd name="T29" fmla="*/ 157 h 247"/>
                    <a:gd name="T30" fmla="*/ 136 w 287"/>
                    <a:gd name="T31" fmla="*/ 166 h 247"/>
                    <a:gd name="T32" fmla="*/ 116 w 287"/>
                    <a:gd name="T33" fmla="*/ 169 h 247"/>
                    <a:gd name="T34" fmla="*/ 99 w 287"/>
                    <a:gd name="T35" fmla="*/ 166 h 247"/>
                    <a:gd name="T36" fmla="*/ 86 w 287"/>
                    <a:gd name="T37" fmla="*/ 158 h 247"/>
                    <a:gd name="T38" fmla="*/ 78 w 287"/>
                    <a:gd name="T39" fmla="*/ 144 h 247"/>
                    <a:gd name="T40" fmla="*/ 74 w 287"/>
                    <a:gd name="T41" fmla="*/ 128 h 247"/>
                    <a:gd name="T42" fmla="*/ 75 w 287"/>
                    <a:gd name="T43" fmla="*/ 107 h 247"/>
                    <a:gd name="T44" fmla="*/ 80 w 287"/>
                    <a:gd name="T45" fmla="*/ 86 h 247"/>
                    <a:gd name="T46" fmla="*/ 56 w 287"/>
                    <a:gd name="T47" fmla="*/ 92 h 247"/>
                    <a:gd name="T48" fmla="*/ 36 w 287"/>
                    <a:gd name="T49" fmla="*/ 91 h 247"/>
                    <a:gd name="T50" fmla="*/ 19 w 287"/>
                    <a:gd name="T51" fmla="*/ 84 h 247"/>
                    <a:gd name="T52" fmla="*/ 7 w 287"/>
                    <a:gd name="T53" fmla="*/ 72 h 247"/>
                    <a:gd name="T54" fmla="*/ 0 w 287"/>
                    <a:gd name="T55" fmla="*/ 56 h 247"/>
                    <a:gd name="T56" fmla="*/ 0 w 287"/>
                    <a:gd name="T57" fmla="*/ 38 h 247"/>
                    <a:gd name="T58" fmla="*/ 8 w 287"/>
                    <a:gd name="T59" fmla="*/ 19 h 247"/>
                    <a:gd name="T60" fmla="*/ 24 w 287"/>
                    <a:gd name="T6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7" h="247">
                      <a:moveTo>
                        <a:pt x="287" y="190"/>
                      </a:moveTo>
                      <a:lnTo>
                        <a:pt x="281" y="219"/>
                      </a:lnTo>
                      <a:lnTo>
                        <a:pt x="265" y="235"/>
                      </a:lnTo>
                      <a:lnTo>
                        <a:pt x="256" y="238"/>
                      </a:lnTo>
                      <a:lnTo>
                        <a:pt x="245" y="237"/>
                      </a:lnTo>
                      <a:lnTo>
                        <a:pt x="232" y="231"/>
                      </a:lnTo>
                      <a:lnTo>
                        <a:pt x="219" y="221"/>
                      </a:lnTo>
                      <a:lnTo>
                        <a:pt x="199" y="240"/>
                      </a:lnTo>
                      <a:lnTo>
                        <a:pt x="180" y="247"/>
                      </a:lnTo>
                      <a:lnTo>
                        <a:pt x="164" y="245"/>
                      </a:lnTo>
                      <a:lnTo>
                        <a:pt x="152" y="235"/>
                      </a:lnTo>
                      <a:lnTo>
                        <a:pt x="145" y="217"/>
                      </a:lnTo>
                      <a:lnTo>
                        <a:pt x="144" y="198"/>
                      </a:lnTo>
                      <a:lnTo>
                        <a:pt x="148" y="177"/>
                      </a:lnTo>
                      <a:lnTo>
                        <a:pt x="159" y="157"/>
                      </a:lnTo>
                      <a:lnTo>
                        <a:pt x="136" y="166"/>
                      </a:lnTo>
                      <a:lnTo>
                        <a:pt x="116" y="169"/>
                      </a:lnTo>
                      <a:lnTo>
                        <a:pt x="99" y="166"/>
                      </a:lnTo>
                      <a:lnTo>
                        <a:pt x="86" y="158"/>
                      </a:lnTo>
                      <a:lnTo>
                        <a:pt x="78" y="144"/>
                      </a:lnTo>
                      <a:lnTo>
                        <a:pt x="74" y="128"/>
                      </a:lnTo>
                      <a:lnTo>
                        <a:pt x="75" y="107"/>
                      </a:lnTo>
                      <a:lnTo>
                        <a:pt x="80" y="86"/>
                      </a:lnTo>
                      <a:lnTo>
                        <a:pt x="56" y="92"/>
                      </a:lnTo>
                      <a:lnTo>
                        <a:pt x="36" y="91"/>
                      </a:lnTo>
                      <a:lnTo>
                        <a:pt x="19" y="84"/>
                      </a:lnTo>
                      <a:lnTo>
                        <a:pt x="7" y="72"/>
                      </a:lnTo>
                      <a:lnTo>
                        <a:pt x="0" y="56"/>
                      </a:lnTo>
                      <a:lnTo>
                        <a:pt x="0" y="38"/>
                      </a:lnTo>
                      <a:lnTo>
                        <a:pt x="8" y="1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2" name="Freeform 279">
                  <a:extLst>
                    <a:ext uri="{FF2B5EF4-FFF2-40B4-BE49-F238E27FC236}">
                      <a16:creationId xmlns:a16="http://schemas.microsoft.com/office/drawing/2014/main" id="{D53C2BA7-2BDB-4E11-B3D6-9B0FB2688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4838" y="2922588"/>
                  <a:ext cx="42863" cy="31750"/>
                </a:xfrm>
                <a:custGeom>
                  <a:avLst/>
                  <a:gdLst>
                    <a:gd name="T0" fmla="*/ 115 w 187"/>
                    <a:gd name="T1" fmla="*/ 10 h 183"/>
                    <a:gd name="T2" fmla="*/ 100 w 187"/>
                    <a:gd name="T3" fmla="*/ 2 h 183"/>
                    <a:gd name="T4" fmla="*/ 85 w 187"/>
                    <a:gd name="T5" fmla="*/ 0 h 183"/>
                    <a:gd name="T6" fmla="*/ 72 w 187"/>
                    <a:gd name="T7" fmla="*/ 2 h 183"/>
                    <a:gd name="T8" fmla="*/ 60 w 187"/>
                    <a:gd name="T9" fmla="*/ 7 h 183"/>
                    <a:gd name="T10" fmla="*/ 54 w 187"/>
                    <a:gd name="T11" fmla="*/ 14 h 183"/>
                    <a:gd name="T12" fmla="*/ 52 w 187"/>
                    <a:gd name="T13" fmla="*/ 23 h 183"/>
                    <a:gd name="T14" fmla="*/ 57 w 187"/>
                    <a:gd name="T15" fmla="*/ 33 h 183"/>
                    <a:gd name="T16" fmla="*/ 70 w 187"/>
                    <a:gd name="T17" fmla="*/ 43 h 183"/>
                    <a:gd name="T18" fmla="*/ 41 w 187"/>
                    <a:gd name="T19" fmla="*/ 48 h 183"/>
                    <a:gd name="T20" fmla="*/ 21 w 187"/>
                    <a:gd name="T21" fmla="*/ 58 h 183"/>
                    <a:gd name="T22" fmla="*/ 7 w 187"/>
                    <a:gd name="T23" fmla="*/ 67 h 183"/>
                    <a:gd name="T24" fmla="*/ 0 w 187"/>
                    <a:gd name="T25" fmla="*/ 79 h 183"/>
                    <a:gd name="T26" fmla="*/ 1 w 187"/>
                    <a:gd name="T27" fmla="*/ 91 h 183"/>
                    <a:gd name="T28" fmla="*/ 9 w 187"/>
                    <a:gd name="T29" fmla="*/ 100 h 183"/>
                    <a:gd name="T30" fmla="*/ 25 w 187"/>
                    <a:gd name="T31" fmla="*/ 109 h 183"/>
                    <a:gd name="T32" fmla="*/ 47 w 187"/>
                    <a:gd name="T33" fmla="*/ 113 h 183"/>
                    <a:gd name="T34" fmla="*/ 39 w 187"/>
                    <a:gd name="T35" fmla="*/ 140 h 183"/>
                    <a:gd name="T36" fmla="*/ 38 w 187"/>
                    <a:gd name="T37" fmla="*/ 159 h 183"/>
                    <a:gd name="T38" fmla="*/ 43 w 187"/>
                    <a:gd name="T39" fmla="*/ 173 h 183"/>
                    <a:gd name="T40" fmla="*/ 54 w 187"/>
                    <a:gd name="T41" fmla="*/ 181 h 183"/>
                    <a:gd name="T42" fmla="*/ 68 w 187"/>
                    <a:gd name="T43" fmla="*/ 181 h 183"/>
                    <a:gd name="T44" fmla="*/ 84 w 187"/>
                    <a:gd name="T45" fmla="*/ 174 h 183"/>
                    <a:gd name="T46" fmla="*/ 101 w 187"/>
                    <a:gd name="T47" fmla="*/ 160 h 183"/>
                    <a:gd name="T48" fmla="*/ 119 w 187"/>
                    <a:gd name="T49" fmla="*/ 140 h 183"/>
                    <a:gd name="T50" fmla="*/ 118 w 187"/>
                    <a:gd name="T51" fmla="*/ 157 h 183"/>
                    <a:gd name="T52" fmla="*/ 122 w 187"/>
                    <a:gd name="T53" fmla="*/ 170 h 183"/>
                    <a:gd name="T54" fmla="*/ 131 w 187"/>
                    <a:gd name="T55" fmla="*/ 178 h 183"/>
                    <a:gd name="T56" fmla="*/ 142 w 187"/>
                    <a:gd name="T57" fmla="*/ 183 h 183"/>
                    <a:gd name="T58" fmla="*/ 155 w 187"/>
                    <a:gd name="T59" fmla="*/ 183 h 183"/>
                    <a:gd name="T60" fmla="*/ 168 w 187"/>
                    <a:gd name="T61" fmla="*/ 178 h 183"/>
                    <a:gd name="T62" fmla="*/ 179 w 187"/>
                    <a:gd name="T63" fmla="*/ 169 h 183"/>
                    <a:gd name="T64" fmla="*/ 187 w 187"/>
                    <a:gd name="T65" fmla="*/ 154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7" h="183">
                      <a:moveTo>
                        <a:pt x="115" y="10"/>
                      </a:moveTo>
                      <a:lnTo>
                        <a:pt x="100" y="2"/>
                      </a:lnTo>
                      <a:lnTo>
                        <a:pt x="85" y="0"/>
                      </a:lnTo>
                      <a:lnTo>
                        <a:pt x="72" y="2"/>
                      </a:lnTo>
                      <a:lnTo>
                        <a:pt x="60" y="7"/>
                      </a:lnTo>
                      <a:lnTo>
                        <a:pt x="54" y="14"/>
                      </a:lnTo>
                      <a:lnTo>
                        <a:pt x="52" y="23"/>
                      </a:lnTo>
                      <a:lnTo>
                        <a:pt x="57" y="33"/>
                      </a:lnTo>
                      <a:lnTo>
                        <a:pt x="70" y="43"/>
                      </a:lnTo>
                      <a:lnTo>
                        <a:pt x="41" y="48"/>
                      </a:lnTo>
                      <a:lnTo>
                        <a:pt x="21" y="58"/>
                      </a:lnTo>
                      <a:lnTo>
                        <a:pt x="7" y="67"/>
                      </a:lnTo>
                      <a:lnTo>
                        <a:pt x="0" y="79"/>
                      </a:lnTo>
                      <a:lnTo>
                        <a:pt x="1" y="91"/>
                      </a:lnTo>
                      <a:lnTo>
                        <a:pt x="9" y="100"/>
                      </a:lnTo>
                      <a:lnTo>
                        <a:pt x="25" y="109"/>
                      </a:lnTo>
                      <a:lnTo>
                        <a:pt x="47" y="113"/>
                      </a:lnTo>
                      <a:lnTo>
                        <a:pt x="39" y="140"/>
                      </a:lnTo>
                      <a:lnTo>
                        <a:pt x="38" y="159"/>
                      </a:lnTo>
                      <a:lnTo>
                        <a:pt x="43" y="173"/>
                      </a:lnTo>
                      <a:lnTo>
                        <a:pt x="54" y="181"/>
                      </a:lnTo>
                      <a:lnTo>
                        <a:pt x="68" y="181"/>
                      </a:lnTo>
                      <a:lnTo>
                        <a:pt x="84" y="174"/>
                      </a:lnTo>
                      <a:lnTo>
                        <a:pt x="101" y="160"/>
                      </a:lnTo>
                      <a:lnTo>
                        <a:pt x="119" y="140"/>
                      </a:lnTo>
                      <a:lnTo>
                        <a:pt x="118" y="157"/>
                      </a:lnTo>
                      <a:lnTo>
                        <a:pt x="122" y="170"/>
                      </a:lnTo>
                      <a:lnTo>
                        <a:pt x="131" y="178"/>
                      </a:lnTo>
                      <a:lnTo>
                        <a:pt x="142" y="183"/>
                      </a:lnTo>
                      <a:lnTo>
                        <a:pt x="155" y="183"/>
                      </a:lnTo>
                      <a:lnTo>
                        <a:pt x="168" y="178"/>
                      </a:lnTo>
                      <a:lnTo>
                        <a:pt x="179" y="169"/>
                      </a:lnTo>
                      <a:lnTo>
                        <a:pt x="187" y="154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3" name="Freeform 280">
                  <a:extLst>
                    <a:ext uri="{FF2B5EF4-FFF2-40B4-BE49-F238E27FC236}">
                      <a16:creationId xmlns:a16="http://schemas.microsoft.com/office/drawing/2014/main" id="{EC1A2CD4-3F98-4E86-A7A2-FADF6519E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1038" y="2941638"/>
                  <a:ext cx="60325" cy="26988"/>
                </a:xfrm>
                <a:custGeom>
                  <a:avLst/>
                  <a:gdLst>
                    <a:gd name="T0" fmla="*/ 2 w 260"/>
                    <a:gd name="T1" fmla="*/ 32 h 157"/>
                    <a:gd name="T2" fmla="*/ 0 w 260"/>
                    <a:gd name="T3" fmla="*/ 20 h 157"/>
                    <a:gd name="T4" fmla="*/ 3 w 260"/>
                    <a:gd name="T5" fmla="*/ 11 h 157"/>
                    <a:gd name="T6" fmla="*/ 10 w 260"/>
                    <a:gd name="T7" fmla="*/ 3 h 157"/>
                    <a:gd name="T8" fmla="*/ 19 w 260"/>
                    <a:gd name="T9" fmla="*/ 0 h 157"/>
                    <a:gd name="T10" fmla="*/ 29 w 260"/>
                    <a:gd name="T11" fmla="*/ 0 h 157"/>
                    <a:gd name="T12" fmla="*/ 37 w 260"/>
                    <a:gd name="T13" fmla="*/ 3 h 157"/>
                    <a:gd name="T14" fmla="*/ 44 w 260"/>
                    <a:gd name="T15" fmla="*/ 11 h 157"/>
                    <a:gd name="T16" fmla="*/ 46 w 260"/>
                    <a:gd name="T17" fmla="*/ 23 h 157"/>
                    <a:gd name="T18" fmla="*/ 69 w 260"/>
                    <a:gd name="T19" fmla="*/ 9 h 157"/>
                    <a:gd name="T20" fmla="*/ 89 w 260"/>
                    <a:gd name="T21" fmla="*/ 5 h 157"/>
                    <a:gd name="T22" fmla="*/ 105 w 260"/>
                    <a:gd name="T23" fmla="*/ 7 h 157"/>
                    <a:gd name="T24" fmla="*/ 119 w 260"/>
                    <a:gd name="T25" fmla="*/ 17 h 157"/>
                    <a:gd name="T26" fmla="*/ 128 w 260"/>
                    <a:gd name="T27" fmla="*/ 31 h 157"/>
                    <a:gd name="T28" fmla="*/ 133 w 260"/>
                    <a:gd name="T29" fmla="*/ 50 h 157"/>
                    <a:gd name="T30" fmla="*/ 133 w 260"/>
                    <a:gd name="T31" fmla="*/ 71 h 157"/>
                    <a:gd name="T32" fmla="*/ 129 w 260"/>
                    <a:gd name="T33" fmla="*/ 95 h 157"/>
                    <a:gd name="T34" fmla="*/ 153 w 260"/>
                    <a:gd name="T35" fmla="*/ 83 h 157"/>
                    <a:gd name="T36" fmla="*/ 174 w 260"/>
                    <a:gd name="T37" fmla="*/ 78 h 157"/>
                    <a:gd name="T38" fmla="*/ 195 w 260"/>
                    <a:gd name="T39" fmla="*/ 78 h 157"/>
                    <a:gd name="T40" fmla="*/ 213 w 260"/>
                    <a:gd name="T41" fmla="*/ 83 h 157"/>
                    <a:gd name="T42" fmla="*/ 229 w 260"/>
                    <a:gd name="T43" fmla="*/ 94 h 157"/>
                    <a:gd name="T44" fmla="*/ 242 w 260"/>
                    <a:gd name="T45" fmla="*/ 110 h 157"/>
                    <a:gd name="T46" fmla="*/ 253 w 260"/>
                    <a:gd name="T47" fmla="*/ 130 h 157"/>
                    <a:gd name="T48" fmla="*/ 260 w 260"/>
                    <a:gd name="T4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0" h="157">
                      <a:moveTo>
                        <a:pt x="2" y="32"/>
                      </a:moveTo>
                      <a:lnTo>
                        <a:pt x="0" y="20"/>
                      </a:lnTo>
                      <a:lnTo>
                        <a:pt x="3" y="11"/>
                      </a:lnTo>
                      <a:lnTo>
                        <a:pt x="10" y="3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7" y="3"/>
                      </a:lnTo>
                      <a:lnTo>
                        <a:pt x="44" y="11"/>
                      </a:lnTo>
                      <a:lnTo>
                        <a:pt x="46" y="23"/>
                      </a:lnTo>
                      <a:lnTo>
                        <a:pt x="69" y="9"/>
                      </a:lnTo>
                      <a:lnTo>
                        <a:pt x="89" y="5"/>
                      </a:lnTo>
                      <a:lnTo>
                        <a:pt x="105" y="7"/>
                      </a:lnTo>
                      <a:lnTo>
                        <a:pt x="119" y="17"/>
                      </a:lnTo>
                      <a:lnTo>
                        <a:pt x="128" y="31"/>
                      </a:lnTo>
                      <a:lnTo>
                        <a:pt x="133" y="50"/>
                      </a:lnTo>
                      <a:lnTo>
                        <a:pt x="133" y="71"/>
                      </a:lnTo>
                      <a:lnTo>
                        <a:pt x="129" y="95"/>
                      </a:lnTo>
                      <a:lnTo>
                        <a:pt x="153" y="83"/>
                      </a:lnTo>
                      <a:lnTo>
                        <a:pt x="174" y="78"/>
                      </a:lnTo>
                      <a:lnTo>
                        <a:pt x="195" y="78"/>
                      </a:lnTo>
                      <a:lnTo>
                        <a:pt x="213" y="83"/>
                      </a:lnTo>
                      <a:lnTo>
                        <a:pt x="229" y="94"/>
                      </a:lnTo>
                      <a:lnTo>
                        <a:pt x="242" y="110"/>
                      </a:lnTo>
                      <a:lnTo>
                        <a:pt x="253" y="130"/>
                      </a:lnTo>
                      <a:lnTo>
                        <a:pt x="260" y="15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" name="Freeform 281">
                  <a:extLst>
                    <a:ext uri="{FF2B5EF4-FFF2-40B4-BE49-F238E27FC236}">
                      <a16:creationId xmlns:a16="http://schemas.microsoft.com/office/drawing/2014/main" id="{893EF72A-EBD1-4427-901A-8557362A0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1" y="2954338"/>
                  <a:ext cx="19050" cy="6350"/>
                </a:xfrm>
                <a:custGeom>
                  <a:avLst/>
                  <a:gdLst>
                    <a:gd name="T0" fmla="*/ 0 w 88"/>
                    <a:gd name="T1" fmla="*/ 31 h 31"/>
                    <a:gd name="T2" fmla="*/ 6 w 88"/>
                    <a:gd name="T3" fmla="*/ 18 h 31"/>
                    <a:gd name="T4" fmla="*/ 16 w 88"/>
                    <a:gd name="T5" fmla="*/ 8 h 31"/>
                    <a:gd name="T6" fmla="*/ 39 w 88"/>
                    <a:gd name="T7" fmla="*/ 0 h 31"/>
                    <a:gd name="T8" fmla="*/ 52 w 88"/>
                    <a:gd name="T9" fmla="*/ 1 h 31"/>
                    <a:gd name="T10" fmla="*/ 65 w 88"/>
                    <a:gd name="T11" fmla="*/ 6 h 31"/>
                    <a:gd name="T12" fmla="*/ 77 w 88"/>
                    <a:gd name="T13" fmla="*/ 15 h 31"/>
                    <a:gd name="T14" fmla="*/ 88 w 88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31">
                      <a:moveTo>
                        <a:pt x="0" y="31"/>
                      </a:moveTo>
                      <a:lnTo>
                        <a:pt x="6" y="18"/>
                      </a:lnTo>
                      <a:lnTo>
                        <a:pt x="16" y="8"/>
                      </a:lnTo>
                      <a:lnTo>
                        <a:pt x="39" y="0"/>
                      </a:lnTo>
                      <a:lnTo>
                        <a:pt x="52" y="1"/>
                      </a:lnTo>
                      <a:lnTo>
                        <a:pt x="65" y="6"/>
                      </a:lnTo>
                      <a:lnTo>
                        <a:pt x="77" y="1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5" name="Freeform 282">
                  <a:extLst>
                    <a:ext uri="{FF2B5EF4-FFF2-40B4-BE49-F238E27FC236}">
                      <a16:creationId xmlns:a16="http://schemas.microsoft.com/office/drawing/2014/main" id="{5BC98DAA-A268-4BB6-AEBB-281496580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3963" y="3103563"/>
                  <a:ext cx="69850" cy="28575"/>
                </a:xfrm>
                <a:custGeom>
                  <a:avLst/>
                  <a:gdLst>
                    <a:gd name="T0" fmla="*/ 0 w 309"/>
                    <a:gd name="T1" fmla="*/ 114 h 168"/>
                    <a:gd name="T2" fmla="*/ 18 w 309"/>
                    <a:gd name="T3" fmla="*/ 118 h 168"/>
                    <a:gd name="T4" fmla="*/ 35 w 309"/>
                    <a:gd name="T5" fmla="*/ 117 h 168"/>
                    <a:gd name="T6" fmla="*/ 50 w 309"/>
                    <a:gd name="T7" fmla="*/ 113 h 168"/>
                    <a:gd name="T8" fmla="*/ 62 w 309"/>
                    <a:gd name="T9" fmla="*/ 105 h 168"/>
                    <a:gd name="T10" fmla="*/ 69 w 309"/>
                    <a:gd name="T11" fmla="*/ 94 h 168"/>
                    <a:gd name="T12" fmla="*/ 70 w 309"/>
                    <a:gd name="T13" fmla="*/ 81 h 168"/>
                    <a:gd name="T14" fmla="*/ 65 w 309"/>
                    <a:gd name="T15" fmla="*/ 68 h 168"/>
                    <a:gd name="T16" fmla="*/ 50 w 309"/>
                    <a:gd name="T17" fmla="*/ 55 h 168"/>
                    <a:gd name="T18" fmla="*/ 81 w 309"/>
                    <a:gd name="T19" fmla="*/ 33 h 168"/>
                    <a:gd name="T20" fmla="*/ 91 w 309"/>
                    <a:gd name="T21" fmla="*/ 18 h 168"/>
                    <a:gd name="T22" fmla="*/ 98 w 309"/>
                    <a:gd name="T23" fmla="*/ 0 h 168"/>
                    <a:gd name="T24" fmla="*/ 94 w 309"/>
                    <a:gd name="T25" fmla="*/ 15 h 168"/>
                    <a:gd name="T26" fmla="*/ 94 w 309"/>
                    <a:gd name="T27" fmla="*/ 30 h 168"/>
                    <a:gd name="T28" fmla="*/ 98 w 309"/>
                    <a:gd name="T29" fmla="*/ 44 h 168"/>
                    <a:gd name="T30" fmla="*/ 105 w 309"/>
                    <a:gd name="T31" fmla="*/ 56 h 168"/>
                    <a:gd name="T32" fmla="*/ 115 w 309"/>
                    <a:gd name="T33" fmla="*/ 68 h 168"/>
                    <a:gd name="T34" fmla="*/ 128 w 309"/>
                    <a:gd name="T35" fmla="*/ 77 h 168"/>
                    <a:gd name="T36" fmla="*/ 142 w 309"/>
                    <a:gd name="T37" fmla="*/ 83 h 168"/>
                    <a:gd name="T38" fmla="*/ 157 w 309"/>
                    <a:gd name="T39" fmla="*/ 85 h 168"/>
                    <a:gd name="T40" fmla="*/ 164 w 309"/>
                    <a:gd name="T41" fmla="*/ 112 h 168"/>
                    <a:gd name="T42" fmla="*/ 179 w 309"/>
                    <a:gd name="T43" fmla="*/ 128 h 168"/>
                    <a:gd name="T44" fmla="*/ 200 w 309"/>
                    <a:gd name="T45" fmla="*/ 136 h 168"/>
                    <a:gd name="T46" fmla="*/ 226 w 309"/>
                    <a:gd name="T47" fmla="*/ 133 h 168"/>
                    <a:gd name="T48" fmla="*/ 242 w 309"/>
                    <a:gd name="T49" fmla="*/ 156 h 168"/>
                    <a:gd name="T50" fmla="*/ 263 w 309"/>
                    <a:gd name="T51" fmla="*/ 167 h 168"/>
                    <a:gd name="T52" fmla="*/ 275 w 309"/>
                    <a:gd name="T53" fmla="*/ 168 h 168"/>
                    <a:gd name="T54" fmla="*/ 287 w 309"/>
                    <a:gd name="T55" fmla="*/ 166 h 168"/>
                    <a:gd name="T56" fmla="*/ 309 w 309"/>
                    <a:gd name="T57" fmla="*/ 15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9" h="168">
                      <a:moveTo>
                        <a:pt x="0" y="114"/>
                      </a:moveTo>
                      <a:lnTo>
                        <a:pt x="18" y="118"/>
                      </a:lnTo>
                      <a:lnTo>
                        <a:pt x="35" y="117"/>
                      </a:lnTo>
                      <a:lnTo>
                        <a:pt x="50" y="113"/>
                      </a:lnTo>
                      <a:lnTo>
                        <a:pt x="62" y="105"/>
                      </a:lnTo>
                      <a:lnTo>
                        <a:pt x="69" y="94"/>
                      </a:lnTo>
                      <a:lnTo>
                        <a:pt x="70" y="81"/>
                      </a:lnTo>
                      <a:lnTo>
                        <a:pt x="65" y="68"/>
                      </a:lnTo>
                      <a:lnTo>
                        <a:pt x="50" y="55"/>
                      </a:lnTo>
                      <a:lnTo>
                        <a:pt x="81" y="33"/>
                      </a:lnTo>
                      <a:lnTo>
                        <a:pt x="91" y="18"/>
                      </a:lnTo>
                      <a:lnTo>
                        <a:pt x="98" y="0"/>
                      </a:lnTo>
                      <a:lnTo>
                        <a:pt x="94" y="15"/>
                      </a:lnTo>
                      <a:lnTo>
                        <a:pt x="94" y="30"/>
                      </a:lnTo>
                      <a:lnTo>
                        <a:pt x="98" y="44"/>
                      </a:lnTo>
                      <a:lnTo>
                        <a:pt x="105" y="56"/>
                      </a:lnTo>
                      <a:lnTo>
                        <a:pt x="115" y="68"/>
                      </a:lnTo>
                      <a:lnTo>
                        <a:pt x="128" y="77"/>
                      </a:lnTo>
                      <a:lnTo>
                        <a:pt x="142" y="83"/>
                      </a:lnTo>
                      <a:lnTo>
                        <a:pt x="157" y="85"/>
                      </a:lnTo>
                      <a:lnTo>
                        <a:pt x="164" y="112"/>
                      </a:lnTo>
                      <a:lnTo>
                        <a:pt x="179" y="128"/>
                      </a:lnTo>
                      <a:lnTo>
                        <a:pt x="200" y="136"/>
                      </a:lnTo>
                      <a:lnTo>
                        <a:pt x="226" y="133"/>
                      </a:lnTo>
                      <a:lnTo>
                        <a:pt x="242" y="156"/>
                      </a:lnTo>
                      <a:lnTo>
                        <a:pt x="263" y="167"/>
                      </a:lnTo>
                      <a:lnTo>
                        <a:pt x="275" y="168"/>
                      </a:lnTo>
                      <a:lnTo>
                        <a:pt x="287" y="166"/>
                      </a:lnTo>
                      <a:lnTo>
                        <a:pt x="309" y="15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Freeform 283">
                  <a:extLst>
                    <a:ext uri="{FF2B5EF4-FFF2-40B4-BE49-F238E27FC236}">
                      <a16:creationId xmlns:a16="http://schemas.microsoft.com/office/drawing/2014/main" id="{EBE11CE9-1483-4311-8D8A-997B70777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351" y="3038475"/>
                  <a:ext cx="96838" cy="58738"/>
                </a:xfrm>
                <a:custGeom>
                  <a:avLst/>
                  <a:gdLst>
                    <a:gd name="T0" fmla="*/ 46 w 422"/>
                    <a:gd name="T1" fmla="*/ 71 h 339"/>
                    <a:gd name="T2" fmla="*/ 26 w 422"/>
                    <a:gd name="T3" fmla="*/ 81 h 339"/>
                    <a:gd name="T4" fmla="*/ 12 w 422"/>
                    <a:gd name="T5" fmla="*/ 94 h 339"/>
                    <a:gd name="T6" fmla="*/ 2 w 422"/>
                    <a:gd name="T7" fmla="*/ 109 h 339"/>
                    <a:gd name="T8" fmla="*/ 0 w 422"/>
                    <a:gd name="T9" fmla="*/ 125 h 339"/>
                    <a:gd name="T10" fmla="*/ 4 w 422"/>
                    <a:gd name="T11" fmla="*/ 140 h 339"/>
                    <a:gd name="T12" fmla="*/ 14 w 422"/>
                    <a:gd name="T13" fmla="*/ 152 h 339"/>
                    <a:gd name="T14" fmla="*/ 32 w 422"/>
                    <a:gd name="T15" fmla="*/ 160 h 339"/>
                    <a:gd name="T16" fmla="*/ 57 w 422"/>
                    <a:gd name="T17" fmla="*/ 164 h 339"/>
                    <a:gd name="T18" fmla="*/ 41 w 422"/>
                    <a:gd name="T19" fmla="*/ 182 h 339"/>
                    <a:gd name="T20" fmla="*/ 32 w 422"/>
                    <a:gd name="T21" fmla="*/ 201 h 339"/>
                    <a:gd name="T22" fmla="*/ 30 w 422"/>
                    <a:gd name="T23" fmla="*/ 219 h 339"/>
                    <a:gd name="T24" fmla="*/ 34 w 422"/>
                    <a:gd name="T25" fmla="*/ 234 h 339"/>
                    <a:gd name="T26" fmla="*/ 42 w 422"/>
                    <a:gd name="T27" fmla="*/ 247 h 339"/>
                    <a:gd name="T28" fmla="*/ 55 w 422"/>
                    <a:gd name="T29" fmla="*/ 255 h 339"/>
                    <a:gd name="T30" fmla="*/ 71 w 422"/>
                    <a:gd name="T31" fmla="*/ 257 h 339"/>
                    <a:gd name="T32" fmla="*/ 91 w 422"/>
                    <a:gd name="T33" fmla="*/ 252 h 339"/>
                    <a:gd name="T34" fmla="*/ 89 w 422"/>
                    <a:gd name="T35" fmla="*/ 277 h 339"/>
                    <a:gd name="T36" fmla="*/ 91 w 422"/>
                    <a:gd name="T37" fmla="*/ 296 h 339"/>
                    <a:gd name="T38" fmla="*/ 97 w 422"/>
                    <a:gd name="T39" fmla="*/ 311 h 339"/>
                    <a:gd name="T40" fmla="*/ 107 w 422"/>
                    <a:gd name="T41" fmla="*/ 321 h 339"/>
                    <a:gd name="T42" fmla="*/ 120 w 422"/>
                    <a:gd name="T43" fmla="*/ 326 h 339"/>
                    <a:gd name="T44" fmla="*/ 135 w 422"/>
                    <a:gd name="T45" fmla="*/ 326 h 339"/>
                    <a:gd name="T46" fmla="*/ 152 w 422"/>
                    <a:gd name="T47" fmla="*/ 322 h 339"/>
                    <a:gd name="T48" fmla="*/ 170 w 422"/>
                    <a:gd name="T49" fmla="*/ 311 h 339"/>
                    <a:gd name="T50" fmla="*/ 182 w 422"/>
                    <a:gd name="T51" fmla="*/ 328 h 339"/>
                    <a:gd name="T52" fmla="*/ 195 w 422"/>
                    <a:gd name="T53" fmla="*/ 338 h 339"/>
                    <a:gd name="T54" fmla="*/ 210 w 422"/>
                    <a:gd name="T55" fmla="*/ 339 h 339"/>
                    <a:gd name="T56" fmla="*/ 224 w 422"/>
                    <a:gd name="T57" fmla="*/ 335 h 339"/>
                    <a:gd name="T58" fmla="*/ 237 w 422"/>
                    <a:gd name="T59" fmla="*/ 323 h 339"/>
                    <a:gd name="T60" fmla="*/ 246 w 422"/>
                    <a:gd name="T61" fmla="*/ 306 h 339"/>
                    <a:gd name="T62" fmla="*/ 250 w 422"/>
                    <a:gd name="T63" fmla="*/ 283 h 339"/>
                    <a:gd name="T64" fmla="*/ 248 w 422"/>
                    <a:gd name="T65" fmla="*/ 256 h 339"/>
                    <a:gd name="T66" fmla="*/ 272 w 422"/>
                    <a:gd name="T67" fmla="*/ 272 h 339"/>
                    <a:gd name="T68" fmla="*/ 292 w 422"/>
                    <a:gd name="T69" fmla="*/ 278 h 339"/>
                    <a:gd name="T70" fmla="*/ 311 w 422"/>
                    <a:gd name="T71" fmla="*/ 275 h 339"/>
                    <a:gd name="T72" fmla="*/ 325 w 422"/>
                    <a:gd name="T73" fmla="*/ 265 h 339"/>
                    <a:gd name="T74" fmla="*/ 332 w 422"/>
                    <a:gd name="T75" fmla="*/ 251 h 339"/>
                    <a:gd name="T76" fmla="*/ 333 w 422"/>
                    <a:gd name="T77" fmla="*/ 234 h 339"/>
                    <a:gd name="T78" fmla="*/ 328 w 422"/>
                    <a:gd name="T79" fmla="*/ 216 h 339"/>
                    <a:gd name="T80" fmla="*/ 313 w 422"/>
                    <a:gd name="T81" fmla="*/ 200 h 339"/>
                    <a:gd name="T82" fmla="*/ 337 w 422"/>
                    <a:gd name="T83" fmla="*/ 206 h 339"/>
                    <a:gd name="T84" fmla="*/ 358 w 422"/>
                    <a:gd name="T85" fmla="*/ 205 h 339"/>
                    <a:gd name="T86" fmla="*/ 375 w 422"/>
                    <a:gd name="T87" fmla="*/ 197 h 339"/>
                    <a:gd name="T88" fmla="*/ 388 w 422"/>
                    <a:gd name="T89" fmla="*/ 183 h 339"/>
                    <a:gd name="T90" fmla="*/ 396 w 422"/>
                    <a:gd name="T91" fmla="*/ 164 h 339"/>
                    <a:gd name="T92" fmla="*/ 396 w 422"/>
                    <a:gd name="T93" fmla="*/ 142 h 339"/>
                    <a:gd name="T94" fmla="*/ 388 w 422"/>
                    <a:gd name="T95" fmla="*/ 118 h 339"/>
                    <a:gd name="T96" fmla="*/ 372 w 422"/>
                    <a:gd name="T97" fmla="*/ 93 h 339"/>
                    <a:gd name="T98" fmla="*/ 390 w 422"/>
                    <a:gd name="T99" fmla="*/ 101 h 339"/>
                    <a:gd name="T100" fmla="*/ 404 w 422"/>
                    <a:gd name="T101" fmla="*/ 100 h 339"/>
                    <a:gd name="T102" fmla="*/ 414 w 422"/>
                    <a:gd name="T103" fmla="*/ 91 h 339"/>
                    <a:gd name="T104" fmla="*/ 421 w 422"/>
                    <a:gd name="T105" fmla="*/ 78 h 339"/>
                    <a:gd name="T106" fmla="*/ 422 w 422"/>
                    <a:gd name="T107" fmla="*/ 61 h 339"/>
                    <a:gd name="T108" fmla="*/ 417 w 422"/>
                    <a:gd name="T109" fmla="*/ 41 h 339"/>
                    <a:gd name="T110" fmla="*/ 409 w 422"/>
                    <a:gd name="T111" fmla="*/ 20 h 339"/>
                    <a:gd name="T112" fmla="*/ 395 w 422"/>
                    <a:gd name="T113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22" h="339">
                      <a:moveTo>
                        <a:pt x="46" y="71"/>
                      </a:moveTo>
                      <a:lnTo>
                        <a:pt x="26" y="81"/>
                      </a:lnTo>
                      <a:lnTo>
                        <a:pt x="12" y="94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4" y="140"/>
                      </a:lnTo>
                      <a:lnTo>
                        <a:pt x="14" y="152"/>
                      </a:lnTo>
                      <a:lnTo>
                        <a:pt x="32" y="160"/>
                      </a:lnTo>
                      <a:lnTo>
                        <a:pt x="57" y="164"/>
                      </a:lnTo>
                      <a:lnTo>
                        <a:pt x="41" y="182"/>
                      </a:lnTo>
                      <a:lnTo>
                        <a:pt x="32" y="201"/>
                      </a:lnTo>
                      <a:lnTo>
                        <a:pt x="30" y="219"/>
                      </a:lnTo>
                      <a:lnTo>
                        <a:pt x="34" y="234"/>
                      </a:lnTo>
                      <a:lnTo>
                        <a:pt x="42" y="247"/>
                      </a:lnTo>
                      <a:lnTo>
                        <a:pt x="55" y="255"/>
                      </a:lnTo>
                      <a:lnTo>
                        <a:pt x="71" y="257"/>
                      </a:lnTo>
                      <a:lnTo>
                        <a:pt x="91" y="252"/>
                      </a:lnTo>
                      <a:lnTo>
                        <a:pt x="89" y="277"/>
                      </a:lnTo>
                      <a:lnTo>
                        <a:pt x="91" y="296"/>
                      </a:lnTo>
                      <a:lnTo>
                        <a:pt x="97" y="311"/>
                      </a:lnTo>
                      <a:lnTo>
                        <a:pt x="107" y="321"/>
                      </a:lnTo>
                      <a:lnTo>
                        <a:pt x="120" y="326"/>
                      </a:lnTo>
                      <a:lnTo>
                        <a:pt x="135" y="326"/>
                      </a:lnTo>
                      <a:lnTo>
                        <a:pt x="152" y="322"/>
                      </a:lnTo>
                      <a:lnTo>
                        <a:pt x="170" y="311"/>
                      </a:lnTo>
                      <a:lnTo>
                        <a:pt x="182" y="328"/>
                      </a:lnTo>
                      <a:lnTo>
                        <a:pt x="195" y="338"/>
                      </a:lnTo>
                      <a:lnTo>
                        <a:pt x="210" y="339"/>
                      </a:lnTo>
                      <a:lnTo>
                        <a:pt x="224" y="335"/>
                      </a:lnTo>
                      <a:lnTo>
                        <a:pt x="237" y="323"/>
                      </a:lnTo>
                      <a:lnTo>
                        <a:pt x="246" y="306"/>
                      </a:lnTo>
                      <a:lnTo>
                        <a:pt x="250" y="283"/>
                      </a:lnTo>
                      <a:lnTo>
                        <a:pt x="248" y="256"/>
                      </a:lnTo>
                      <a:lnTo>
                        <a:pt x="272" y="272"/>
                      </a:lnTo>
                      <a:lnTo>
                        <a:pt x="292" y="278"/>
                      </a:lnTo>
                      <a:lnTo>
                        <a:pt x="311" y="275"/>
                      </a:lnTo>
                      <a:lnTo>
                        <a:pt x="325" y="265"/>
                      </a:lnTo>
                      <a:lnTo>
                        <a:pt x="332" y="251"/>
                      </a:lnTo>
                      <a:lnTo>
                        <a:pt x="333" y="234"/>
                      </a:lnTo>
                      <a:lnTo>
                        <a:pt x="328" y="216"/>
                      </a:lnTo>
                      <a:lnTo>
                        <a:pt x="313" y="200"/>
                      </a:lnTo>
                      <a:lnTo>
                        <a:pt x="337" y="206"/>
                      </a:lnTo>
                      <a:lnTo>
                        <a:pt x="358" y="205"/>
                      </a:lnTo>
                      <a:lnTo>
                        <a:pt x="375" y="197"/>
                      </a:lnTo>
                      <a:lnTo>
                        <a:pt x="388" y="183"/>
                      </a:lnTo>
                      <a:lnTo>
                        <a:pt x="396" y="164"/>
                      </a:lnTo>
                      <a:lnTo>
                        <a:pt x="396" y="142"/>
                      </a:lnTo>
                      <a:lnTo>
                        <a:pt x="388" y="118"/>
                      </a:lnTo>
                      <a:lnTo>
                        <a:pt x="372" y="93"/>
                      </a:lnTo>
                      <a:lnTo>
                        <a:pt x="390" y="101"/>
                      </a:lnTo>
                      <a:lnTo>
                        <a:pt x="404" y="100"/>
                      </a:lnTo>
                      <a:lnTo>
                        <a:pt x="414" y="91"/>
                      </a:lnTo>
                      <a:lnTo>
                        <a:pt x="421" y="78"/>
                      </a:lnTo>
                      <a:lnTo>
                        <a:pt x="422" y="61"/>
                      </a:lnTo>
                      <a:lnTo>
                        <a:pt x="417" y="41"/>
                      </a:lnTo>
                      <a:lnTo>
                        <a:pt x="409" y="20"/>
                      </a:lnTo>
                      <a:lnTo>
                        <a:pt x="395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7" name="Freeform 284">
                  <a:extLst>
                    <a:ext uri="{FF2B5EF4-FFF2-40B4-BE49-F238E27FC236}">
                      <a16:creationId xmlns:a16="http://schemas.microsoft.com/office/drawing/2014/main" id="{A4F0DB2F-7E81-431F-A6F2-BCAA3DE1E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3988" y="3103563"/>
                  <a:ext cx="39688" cy="58738"/>
                </a:xfrm>
                <a:custGeom>
                  <a:avLst/>
                  <a:gdLst>
                    <a:gd name="T0" fmla="*/ 30 w 176"/>
                    <a:gd name="T1" fmla="*/ 0 h 330"/>
                    <a:gd name="T2" fmla="*/ 17 w 176"/>
                    <a:gd name="T3" fmla="*/ 6 h 330"/>
                    <a:gd name="T4" fmla="*/ 9 w 176"/>
                    <a:gd name="T5" fmla="*/ 14 h 330"/>
                    <a:gd name="T6" fmla="*/ 2 w 176"/>
                    <a:gd name="T7" fmla="*/ 25 h 330"/>
                    <a:gd name="T8" fmla="*/ 0 w 176"/>
                    <a:gd name="T9" fmla="*/ 36 h 330"/>
                    <a:gd name="T10" fmla="*/ 8 w 176"/>
                    <a:gd name="T11" fmla="*/ 55 h 330"/>
                    <a:gd name="T12" fmla="*/ 16 w 176"/>
                    <a:gd name="T13" fmla="*/ 61 h 330"/>
                    <a:gd name="T14" fmla="*/ 30 w 176"/>
                    <a:gd name="T15" fmla="*/ 63 h 330"/>
                    <a:gd name="T16" fmla="*/ 24 w 176"/>
                    <a:gd name="T17" fmla="*/ 103 h 330"/>
                    <a:gd name="T18" fmla="*/ 30 w 176"/>
                    <a:gd name="T19" fmla="*/ 135 h 330"/>
                    <a:gd name="T20" fmla="*/ 39 w 176"/>
                    <a:gd name="T21" fmla="*/ 148 h 330"/>
                    <a:gd name="T22" fmla="*/ 50 w 176"/>
                    <a:gd name="T23" fmla="*/ 157 h 330"/>
                    <a:gd name="T24" fmla="*/ 65 w 176"/>
                    <a:gd name="T25" fmla="*/ 164 h 330"/>
                    <a:gd name="T26" fmla="*/ 82 w 176"/>
                    <a:gd name="T27" fmla="*/ 167 h 330"/>
                    <a:gd name="T28" fmla="*/ 70 w 176"/>
                    <a:gd name="T29" fmla="*/ 199 h 330"/>
                    <a:gd name="T30" fmla="*/ 73 w 176"/>
                    <a:gd name="T31" fmla="*/ 226 h 330"/>
                    <a:gd name="T32" fmla="*/ 87 w 176"/>
                    <a:gd name="T33" fmla="*/ 245 h 330"/>
                    <a:gd name="T34" fmla="*/ 99 w 176"/>
                    <a:gd name="T35" fmla="*/ 250 h 330"/>
                    <a:gd name="T36" fmla="*/ 112 w 176"/>
                    <a:gd name="T37" fmla="*/ 253 h 330"/>
                    <a:gd name="T38" fmla="*/ 121 w 176"/>
                    <a:gd name="T39" fmla="*/ 282 h 330"/>
                    <a:gd name="T40" fmla="*/ 134 w 176"/>
                    <a:gd name="T41" fmla="*/ 306 h 330"/>
                    <a:gd name="T42" fmla="*/ 152 w 176"/>
                    <a:gd name="T43" fmla="*/ 322 h 330"/>
                    <a:gd name="T44" fmla="*/ 176 w 176"/>
                    <a:gd name="T45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6" h="330">
                      <a:moveTo>
                        <a:pt x="30" y="0"/>
                      </a:moveTo>
                      <a:lnTo>
                        <a:pt x="17" y="6"/>
                      </a:lnTo>
                      <a:lnTo>
                        <a:pt x="9" y="14"/>
                      </a:lnTo>
                      <a:lnTo>
                        <a:pt x="2" y="25"/>
                      </a:lnTo>
                      <a:lnTo>
                        <a:pt x="0" y="36"/>
                      </a:lnTo>
                      <a:lnTo>
                        <a:pt x="8" y="55"/>
                      </a:lnTo>
                      <a:lnTo>
                        <a:pt x="16" y="61"/>
                      </a:lnTo>
                      <a:lnTo>
                        <a:pt x="30" y="63"/>
                      </a:lnTo>
                      <a:lnTo>
                        <a:pt x="24" y="103"/>
                      </a:lnTo>
                      <a:lnTo>
                        <a:pt x="30" y="135"/>
                      </a:lnTo>
                      <a:lnTo>
                        <a:pt x="39" y="148"/>
                      </a:lnTo>
                      <a:lnTo>
                        <a:pt x="50" y="157"/>
                      </a:lnTo>
                      <a:lnTo>
                        <a:pt x="65" y="164"/>
                      </a:lnTo>
                      <a:lnTo>
                        <a:pt x="82" y="167"/>
                      </a:lnTo>
                      <a:lnTo>
                        <a:pt x="70" y="199"/>
                      </a:lnTo>
                      <a:lnTo>
                        <a:pt x="73" y="226"/>
                      </a:lnTo>
                      <a:lnTo>
                        <a:pt x="87" y="245"/>
                      </a:lnTo>
                      <a:lnTo>
                        <a:pt x="99" y="250"/>
                      </a:lnTo>
                      <a:lnTo>
                        <a:pt x="112" y="253"/>
                      </a:lnTo>
                      <a:lnTo>
                        <a:pt x="121" y="282"/>
                      </a:lnTo>
                      <a:lnTo>
                        <a:pt x="134" y="306"/>
                      </a:lnTo>
                      <a:lnTo>
                        <a:pt x="152" y="322"/>
                      </a:lnTo>
                      <a:lnTo>
                        <a:pt x="176" y="33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8" name="Freeform 285">
                  <a:extLst>
                    <a:ext uri="{FF2B5EF4-FFF2-40B4-BE49-F238E27FC236}">
                      <a16:creationId xmlns:a16="http://schemas.microsoft.com/office/drawing/2014/main" id="{3997BB92-1DAA-4A07-B8EC-C1BAFC020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1626" y="3078163"/>
                  <a:ext cx="103188" cy="92075"/>
                </a:xfrm>
                <a:custGeom>
                  <a:avLst/>
                  <a:gdLst>
                    <a:gd name="T0" fmla="*/ 19 w 456"/>
                    <a:gd name="T1" fmla="*/ 133 h 522"/>
                    <a:gd name="T2" fmla="*/ 55 w 456"/>
                    <a:gd name="T3" fmla="*/ 140 h 522"/>
                    <a:gd name="T4" fmla="*/ 83 w 456"/>
                    <a:gd name="T5" fmla="*/ 114 h 522"/>
                    <a:gd name="T6" fmla="*/ 107 w 456"/>
                    <a:gd name="T7" fmla="*/ 83 h 522"/>
                    <a:gd name="T8" fmla="*/ 142 w 456"/>
                    <a:gd name="T9" fmla="*/ 69 h 522"/>
                    <a:gd name="T10" fmla="*/ 186 w 456"/>
                    <a:gd name="T11" fmla="*/ 83 h 522"/>
                    <a:gd name="T12" fmla="*/ 213 w 456"/>
                    <a:gd name="T13" fmla="*/ 37 h 522"/>
                    <a:gd name="T14" fmla="*/ 247 w 456"/>
                    <a:gd name="T15" fmla="*/ 15 h 522"/>
                    <a:gd name="T16" fmla="*/ 285 w 456"/>
                    <a:gd name="T17" fmla="*/ 21 h 522"/>
                    <a:gd name="T18" fmla="*/ 322 w 456"/>
                    <a:gd name="T19" fmla="*/ 63 h 522"/>
                    <a:gd name="T20" fmla="*/ 351 w 456"/>
                    <a:gd name="T21" fmla="*/ 26 h 522"/>
                    <a:gd name="T22" fmla="*/ 413 w 456"/>
                    <a:gd name="T23" fmla="*/ 0 h 522"/>
                    <a:gd name="T24" fmla="*/ 447 w 456"/>
                    <a:gd name="T25" fmla="*/ 11 h 522"/>
                    <a:gd name="T26" fmla="*/ 456 w 456"/>
                    <a:gd name="T27" fmla="*/ 32 h 522"/>
                    <a:gd name="T28" fmla="*/ 448 w 456"/>
                    <a:gd name="T29" fmla="*/ 61 h 522"/>
                    <a:gd name="T30" fmla="*/ 395 w 456"/>
                    <a:gd name="T31" fmla="*/ 114 h 522"/>
                    <a:gd name="T32" fmla="*/ 425 w 456"/>
                    <a:gd name="T33" fmla="*/ 155 h 522"/>
                    <a:gd name="T34" fmla="*/ 422 w 456"/>
                    <a:gd name="T35" fmla="*/ 198 h 522"/>
                    <a:gd name="T36" fmla="*/ 391 w 456"/>
                    <a:gd name="T37" fmla="*/ 229 h 522"/>
                    <a:gd name="T38" fmla="*/ 337 w 456"/>
                    <a:gd name="T39" fmla="*/ 234 h 522"/>
                    <a:gd name="T40" fmla="*/ 366 w 456"/>
                    <a:gd name="T41" fmla="*/ 260 h 522"/>
                    <a:gd name="T42" fmla="*/ 371 w 456"/>
                    <a:gd name="T43" fmla="*/ 284 h 522"/>
                    <a:gd name="T44" fmla="*/ 360 w 456"/>
                    <a:gd name="T45" fmla="*/ 303 h 522"/>
                    <a:gd name="T46" fmla="*/ 350 w 456"/>
                    <a:gd name="T47" fmla="*/ 330 h 522"/>
                    <a:gd name="T48" fmla="*/ 363 w 456"/>
                    <a:gd name="T49" fmla="*/ 363 h 522"/>
                    <a:gd name="T50" fmla="*/ 379 w 456"/>
                    <a:gd name="T51" fmla="*/ 401 h 522"/>
                    <a:gd name="T52" fmla="*/ 390 w 456"/>
                    <a:gd name="T53" fmla="*/ 437 h 522"/>
                    <a:gd name="T54" fmla="*/ 369 w 456"/>
                    <a:gd name="T55" fmla="*/ 462 h 522"/>
                    <a:gd name="T56" fmla="*/ 326 w 456"/>
                    <a:gd name="T57" fmla="*/ 471 h 522"/>
                    <a:gd name="T58" fmla="*/ 297 w 456"/>
                    <a:gd name="T59" fmla="*/ 483 h 522"/>
                    <a:gd name="T60" fmla="*/ 283 w 456"/>
                    <a:gd name="T61" fmla="*/ 508 h 522"/>
                    <a:gd name="T62" fmla="*/ 257 w 456"/>
                    <a:gd name="T63" fmla="*/ 522 h 522"/>
                    <a:gd name="T64" fmla="*/ 225 w 456"/>
                    <a:gd name="T65" fmla="*/ 51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56" h="522">
                      <a:moveTo>
                        <a:pt x="0" y="143"/>
                      </a:moveTo>
                      <a:lnTo>
                        <a:pt x="19" y="133"/>
                      </a:lnTo>
                      <a:lnTo>
                        <a:pt x="38" y="133"/>
                      </a:lnTo>
                      <a:lnTo>
                        <a:pt x="55" y="140"/>
                      </a:lnTo>
                      <a:lnTo>
                        <a:pt x="69" y="154"/>
                      </a:lnTo>
                      <a:lnTo>
                        <a:pt x="83" y="114"/>
                      </a:lnTo>
                      <a:lnTo>
                        <a:pt x="94" y="97"/>
                      </a:lnTo>
                      <a:lnTo>
                        <a:pt x="107" y="83"/>
                      </a:lnTo>
                      <a:lnTo>
                        <a:pt x="123" y="72"/>
                      </a:lnTo>
                      <a:lnTo>
                        <a:pt x="142" y="69"/>
                      </a:lnTo>
                      <a:lnTo>
                        <a:pt x="163" y="71"/>
                      </a:lnTo>
                      <a:lnTo>
                        <a:pt x="186" y="83"/>
                      </a:lnTo>
                      <a:lnTo>
                        <a:pt x="198" y="57"/>
                      </a:lnTo>
                      <a:lnTo>
                        <a:pt x="213" y="37"/>
                      </a:lnTo>
                      <a:lnTo>
                        <a:pt x="229" y="22"/>
                      </a:lnTo>
                      <a:lnTo>
                        <a:pt x="247" y="15"/>
                      </a:lnTo>
                      <a:lnTo>
                        <a:pt x="266" y="14"/>
                      </a:lnTo>
                      <a:lnTo>
                        <a:pt x="285" y="21"/>
                      </a:lnTo>
                      <a:lnTo>
                        <a:pt x="303" y="37"/>
                      </a:lnTo>
                      <a:lnTo>
                        <a:pt x="322" y="63"/>
                      </a:lnTo>
                      <a:lnTo>
                        <a:pt x="336" y="42"/>
                      </a:lnTo>
                      <a:lnTo>
                        <a:pt x="351" y="26"/>
                      </a:lnTo>
                      <a:lnTo>
                        <a:pt x="382" y="6"/>
                      </a:lnTo>
                      <a:lnTo>
                        <a:pt x="413" y="0"/>
                      </a:lnTo>
                      <a:lnTo>
                        <a:pt x="438" y="5"/>
                      </a:lnTo>
                      <a:lnTo>
                        <a:pt x="447" y="11"/>
                      </a:lnTo>
                      <a:lnTo>
                        <a:pt x="453" y="20"/>
                      </a:lnTo>
                      <a:lnTo>
                        <a:pt x="456" y="32"/>
                      </a:lnTo>
                      <a:lnTo>
                        <a:pt x="454" y="46"/>
                      </a:lnTo>
                      <a:lnTo>
                        <a:pt x="448" y="61"/>
                      </a:lnTo>
                      <a:lnTo>
                        <a:pt x="436" y="77"/>
                      </a:lnTo>
                      <a:lnTo>
                        <a:pt x="395" y="114"/>
                      </a:lnTo>
                      <a:lnTo>
                        <a:pt x="415" y="133"/>
                      </a:lnTo>
                      <a:lnTo>
                        <a:pt x="425" y="155"/>
                      </a:lnTo>
                      <a:lnTo>
                        <a:pt x="427" y="177"/>
                      </a:lnTo>
                      <a:lnTo>
                        <a:pt x="422" y="198"/>
                      </a:lnTo>
                      <a:lnTo>
                        <a:pt x="409" y="217"/>
                      </a:lnTo>
                      <a:lnTo>
                        <a:pt x="391" y="229"/>
                      </a:lnTo>
                      <a:lnTo>
                        <a:pt x="366" y="236"/>
                      </a:lnTo>
                      <a:lnTo>
                        <a:pt x="337" y="234"/>
                      </a:lnTo>
                      <a:lnTo>
                        <a:pt x="354" y="248"/>
                      </a:lnTo>
                      <a:lnTo>
                        <a:pt x="366" y="260"/>
                      </a:lnTo>
                      <a:lnTo>
                        <a:pt x="371" y="273"/>
                      </a:lnTo>
                      <a:lnTo>
                        <a:pt x="371" y="284"/>
                      </a:lnTo>
                      <a:lnTo>
                        <a:pt x="368" y="295"/>
                      </a:lnTo>
                      <a:lnTo>
                        <a:pt x="360" y="303"/>
                      </a:lnTo>
                      <a:lnTo>
                        <a:pt x="335" y="315"/>
                      </a:lnTo>
                      <a:lnTo>
                        <a:pt x="350" y="330"/>
                      </a:lnTo>
                      <a:lnTo>
                        <a:pt x="358" y="346"/>
                      </a:lnTo>
                      <a:lnTo>
                        <a:pt x="363" y="363"/>
                      </a:lnTo>
                      <a:lnTo>
                        <a:pt x="360" y="381"/>
                      </a:lnTo>
                      <a:lnTo>
                        <a:pt x="379" y="401"/>
                      </a:lnTo>
                      <a:lnTo>
                        <a:pt x="389" y="420"/>
                      </a:lnTo>
                      <a:lnTo>
                        <a:pt x="390" y="437"/>
                      </a:lnTo>
                      <a:lnTo>
                        <a:pt x="383" y="452"/>
                      </a:lnTo>
                      <a:lnTo>
                        <a:pt x="369" y="462"/>
                      </a:lnTo>
                      <a:lnTo>
                        <a:pt x="350" y="469"/>
                      </a:lnTo>
                      <a:lnTo>
                        <a:pt x="326" y="471"/>
                      </a:lnTo>
                      <a:lnTo>
                        <a:pt x="298" y="467"/>
                      </a:lnTo>
                      <a:lnTo>
                        <a:pt x="297" y="483"/>
                      </a:lnTo>
                      <a:lnTo>
                        <a:pt x="292" y="497"/>
                      </a:lnTo>
                      <a:lnTo>
                        <a:pt x="283" y="508"/>
                      </a:lnTo>
                      <a:lnTo>
                        <a:pt x="271" y="517"/>
                      </a:lnTo>
                      <a:lnTo>
                        <a:pt x="257" y="522"/>
                      </a:lnTo>
                      <a:lnTo>
                        <a:pt x="241" y="522"/>
                      </a:lnTo>
                      <a:lnTo>
                        <a:pt x="225" y="518"/>
                      </a:lnTo>
                      <a:lnTo>
                        <a:pt x="207" y="50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Freeform 286">
                  <a:extLst>
                    <a:ext uri="{FF2B5EF4-FFF2-40B4-BE49-F238E27FC236}">
                      <a16:creationId xmlns:a16="http://schemas.microsoft.com/office/drawing/2014/main" id="{3A8D6C0D-8B4B-4007-8C3B-F1CAE4851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6863" y="3122613"/>
                  <a:ext cx="38100" cy="55563"/>
                </a:xfrm>
                <a:custGeom>
                  <a:avLst/>
                  <a:gdLst>
                    <a:gd name="T0" fmla="*/ 29 w 168"/>
                    <a:gd name="T1" fmla="*/ 37 h 319"/>
                    <a:gd name="T2" fmla="*/ 37 w 168"/>
                    <a:gd name="T3" fmla="*/ 18 h 319"/>
                    <a:gd name="T4" fmla="*/ 51 w 168"/>
                    <a:gd name="T5" fmla="*/ 6 h 319"/>
                    <a:gd name="T6" fmla="*/ 67 w 168"/>
                    <a:gd name="T7" fmla="*/ 0 h 319"/>
                    <a:gd name="T8" fmla="*/ 83 w 168"/>
                    <a:gd name="T9" fmla="*/ 0 h 319"/>
                    <a:gd name="T10" fmla="*/ 97 w 168"/>
                    <a:gd name="T11" fmla="*/ 7 h 319"/>
                    <a:gd name="T12" fmla="*/ 108 w 168"/>
                    <a:gd name="T13" fmla="*/ 19 h 319"/>
                    <a:gd name="T14" fmla="*/ 113 w 168"/>
                    <a:gd name="T15" fmla="*/ 37 h 319"/>
                    <a:gd name="T16" fmla="*/ 112 w 168"/>
                    <a:gd name="T17" fmla="*/ 62 h 319"/>
                    <a:gd name="T18" fmla="*/ 144 w 168"/>
                    <a:gd name="T19" fmla="*/ 59 h 319"/>
                    <a:gd name="T20" fmla="*/ 155 w 168"/>
                    <a:gd name="T21" fmla="*/ 61 h 319"/>
                    <a:gd name="T22" fmla="*/ 163 w 168"/>
                    <a:gd name="T23" fmla="*/ 65 h 319"/>
                    <a:gd name="T24" fmla="*/ 168 w 168"/>
                    <a:gd name="T25" fmla="*/ 79 h 319"/>
                    <a:gd name="T26" fmla="*/ 165 w 168"/>
                    <a:gd name="T27" fmla="*/ 96 h 319"/>
                    <a:gd name="T28" fmla="*/ 153 w 168"/>
                    <a:gd name="T29" fmla="*/ 115 h 319"/>
                    <a:gd name="T30" fmla="*/ 137 w 168"/>
                    <a:gd name="T31" fmla="*/ 132 h 319"/>
                    <a:gd name="T32" fmla="*/ 118 w 168"/>
                    <a:gd name="T33" fmla="*/ 145 h 319"/>
                    <a:gd name="T34" fmla="*/ 100 w 168"/>
                    <a:gd name="T35" fmla="*/ 152 h 319"/>
                    <a:gd name="T36" fmla="*/ 124 w 168"/>
                    <a:gd name="T37" fmla="*/ 174 h 319"/>
                    <a:gd name="T38" fmla="*/ 133 w 168"/>
                    <a:gd name="T39" fmla="*/ 191 h 319"/>
                    <a:gd name="T40" fmla="*/ 132 w 168"/>
                    <a:gd name="T41" fmla="*/ 204 h 319"/>
                    <a:gd name="T42" fmla="*/ 123 w 168"/>
                    <a:gd name="T43" fmla="*/ 212 h 319"/>
                    <a:gd name="T44" fmla="*/ 105 w 168"/>
                    <a:gd name="T45" fmla="*/ 218 h 319"/>
                    <a:gd name="T46" fmla="*/ 85 w 168"/>
                    <a:gd name="T47" fmla="*/ 219 h 319"/>
                    <a:gd name="T48" fmla="*/ 41 w 168"/>
                    <a:gd name="T49" fmla="*/ 215 h 319"/>
                    <a:gd name="T50" fmla="*/ 69 w 168"/>
                    <a:gd name="T51" fmla="*/ 249 h 319"/>
                    <a:gd name="T52" fmla="*/ 74 w 168"/>
                    <a:gd name="T53" fmla="*/ 264 h 319"/>
                    <a:gd name="T54" fmla="*/ 75 w 168"/>
                    <a:gd name="T55" fmla="*/ 269 h 319"/>
                    <a:gd name="T56" fmla="*/ 74 w 168"/>
                    <a:gd name="T57" fmla="*/ 277 h 319"/>
                    <a:gd name="T58" fmla="*/ 66 w 168"/>
                    <a:gd name="T59" fmla="*/ 289 h 319"/>
                    <a:gd name="T60" fmla="*/ 51 w 168"/>
                    <a:gd name="T61" fmla="*/ 300 h 319"/>
                    <a:gd name="T62" fmla="*/ 0 w 168"/>
                    <a:gd name="T63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8" h="319">
                      <a:moveTo>
                        <a:pt x="29" y="37"/>
                      </a:moveTo>
                      <a:lnTo>
                        <a:pt x="37" y="18"/>
                      </a:lnTo>
                      <a:lnTo>
                        <a:pt x="51" y="6"/>
                      </a:lnTo>
                      <a:lnTo>
                        <a:pt x="67" y="0"/>
                      </a:lnTo>
                      <a:lnTo>
                        <a:pt x="83" y="0"/>
                      </a:lnTo>
                      <a:lnTo>
                        <a:pt x="97" y="7"/>
                      </a:lnTo>
                      <a:lnTo>
                        <a:pt x="108" y="19"/>
                      </a:lnTo>
                      <a:lnTo>
                        <a:pt x="113" y="37"/>
                      </a:lnTo>
                      <a:lnTo>
                        <a:pt x="112" y="62"/>
                      </a:lnTo>
                      <a:lnTo>
                        <a:pt x="144" y="59"/>
                      </a:lnTo>
                      <a:lnTo>
                        <a:pt x="155" y="61"/>
                      </a:lnTo>
                      <a:lnTo>
                        <a:pt x="163" y="65"/>
                      </a:lnTo>
                      <a:lnTo>
                        <a:pt x="168" y="79"/>
                      </a:lnTo>
                      <a:lnTo>
                        <a:pt x="165" y="96"/>
                      </a:lnTo>
                      <a:lnTo>
                        <a:pt x="153" y="115"/>
                      </a:lnTo>
                      <a:lnTo>
                        <a:pt x="137" y="132"/>
                      </a:lnTo>
                      <a:lnTo>
                        <a:pt x="118" y="145"/>
                      </a:lnTo>
                      <a:lnTo>
                        <a:pt x="100" y="152"/>
                      </a:lnTo>
                      <a:lnTo>
                        <a:pt x="124" y="174"/>
                      </a:lnTo>
                      <a:lnTo>
                        <a:pt x="133" y="191"/>
                      </a:lnTo>
                      <a:lnTo>
                        <a:pt x="132" y="204"/>
                      </a:lnTo>
                      <a:lnTo>
                        <a:pt x="123" y="212"/>
                      </a:lnTo>
                      <a:lnTo>
                        <a:pt x="105" y="218"/>
                      </a:lnTo>
                      <a:lnTo>
                        <a:pt x="85" y="219"/>
                      </a:lnTo>
                      <a:lnTo>
                        <a:pt x="41" y="215"/>
                      </a:lnTo>
                      <a:lnTo>
                        <a:pt x="69" y="249"/>
                      </a:lnTo>
                      <a:lnTo>
                        <a:pt x="74" y="264"/>
                      </a:lnTo>
                      <a:lnTo>
                        <a:pt x="75" y="269"/>
                      </a:lnTo>
                      <a:lnTo>
                        <a:pt x="74" y="277"/>
                      </a:lnTo>
                      <a:lnTo>
                        <a:pt x="66" y="289"/>
                      </a:lnTo>
                      <a:lnTo>
                        <a:pt x="51" y="300"/>
                      </a:lnTo>
                      <a:lnTo>
                        <a:pt x="0" y="3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Freeform 287">
                  <a:extLst>
                    <a:ext uri="{FF2B5EF4-FFF2-40B4-BE49-F238E27FC236}">
                      <a16:creationId xmlns:a16="http://schemas.microsoft.com/office/drawing/2014/main" id="{D43F82F2-4D42-45FD-989A-8EFC86A4F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001" y="2895600"/>
                  <a:ext cx="190500" cy="53975"/>
                </a:xfrm>
                <a:custGeom>
                  <a:avLst/>
                  <a:gdLst>
                    <a:gd name="T0" fmla="*/ 3 w 838"/>
                    <a:gd name="T1" fmla="*/ 245 h 305"/>
                    <a:gd name="T2" fmla="*/ 33 w 838"/>
                    <a:gd name="T3" fmla="*/ 224 h 305"/>
                    <a:gd name="T4" fmla="*/ 69 w 838"/>
                    <a:gd name="T5" fmla="*/ 227 h 305"/>
                    <a:gd name="T6" fmla="*/ 89 w 838"/>
                    <a:gd name="T7" fmla="*/ 261 h 305"/>
                    <a:gd name="T8" fmla="*/ 120 w 838"/>
                    <a:gd name="T9" fmla="*/ 279 h 305"/>
                    <a:gd name="T10" fmla="*/ 187 w 838"/>
                    <a:gd name="T11" fmla="*/ 286 h 305"/>
                    <a:gd name="T12" fmla="*/ 230 w 838"/>
                    <a:gd name="T13" fmla="*/ 286 h 305"/>
                    <a:gd name="T14" fmla="*/ 267 w 838"/>
                    <a:gd name="T15" fmla="*/ 264 h 305"/>
                    <a:gd name="T16" fmla="*/ 294 w 838"/>
                    <a:gd name="T17" fmla="*/ 227 h 305"/>
                    <a:gd name="T18" fmla="*/ 328 w 838"/>
                    <a:gd name="T19" fmla="*/ 169 h 305"/>
                    <a:gd name="T20" fmla="*/ 356 w 838"/>
                    <a:gd name="T21" fmla="*/ 152 h 305"/>
                    <a:gd name="T22" fmla="*/ 340 w 838"/>
                    <a:gd name="T23" fmla="*/ 108 h 305"/>
                    <a:gd name="T24" fmla="*/ 348 w 838"/>
                    <a:gd name="T25" fmla="*/ 74 h 305"/>
                    <a:gd name="T26" fmla="*/ 381 w 838"/>
                    <a:gd name="T27" fmla="*/ 47 h 305"/>
                    <a:gd name="T28" fmla="*/ 418 w 838"/>
                    <a:gd name="T29" fmla="*/ 57 h 305"/>
                    <a:gd name="T30" fmla="*/ 441 w 838"/>
                    <a:gd name="T31" fmla="*/ 69 h 305"/>
                    <a:gd name="T32" fmla="*/ 465 w 838"/>
                    <a:gd name="T33" fmla="*/ 62 h 305"/>
                    <a:gd name="T34" fmla="*/ 484 w 838"/>
                    <a:gd name="T35" fmla="*/ 72 h 305"/>
                    <a:gd name="T36" fmla="*/ 493 w 838"/>
                    <a:gd name="T37" fmla="*/ 95 h 305"/>
                    <a:gd name="T38" fmla="*/ 506 w 838"/>
                    <a:gd name="T39" fmla="*/ 93 h 305"/>
                    <a:gd name="T40" fmla="*/ 566 w 838"/>
                    <a:gd name="T41" fmla="*/ 71 h 305"/>
                    <a:gd name="T42" fmla="*/ 572 w 838"/>
                    <a:gd name="T43" fmla="*/ 25 h 305"/>
                    <a:gd name="T44" fmla="*/ 593 w 838"/>
                    <a:gd name="T45" fmla="*/ 2 h 305"/>
                    <a:gd name="T46" fmla="*/ 619 w 838"/>
                    <a:gd name="T47" fmla="*/ 2 h 305"/>
                    <a:gd name="T48" fmla="*/ 637 w 838"/>
                    <a:gd name="T49" fmla="*/ 23 h 305"/>
                    <a:gd name="T50" fmla="*/ 666 w 838"/>
                    <a:gd name="T51" fmla="*/ 34 h 305"/>
                    <a:gd name="T52" fmla="*/ 681 w 838"/>
                    <a:gd name="T53" fmla="*/ 55 h 305"/>
                    <a:gd name="T54" fmla="*/ 682 w 838"/>
                    <a:gd name="T55" fmla="*/ 94 h 305"/>
                    <a:gd name="T56" fmla="*/ 698 w 838"/>
                    <a:gd name="T57" fmla="*/ 110 h 305"/>
                    <a:gd name="T58" fmla="*/ 735 w 838"/>
                    <a:gd name="T59" fmla="*/ 128 h 305"/>
                    <a:gd name="T60" fmla="*/ 758 w 838"/>
                    <a:gd name="T61" fmla="*/ 159 h 305"/>
                    <a:gd name="T62" fmla="*/ 766 w 838"/>
                    <a:gd name="T63" fmla="*/ 199 h 305"/>
                    <a:gd name="T64" fmla="*/ 781 w 838"/>
                    <a:gd name="T65" fmla="*/ 214 h 305"/>
                    <a:gd name="T66" fmla="*/ 812 w 838"/>
                    <a:gd name="T67" fmla="*/ 214 h 305"/>
                    <a:gd name="T68" fmla="*/ 832 w 838"/>
                    <a:gd name="T69" fmla="*/ 229 h 305"/>
                    <a:gd name="T70" fmla="*/ 838 w 838"/>
                    <a:gd name="T71" fmla="*/ 254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38" h="305">
                      <a:moveTo>
                        <a:pt x="0" y="264"/>
                      </a:moveTo>
                      <a:lnTo>
                        <a:pt x="3" y="245"/>
                      </a:lnTo>
                      <a:lnTo>
                        <a:pt x="15" y="231"/>
                      </a:lnTo>
                      <a:lnTo>
                        <a:pt x="33" y="224"/>
                      </a:lnTo>
                      <a:lnTo>
                        <a:pt x="52" y="221"/>
                      </a:lnTo>
                      <a:lnTo>
                        <a:pt x="69" y="227"/>
                      </a:lnTo>
                      <a:lnTo>
                        <a:pt x="83" y="240"/>
                      </a:lnTo>
                      <a:lnTo>
                        <a:pt x="89" y="261"/>
                      </a:lnTo>
                      <a:lnTo>
                        <a:pt x="82" y="291"/>
                      </a:lnTo>
                      <a:lnTo>
                        <a:pt x="120" y="279"/>
                      </a:lnTo>
                      <a:lnTo>
                        <a:pt x="154" y="277"/>
                      </a:lnTo>
                      <a:lnTo>
                        <a:pt x="187" y="286"/>
                      </a:lnTo>
                      <a:lnTo>
                        <a:pt x="218" y="305"/>
                      </a:lnTo>
                      <a:lnTo>
                        <a:pt x="230" y="286"/>
                      </a:lnTo>
                      <a:lnTo>
                        <a:pt x="247" y="272"/>
                      </a:lnTo>
                      <a:lnTo>
                        <a:pt x="267" y="264"/>
                      </a:lnTo>
                      <a:lnTo>
                        <a:pt x="288" y="264"/>
                      </a:lnTo>
                      <a:lnTo>
                        <a:pt x="294" y="227"/>
                      </a:lnTo>
                      <a:lnTo>
                        <a:pt x="306" y="195"/>
                      </a:lnTo>
                      <a:lnTo>
                        <a:pt x="328" y="169"/>
                      </a:lnTo>
                      <a:lnTo>
                        <a:pt x="341" y="159"/>
                      </a:lnTo>
                      <a:lnTo>
                        <a:pt x="356" y="152"/>
                      </a:lnTo>
                      <a:lnTo>
                        <a:pt x="342" y="122"/>
                      </a:lnTo>
                      <a:lnTo>
                        <a:pt x="340" y="108"/>
                      </a:lnTo>
                      <a:lnTo>
                        <a:pt x="340" y="95"/>
                      </a:lnTo>
                      <a:lnTo>
                        <a:pt x="348" y="74"/>
                      </a:lnTo>
                      <a:lnTo>
                        <a:pt x="363" y="57"/>
                      </a:lnTo>
                      <a:lnTo>
                        <a:pt x="381" y="47"/>
                      </a:lnTo>
                      <a:lnTo>
                        <a:pt x="400" y="47"/>
                      </a:lnTo>
                      <a:lnTo>
                        <a:pt x="418" y="57"/>
                      </a:lnTo>
                      <a:lnTo>
                        <a:pt x="430" y="78"/>
                      </a:lnTo>
                      <a:lnTo>
                        <a:pt x="441" y="69"/>
                      </a:lnTo>
                      <a:lnTo>
                        <a:pt x="453" y="64"/>
                      </a:lnTo>
                      <a:lnTo>
                        <a:pt x="465" y="62"/>
                      </a:lnTo>
                      <a:lnTo>
                        <a:pt x="476" y="65"/>
                      </a:lnTo>
                      <a:lnTo>
                        <a:pt x="484" y="72"/>
                      </a:lnTo>
                      <a:lnTo>
                        <a:pt x="490" y="81"/>
                      </a:lnTo>
                      <a:lnTo>
                        <a:pt x="493" y="95"/>
                      </a:lnTo>
                      <a:lnTo>
                        <a:pt x="491" y="112"/>
                      </a:lnTo>
                      <a:lnTo>
                        <a:pt x="506" y="93"/>
                      </a:lnTo>
                      <a:lnTo>
                        <a:pt x="524" y="81"/>
                      </a:lnTo>
                      <a:lnTo>
                        <a:pt x="566" y="71"/>
                      </a:lnTo>
                      <a:lnTo>
                        <a:pt x="566" y="45"/>
                      </a:lnTo>
                      <a:lnTo>
                        <a:pt x="572" y="25"/>
                      </a:lnTo>
                      <a:lnTo>
                        <a:pt x="581" y="11"/>
                      </a:lnTo>
                      <a:lnTo>
                        <a:pt x="593" y="2"/>
                      </a:lnTo>
                      <a:lnTo>
                        <a:pt x="606" y="0"/>
                      </a:lnTo>
                      <a:lnTo>
                        <a:pt x="619" y="2"/>
                      </a:lnTo>
                      <a:lnTo>
                        <a:pt x="630" y="10"/>
                      </a:lnTo>
                      <a:lnTo>
                        <a:pt x="637" y="23"/>
                      </a:lnTo>
                      <a:lnTo>
                        <a:pt x="653" y="27"/>
                      </a:lnTo>
                      <a:lnTo>
                        <a:pt x="666" y="34"/>
                      </a:lnTo>
                      <a:lnTo>
                        <a:pt x="674" y="43"/>
                      </a:lnTo>
                      <a:lnTo>
                        <a:pt x="681" y="55"/>
                      </a:lnTo>
                      <a:lnTo>
                        <a:pt x="685" y="80"/>
                      </a:lnTo>
                      <a:lnTo>
                        <a:pt x="682" y="94"/>
                      </a:lnTo>
                      <a:lnTo>
                        <a:pt x="675" y="108"/>
                      </a:lnTo>
                      <a:lnTo>
                        <a:pt x="698" y="110"/>
                      </a:lnTo>
                      <a:lnTo>
                        <a:pt x="717" y="118"/>
                      </a:lnTo>
                      <a:lnTo>
                        <a:pt x="735" y="128"/>
                      </a:lnTo>
                      <a:lnTo>
                        <a:pt x="749" y="142"/>
                      </a:lnTo>
                      <a:lnTo>
                        <a:pt x="758" y="159"/>
                      </a:lnTo>
                      <a:lnTo>
                        <a:pt x="765" y="179"/>
                      </a:lnTo>
                      <a:lnTo>
                        <a:pt x="766" y="199"/>
                      </a:lnTo>
                      <a:lnTo>
                        <a:pt x="761" y="220"/>
                      </a:lnTo>
                      <a:lnTo>
                        <a:pt x="781" y="214"/>
                      </a:lnTo>
                      <a:lnTo>
                        <a:pt x="798" y="212"/>
                      </a:lnTo>
                      <a:lnTo>
                        <a:pt x="812" y="214"/>
                      </a:lnTo>
                      <a:lnTo>
                        <a:pt x="824" y="219"/>
                      </a:lnTo>
                      <a:lnTo>
                        <a:pt x="832" y="229"/>
                      </a:lnTo>
                      <a:lnTo>
                        <a:pt x="837" y="240"/>
                      </a:lnTo>
                      <a:lnTo>
                        <a:pt x="838" y="254"/>
                      </a:lnTo>
                      <a:lnTo>
                        <a:pt x="836" y="26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Freeform 288">
                  <a:extLst>
                    <a:ext uri="{FF2B5EF4-FFF2-40B4-BE49-F238E27FC236}">
                      <a16:creationId xmlns:a16="http://schemas.microsoft.com/office/drawing/2014/main" id="{CA582E9F-073F-4B75-A50C-6F47D75C2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2936875"/>
                  <a:ext cx="17463" cy="3175"/>
                </a:xfrm>
                <a:custGeom>
                  <a:avLst/>
                  <a:gdLst>
                    <a:gd name="T0" fmla="*/ 0 w 73"/>
                    <a:gd name="T1" fmla="*/ 10 h 22"/>
                    <a:gd name="T2" fmla="*/ 19 w 73"/>
                    <a:gd name="T3" fmla="*/ 1 h 22"/>
                    <a:gd name="T4" fmla="*/ 40 w 73"/>
                    <a:gd name="T5" fmla="*/ 0 h 22"/>
                    <a:gd name="T6" fmla="*/ 58 w 73"/>
                    <a:gd name="T7" fmla="*/ 7 h 22"/>
                    <a:gd name="T8" fmla="*/ 73 w 7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2">
                      <a:moveTo>
                        <a:pt x="0" y="10"/>
                      </a:moveTo>
                      <a:lnTo>
                        <a:pt x="19" y="1"/>
                      </a:lnTo>
                      <a:lnTo>
                        <a:pt x="40" y="0"/>
                      </a:lnTo>
                      <a:lnTo>
                        <a:pt x="58" y="7"/>
                      </a:lnTo>
                      <a:lnTo>
                        <a:pt x="73" y="2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Freeform 289">
                  <a:extLst>
                    <a:ext uri="{FF2B5EF4-FFF2-40B4-BE49-F238E27FC236}">
                      <a16:creationId xmlns:a16="http://schemas.microsoft.com/office/drawing/2014/main" id="{4F0EC03F-2830-47C4-9203-B9D67CE89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6201" y="2935288"/>
                  <a:ext cx="22225" cy="11113"/>
                </a:xfrm>
                <a:custGeom>
                  <a:avLst/>
                  <a:gdLst>
                    <a:gd name="T0" fmla="*/ 0 w 97"/>
                    <a:gd name="T1" fmla="*/ 62 h 62"/>
                    <a:gd name="T2" fmla="*/ 6 w 97"/>
                    <a:gd name="T3" fmla="*/ 35 h 62"/>
                    <a:gd name="T4" fmla="*/ 18 w 97"/>
                    <a:gd name="T5" fmla="*/ 16 h 62"/>
                    <a:gd name="T6" fmla="*/ 34 w 97"/>
                    <a:gd name="T7" fmla="*/ 4 h 62"/>
                    <a:gd name="T8" fmla="*/ 51 w 97"/>
                    <a:gd name="T9" fmla="*/ 0 h 62"/>
                    <a:gd name="T10" fmla="*/ 67 w 97"/>
                    <a:gd name="T11" fmla="*/ 4 h 62"/>
                    <a:gd name="T12" fmla="*/ 83 w 97"/>
                    <a:gd name="T13" fmla="*/ 16 h 62"/>
                    <a:gd name="T14" fmla="*/ 92 w 97"/>
                    <a:gd name="T15" fmla="*/ 35 h 62"/>
                    <a:gd name="T16" fmla="*/ 97 w 97"/>
                    <a:gd name="T17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62">
                      <a:moveTo>
                        <a:pt x="0" y="62"/>
                      </a:moveTo>
                      <a:lnTo>
                        <a:pt x="6" y="35"/>
                      </a:lnTo>
                      <a:lnTo>
                        <a:pt x="18" y="16"/>
                      </a:lnTo>
                      <a:lnTo>
                        <a:pt x="34" y="4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83" y="16"/>
                      </a:lnTo>
                      <a:lnTo>
                        <a:pt x="92" y="35"/>
                      </a:lnTo>
                      <a:lnTo>
                        <a:pt x="97" y="6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Freeform 290">
                  <a:extLst>
                    <a:ext uri="{FF2B5EF4-FFF2-40B4-BE49-F238E27FC236}">
                      <a16:creationId xmlns:a16="http://schemas.microsoft.com/office/drawing/2014/main" id="{E369C7ED-639F-436D-A0E7-CCF0A8034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76" y="2957513"/>
                  <a:ext cx="71438" cy="34925"/>
                </a:xfrm>
                <a:custGeom>
                  <a:avLst/>
                  <a:gdLst>
                    <a:gd name="T0" fmla="*/ 10 w 315"/>
                    <a:gd name="T1" fmla="*/ 26 h 197"/>
                    <a:gd name="T2" fmla="*/ 1 w 315"/>
                    <a:gd name="T3" fmla="*/ 50 h 197"/>
                    <a:gd name="T4" fmla="*/ 0 w 315"/>
                    <a:gd name="T5" fmla="*/ 70 h 197"/>
                    <a:gd name="T6" fmla="*/ 4 w 315"/>
                    <a:gd name="T7" fmla="*/ 86 h 197"/>
                    <a:gd name="T8" fmla="*/ 14 w 315"/>
                    <a:gd name="T9" fmla="*/ 97 h 197"/>
                    <a:gd name="T10" fmla="*/ 28 w 315"/>
                    <a:gd name="T11" fmla="*/ 102 h 197"/>
                    <a:gd name="T12" fmla="*/ 45 w 315"/>
                    <a:gd name="T13" fmla="*/ 101 h 197"/>
                    <a:gd name="T14" fmla="*/ 66 w 315"/>
                    <a:gd name="T15" fmla="*/ 93 h 197"/>
                    <a:gd name="T16" fmla="*/ 87 w 315"/>
                    <a:gd name="T17" fmla="*/ 78 h 197"/>
                    <a:gd name="T18" fmla="*/ 70 w 315"/>
                    <a:gd name="T19" fmla="*/ 98 h 197"/>
                    <a:gd name="T20" fmla="*/ 61 w 315"/>
                    <a:gd name="T21" fmla="*/ 117 h 197"/>
                    <a:gd name="T22" fmla="*/ 62 w 315"/>
                    <a:gd name="T23" fmla="*/ 134 h 197"/>
                    <a:gd name="T24" fmla="*/ 70 w 315"/>
                    <a:gd name="T25" fmla="*/ 148 h 197"/>
                    <a:gd name="T26" fmla="*/ 83 w 315"/>
                    <a:gd name="T27" fmla="*/ 155 h 197"/>
                    <a:gd name="T28" fmla="*/ 101 w 315"/>
                    <a:gd name="T29" fmla="*/ 154 h 197"/>
                    <a:gd name="T30" fmla="*/ 123 w 315"/>
                    <a:gd name="T31" fmla="*/ 142 h 197"/>
                    <a:gd name="T32" fmla="*/ 148 w 315"/>
                    <a:gd name="T33" fmla="*/ 118 h 197"/>
                    <a:gd name="T34" fmla="*/ 148 w 315"/>
                    <a:gd name="T35" fmla="*/ 144 h 197"/>
                    <a:gd name="T36" fmla="*/ 153 w 315"/>
                    <a:gd name="T37" fmla="*/ 166 h 197"/>
                    <a:gd name="T38" fmla="*/ 162 w 315"/>
                    <a:gd name="T39" fmla="*/ 182 h 197"/>
                    <a:gd name="T40" fmla="*/ 173 w 315"/>
                    <a:gd name="T41" fmla="*/ 194 h 197"/>
                    <a:gd name="T42" fmla="*/ 187 w 315"/>
                    <a:gd name="T43" fmla="*/ 197 h 197"/>
                    <a:gd name="T44" fmla="*/ 203 w 315"/>
                    <a:gd name="T45" fmla="*/ 193 h 197"/>
                    <a:gd name="T46" fmla="*/ 219 w 315"/>
                    <a:gd name="T47" fmla="*/ 180 h 197"/>
                    <a:gd name="T48" fmla="*/ 234 w 315"/>
                    <a:gd name="T49" fmla="*/ 156 h 197"/>
                    <a:gd name="T50" fmla="*/ 255 w 315"/>
                    <a:gd name="T51" fmla="*/ 175 h 197"/>
                    <a:gd name="T52" fmla="*/ 274 w 315"/>
                    <a:gd name="T53" fmla="*/ 182 h 197"/>
                    <a:gd name="T54" fmla="*/ 289 w 315"/>
                    <a:gd name="T55" fmla="*/ 181 h 197"/>
                    <a:gd name="T56" fmla="*/ 300 w 315"/>
                    <a:gd name="T57" fmla="*/ 172 h 197"/>
                    <a:gd name="T58" fmla="*/ 304 w 315"/>
                    <a:gd name="T59" fmla="*/ 156 h 197"/>
                    <a:gd name="T60" fmla="*/ 303 w 315"/>
                    <a:gd name="T61" fmla="*/ 135 h 197"/>
                    <a:gd name="T62" fmla="*/ 293 w 315"/>
                    <a:gd name="T63" fmla="*/ 111 h 197"/>
                    <a:gd name="T64" fmla="*/ 275 w 315"/>
                    <a:gd name="T65" fmla="*/ 85 h 197"/>
                    <a:gd name="T66" fmla="*/ 294 w 315"/>
                    <a:gd name="T67" fmla="*/ 86 h 197"/>
                    <a:gd name="T68" fmla="*/ 307 w 315"/>
                    <a:gd name="T69" fmla="*/ 80 h 197"/>
                    <a:gd name="T70" fmla="*/ 315 w 315"/>
                    <a:gd name="T71" fmla="*/ 66 h 197"/>
                    <a:gd name="T72" fmla="*/ 314 w 315"/>
                    <a:gd name="T73" fmla="*/ 49 h 197"/>
                    <a:gd name="T74" fmla="*/ 305 w 315"/>
                    <a:gd name="T75" fmla="*/ 32 h 197"/>
                    <a:gd name="T76" fmla="*/ 288 w 315"/>
                    <a:gd name="T77" fmla="*/ 16 h 197"/>
                    <a:gd name="T78" fmla="*/ 261 w 315"/>
                    <a:gd name="T79" fmla="*/ 4 h 197"/>
                    <a:gd name="T80" fmla="*/ 223 w 315"/>
                    <a:gd name="T8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5" h="197">
                      <a:moveTo>
                        <a:pt x="10" y="26"/>
                      </a:moveTo>
                      <a:lnTo>
                        <a:pt x="1" y="50"/>
                      </a:lnTo>
                      <a:lnTo>
                        <a:pt x="0" y="70"/>
                      </a:lnTo>
                      <a:lnTo>
                        <a:pt x="4" y="86"/>
                      </a:lnTo>
                      <a:lnTo>
                        <a:pt x="14" y="97"/>
                      </a:lnTo>
                      <a:lnTo>
                        <a:pt x="28" y="102"/>
                      </a:lnTo>
                      <a:lnTo>
                        <a:pt x="45" y="101"/>
                      </a:lnTo>
                      <a:lnTo>
                        <a:pt x="66" y="93"/>
                      </a:lnTo>
                      <a:lnTo>
                        <a:pt x="87" y="78"/>
                      </a:lnTo>
                      <a:lnTo>
                        <a:pt x="70" y="98"/>
                      </a:lnTo>
                      <a:lnTo>
                        <a:pt x="61" y="117"/>
                      </a:lnTo>
                      <a:lnTo>
                        <a:pt x="62" y="134"/>
                      </a:lnTo>
                      <a:lnTo>
                        <a:pt x="70" y="148"/>
                      </a:lnTo>
                      <a:lnTo>
                        <a:pt x="83" y="155"/>
                      </a:lnTo>
                      <a:lnTo>
                        <a:pt x="101" y="154"/>
                      </a:lnTo>
                      <a:lnTo>
                        <a:pt x="123" y="142"/>
                      </a:lnTo>
                      <a:lnTo>
                        <a:pt x="148" y="118"/>
                      </a:lnTo>
                      <a:lnTo>
                        <a:pt x="148" y="144"/>
                      </a:lnTo>
                      <a:lnTo>
                        <a:pt x="153" y="166"/>
                      </a:lnTo>
                      <a:lnTo>
                        <a:pt x="162" y="182"/>
                      </a:lnTo>
                      <a:lnTo>
                        <a:pt x="173" y="194"/>
                      </a:lnTo>
                      <a:lnTo>
                        <a:pt x="187" y="197"/>
                      </a:lnTo>
                      <a:lnTo>
                        <a:pt x="203" y="193"/>
                      </a:lnTo>
                      <a:lnTo>
                        <a:pt x="219" y="180"/>
                      </a:lnTo>
                      <a:lnTo>
                        <a:pt x="234" y="156"/>
                      </a:lnTo>
                      <a:lnTo>
                        <a:pt x="255" y="175"/>
                      </a:lnTo>
                      <a:lnTo>
                        <a:pt x="274" y="182"/>
                      </a:lnTo>
                      <a:lnTo>
                        <a:pt x="289" y="181"/>
                      </a:lnTo>
                      <a:lnTo>
                        <a:pt x="300" y="172"/>
                      </a:lnTo>
                      <a:lnTo>
                        <a:pt x="304" y="156"/>
                      </a:lnTo>
                      <a:lnTo>
                        <a:pt x="303" y="135"/>
                      </a:lnTo>
                      <a:lnTo>
                        <a:pt x="293" y="111"/>
                      </a:lnTo>
                      <a:lnTo>
                        <a:pt x="275" y="85"/>
                      </a:lnTo>
                      <a:lnTo>
                        <a:pt x="294" y="86"/>
                      </a:lnTo>
                      <a:lnTo>
                        <a:pt x="307" y="80"/>
                      </a:lnTo>
                      <a:lnTo>
                        <a:pt x="315" y="66"/>
                      </a:lnTo>
                      <a:lnTo>
                        <a:pt x="314" y="49"/>
                      </a:lnTo>
                      <a:lnTo>
                        <a:pt x="305" y="32"/>
                      </a:lnTo>
                      <a:lnTo>
                        <a:pt x="288" y="16"/>
                      </a:lnTo>
                      <a:lnTo>
                        <a:pt x="261" y="4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Freeform 291">
                  <a:extLst>
                    <a:ext uri="{FF2B5EF4-FFF2-40B4-BE49-F238E27FC236}">
                      <a16:creationId xmlns:a16="http://schemas.microsoft.com/office/drawing/2014/main" id="{D5A1220E-72B8-491F-B6A2-2F1A06FEF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871788"/>
                  <a:ext cx="49213" cy="76200"/>
                </a:xfrm>
                <a:custGeom>
                  <a:avLst/>
                  <a:gdLst>
                    <a:gd name="T0" fmla="*/ 165 w 222"/>
                    <a:gd name="T1" fmla="*/ 430 h 430"/>
                    <a:gd name="T2" fmla="*/ 194 w 222"/>
                    <a:gd name="T3" fmla="*/ 423 h 430"/>
                    <a:gd name="T4" fmla="*/ 212 w 222"/>
                    <a:gd name="T5" fmla="*/ 411 h 430"/>
                    <a:gd name="T6" fmla="*/ 222 w 222"/>
                    <a:gd name="T7" fmla="*/ 398 h 430"/>
                    <a:gd name="T8" fmla="*/ 222 w 222"/>
                    <a:gd name="T9" fmla="*/ 384 h 430"/>
                    <a:gd name="T10" fmla="*/ 213 w 222"/>
                    <a:gd name="T11" fmla="*/ 371 h 430"/>
                    <a:gd name="T12" fmla="*/ 198 w 222"/>
                    <a:gd name="T13" fmla="*/ 362 h 430"/>
                    <a:gd name="T14" fmla="*/ 176 w 222"/>
                    <a:gd name="T15" fmla="*/ 357 h 430"/>
                    <a:gd name="T16" fmla="*/ 147 w 222"/>
                    <a:gd name="T17" fmla="*/ 360 h 430"/>
                    <a:gd name="T18" fmla="*/ 149 w 222"/>
                    <a:gd name="T19" fmla="*/ 345 h 430"/>
                    <a:gd name="T20" fmla="*/ 146 w 222"/>
                    <a:gd name="T21" fmla="*/ 332 h 430"/>
                    <a:gd name="T22" fmla="*/ 138 w 222"/>
                    <a:gd name="T23" fmla="*/ 320 h 430"/>
                    <a:gd name="T24" fmla="*/ 127 w 222"/>
                    <a:gd name="T25" fmla="*/ 312 h 430"/>
                    <a:gd name="T26" fmla="*/ 112 w 222"/>
                    <a:gd name="T27" fmla="*/ 305 h 430"/>
                    <a:gd name="T28" fmla="*/ 94 w 222"/>
                    <a:gd name="T29" fmla="*/ 303 h 430"/>
                    <a:gd name="T30" fmla="*/ 72 w 222"/>
                    <a:gd name="T31" fmla="*/ 304 h 430"/>
                    <a:gd name="T32" fmla="*/ 48 w 222"/>
                    <a:gd name="T33" fmla="*/ 310 h 430"/>
                    <a:gd name="T34" fmla="*/ 67 w 222"/>
                    <a:gd name="T35" fmla="*/ 302 h 430"/>
                    <a:gd name="T36" fmla="*/ 79 w 222"/>
                    <a:gd name="T37" fmla="*/ 291 h 430"/>
                    <a:gd name="T38" fmla="*/ 84 w 222"/>
                    <a:gd name="T39" fmla="*/ 281 h 430"/>
                    <a:gd name="T40" fmla="*/ 82 w 222"/>
                    <a:gd name="T41" fmla="*/ 269 h 430"/>
                    <a:gd name="T42" fmla="*/ 74 w 222"/>
                    <a:gd name="T43" fmla="*/ 259 h 430"/>
                    <a:gd name="T44" fmla="*/ 62 w 222"/>
                    <a:gd name="T45" fmla="*/ 252 h 430"/>
                    <a:gd name="T46" fmla="*/ 44 w 222"/>
                    <a:gd name="T47" fmla="*/ 247 h 430"/>
                    <a:gd name="T48" fmla="*/ 23 w 222"/>
                    <a:gd name="T49" fmla="*/ 248 h 430"/>
                    <a:gd name="T50" fmla="*/ 67 w 222"/>
                    <a:gd name="T51" fmla="*/ 240 h 430"/>
                    <a:gd name="T52" fmla="*/ 89 w 222"/>
                    <a:gd name="T53" fmla="*/ 259 h 430"/>
                    <a:gd name="T54" fmla="*/ 120 w 222"/>
                    <a:gd name="T55" fmla="*/ 271 h 430"/>
                    <a:gd name="T56" fmla="*/ 135 w 222"/>
                    <a:gd name="T57" fmla="*/ 272 h 430"/>
                    <a:gd name="T58" fmla="*/ 149 w 222"/>
                    <a:gd name="T59" fmla="*/ 268 h 430"/>
                    <a:gd name="T60" fmla="*/ 160 w 222"/>
                    <a:gd name="T61" fmla="*/ 259 h 430"/>
                    <a:gd name="T62" fmla="*/ 168 w 222"/>
                    <a:gd name="T63" fmla="*/ 244 h 430"/>
                    <a:gd name="T64" fmla="*/ 188 w 222"/>
                    <a:gd name="T65" fmla="*/ 251 h 430"/>
                    <a:gd name="T66" fmla="*/ 203 w 222"/>
                    <a:gd name="T67" fmla="*/ 251 h 430"/>
                    <a:gd name="T68" fmla="*/ 213 w 222"/>
                    <a:gd name="T69" fmla="*/ 246 h 430"/>
                    <a:gd name="T70" fmla="*/ 218 w 222"/>
                    <a:gd name="T71" fmla="*/ 237 h 430"/>
                    <a:gd name="T72" fmla="*/ 218 w 222"/>
                    <a:gd name="T73" fmla="*/ 225 h 430"/>
                    <a:gd name="T74" fmla="*/ 211 w 222"/>
                    <a:gd name="T75" fmla="*/ 211 h 430"/>
                    <a:gd name="T76" fmla="*/ 199 w 222"/>
                    <a:gd name="T77" fmla="*/ 196 h 430"/>
                    <a:gd name="T78" fmla="*/ 180 w 222"/>
                    <a:gd name="T79" fmla="*/ 181 h 430"/>
                    <a:gd name="T80" fmla="*/ 204 w 222"/>
                    <a:gd name="T81" fmla="*/ 171 h 430"/>
                    <a:gd name="T82" fmla="*/ 217 w 222"/>
                    <a:gd name="T83" fmla="*/ 159 h 430"/>
                    <a:gd name="T84" fmla="*/ 220 w 222"/>
                    <a:gd name="T85" fmla="*/ 144 h 430"/>
                    <a:gd name="T86" fmla="*/ 216 w 222"/>
                    <a:gd name="T87" fmla="*/ 130 h 430"/>
                    <a:gd name="T88" fmla="*/ 204 w 222"/>
                    <a:gd name="T89" fmla="*/ 117 h 430"/>
                    <a:gd name="T90" fmla="*/ 188 w 222"/>
                    <a:gd name="T91" fmla="*/ 108 h 430"/>
                    <a:gd name="T92" fmla="*/ 166 w 222"/>
                    <a:gd name="T93" fmla="*/ 104 h 430"/>
                    <a:gd name="T94" fmla="*/ 142 w 222"/>
                    <a:gd name="T95" fmla="*/ 107 h 430"/>
                    <a:gd name="T96" fmla="*/ 147 w 222"/>
                    <a:gd name="T97" fmla="*/ 93 h 430"/>
                    <a:gd name="T98" fmla="*/ 141 w 222"/>
                    <a:gd name="T99" fmla="*/ 81 h 430"/>
                    <a:gd name="T100" fmla="*/ 130 w 222"/>
                    <a:gd name="T101" fmla="*/ 71 h 430"/>
                    <a:gd name="T102" fmla="*/ 114 w 222"/>
                    <a:gd name="T103" fmla="*/ 64 h 430"/>
                    <a:gd name="T104" fmla="*/ 79 w 222"/>
                    <a:gd name="T105" fmla="*/ 55 h 430"/>
                    <a:gd name="T106" fmla="*/ 52 w 222"/>
                    <a:gd name="T107" fmla="*/ 55 h 430"/>
                    <a:gd name="T108" fmla="*/ 64 w 222"/>
                    <a:gd name="T109" fmla="*/ 45 h 430"/>
                    <a:gd name="T110" fmla="*/ 70 w 222"/>
                    <a:gd name="T111" fmla="*/ 34 h 430"/>
                    <a:gd name="T112" fmla="*/ 70 w 222"/>
                    <a:gd name="T113" fmla="*/ 22 h 430"/>
                    <a:gd name="T114" fmla="*/ 65 w 222"/>
                    <a:gd name="T115" fmla="*/ 12 h 430"/>
                    <a:gd name="T116" fmla="*/ 54 w 222"/>
                    <a:gd name="T117" fmla="*/ 4 h 430"/>
                    <a:gd name="T118" fmla="*/ 40 w 222"/>
                    <a:gd name="T119" fmla="*/ 0 h 430"/>
                    <a:gd name="T120" fmla="*/ 22 w 222"/>
                    <a:gd name="T121" fmla="*/ 2 h 430"/>
                    <a:gd name="T122" fmla="*/ 0 w 222"/>
                    <a:gd name="T123" fmla="*/ 1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2" h="430">
                      <a:moveTo>
                        <a:pt x="165" y="430"/>
                      </a:moveTo>
                      <a:lnTo>
                        <a:pt x="194" y="423"/>
                      </a:lnTo>
                      <a:lnTo>
                        <a:pt x="212" y="411"/>
                      </a:lnTo>
                      <a:lnTo>
                        <a:pt x="222" y="398"/>
                      </a:lnTo>
                      <a:lnTo>
                        <a:pt x="222" y="384"/>
                      </a:lnTo>
                      <a:lnTo>
                        <a:pt x="213" y="371"/>
                      </a:lnTo>
                      <a:lnTo>
                        <a:pt x="198" y="362"/>
                      </a:lnTo>
                      <a:lnTo>
                        <a:pt x="176" y="357"/>
                      </a:lnTo>
                      <a:lnTo>
                        <a:pt x="147" y="360"/>
                      </a:lnTo>
                      <a:lnTo>
                        <a:pt x="149" y="345"/>
                      </a:lnTo>
                      <a:lnTo>
                        <a:pt x="146" y="332"/>
                      </a:lnTo>
                      <a:lnTo>
                        <a:pt x="138" y="320"/>
                      </a:lnTo>
                      <a:lnTo>
                        <a:pt x="127" y="312"/>
                      </a:lnTo>
                      <a:lnTo>
                        <a:pt x="112" y="305"/>
                      </a:lnTo>
                      <a:lnTo>
                        <a:pt x="94" y="303"/>
                      </a:lnTo>
                      <a:lnTo>
                        <a:pt x="72" y="304"/>
                      </a:lnTo>
                      <a:lnTo>
                        <a:pt x="48" y="310"/>
                      </a:lnTo>
                      <a:lnTo>
                        <a:pt x="67" y="302"/>
                      </a:lnTo>
                      <a:lnTo>
                        <a:pt x="79" y="291"/>
                      </a:lnTo>
                      <a:lnTo>
                        <a:pt x="84" y="281"/>
                      </a:lnTo>
                      <a:lnTo>
                        <a:pt x="82" y="269"/>
                      </a:lnTo>
                      <a:lnTo>
                        <a:pt x="74" y="259"/>
                      </a:lnTo>
                      <a:lnTo>
                        <a:pt x="62" y="252"/>
                      </a:lnTo>
                      <a:lnTo>
                        <a:pt x="44" y="247"/>
                      </a:lnTo>
                      <a:lnTo>
                        <a:pt x="23" y="248"/>
                      </a:lnTo>
                      <a:lnTo>
                        <a:pt x="67" y="240"/>
                      </a:lnTo>
                      <a:lnTo>
                        <a:pt x="89" y="259"/>
                      </a:lnTo>
                      <a:lnTo>
                        <a:pt x="120" y="271"/>
                      </a:lnTo>
                      <a:lnTo>
                        <a:pt x="135" y="272"/>
                      </a:lnTo>
                      <a:lnTo>
                        <a:pt x="149" y="268"/>
                      </a:lnTo>
                      <a:lnTo>
                        <a:pt x="160" y="259"/>
                      </a:lnTo>
                      <a:lnTo>
                        <a:pt x="168" y="244"/>
                      </a:lnTo>
                      <a:lnTo>
                        <a:pt x="188" y="251"/>
                      </a:lnTo>
                      <a:lnTo>
                        <a:pt x="203" y="251"/>
                      </a:lnTo>
                      <a:lnTo>
                        <a:pt x="213" y="246"/>
                      </a:lnTo>
                      <a:lnTo>
                        <a:pt x="218" y="237"/>
                      </a:lnTo>
                      <a:lnTo>
                        <a:pt x="218" y="225"/>
                      </a:lnTo>
                      <a:lnTo>
                        <a:pt x="211" y="211"/>
                      </a:lnTo>
                      <a:lnTo>
                        <a:pt x="199" y="196"/>
                      </a:lnTo>
                      <a:lnTo>
                        <a:pt x="180" y="181"/>
                      </a:lnTo>
                      <a:lnTo>
                        <a:pt x="204" y="171"/>
                      </a:lnTo>
                      <a:lnTo>
                        <a:pt x="217" y="159"/>
                      </a:lnTo>
                      <a:lnTo>
                        <a:pt x="220" y="144"/>
                      </a:lnTo>
                      <a:lnTo>
                        <a:pt x="216" y="130"/>
                      </a:lnTo>
                      <a:lnTo>
                        <a:pt x="204" y="117"/>
                      </a:lnTo>
                      <a:lnTo>
                        <a:pt x="188" y="108"/>
                      </a:lnTo>
                      <a:lnTo>
                        <a:pt x="166" y="104"/>
                      </a:lnTo>
                      <a:lnTo>
                        <a:pt x="142" y="107"/>
                      </a:lnTo>
                      <a:lnTo>
                        <a:pt x="147" y="93"/>
                      </a:lnTo>
                      <a:lnTo>
                        <a:pt x="141" y="81"/>
                      </a:lnTo>
                      <a:lnTo>
                        <a:pt x="130" y="71"/>
                      </a:lnTo>
                      <a:lnTo>
                        <a:pt x="114" y="64"/>
                      </a:lnTo>
                      <a:lnTo>
                        <a:pt x="79" y="55"/>
                      </a:lnTo>
                      <a:lnTo>
                        <a:pt x="52" y="55"/>
                      </a:lnTo>
                      <a:lnTo>
                        <a:pt x="64" y="45"/>
                      </a:lnTo>
                      <a:lnTo>
                        <a:pt x="70" y="34"/>
                      </a:lnTo>
                      <a:lnTo>
                        <a:pt x="70" y="22"/>
                      </a:lnTo>
                      <a:lnTo>
                        <a:pt x="65" y="12"/>
                      </a:lnTo>
                      <a:lnTo>
                        <a:pt x="54" y="4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Freeform 292">
                  <a:extLst>
                    <a:ext uri="{FF2B5EF4-FFF2-40B4-BE49-F238E27FC236}">
                      <a16:creationId xmlns:a16="http://schemas.microsoft.com/office/drawing/2014/main" id="{F3097DFC-6BFC-46FC-B154-498513EC6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5738" y="3033713"/>
                  <a:ext cx="30163" cy="22225"/>
                </a:xfrm>
                <a:custGeom>
                  <a:avLst/>
                  <a:gdLst>
                    <a:gd name="T0" fmla="*/ 30 w 128"/>
                    <a:gd name="T1" fmla="*/ 127 h 127"/>
                    <a:gd name="T2" fmla="*/ 15 w 128"/>
                    <a:gd name="T3" fmla="*/ 118 h 127"/>
                    <a:gd name="T4" fmla="*/ 4 w 128"/>
                    <a:gd name="T5" fmla="*/ 104 h 127"/>
                    <a:gd name="T6" fmla="*/ 0 w 128"/>
                    <a:gd name="T7" fmla="*/ 87 h 127"/>
                    <a:gd name="T8" fmla="*/ 1 w 128"/>
                    <a:gd name="T9" fmla="*/ 71 h 127"/>
                    <a:gd name="T10" fmla="*/ 7 w 128"/>
                    <a:gd name="T11" fmla="*/ 56 h 127"/>
                    <a:gd name="T12" fmla="*/ 21 w 128"/>
                    <a:gd name="T13" fmla="*/ 48 h 127"/>
                    <a:gd name="T14" fmla="*/ 41 w 128"/>
                    <a:gd name="T15" fmla="*/ 48 h 127"/>
                    <a:gd name="T16" fmla="*/ 68 w 128"/>
                    <a:gd name="T17" fmla="*/ 60 h 127"/>
                    <a:gd name="T18" fmla="*/ 66 w 128"/>
                    <a:gd name="T19" fmla="*/ 45 h 127"/>
                    <a:gd name="T20" fmla="*/ 70 w 128"/>
                    <a:gd name="T21" fmla="*/ 34 h 127"/>
                    <a:gd name="T22" fmla="*/ 76 w 128"/>
                    <a:gd name="T23" fmla="*/ 27 h 127"/>
                    <a:gd name="T24" fmla="*/ 84 w 128"/>
                    <a:gd name="T25" fmla="*/ 24 h 127"/>
                    <a:gd name="T26" fmla="*/ 103 w 128"/>
                    <a:gd name="T27" fmla="*/ 27 h 127"/>
                    <a:gd name="T28" fmla="*/ 120 w 128"/>
                    <a:gd name="T29" fmla="*/ 46 h 127"/>
                    <a:gd name="T30" fmla="*/ 117 w 128"/>
                    <a:gd name="T31" fmla="*/ 32 h 127"/>
                    <a:gd name="T32" fmla="*/ 118 w 128"/>
                    <a:gd name="T33" fmla="*/ 20 h 127"/>
                    <a:gd name="T34" fmla="*/ 128 w 128"/>
                    <a:gd name="T35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8" h="127">
                      <a:moveTo>
                        <a:pt x="30" y="127"/>
                      </a:moveTo>
                      <a:lnTo>
                        <a:pt x="15" y="118"/>
                      </a:lnTo>
                      <a:lnTo>
                        <a:pt x="4" y="104"/>
                      </a:lnTo>
                      <a:lnTo>
                        <a:pt x="0" y="87"/>
                      </a:lnTo>
                      <a:lnTo>
                        <a:pt x="1" y="71"/>
                      </a:lnTo>
                      <a:lnTo>
                        <a:pt x="7" y="56"/>
                      </a:lnTo>
                      <a:lnTo>
                        <a:pt x="21" y="48"/>
                      </a:lnTo>
                      <a:lnTo>
                        <a:pt x="41" y="48"/>
                      </a:lnTo>
                      <a:lnTo>
                        <a:pt x="68" y="60"/>
                      </a:lnTo>
                      <a:lnTo>
                        <a:pt x="66" y="45"/>
                      </a:lnTo>
                      <a:lnTo>
                        <a:pt x="70" y="34"/>
                      </a:lnTo>
                      <a:lnTo>
                        <a:pt x="76" y="27"/>
                      </a:lnTo>
                      <a:lnTo>
                        <a:pt x="84" y="24"/>
                      </a:lnTo>
                      <a:lnTo>
                        <a:pt x="103" y="27"/>
                      </a:lnTo>
                      <a:lnTo>
                        <a:pt x="120" y="46"/>
                      </a:lnTo>
                      <a:lnTo>
                        <a:pt x="117" y="32"/>
                      </a:lnTo>
                      <a:lnTo>
                        <a:pt x="118" y="20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Freeform 293">
                  <a:extLst>
                    <a:ext uri="{FF2B5EF4-FFF2-40B4-BE49-F238E27FC236}">
                      <a16:creationId xmlns:a16="http://schemas.microsoft.com/office/drawing/2014/main" id="{08471F45-B51E-4E86-BEAA-66AA294DD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4313" y="3013075"/>
                  <a:ext cx="63500" cy="55563"/>
                </a:xfrm>
                <a:custGeom>
                  <a:avLst/>
                  <a:gdLst>
                    <a:gd name="T0" fmla="*/ 18 w 280"/>
                    <a:gd name="T1" fmla="*/ 139 h 313"/>
                    <a:gd name="T2" fmla="*/ 7 w 280"/>
                    <a:gd name="T3" fmla="*/ 127 h 313"/>
                    <a:gd name="T4" fmla="*/ 1 w 280"/>
                    <a:gd name="T5" fmla="*/ 111 h 313"/>
                    <a:gd name="T6" fmla="*/ 0 w 280"/>
                    <a:gd name="T7" fmla="*/ 95 h 313"/>
                    <a:gd name="T8" fmla="*/ 2 w 280"/>
                    <a:gd name="T9" fmla="*/ 78 h 313"/>
                    <a:gd name="T10" fmla="*/ 8 w 280"/>
                    <a:gd name="T11" fmla="*/ 64 h 313"/>
                    <a:gd name="T12" fmla="*/ 19 w 280"/>
                    <a:gd name="T13" fmla="*/ 53 h 313"/>
                    <a:gd name="T14" fmla="*/ 33 w 280"/>
                    <a:gd name="T15" fmla="*/ 48 h 313"/>
                    <a:gd name="T16" fmla="*/ 51 w 280"/>
                    <a:gd name="T17" fmla="*/ 49 h 313"/>
                    <a:gd name="T18" fmla="*/ 68 w 280"/>
                    <a:gd name="T19" fmla="*/ 17 h 313"/>
                    <a:gd name="T20" fmla="*/ 76 w 280"/>
                    <a:gd name="T21" fmla="*/ 7 h 313"/>
                    <a:gd name="T22" fmla="*/ 85 w 280"/>
                    <a:gd name="T23" fmla="*/ 2 h 313"/>
                    <a:gd name="T24" fmla="*/ 94 w 280"/>
                    <a:gd name="T25" fmla="*/ 0 h 313"/>
                    <a:gd name="T26" fmla="*/ 103 w 280"/>
                    <a:gd name="T27" fmla="*/ 2 h 313"/>
                    <a:gd name="T28" fmla="*/ 118 w 280"/>
                    <a:gd name="T29" fmla="*/ 13 h 313"/>
                    <a:gd name="T30" fmla="*/ 129 w 280"/>
                    <a:gd name="T31" fmla="*/ 33 h 313"/>
                    <a:gd name="T32" fmla="*/ 133 w 280"/>
                    <a:gd name="T33" fmla="*/ 59 h 313"/>
                    <a:gd name="T34" fmla="*/ 128 w 280"/>
                    <a:gd name="T35" fmla="*/ 89 h 313"/>
                    <a:gd name="T36" fmla="*/ 112 w 280"/>
                    <a:gd name="T37" fmla="*/ 120 h 313"/>
                    <a:gd name="T38" fmla="*/ 147 w 280"/>
                    <a:gd name="T39" fmla="*/ 111 h 313"/>
                    <a:gd name="T40" fmla="*/ 162 w 280"/>
                    <a:gd name="T41" fmla="*/ 112 h 313"/>
                    <a:gd name="T42" fmla="*/ 173 w 280"/>
                    <a:gd name="T43" fmla="*/ 118 h 313"/>
                    <a:gd name="T44" fmla="*/ 181 w 280"/>
                    <a:gd name="T45" fmla="*/ 125 h 313"/>
                    <a:gd name="T46" fmla="*/ 183 w 280"/>
                    <a:gd name="T47" fmla="*/ 138 h 313"/>
                    <a:gd name="T48" fmla="*/ 181 w 280"/>
                    <a:gd name="T49" fmla="*/ 153 h 313"/>
                    <a:gd name="T50" fmla="*/ 172 w 280"/>
                    <a:gd name="T51" fmla="*/ 172 h 313"/>
                    <a:gd name="T52" fmla="*/ 189 w 280"/>
                    <a:gd name="T53" fmla="*/ 161 h 313"/>
                    <a:gd name="T54" fmla="*/ 203 w 280"/>
                    <a:gd name="T55" fmla="*/ 157 h 313"/>
                    <a:gd name="T56" fmla="*/ 215 w 280"/>
                    <a:gd name="T57" fmla="*/ 158 h 313"/>
                    <a:gd name="T58" fmla="*/ 224 w 280"/>
                    <a:gd name="T59" fmla="*/ 166 h 313"/>
                    <a:gd name="T60" fmla="*/ 228 w 280"/>
                    <a:gd name="T61" fmla="*/ 176 h 313"/>
                    <a:gd name="T62" fmla="*/ 228 w 280"/>
                    <a:gd name="T63" fmla="*/ 189 h 313"/>
                    <a:gd name="T64" fmla="*/ 217 w 280"/>
                    <a:gd name="T65" fmla="*/ 221 h 313"/>
                    <a:gd name="T66" fmla="*/ 230 w 280"/>
                    <a:gd name="T67" fmla="*/ 212 h 313"/>
                    <a:gd name="T68" fmla="*/ 241 w 280"/>
                    <a:gd name="T69" fmla="*/ 205 h 313"/>
                    <a:gd name="T70" fmla="*/ 259 w 280"/>
                    <a:gd name="T71" fmla="*/ 202 h 313"/>
                    <a:gd name="T72" fmla="*/ 272 w 280"/>
                    <a:gd name="T73" fmla="*/ 209 h 313"/>
                    <a:gd name="T74" fmla="*/ 280 w 280"/>
                    <a:gd name="T75" fmla="*/ 224 h 313"/>
                    <a:gd name="T76" fmla="*/ 280 w 280"/>
                    <a:gd name="T77" fmla="*/ 245 h 313"/>
                    <a:gd name="T78" fmla="*/ 272 w 280"/>
                    <a:gd name="T79" fmla="*/ 268 h 313"/>
                    <a:gd name="T80" fmla="*/ 258 w 280"/>
                    <a:gd name="T81" fmla="*/ 292 h 313"/>
                    <a:gd name="T82" fmla="*/ 236 w 280"/>
                    <a:gd name="T8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0" h="313">
                      <a:moveTo>
                        <a:pt x="18" y="139"/>
                      </a:moveTo>
                      <a:lnTo>
                        <a:pt x="7" y="127"/>
                      </a:lnTo>
                      <a:lnTo>
                        <a:pt x="1" y="111"/>
                      </a:lnTo>
                      <a:lnTo>
                        <a:pt x="0" y="95"/>
                      </a:lnTo>
                      <a:lnTo>
                        <a:pt x="2" y="78"/>
                      </a:lnTo>
                      <a:lnTo>
                        <a:pt x="8" y="64"/>
                      </a:lnTo>
                      <a:lnTo>
                        <a:pt x="19" y="53"/>
                      </a:lnTo>
                      <a:lnTo>
                        <a:pt x="33" y="48"/>
                      </a:lnTo>
                      <a:lnTo>
                        <a:pt x="51" y="49"/>
                      </a:lnTo>
                      <a:lnTo>
                        <a:pt x="68" y="17"/>
                      </a:lnTo>
                      <a:lnTo>
                        <a:pt x="76" y="7"/>
                      </a:lnTo>
                      <a:lnTo>
                        <a:pt x="85" y="2"/>
                      </a:lnTo>
                      <a:lnTo>
                        <a:pt x="94" y="0"/>
                      </a:lnTo>
                      <a:lnTo>
                        <a:pt x="103" y="2"/>
                      </a:lnTo>
                      <a:lnTo>
                        <a:pt x="118" y="13"/>
                      </a:lnTo>
                      <a:lnTo>
                        <a:pt x="129" y="33"/>
                      </a:lnTo>
                      <a:lnTo>
                        <a:pt x="133" y="59"/>
                      </a:lnTo>
                      <a:lnTo>
                        <a:pt x="128" y="89"/>
                      </a:lnTo>
                      <a:lnTo>
                        <a:pt x="112" y="120"/>
                      </a:lnTo>
                      <a:lnTo>
                        <a:pt x="147" y="111"/>
                      </a:lnTo>
                      <a:lnTo>
                        <a:pt x="162" y="112"/>
                      </a:lnTo>
                      <a:lnTo>
                        <a:pt x="173" y="118"/>
                      </a:lnTo>
                      <a:lnTo>
                        <a:pt x="181" y="125"/>
                      </a:lnTo>
                      <a:lnTo>
                        <a:pt x="183" y="138"/>
                      </a:lnTo>
                      <a:lnTo>
                        <a:pt x="181" y="153"/>
                      </a:lnTo>
                      <a:lnTo>
                        <a:pt x="172" y="172"/>
                      </a:lnTo>
                      <a:lnTo>
                        <a:pt x="189" y="161"/>
                      </a:lnTo>
                      <a:lnTo>
                        <a:pt x="203" y="157"/>
                      </a:lnTo>
                      <a:lnTo>
                        <a:pt x="215" y="158"/>
                      </a:lnTo>
                      <a:lnTo>
                        <a:pt x="224" y="166"/>
                      </a:lnTo>
                      <a:lnTo>
                        <a:pt x="228" y="176"/>
                      </a:lnTo>
                      <a:lnTo>
                        <a:pt x="228" y="189"/>
                      </a:lnTo>
                      <a:lnTo>
                        <a:pt x="217" y="221"/>
                      </a:lnTo>
                      <a:lnTo>
                        <a:pt x="230" y="212"/>
                      </a:lnTo>
                      <a:lnTo>
                        <a:pt x="241" y="205"/>
                      </a:lnTo>
                      <a:lnTo>
                        <a:pt x="259" y="202"/>
                      </a:lnTo>
                      <a:lnTo>
                        <a:pt x="272" y="209"/>
                      </a:lnTo>
                      <a:lnTo>
                        <a:pt x="280" y="224"/>
                      </a:lnTo>
                      <a:lnTo>
                        <a:pt x="280" y="245"/>
                      </a:lnTo>
                      <a:lnTo>
                        <a:pt x="272" y="268"/>
                      </a:lnTo>
                      <a:lnTo>
                        <a:pt x="258" y="292"/>
                      </a:lnTo>
                      <a:lnTo>
                        <a:pt x="236" y="3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Freeform 294">
                  <a:extLst>
                    <a:ext uri="{FF2B5EF4-FFF2-40B4-BE49-F238E27FC236}">
                      <a16:creationId xmlns:a16="http://schemas.microsoft.com/office/drawing/2014/main" id="{03C6DBFC-D806-481F-9968-B8ED2C934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5388" y="2763838"/>
                  <a:ext cx="127000" cy="82550"/>
                </a:xfrm>
                <a:custGeom>
                  <a:avLst/>
                  <a:gdLst>
                    <a:gd name="T0" fmla="*/ 3 w 556"/>
                    <a:gd name="T1" fmla="*/ 432 h 464"/>
                    <a:gd name="T2" fmla="*/ 2 w 556"/>
                    <a:gd name="T3" fmla="*/ 383 h 464"/>
                    <a:gd name="T4" fmla="*/ 19 w 556"/>
                    <a:gd name="T5" fmla="*/ 358 h 464"/>
                    <a:gd name="T6" fmla="*/ 45 w 556"/>
                    <a:gd name="T7" fmla="*/ 367 h 464"/>
                    <a:gd name="T8" fmla="*/ 69 w 556"/>
                    <a:gd name="T9" fmla="*/ 367 h 464"/>
                    <a:gd name="T10" fmla="*/ 103 w 556"/>
                    <a:gd name="T11" fmla="*/ 349 h 464"/>
                    <a:gd name="T12" fmla="*/ 107 w 556"/>
                    <a:gd name="T13" fmla="*/ 311 h 464"/>
                    <a:gd name="T14" fmla="*/ 105 w 556"/>
                    <a:gd name="T15" fmla="*/ 272 h 464"/>
                    <a:gd name="T16" fmla="*/ 122 w 556"/>
                    <a:gd name="T17" fmla="*/ 239 h 464"/>
                    <a:gd name="T18" fmla="*/ 165 w 556"/>
                    <a:gd name="T19" fmla="*/ 221 h 464"/>
                    <a:gd name="T20" fmla="*/ 155 w 556"/>
                    <a:gd name="T21" fmla="*/ 169 h 464"/>
                    <a:gd name="T22" fmla="*/ 167 w 556"/>
                    <a:gd name="T23" fmla="*/ 130 h 464"/>
                    <a:gd name="T24" fmla="*/ 201 w 556"/>
                    <a:gd name="T25" fmla="*/ 110 h 464"/>
                    <a:gd name="T26" fmla="*/ 256 w 556"/>
                    <a:gd name="T27" fmla="*/ 119 h 464"/>
                    <a:gd name="T28" fmla="*/ 255 w 556"/>
                    <a:gd name="T29" fmla="*/ 74 h 464"/>
                    <a:gd name="T30" fmla="*/ 275 w 556"/>
                    <a:gd name="T31" fmla="*/ 24 h 464"/>
                    <a:gd name="T32" fmla="*/ 297 w 556"/>
                    <a:gd name="T33" fmla="*/ 6 h 464"/>
                    <a:gd name="T34" fmla="*/ 319 w 556"/>
                    <a:gd name="T35" fmla="*/ 0 h 464"/>
                    <a:gd name="T36" fmla="*/ 340 w 556"/>
                    <a:gd name="T37" fmla="*/ 11 h 464"/>
                    <a:gd name="T38" fmla="*/ 352 w 556"/>
                    <a:gd name="T39" fmla="*/ 38 h 464"/>
                    <a:gd name="T40" fmla="*/ 352 w 556"/>
                    <a:gd name="T41" fmla="*/ 81 h 464"/>
                    <a:gd name="T42" fmla="*/ 373 w 556"/>
                    <a:gd name="T43" fmla="*/ 113 h 464"/>
                    <a:gd name="T44" fmla="*/ 412 w 556"/>
                    <a:gd name="T45" fmla="*/ 140 h 464"/>
                    <a:gd name="T46" fmla="*/ 424 w 556"/>
                    <a:gd name="T47" fmla="*/ 182 h 464"/>
                    <a:gd name="T48" fmla="*/ 403 w 556"/>
                    <a:gd name="T49" fmla="*/ 225 h 464"/>
                    <a:gd name="T50" fmla="*/ 401 w 556"/>
                    <a:gd name="T51" fmla="*/ 240 h 464"/>
                    <a:gd name="T52" fmla="*/ 430 w 556"/>
                    <a:gd name="T53" fmla="*/ 249 h 464"/>
                    <a:gd name="T54" fmla="*/ 441 w 556"/>
                    <a:gd name="T55" fmla="*/ 280 h 464"/>
                    <a:gd name="T56" fmla="*/ 451 w 556"/>
                    <a:gd name="T57" fmla="*/ 307 h 464"/>
                    <a:gd name="T58" fmla="*/ 483 w 556"/>
                    <a:gd name="T59" fmla="*/ 324 h 464"/>
                    <a:gd name="T60" fmla="*/ 521 w 556"/>
                    <a:gd name="T61" fmla="*/ 342 h 464"/>
                    <a:gd name="T62" fmla="*/ 552 w 556"/>
                    <a:gd name="T63" fmla="*/ 363 h 464"/>
                    <a:gd name="T64" fmla="*/ 552 w 556"/>
                    <a:gd name="T65" fmla="*/ 396 h 464"/>
                    <a:gd name="T66" fmla="*/ 524 w 556"/>
                    <a:gd name="T67" fmla="*/ 43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6" h="464">
                      <a:moveTo>
                        <a:pt x="13" y="464"/>
                      </a:moveTo>
                      <a:lnTo>
                        <a:pt x="3" y="432"/>
                      </a:lnTo>
                      <a:lnTo>
                        <a:pt x="0" y="404"/>
                      </a:lnTo>
                      <a:lnTo>
                        <a:pt x="2" y="383"/>
                      </a:lnTo>
                      <a:lnTo>
                        <a:pt x="9" y="367"/>
                      </a:lnTo>
                      <a:lnTo>
                        <a:pt x="19" y="358"/>
                      </a:lnTo>
                      <a:lnTo>
                        <a:pt x="30" y="357"/>
                      </a:lnTo>
                      <a:lnTo>
                        <a:pt x="45" y="367"/>
                      </a:lnTo>
                      <a:lnTo>
                        <a:pt x="62" y="386"/>
                      </a:lnTo>
                      <a:lnTo>
                        <a:pt x="69" y="367"/>
                      </a:lnTo>
                      <a:lnTo>
                        <a:pt x="84" y="355"/>
                      </a:lnTo>
                      <a:lnTo>
                        <a:pt x="103" y="349"/>
                      </a:lnTo>
                      <a:lnTo>
                        <a:pt x="122" y="350"/>
                      </a:lnTo>
                      <a:lnTo>
                        <a:pt x="107" y="311"/>
                      </a:lnTo>
                      <a:lnTo>
                        <a:pt x="104" y="291"/>
                      </a:lnTo>
                      <a:lnTo>
                        <a:pt x="105" y="272"/>
                      </a:lnTo>
                      <a:lnTo>
                        <a:pt x="110" y="253"/>
                      </a:lnTo>
                      <a:lnTo>
                        <a:pt x="122" y="239"/>
                      </a:lnTo>
                      <a:lnTo>
                        <a:pt x="140" y="228"/>
                      </a:lnTo>
                      <a:lnTo>
                        <a:pt x="165" y="221"/>
                      </a:lnTo>
                      <a:lnTo>
                        <a:pt x="158" y="195"/>
                      </a:lnTo>
                      <a:lnTo>
                        <a:pt x="155" y="169"/>
                      </a:lnTo>
                      <a:lnTo>
                        <a:pt x="159" y="148"/>
                      </a:lnTo>
                      <a:lnTo>
                        <a:pt x="167" y="130"/>
                      </a:lnTo>
                      <a:lnTo>
                        <a:pt x="181" y="117"/>
                      </a:lnTo>
                      <a:lnTo>
                        <a:pt x="201" y="110"/>
                      </a:lnTo>
                      <a:lnTo>
                        <a:pt x="226" y="110"/>
                      </a:lnTo>
                      <a:lnTo>
                        <a:pt x="256" y="119"/>
                      </a:lnTo>
                      <a:lnTo>
                        <a:pt x="254" y="95"/>
                      </a:lnTo>
                      <a:lnTo>
                        <a:pt x="255" y="74"/>
                      </a:lnTo>
                      <a:lnTo>
                        <a:pt x="265" y="38"/>
                      </a:lnTo>
                      <a:lnTo>
                        <a:pt x="275" y="24"/>
                      </a:lnTo>
                      <a:lnTo>
                        <a:pt x="285" y="13"/>
                      </a:lnTo>
                      <a:lnTo>
                        <a:pt x="297" y="6"/>
                      </a:lnTo>
                      <a:lnTo>
                        <a:pt x="309" y="1"/>
                      </a:lnTo>
                      <a:lnTo>
                        <a:pt x="319" y="0"/>
                      </a:lnTo>
                      <a:lnTo>
                        <a:pt x="330" y="3"/>
                      </a:lnTo>
                      <a:lnTo>
                        <a:pt x="340" y="11"/>
                      </a:lnTo>
                      <a:lnTo>
                        <a:pt x="347" y="22"/>
                      </a:lnTo>
                      <a:lnTo>
                        <a:pt x="352" y="38"/>
                      </a:lnTo>
                      <a:lnTo>
                        <a:pt x="354" y="57"/>
                      </a:lnTo>
                      <a:lnTo>
                        <a:pt x="352" y="81"/>
                      </a:lnTo>
                      <a:lnTo>
                        <a:pt x="346" y="111"/>
                      </a:lnTo>
                      <a:lnTo>
                        <a:pt x="373" y="113"/>
                      </a:lnTo>
                      <a:lnTo>
                        <a:pt x="396" y="124"/>
                      </a:lnTo>
                      <a:lnTo>
                        <a:pt x="412" y="140"/>
                      </a:lnTo>
                      <a:lnTo>
                        <a:pt x="422" y="161"/>
                      </a:lnTo>
                      <a:lnTo>
                        <a:pt x="424" y="182"/>
                      </a:lnTo>
                      <a:lnTo>
                        <a:pt x="419" y="204"/>
                      </a:lnTo>
                      <a:lnTo>
                        <a:pt x="403" y="225"/>
                      </a:lnTo>
                      <a:lnTo>
                        <a:pt x="380" y="241"/>
                      </a:lnTo>
                      <a:lnTo>
                        <a:pt x="401" y="240"/>
                      </a:lnTo>
                      <a:lnTo>
                        <a:pt x="419" y="243"/>
                      </a:lnTo>
                      <a:lnTo>
                        <a:pt x="430" y="249"/>
                      </a:lnTo>
                      <a:lnTo>
                        <a:pt x="439" y="258"/>
                      </a:lnTo>
                      <a:lnTo>
                        <a:pt x="441" y="280"/>
                      </a:lnTo>
                      <a:lnTo>
                        <a:pt x="429" y="305"/>
                      </a:lnTo>
                      <a:lnTo>
                        <a:pt x="451" y="307"/>
                      </a:lnTo>
                      <a:lnTo>
                        <a:pt x="468" y="313"/>
                      </a:lnTo>
                      <a:lnTo>
                        <a:pt x="483" y="324"/>
                      </a:lnTo>
                      <a:lnTo>
                        <a:pt x="493" y="340"/>
                      </a:lnTo>
                      <a:lnTo>
                        <a:pt x="521" y="342"/>
                      </a:lnTo>
                      <a:lnTo>
                        <a:pt x="540" y="350"/>
                      </a:lnTo>
                      <a:lnTo>
                        <a:pt x="552" y="363"/>
                      </a:lnTo>
                      <a:lnTo>
                        <a:pt x="556" y="379"/>
                      </a:lnTo>
                      <a:lnTo>
                        <a:pt x="552" y="396"/>
                      </a:lnTo>
                      <a:lnTo>
                        <a:pt x="542" y="413"/>
                      </a:lnTo>
                      <a:lnTo>
                        <a:pt x="524" y="430"/>
                      </a:lnTo>
                      <a:lnTo>
                        <a:pt x="501" y="445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" name="Freeform 295">
                  <a:extLst>
                    <a:ext uri="{FF2B5EF4-FFF2-40B4-BE49-F238E27FC236}">
                      <a16:creationId xmlns:a16="http://schemas.microsoft.com/office/drawing/2014/main" id="{6D7461E7-29F7-42C2-89AE-5A87430E5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1713" y="2843213"/>
                  <a:ext cx="71438" cy="33338"/>
                </a:xfrm>
                <a:custGeom>
                  <a:avLst/>
                  <a:gdLst>
                    <a:gd name="T0" fmla="*/ 316 w 316"/>
                    <a:gd name="T1" fmla="*/ 123 h 188"/>
                    <a:gd name="T2" fmla="*/ 305 w 316"/>
                    <a:gd name="T3" fmla="*/ 140 h 188"/>
                    <a:gd name="T4" fmla="*/ 284 w 316"/>
                    <a:gd name="T5" fmla="*/ 159 h 188"/>
                    <a:gd name="T6" fmla="*/ 257 w 316"/>
                    <a:gd name="T7" fmla="*/ 174 h 188"/>
                    <a:gd name="T8" fmla="*/ 229 w 316"/>
                    <a:gd name="T9" fmla="*/ 185 h 188"/>
                    <a:gd name="T10" fmla="*/ 203 w 316"/>
                    <a:gd name="T11" fmla="*/ 188 h 188"/>
                    <a:gd name="T12" fmla="*/ 193 w 316"/>
                    <a:gd name="T13" fmla="*/ 187 h 188"/>
                    <a:gd name="T14" fmla="*/ 185 w 316"/>
                    <a:gd name="T15" fmla="*/ 183 h 188"/>
                    <a:gd name="T16" fmla="*/ 181 w 316"/>
                    <a:gd name="T17" fmla="*/ 176 h 188"/>
                    <a:gd name="T18" fmla="*/ 180 w 316"/>
                    <a:gd name="T19" fmla="*/ 164 h 188"/>
                    <a:gd name="T20" fmla="*/ 183 w 316"/>
                    <a:gd name="T21" fmla="*/ 150 h 188"/>
                    <a:gd name="T22" fmla="*/ 192 w 316"/>
                    <a:gd name="T23" fmla="*/ 131 h 188"/>
                    <a:gd name="T24" fmla="*/ 175 w 316"/>
                    <a:gd name="T25" fmla="*/ 149 h 188"/>
                    <a:gd name="T26" fmla="*/ 156 w 316"/>
                    <a:gd name="T27" fmla="*/ 160 h 188"/>
                    <a:gd name="T28" fmla="*/ 138 w 316"/>
                    <a:gd name="T29" fmla="*/ 165 h 188"/>
                    <a:gd name="T30" fmla="*/ 121 w 316"/>
                    <a:gd name="T31" fmla="*/ 163 h 188"/>
                    <a:gd name="T32" fmla="*/ 107 w 316"/>
                    <a:gd name="T33" fmla="*/ 155 h 188"/>
                    <a:gd name="T34" fmla="*/ 97 w 316"/>
                    <a:gd name="T35" fmla="*/ 141 h 188"/>
                    <a:gd name="T36" fmla="*/ 94 w 316"/>
                    <a:gd name="T37" fmla="*/ 121 h 188"/>
                    <a:gd name="T38" fmla="*/ 99 w 316"/>
                    <a:gd name="T39" fmla="*/ 94 h 188"/>
                    <a:gd name="T40" fmla="*/ 56 w 316"/>
                    <a:gd name="T41" fmla="*/ 97 h 188"/>
                    <a:gd name="T42" fmla="*/ 26 w 316"/>
                    <a:gd name="T43" fmla="*/ 88 h 188"/>
                    <a:gd name="T44" fmla="*/ 7 w 316"/>
                    <a:gd name="T45" fmla="*/ 72 h 188"/>
                    <a:gd name="T46" fmla="*/ 0 w 316"/>
                    <a:gd name="T47" fmla="*/ 53 h 188"/>
                    <a:gd name="T48" fmla="*/ 2 w 316"/>
                    <a:gd name="T49" fmla="*/ 32 h 188"/>
                    <a:gd name="T50" fmla="*/ 14 w 316"/>
                    <a:gd name="T51" fmla="*/ 15 h 188"/>
                    <a:gd name="T52" fmla="*/ 33 w 316"/>
                    <a:gd name="T53" fmla="*/ 4 h 188"/>
                    <a:gd name="T54" fmla="*/ 61 w 316"/>
                    <a:gd name="T55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88">
                      <a:moveTo>
                        <a:pt x="316" y="123"/>
                      </a:moveTo>
                      <a:lnTo>
                        <a:pt x="305" y="140"/>
                      </a:lnTo>
                      <a:lnTo>
                        <a:pt x="284" y="159"/>
                      </a:lnTo>
                      <a:lnTo>
                        <a:pt x="257" y="174"/>
                      </a:lnTo>
                      <a:lnTo>
                        <a:pt x="229" y="185"/>
                      </a:lnTo>
                      <a:lnTo>
                        <a:pt x="203" y="188"/>
                      </a:lnTo>
                      <a:lnTo>
                        <a:pt x="193" y="187"/>
                      </a:lnTo>
                      <a:lnTo>
                        <a:pt x="185" y="183"/>
                      </a:lnTo>
                      <a:lnTo>
                        <a:pt x="181" y="176"/>
                      </a:lnTo>
                      <a:lnTo>
                        <a:pt x="180" y="164"/>
                      </a:lnTo>
                      <a:lnTo>
                        <a:pt x="183" y="150"/>
                      </a:lnTo>
                      <a:lnTo>
                        <a:pt x="192" y="131"/>
                      </a:lnTo>
                      <a:lnTo>
                        <a:pt x="175" y="149"/>
                      </a:lnTo>
                      <a:lnTo>
                        <a:pt x="156" y="160"/>
                      </a:lnTo>
                      <a:lnTo>
                        <a:pt x="138" y="165"/>
                      </a:lnTo>
                      <a:lnTo>
                        <a:pt x="121" y="163"/>
                      </a:lnTo>
                      <a:lnTo>
                        <a:pt x="107" y="155"/>
                      </a:lnTo>
                      <a:lnTo>
                        <a:pt x="97" y="141"/>
                      </a:lnTo>
                      <a:lnTo>
                        <a:pt x="94" y="121"/>
                      </a:lnTo>
                      <a:lnTo>
                        <a:pt x="99" y="94"/>
                      </a:lnTo>
                      <a:lnTo>
                        <a:pt x="56" y="97"/>
                      </a:lnTo>
                      <a:lnTo>
                        <a:pt x="26" y="88"/>
                      </a:lnTo>
                      <a:lnTo>
                        <a:pt x="7" y="72"/>
                      </a:lnTo>
                      <a:lnTo>
                        <a:pt x="0" y="53"/>
                      </a:lnTo>
                      <a:lnTo>
                        <a:pt x="2" y="32"/>
                      </a:lnTo>
                      <a:lnTo>
                        <a:pt x="14" y="15"/>
                      </a:lnTo>
                      <a:lnTo>
                        <a:pt x="33" y="4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" name="Line 296">
                  <a:extLst>
                    <a:ext uri="{FF2B5EF4-FFF2-40B4-BE49-F238E27FC236}">
                      <a16:creationId xmlns:a16="http://schemas.microsoft.com/office/drawing/2014/main" id="{A099B18E-2DD2-4859-9CB0-A64E14310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94563" y="33845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" name="Line 297">
                  <a:extLst>
                    <a:ext uri="{FF2B5EF4-FFF2-40B4-BE49-F238E27FC236}">
                      <a16:creationId xmlns:a16="http://schemas.microsoft.com/office/drawing/2014/main" id="{18F21972-6165-4773-A09C-CB6EB67A9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26301" y="33956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" name="Freeform 298">
                  <a:extLst>
                    <a:ext uri="{FF2B5EF4-FFF2-40B4-BE49-F238E27FC236}">
                      <a16:creationId xmlns:a16="http://schemas.microsoft.com/office/drawing/2014/main" id="{D8095887-C4F9-4334-B68F-9C5B28565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0263" y="3382963"/>
                  <a:ext cx="6350" cy="3175"/>
                </a:xfrm>
                <a:custGeom>
                  <a:avLst/>
                  <a:gdLst>
                    <a:gd name="T0" fmla="*/ 0 w 31"/>
                    <a:gd name="T1" fmla="*/ 19 h 19"/>
                    <a:gd name="T2" fmla="*/ 15 w 31"/>
                    <a:gd name="T3" fmla="*/ 9 h 19"/>
                    <a:gd name="T4" fmla="*/ 31 w 31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19">
                      <a:moveTo>
                        <a:pt x="0" y="19"/>
                      </a:moveTo>
                      <a:lnTo>
                        <a:pt x="15" y="9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Line 299">
                  <a:extLst>
                    <a:ext uri="{FF2B5EF4-FFF2-40B4-BE49-F238E27FC236}">
                      <a16:creationId xmlns:a16="http://schemas.microsoft.com/office/drawing/2014/main" id="{ACF40081-2F1B-4E6F-A7C8-11D8831A5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77076" y="3400425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" name="Line 300">
                  <a:extLst>
                    <a:ext uri="{FF2B5EF4-FFF2-40B4-BE49-F238E27FC236}">
                      <a16:creationId xmlns:a16="http://schemas.microsoft.com/office/drawing/2014/main" id="{E327EFFC-C160-44F9-8031-AF858FDCD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51663" y="34353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" name="Freeform 301">
                  <a:extLst>
                    <a:ext uri="{FF2B5EF4-FFF2-40B4-BE49-F238E27FC236}">
                      <a16:creationId xmlns:a16="http://schemas.microsoft.com/office/drawing/2014/main" id="{E6EEC438-83DB-468A-BFC7-5CAB46564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6901" y="3397250"/>
                  <a:ext cx="11113" cy="3175"/>
                </a:xfrm>
                <a:custGeom>
                  <a:avLst/>
                  <a:gdLst>
                    <a:gd name="T0" fmla="*/ 0 w 52"/>
                    <a:gd name="T1" fmla="*/ 0 h 13"/>
                    <a:gd name="T2" fmla="*/ 23 w 52"/>
                    <a:gd name="T3" fmla="*/ 4 h 13"/>
                    <a:gd name="T4" fmla="*/ 52 w 5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2" h="13">
                      <a:moveTo>
                        <a:pt x="0" y="0"/>
                      </a:moveTo>
                      <a:lnTo>
                        <a:pt x="23" y="4"/>
                      </a:lnTo>
                      <a:lnTo>
                        <a:pt x="52" y="1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302">
                  <a:extLst>
                    <a:ext uri="{FF2B5EF4-FFF2-40B4-BE49-F238E27FC236}">
                      <a16:creationId xmlns:a16="http://schemas.microsoft.com/office/drawing/2014/main" id="{FE658541-13CE-4B47-B746-ACC3E5B10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6985001" y="3359150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303">
                  <a:extLst>
                    <a:ext uri="{FF2B5EF4-FFF2-40B4-BE49-F238E27FC236}">
                      <a16:creationId xmlns:a16="http://schemas.microsoft.com/office/drawing/2014/main" id="{F5FB6D91-6D3D-4A48-866A-9ABA620782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97701" y="33512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304">
                  <a:extLst>
                    <a:ext uri="{FF2B5EF4-FFF2-40B4-BE49-F238E27FC236}">
                      <a16:creationId xmlns:a16="http://schemas.microsoft.com/office/drawing/2014/main" id="{960331CA-5BB3-42EA-A3C0-19BB92378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7551" y="332105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305">
                  <a:extLst>
                    <a:ext uri="{FF2B5EF4-FFF2-40B4-BE49-F238E27FC236}">
                      <a16:creationId xmlns:a16="http://schemas.microsoft.com/office/drawing/2014/main" id="{C3BD15DA-553A-4268-BCC1-84BF6A676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73901" y="3314700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Freeform 306">
                  <a:extLst>
                    <a:ext uri="{FF2B5EF4-FFF2-40B4-BE49-F238E27FC236}">
                      <a16:creationId xmlns:a16="http://schemas.microsoft.com/office/drawing/2014/main" id="{4D022873-2216-4878-A4B3-BE8B76184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23076" y="3276600"/>
                  <a:ext cx="4763" cy="6350"/>
                </a:xfrm>
                <a:custGeom>
                  <a:avLst/>
                  <a:gdLst>
                    <a:gd name="T0" fmla="*/ 20 w 20"/>
                    <a:gd name="T1" fmla="*/ 0 h 32"/>
                    <a:gd name="T2" fmla="*/ 13 w 20"/>
                    <a:gd name="T3" fmla="*/ 16 h 32"/>
                    <a:gd name="T4" fmla="*/ 0 w 20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2">
                      <a:moveTo>
                        <a:pt x="20" y="0"/>
                      </a:moveTo>
                      <a:lnTo>
                        <a:pt x="13" y="16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Freeform 307">
                  <a:extLst>
                    <a:ext uri="{FF2B5EF4-FFF2-40B4-BE49-F238E27FC236}">
                      <a16:creationId xmlns:a16="http://schemas.microsoft.com/office/drawing/2014/main" id="{AA5AEC99-080D-49C1-A0C5-69810A26D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9101" y="3246438"/>
                  <a:ext cx="3175" cy="4763"/>
                </a:xfrm>
                <a:custGeom>
                  <a:avLst/>
                  <a:gdLst>
                    <a:gd name="T0" fmla="*/ 0 w 18"/>
                    <a:gd name="T1" fmla="*/ 0 h 28"/>
                    <a:gd name="T2" fmla="*/ 10 w 18"/>
                    <a:gd name="T3" fmla="*/ 12 h 28"/>
                    <a:gd name="T4" fmla="*/ 18 w 18"/>
                    <a:gd name="T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8">
                      <a:moveTo>
                        <a:pt x="0" y="0"/>
                      </a:moveTo>
                      <a:lnTo>
                        <a:pt x="10" y="12"/>
                      </a:lnTo>
                      <a:lnTo>
                        <a:pt x="18" y="28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308">
                  <a:extLst>
                    <a:ext uri="{FF2B5EF4-FFF2-40B4-BE49-F238E27FC236}">
                      <a16:creationId xmlns:a16="http://schemas.microsoft.com/office/drawing/2014/main" id="{F2E92541-2C12-4A94-B2D5-C9CFF862E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83388" y="3230563"/>
                  <a:ext cx="6350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Freeform 309">
                  <a:extLst>
                    <a:ext uri="{FF2B5EF4-FFF2-40B4-BE49-F238E27FC236}">
                      <a16:creationId xmlns:a16="http://schemas.microsoft.com/office/drawing/2014/main" id="{C4AF4EB0-7A8B-45FA-894A-54A2C271D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626" y="3219450"/>
                  <a:ext cx="4763" cy="1588"/>
                </a:xfrm>
                <a:custGeom>
                  <a:avLst/>
                  <a:gdLst>
                    <a:gd name="T0" fmla="*/ 0 w 24"/>
                    <a:gd name="T1" fmla="*/ 15 h 15"/>
                    <a:gd name="T2" fmla="*/ 11 w 24"/>
                    <a:gd name="T3" fmla="*/ 7 h 15"/>
                    <a:gd name="T4" fmla="*/ 24 w 2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lnTo>
                        <a:pt x="11" y="7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" name="Line 310">
                  <a:extLst>
                    <a:ext uri="{FF2B5EF4-FFF2-40B4-BE49-F238E27FC236}">
                      <a16:creationId xmlns:a16="http://schemas.microsoft.com/office/drawing/2014/main" id="{359DD634-AF06-4355-8E99-3159A137B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7513" y="32131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" name="Freeform 311">
                  <a:extLst>
                    <a:ext uri="{FF2B5EF4-FFF2-40B4-BE49-F238E27FC236}">
                      <a16:creationId xmlns:a16="http://schemas.microsoft.com/office/drawing/2014/main" id="{370EFD81-2DF4-49F5-87C4-F5A3C6716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9726" y="3208338"/>
                  <a:ext cx="3175" cy="6350"/>
                </a:xfrm>
                <a:custGeom>
                  <a:avLst/>
                  <a:gdLst>
                    <a:gd name="T0" fmla="*/ 13 w 13"/>
                    <a:gd name="T1" fmla="*/ 28 h 28"/>
                    <a:gd name="T2" fmla="*/ 3 w 13"/>
                    <a:gd name="T3" fmla="*/ 16 h 28"/>
                    <a:gd name="T4" fmla="*/ 0 w 1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28">
                      <a:moveTo>
                        <a:pt x="13" y="28"/>
                      </a:move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" name="Line 312">
                  <a:extLst>
                    <a:ext uri="{FF2B5EF4-FFF2-40B4-BE49-F238E27FC236}">
                      <a16:creationId xmlns:a16="http://schemas.microsoft.com/office/drawing/2014/main" id="{7E437449-39AD-43E7-848A-47EF30746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70676" y="32019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" name="Freeform 313">
                  <a:extLst>
                    <a:ext uri="{FF2B5EF4-FFF2-40B4-BE49-F238E27FC236}">
                      <a16:creationId xmlns:a16="http://schemas.microsoft.com/office/drawing/2014/main" id="{4F376CA6-3331-43D7-8106-7D56DB7D5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2901" y="3132138"/>
                  <a:ext cx="6350" cy="6350"/>
                </a:xfrm>
                <a:custGeom>
                  <a:avLst/>
                  <a:gdLst>
                    <a:gd name="T0" fmla="*/ 0 w 28"/>
                    <a:gd name="T1" fmla="*/ 0 h 32"/>
                    <a:gd name="T2" fmla="*/ 19 w 28"/>
                    <a:gd name="T3" fmla="*/ 12 h 32"/>
                    <a:gd name="T4" fmla="*/ 28 w 28"/>
                    <a:gd name="T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28" y="32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" name="Line 314">
                  <a:extLst>
                    <a:ext uri="{FF2B5EF4-FFF2-40B4-BE49-F238E27FC236}">
                      <a16:creationId xmlns:a16="http://schemas.microsoft.com/office/drawing/2014/main" id="{D0688C3B-F0B5-40BE-9A2B-5446628202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96101" y="306546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" name="Line 315">
                  <a:extLst>
                    <a:ext uri="{FF2B5EF4-FFF2-40B4-BE49-F238E27FC236}">
                      <a16:creationId xmlns:a16="http://schemas.microsoft.com/office/drawing/2014/main" id="{727ED3EF-10A8-4FDD-8C0A-598F07AB3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48476" y="2930525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316">
                  <a:extLst>
                    <a:ext uri="{FF2B5EF4-FFF2-40B4-BE49-F238E27FC236}">
                      <a16:creationId xmlns:a16="http://schemas.microsoft.com/office/drawing/2014/main" id="{CCEC0BB6-7174-416F-983D-2512BBE68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37363" y="2916238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" name="Line 317">
                  <a:extLst>
                    <a:ext uri="{FF2B5EF4-FFF2-40B4-BE49-F238E27FC236}">
                      <a16:creationId xmlns:a16="http://schemas.microsoft.com/office/drawing/2014/main" id="{99E2DDD3-ECB6-4397-8BC4-E03CDEA0F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48488" y="28892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" name="Line 318">
                  <a:extLst>
                    <a:ext uri="{FF2B5EF4-FFF2-40B4-BE49-F238E27FC236}">
                      <a16:creationId xmlns:a16="http://schemas.microsoft.com/office/drawing/2014/main" id="{A0B473CD-0900-4A60-9181-2AF277F64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69126" y="288925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319">
                  <a:extLst>
                    <a:ext uri="{FF2B5EF4-FFF2-40B4-BE49-F238E27FC236}">
                      <a16:creationId xmlns:a16="http://schemas.microsoft.com/office/drawing/2014/main" id="{BC345BE8-73FF-4DA9-92E1-6DACAACFF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45326" y="2887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3" name="Line 320">
                  <a:extLst>
                    <a:ext uri="{FF2B5EF4-FFF2-40B4-BE49-F238E27FC236}">
                      <a16:creationId xmlns:a16="http://schemas.microsoft.com/office/drawing/2014/main" id="{AF178E60-77BA-4052-8B6F-4156F142F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024688" y="2851150"/>
                  <a:ext cx="635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4" name="Line 321">
                  <a:extLst>
                    <a:ext uri="{FF2B5EF4-FFF2-40B4-BE49-F238E27FC236}">
                      <a16:creationId xmlns:a16="http://schemas.microsoft.com/office/drawing/2014/main" id="{18E9EC90-E85A-47F1-A305-D43174B208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77076" y="285273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322">
                  <a:extLst>
                    <a:ext uri="{FF2B5EF4-FFF2-40B4-BE49-F238E27FC236}">
                      <a16:creationId xmlns:a16="http://schemas.microsoft.com/office/drawing/2014/main" id="{6B3B6BB1-BF83-4A5F-B601-32929D84D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91363" y="2854325"/>
                  <a:ext cx="0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6" name="Line 323">
                  <a:extLst>
                    <a:ext uri="{FF2B5EF4-FFF2-40B4-BE49-F238E27FC236}">
                      <a16:creationId xmlns:a16="http://schemas.microsoft.com/office/drawing/2014/main" id="{433F2A92-2B9B-48FA-9B59-A2BB32387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13588" y="2882900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7" name="Line 324">
                  <a:extLst>
                    <a:ext uri="{FF2B5EF4-FFF2-40B4-BE49-F238E27FC236}">
                      <a16:creationId xmlns:a16="http://schemas.microsoft.com/office/drawing/2014/main" id="{7E5BBE30-89AB-43F8-A0D9-18752E36F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83451" y="2851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8" name="Freeform 325">
                  <a:extLst>
                    <a:ext uri="{FF2B5EF4-FFF2-40B4-BE49-F238E27FC236}">
                      <a16:creationId xmlns:a16="http://schemas.microsoft.com/office/drawing/2014/main" id="{9C4B2603-5E01-49D1-9651-4FCD970C5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7576" y="2841625"/>
                  <a:ext cx="7938" cy="4763"/>
                </a:xfrm>
                <a:custGeom>
                  <a:avLst/>
                  <a:gdLst>
                    <a:gd name="T0" fmla="*/ 35 w 35"/>
                    <a:gd name="T1" fmla="*/ 0 h 27"/>
                    <a:gd name="T2" fmla="*/ 20 w 35"/>
                    <a:gd name="T3" fmla="*/ 15 h 27"/>
                    <a:gd name="T4" fmla="*/ 0 w 35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" h="27">
                      <a:moveTo>
                        <a:pt x="35" y="0"/>
                      </a:moveTo>
                      <a:lnTo>
                        <a:pt x="20" y="1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" name="Line 326">
                  <a:extLst>
                    <a:ext uri="{FF2B5EF4-FFF2-40B4-BE49-F238E27FC236}">
                      <a16:creationId xmlns:a16="http://schemas.microsoft.com/office/drawing/2014/main" id="{6FB45E43-6538-4420-8204-21C2221DF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12013" y="2786063"/>
                  <a:ext cx="4763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" name="Line 327">
                  <a:extLst>
                    <a:ext uri="{FF2B5EF4-FFF2-40B4-BE49-F238E27FC236}">
                      <a16:creationId xmlns:a16="http://schemas.microsoft.com/office/drawing/2014/main" id="{D1073A10-E0D7-4F4A-95DE-507A1A691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08838" y="277495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" name="Line 328">
                  <a:extLst>
                    <a:ext uri="{FF2B5EF4-FFF2-40B4-BE49-F238E27FC236}">
                      <a16:creationId xmlns:a16="http://schemas.microsoft.com/office/drawing/2014/main" id="{5919AE70-97B5-4F3E-8331-815CD22C97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6138" y="27654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329">
                  <a:extLst>
                    <a:ext uri="{FF2B5EF4-FFF2-40B4-BE49-F238E27FC236}">
                      <a16:creationId xmlns:a16="http://schemas.microsoft.com/office/drawing/2014/main" id="{7A50298B-DF43-4EC7-800E-61FFB2603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81851" y="2760663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" name="Line 330">
                  <a:extLst>
                    <a:ext uri="{FF2B5EF4-FFF2-40B4-BE49-F238E27FC236}">
                      <a16:creationId xmlns:a16="http://schemas.microsoft.com/office/drawing/2014/main" id="{62B91FE4-2796-4218-88E0-4720A6E56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19951" y="274320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" name="Line 331">
                  <a:extLst>
                    <a:ext uri="{FF2B5EF4-FFF2-40B4-BE49-F238E27FC236}">
                      <a16:creationId xmlns:a16="http://schemas.microsoft.com/office/drawing/2014/main" id="{D891AA99-68A8-4C82-9B26-190021D6D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88213" y="277812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332">
                  <a:extLst>
                    <a:ext uri="{FF2B5EF4-FFF2-40B4-BE49-F238E27FC236}">
                      <a16:creationId xmlns:a16="http://schemas.microsoft.com/office/drawing/2014/main" id="{DFF08BC3-D8D6-4AB1-9089-820AB247ED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312026" y="2774950"/>
                  <a:ext cx="1588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" name="Line 333">
                  <a:extLst>
                    <a:ext uri="{FF2B5EF4-FFF2-40B4-BE49-F238E27FC236}">
                      <a16:creationId xmlns:a16="http://schemas.microsoft.com/office/drawing/2014/main" id="{1C97DF1E-FEE2-4919-B6AE-1913CFAE2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21551" y="2762250"/>
                  <a:ext cx="793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" name="Line 334">
                  <a:extLst>
                    <a:ext uri="{FF2B5EF4-FFF2-40B4-BE49-F238E27FC236}">
                      <a16:creationId xmlns:a16="http://schemas.microsoft.com/office/drawing/2014/main" id="{F7BB3EF7-A9A5-4357-9C68-3B7C2A0BA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7438" y="2624138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335">
                  <a:extLst>
                    <a:ext uri="{FF2B5EF4-FFF2-40B4-BE49-F238E27FC236}">
                      <a16:creationId xmlns:a16="http://schemas.microsoft.com/office/drawing/2014/main" id="{5ED8807F-406F-40E4-8E54-200B3D183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58076" y="2589213"/>
                  <a:ext cx="3175" cy="635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" name="Line 336">
                  <a:extLst>
                    <a:ext uri="{FF2B5EF4-FFF2-40B4-BE49-F238E27FC236}">
                      <a16:creationId xmlns:a16="http://schemas.microsoft.com/office/drawing/2014/main" id="{B731EE8D-41AF-42C1-BB5D-0A505927D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08876" y="26289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" name="Line 337">
                  <a:extLst>
                    <a:ext uri="{FF2B5EF4-FFF2-40B4-BE49-F238E27FC236}">
                      <a16:creationId xmlns:a16="http://schemas.microsoft.com/office/drawing/2014/main" id="{B713C7DA-E6D5-408F-81B7-98F7DD53F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535863" y="2655888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" name="Freeform 338">
                  <a:extLst>
                    <a:ext uri="{FF2B5EF4-FFF2-40B4-BE49-F238E27FC236}">
                      <a16:creationId xmlns:a16="http://schemas.microsoft.com/office/drawing/2014/main" id="{A02FD765-4B5B-41CB-AA84-FEF54E2D6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7463" y="2684463"/>
                  <a:ext cx="4763" cy="4763"/>
                </a:xfrm>
                <a:custGeom>
                  <a:avLst/>
                  <a:gdLst>
                    <a:gd name="T0" fmla="*/ 0 w 22"/>
                    <a:gd name="T1" fmla="*/ 24 h 24"/>
                    <a:gd name="T2" fmla="*/ 10 w 22"/>
                    <a:gd name="T3" fmla="*/ 11 h 24"/>
                    <a:gd name="T4" fmla="*/ 22 w 22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4">
                      <a:moveTo>
                        <a:pt x="0" y="24"/>
                      </a:moveTo>
                      <a:lnTo>
                        <a:pt x="10" y="1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" name="Line 339">
                  <a:extLst>
                    <a:ext uri="{FF2B5EF4-FFF2-40B4-BE49-F238E27FC236}">
                      <a16:creationId xmlns:a16="http://schemas.microsoft.com/office/drawing/2014/main" id="{AF7E2D43-BEDF-4887-8B87-8CFCBC5D2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53351" y="2728913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" name="Line 340">
                  <a:extLst>
                    <a:ext uri="{FF2B5EF4-FFF2-40B4-BE49-F238E27FC236}">
                      <a16:creationId xmlns:a16="http://schemas.microsoft.com/office/drawing/2014/main" id="{5BE95768-5F0F-4DE0-82F9-DE8A3ECCF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761288" y="2719388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" name="Line 341">
                  <a:extLst>
                    <a:ext uri="{FF2B5EF4-FFF2-40B4-BE49-F238E27FC236}">
                      <a16:creationId xmlns:a16="http://schemas.microsoft.com/office/drawing/2014/main" id="{029AFB7D-3B6D-4DEF-B5C5-55618A82EB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15263" y="2695575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342">
                  <a:extLst>
                    <a:ext uri="{FF2B5EF4-FFF2-40B4-BE49-F238E27FC236}">
                      <a16:creationId xmlns:a16="http://schemas.microsoft.com/office/drawing/2014/main" id="{F52F5BD3-0C0A-4184-B910-4C771E4C2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829551" y="26924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" name="Line 343">
                  <a:extLst>
                    <a:ext uri="{FF2B5EF4-FFF2-40B4-BE49-F238E27FC236}">
                      <a16:creationId xmlns:a16="http://schemas.microsoft.com/office/drawing/2014/main" id="{50B5219C-AEF4-487D-AE6D-41CFEFDFAF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02576" y="2665413"/>
                  <a:ext cx="4763" cy="476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" name="Line 344">
                  <a:extLst>
                    <a:ext uri="{FF2B5EF4-FFF2-40B4-BE49-F238E27FC236}">
                      <a16:creationId xmlns:a16="http://schemas.microsoft.com/office/drawing/2014/main" id="{4D2D8088-0C79-4D88-AA82-ABDB90BDC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267017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346">
                  <a:extLst>
                    <a:ext uri="{FF2B5EF4-FFF2-40B4-BE49-F238E27FC236}">
                      <a16:creationId xmlns:a16="http://schemas.microsoft.com/office/drawing/2014/main" id="{31A0368D-EEF1-4D62-B8C7-7F8D3D98C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7026" y="2789238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" name="Line 347">
                  <a:extLst>
                    <a:ext uri="{FF2B5EF4-FFF2-40B4-BE49-F238E27FC236}">
                      <a16:creationId xmlns:a16="http://schemas.microsoft.com/office/drawing/2014/main" id="{D24C9E5F-06ED-423F-9303-16FAABCF7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88313" y="3006725"/>
                  <a:ext cx="635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" name="Line 348">
                  <a:extLst>
                    <a:ext uri="{FF2B5EF4-FFF2-40B4-BE49-F238E27FC236}">
                      <a16:creationId xmlns:a16="http://schemas.microsoft.com/office/drawing/2014/main" id="{58DE9F96-3656-4C99-9585-D904393CA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2763" y="3060700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Freeform 349">
                  <a:extLst>
                    <a:ext uri="{FF2B5EF4-FFF2-40B4-BE49-F238E27FC236}">
                      <a16:creationId xmlns:a16="http://schemas.microsoft.com/office/drawing/2014/main" id="{75781161-B4A3-482C-9138-69F0D71FE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6426" y="3106738"/>
                  <a:ext cx="7938" cy="3175"/>
                </a:xfrm>
                <a:custGeom>
                  <a:avLst/>
                  <a:gdLst>
                    <a:gd name="T0" fmla="*/ 33 w 33"/>
                    <a:gd name="T1" fmla="*/ 0 h 19"/>
                    <a:gd name="T2" fmla="*/ 18 w 33"/>
                    <a:gd name="T3" fmla="*/ 11 h 19"/>
                    <a:gd name="T4" fmla="*/ 0 w 33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33" y="0"/>
                      </a:moveTo>
                      <a:lnTo>
                        <a:pt x="18" y="1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" name="Line 350">
                  <a:extLst>
                    <a:ext uri="{FF2B5EF4-FFF2-40B4-BE49-F238E27FC236}">
                      <a16:creationId xmlns:a16="http://schemas.microsoft.com/office/drawing/2014/main" id="{0D7F031C-C53B-45FF-92B6-D0EC76CD07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35938" y="3159125"/>
                  <a:ext cx="3175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" name="Line 351">
                  <a:extLst>
                    <a:ext uri="{FF2B5EF4-FFF2-40B4-BE49-F238E27FC236}">
                      <a16:creationId xmlns:a16="http://schemas.microsoft.com/office/drawing/2014/main" id="{CAD2C881-0AA2-489D-A193-F4937C8F3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9276" y="3241675"/>
                  <a:ext cx="4763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" name="Freeform 352">
                  <a:extLst>
                    <a:ext uri="{FF2B5EF4-FFF2-40B4-BE49-F238E27FC236}">
                      <a16:creationId xmlns:a16="http://schemas.microsoft.com/office/drawing/2014/main" id="{CF2609F7-A968-40DD-A1DA-B3ADACCDD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8788" y="3203575"/>
                  <a:ext cx="1588" cy="4763"/>
                </a:xfrm>
                <a:custGeom>
                  <a:avLst/>
                  <a:gdLst>
                    <a:gd name="T0" fmla="*/ 8 w 8"/>
                    <a:gd name="T1" fmla="*/ 23 h 23"/>
                    <a:gd name="T2" fmla="*/ 2 w 8"/>
                    <a:gd name="T3" fmla="*/ 13 h 23"/>
                    <a:gd name="T4" fmla="*/ 0 w 8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3">
                      <a:moveTo>
                        <a:pt x="8" y="23"/>
                      </a:moveTo>
                      <a:lnTo>
                        <a:pt x="2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" name="Line 353">
                  <a:extLst>
                    <a:ext uri="{FF2B5EF4-FFF2-40B4-BE49-F238E27FC236}">
                      <a16:creationId xmlns:a16="http://schemas.microsoft.com/office/drawing/2014/main" id="{F87C2B62-363C-4070-BA86-909EB545F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58151" y="3240088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" name="Line 354">
                  <a:extLst>
                    <a:ext uri="{FF2B5EF4-FFF2-40B4-BE49-F238E27FC236}">
                      <a16:creationId xmlns:a16="http://schemas.microsoft.com/office/drawing/2014/main" id="{C30A79C6-D254-44D1-992E-0A4F6F8FF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038" y="3238500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" name="Line 355">
                  <a:extLst>
                    <a:ext uri="{FF2B5EF4-FFF2-40B4-BE49-F238E27FC236}">
                      <a16:creationId xmlns:a16="http://schemas.microsoft.com/office/drawing/2014/main" id="{5CC91662-1FD1-40A3-A4A6-02EFE9181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93063" y="3236913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" name="Line 356">
                  <a:extLst>
                    <a:ext uri="{FF2B5EF4-FFF2-40B4-BE49-F238E27FC236}">
                      <a16:creationId xmlns:a16="http://schemas.microsoft.com/office/drawing/2014/main" id="{A82B5FF9-A261-4E89-B3F5-D1BB1C2BE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62888" y="3314700"/>
                  <a:ext cx="3175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" name="Line 357">
                  <a:extLst>
                    <a:ext uri="{FF2B5EF4-FFF2-40B4-BE49-F238E27FC236}">
                      <a16:creationId xmlns:a16="http://schemas.microsoft.com/office/drawing/2014/main" id="{9BB14B8E-5E9F-44EF-88C9-EE047317B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74001" y="3319463"/>
                  <a:ext cx="1588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" name="Line 358">
                  <a:extLst>
                    <a:ext uri="{FF2B5EF4-FFF2-40B4-BE49-F238E27FC236}">
                      <a16:creationId xmlns:a16="http://schemas.microsoft.com/office/drawing/2014/main" id="{3A13321D-FFBD-453B-A4CA-41E8B4B43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912101" y="3351213"/>
                  <a:ext cx="635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" name="Line 359">
                  <a:extLst>
                    <a:ext uri="{FF2B5EF4-FFF2-40B4-BE49-F238E27FC236}">
                      <a16:creationId xmlns:a16="http://schemas.microsoft.com/office/drawing/2014/main" id="{839F2727-1990-4443-8749-7462E0B5D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8451" y="3359150"/>
                  <a:ext cx="4763" cy="0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" name="Freeform 360">
                  <a:extLst>
                    <a:ext uri="{FF2B5EF4-FFF2-40B4-BE49-F238E27FC236}">
                      <a16:creationId xmlns:a16="http://schemas.microsoft.com/office/drawing/2014/main" id="{3B2EA538-A159-48AE-9C7C-16DC0935C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88" y="3357563"/>
                  <a:ext cx="3175" cy="3175"/>
                </a:xfrm>
                <a:custGeom>
                  <a:avLst/>
                  <a:gdLst>
                    <a:gd name="T0" fmla="*/ 14 w 14"/>
                    <a:gd name="T1" fmla="*/ 0 h 23"/>
                    <a:gd name="T2" fmla="*/ 8 w 14"/>
                    <a:gd name="T3" fmla="*/ 11 h 23"/>
                    <a:gd name="T4" fmla="*/ 0 w 14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3">
                      <a:moveTo>
                        <a:pt x="14" y="0"/>
                      </a:moveTo>
                      <a:lnTo>
                        <a:pt x="8" y="1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" name="Line 361">
                  <a:extLst>
                    <a:ext uri="{FF2B5EF4-FFF2-40B4-BE49-F238E27FC236}">
                      <a16:creationId xmlns:a16="http://schemas.microsoft.com/office/drawing/2014/main" id="{35798183-4459-4D39-99D2-B0983EFA5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27988" y="3354388"/>
                  <a:ext cx="1588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" name="Line 362">
                  <a:extLst>
                    <a:ext uri="{FF2B5EF4-FFF2-40B4-BE49-F238E27FC236}">
                      <a16:creationId xmlns:a16="http://schemas.microsoft.com/office/drawing/2014/main" id="{1601E860-FA96-4904-B7CC-A7E0F1D7E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96213" y="3441700"/>
                  <a:ext cx="0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" name="Line 363">
                  <a:extLst>
                    <a:ext uri="{FF2B5EF4-FFF2-40B4-BE49-F238E27FC236}">
                      <a16:creationId xmlns:a16="http://schemas.microsoft.com/office/drawing/2014/main" id="{E21DB8FF-5DD6-488D-B83E-FFBDAE1FB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97788" y="3473450"/>
                  <a:ext cx="3175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" name="Freeform 364">
                  <a:extLst>
                    <a:ext uri="{FF2B5EF4-FFF2-40B4-BE49-F238E27FC236}">
                      <a16:creationId xmlns:a16="http://schemas.microsoft.com/office/drawing/2014/main" id="{B2D6EF29-028A-4064-840E-AF9E47E27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1913" y="3467100"/>
                  <a:ext cx="3175" cy="4763"/>
                </a:xfrm>
                <a:custGeom>
                  <a:avLst/>
                  <a:gdLst>
                    <a:gd name="T0" fmla="*/ 9 w 9"/>
                    <a:gd name="T1" fmla="*/ 30 h 30"/>
                    <a:gd name="T2" fmla="*/ 2 w 9"/>
                    <a:gd name="T3" fmla="*/ 16 h 30"/>
                    <a:gd name="T4" fmla="*/ 0 w 9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0">
                      <a:moveTo>
                        <a:pt x="9" y="30"/>
                      </a:move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7" name="Freeform 365">
                  <a:extLst>
                    <a:ext uri="{FF2B5EF4-FFF2-40B4-BE49-F238E27FC236}">
                      <a16:creationId xmlns:a16="http://schemas.microsoft.com/office/drawing/2014/main" id="{145468D6-D98F-4DAA-A919-6ABD83E9D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0638" y="3463925"/>
                  <a:ext cx="3175" cy="4763"/>
                </a:xfrm>
                <a:custGeom>
                  <a:avLst/>
                  <a:gdLst>
                    <a:gd name="T0" fmla="*/ 0 w 10"/>
                    <a:gd name="T1" fmla="*/ 25 h 25"/>
                    <a:gd name="T2" fmla="*/ 3 w 10"/>
                    <a:gd name="T3" fmla="*/ 15 h 25"/>
                    <a:gd name="T4" fmla="*/ 10 w 10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5">
                      <a:moveTo>
                        <a:pt x="0" y="25"/>
                      </a:moveTo>
                      <a:lnTo>
                        <a:pt x="3" y="1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8" name="Line 366">
                  <a:extLst>
                    <a:ext uri="{FF2B5EF4-FFF2-40B4-BE49-F238E27FC236}">
                      <a16:creationId xmlns:a16="http://schemas.microsoft.com/office/drawing/2014/main" id="{09107A0F-169D-4E81-8846-B678ED888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58151" y="3463925"/>
                  <a:ext cx="0" cy="317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9" name="Line 367">
                  <a:extLst>
                    <a:ext uri="{FF2B5EF4-FFF2-40B4-BE49-F238E27FC236}">
                      <a16:creationId xmlns:a16="http://schemas.microsoft.com/office/drawing/2014/main" id="{638AD5E7-E2F0-4897-838B-06A90093B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69263" y="3462338"/>
                  <a:ext cx="1588" cy="158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D1337A-53D6-40F4-8916-4493ECB4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0711" y="1882256"/>
              <a:ext cx="13619748" cy="2231346"/>
            </a:xfrm>
            <a:prstGeom prst="rect">
              <a:avLst/>
            </a:prstGeom>
          </p:spPr>
        </p:pic>
      </p:grpSp>
      <p:pic>
        <p:nvPicPr>
          <p:cNvPr id="1783" name="Picture 178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4807B740-25EE-49A5-B9CF-5D5C5FBB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54" y="2699742"/>
            <a:ext cx="2530707" cy="3523890"/>
          </a:xfrm>
          <a:prstGeom prst="rect">
            <a:avLst/>
          </a:prstGeom>
        </p:spPr>
      </p:pic>
      <p:pic>
        <p:nvPicPr>
          <p:cNvPr id="1770" name="Picture 1769">
            <a:extLst>
              <a:ext uri="{FF2B5EF4-FFF2-40B4-BE49-F238E27FC236}">
                <a16:creationId xmlns:a16="http://schemas.microsoft.com/office/drawing/2014/main" id="{D4A3CCDA-357F-4232-9142-AB9BA08FC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2" y="2730493"/>
            <a:ext cx="1921428" cy="3532176"/>
          </a:xfrm>
          <a:prstGeom prst="rect">
            <a:avLst/>
          </a:prstGeom>
        </p:spPr>
      </p:pic>
      <p:grpSp>
        <p:nvGrpSpPr>
          <p:cNvPr id="1758" name="Group 1757">
            <a:extLst>
              <a:ext uri="{FF2B5EF4-FFF2-40B4-BE49-F238E27FC236}">
                <a16:creationId xmlns:a16="http://schemas.microsoft.com/office/drawing/2014/main" id="{A20E1A4B-C7BD-40B1-88A1-0357C3968FAC}"/>
              </a:ext>
            </a:extLst>
          </p:cNvPr>
          <p:cNvGrpSpPr/>
          <p:nvPr/>
        </p:nvGrpSpPr>
        <p:grpSpPr>
          <a:xfrm>
            <a:off x="474026" y="112483"/>
            <a:ext cx="10701974" cy="1341744"/>
            <a:chOff x="247422" y="112484"/>
            <a:chExt cx="12364992" cy="1419859"/>
          </a:xfrm>
        </p:grpSpPr>
        <p:sp>
          <p:nvSpPr>
            <p:cNvPr id="1759" name="Speech Bubble: Rectangle with Corners Rounded 1758">
              <a:extLst>
                <a:ext uri="{FF2B5EF4-FFF2-40B4-BE49-F238E27FC236}">
                  <a16:creationId xmlns:a16="http://schemas.microsoft.com/office/drawing/2014/main" id="{77BFBA78-2C4F-4822-9B24-C3D09C3E3E17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1990"/>
                <a:gd name="adj2" fmla="val 20599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0" name="TextBox 1759">
              <a:extLst>
                <a:ext uri="{FF2B5EF4-FFF2-40B4-BE49-F238E27FC236}">
                  <a16:creationId xmlns:a16="http://schemas.microsoft.com/office/drawing/2014/main" id="{FF3214A2-092E-473E-A316-B7439D02C143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411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 we are moving outside the city of Jerusalem.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61" name="TextBox 1760">
            <a:extLst>
              <a:ext uri="{FF2B5EF4-FFF2-40B4-BE49-F238E27FC236}">
                <a16:creationId xmlns:a16="http://schemas.microsoft.com/office/drawing/2014/main" id="{15E5ED8A-A0F7-43B3-9634-D9A21612B60B}"/>
              </a:ext>
            </a:extLst>
          </p:cNvPr>
          <p:cNvSpPr txBox="1"/>
          <p:nvPr/>
        </p:nvSpPr>
        <p:spPr>
          <a:xfrm>
            <a:off x="786066" y="781889"/>
            <a:ext cx="1007789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we’re going to a quiet garden.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772" name="Picture 177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679CE67-318D-4F21-BCB6-0247E28CC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730493"/>
            <a:ext cx="1921429" cy="3207234"/>
          </a:xfrm>
          <a:prstGeom prst="rect">
            <a:avLst/>
          </a:prstGeom>
        </p:spPr>
      </p:pic>
      <p:grpSp>
        <p:nvGrpSpPr>
          <p:cNvPr id="1778" name="Group 1777">
            <a:extLst>
              <a:ext uri="{FF2B5EF4-FFF2-40B4-BE49-F238E27FC236}">
                <a16:creationId xmlns:a16="http://schemas.microsoft.com/office/drawing/2014/main" id="{91104D0B-9472-41C0-AE88-BED51912FC70}"/>
              </a:ext>
            </a:extLst>
          </p:cNvPr>
          <p:cNvGrpSpPr/>
          <p:nvPr/>
        </p:nvGrpSpPr>
        <p:grpSpPr>
          <a:xfrm>
            <a:off x="474026" y="122736"/>
            <a:ext cx="10701974" cy="1341744"/>
            <a:chOff x="247422" y="112484"/>
            <a:chExt cx="12364992" cy="1419859"/>
          </a:xfrm>
        </p:grpSpPr>
        <p:sp>
          <p:nvSpPr>
            <p:cNvPr id="1779" name="Speech Bubble: Rectangle with Corners Rounded 1778">
              <a:extLst>
                <a:ext uri="{FF2B5EF4-FFF2-40B4-BE49-F238E27FC236}">
                  <a16:creationId xmlns:a16="http://schemas.microsoft.com/office/drawing/2014/main" id="{65691EA8-E016-4547-886E-3B84A5E27560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23478"/>
                <a:gd name="adj2" fmla="val 20315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0" name="TextBox 1779">
              <a:extLst>
                <a:ext uri="{FF2B5EF4-FFF2-40B4-BE49-F238E27FC236}">
                  <a16:creationId xmlns:a16="http://schemas.microsoft.com/office/drawing/2014/main" id="{D9F6F685-DAC5-42E3-AE56-04C2262FEDF7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613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 come into the place where Jesus was buried.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81" name="TextBox 1780">
            <a:extLst>
              <a:ext uri="{FF2B5EF4-FFF2-40B4-BE49-F238E27FC236}">
                <a16:creationId xmlns:a16="http://schemas.microsoft.com/office/drawing/2014/main" id="{85CF2D24-3871-4C1B-BA4A-5AC367390DD2}"/>
              </a:ext>
            </a:extLst>
          </p:cNvPr>
          <p:cNvSpPr txBox="1"/>
          <p:nvPr/>
        </p:nvSpPr>
        <p:spPr>
          <a:xfrm>
            <a:off x="786066" y="792142"/>
            <a:ext cx="1007789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Over there is his tomb in the cave.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1784" name="Group 1783">
            <a:extLst>
              <a:ext uri="{FF2B5EF4-FFF2-40B4-BE49-F238E27FC236}">
                <a16:creationId xmlns:a16="http://schemas.microsoft.com/office/drawing/2014/main" id="{0A8B5053-950D-4F6A-99CC-A0D4C7D7FCBC}"/>
              </a:ext>
            </a:extLst>
          </p:cNvPr>
          <p:cNvGrpSpPr/>
          <p:nvPr/>
        </p:nvGrpSpPr>
        <p:grpSpPr>
          <a:xfrm>
            <a:off x="4375288" y="3988241"/>
            <a:ext cx="5335393" cy="1949486"/>
            <a:chOff x="247422" y="112484"/>
            <a:chExt cx="12364992" cy="1419859"/>
          </a:xfrm>
        </p:grpSpPr>
        <p:sp>
          <p:nvSpPr>
            <p:cNvPr id="1785" name="Speech Bubble: Rectangle with Corners Rounded 1784">
              <a:extLst>
                <a:ext uri="{FF2B5EF4-FFF2-40B4-BE49-F238E27FC236}">
                  <a16:creationId xmlns:a16="http://schemas.microsoft.com/office/drawing/2014/main" id="{E2B9BFB9-E7AF-4806-92C5-C5874996943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9303"/>
                <a:gd name="adj2" fmla="val -7379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6" name="TextBox 1785">
              <a:extLst>
                <a:ext uri="{FF2B5EF4-FFF2-40B4-BE49-F238E27FC236}">
                  <a16:creationId xmlns:a16="http://schemas.microsoft.com/office/drawing/2014/main" id="{ED530B28-3A83-4E64-920F-6ADD342F763D}"/>
                </a:ext>
              </a:extLst>
            </p:cNvPr>
            <p:cNvSpPr txBox="1"/>
            <p:nvPr/>
          </p:nvSpPr>
          <p:spPr>
            <a:xfrm>
              <a:off x="287644" y="216084"/>
              <a:ext cx="12094238" cy="348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entrance stone has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87" name="TextBox 1786">
            <a:extLst>
              <a:ext uri="{FF2B5EF4-FFF2-40B4-BE49-F238E27FC236}">
                <a16:creationId xmlns:a16="http://schemas.microsoft.com/office/drawing/2014/main" id="{5E95B115-03CC-4844-9252-339FCF98B15B}"/>
              </a:ext>
            </a:extLst>
          </p:cNvPr>
          <p:cNvSpPr txBox="1"/>
          <p:nvPr/>
        </p:nvSpPr>
        <p:spPr>
          <a:xfrm>
            <a:off x="4639123" y="4652487"/>
            <a:ext cx="47144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been rolled away.</a:t>
            </a:r>
          </a:p>
        </p:txBody>
      </p:sp>
      <p:sp>
        <p:nvSpPr>
          <p:cNvPr id="1788" name="TextBox 1787">
            <a:extLst>
              <a:ext uri="{FF2B5EF4-FFF2-40B4-BE49-F238E27FC236}">
                <a16:creationId xmlns:a16="http://schemas.microsoft.com/office/drawing/2014/main" id="{E3BEFA84-5E9A-4E5F-B83D-8CD3BB70D20F}"/>
              </a:ext>
            </a:extLst>
          </p:cNvPr>
          <p:cNvSpPr txBox="1"/>
          <p:nvPr/>
        </p:nvSpPr>
        <p:spPr>
          <a:xfrm>
            <a:off x="4698201" y="5261338"/>
            <a:ext cx="465534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tomb is open?</a:t>
            </a:r>
          </a:p>
        </p:txBody>
      </p:sp>
      <p:sp>
        <p:nvSpPr>
          <p:cNvPr id="900" name="Rectangle 899">
            <a:hlinkClick r:id="rId11" action="ppaction://hlinksldjump"/>
            <a:extLst>
              <a:ext uri="{FF2B5EF4-FFF2-40B4-BE49-F238E27FC236}">
                <a16:creationId xmlns:a16="http://schemas.microsoft.com/office/drawing/2014/main" id="{A69C3D4D-070C-46E5-B5C6-9E09C64C39A1}"/>
              </a:ext>
            </a:extLst>
          </p:cNvPr>
          <p:cNvSpPr/>
          <p:nvPr/>
        </p:nvSpPr>
        <p:spPr>
          <a:xfrm>
            <a:off x="-145179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74" name="Group 1773">
            <a:extLst>
              <a:ext uri="{FF2B5EF4-FFF2-40B4-BE49-F238E27FC236}">
                <a16:creationId xmlns:a16="http://schemas.microsoft.com/office/drawing/2014/main" id="{6344ED44-FE45-4A47-9E78-DFF3EDF139B3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775" name="Arrow: Right 177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F2CC0A-55B2-465B-9249-3F94D3B37AF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6" name="TextBox 1775">
              <a:extLst>
                <a:ext uri="{FF2B5EF4-FFF2-40B4-BE49-F238E27FC236}">
                  <a16:creationId xmlns:a16="http://schemas.microsoft.com/office/drawing/2014/main" id="{AD1D7CDF-D4E0-4B16-AC49-C94A92CFA847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773" name="Picture 1772">
            <a:extLst>
              <a:ext uri="{FF2B5EF4-FFF2-40B4-BE49-F238E27FC236}">
                <a16:creationId xmlns:a16="http://schemas.microsoft.com/office/drawing/2014/main" id="{EF89E650-504E-448C-83EF-A87A94FB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2978" y="653578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3398 0.015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1.08894 0.02963 " pathEditMode="relative" rAng="0" ptsTypes="AA">
                                      <p:cBhvr>
                                        <p:cTn id="32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53" y="14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4.44444E-6 L 0.15755 -0.00417 " pathEditMode="relative" rAng="0" ptsTypes="AA">
                                      <p:cBhvr>
                                        <p:cTn id="34" dur="600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3"/>
                  </p:tgtEl>
                </p:cond>
              </p:nextCondLst>
            </p:seq>
          </p:childTnLst>
        </p:cTn>
      </p:par>
    </p:tnLst>
    <p:bldLst>
      <p:bldP spid="1761" grpId="0"/>
      <p:bldP spid="1761" grpId="1"/>
      <p:bldP spid="1781" grpId="0"/>
      <p:bldP spid="1787" grpId="0"/>
      <p:bldP spid="17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E3E3E-AD8D-4879-808D-7AF60EF04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54" y="2709988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372426" y="615836"/>
            <a:ext cx="5999345" cy="849721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2430"/>
                <a:gd name="adj2" fmla="val 29027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613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watch the video story.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218CDD54-FE95-46FF-91D2-DC929370A2E3}"/>
              </a:ext>
            </a:extLst>
          </p:cNvPr>
          <p:cNvSpPr/>
          <p:nvPr/>
        </p:nvSpPr>
        <p:spPr>
          <a:xfrm>
            <a:off x="-213802" y="-186621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ext, toy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4EDBC90-CC9B-4B02-A7B2-AC1FA35D6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93" y="2807542"/>
            <a:ext cx="4295781" cy="35965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9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22222E-6 L -0.69844 -0.0243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22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pic>
        <p:nvPicPr>
          <p:cNvPr id="12" name="Picture 11" descr="A picture containing text, toy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1F02BF3-BADE-4513-984F-EAB491BE3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56" y="2651809"/>
            <a:ext cx="4295781" cy="3596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BE3E3E-AD8D-4879-808D-7AF60EF04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54" y="2709988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885700" y="219888"/>
            <a:ext cx="4295781" cy="1304111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445"/>
                <a:gd name="adj2" fmla="val 20254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7" y="197384"/>
              <a:ext cx="12094235" cy="969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Great video today.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1869370" y="821771"/>
            <a:ext cx="232843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FAC02-AE89-4A97-969C-EBF520037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644" y="2805301"/>
            <a:ext cx="1884587" cy="345736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8494DB5-1E83-4F27-9EAD-D4CED42F61BA}"/>
              </a:ext>
            </a:extLst>
          </p:cNvPr>
          <p:cNvGrpSpPr/>
          <p:nvPr/>
        </p:nvGrpSpPr>
        <p:grpSpPr>
          <a:xfrm>
            <a:off x="396749" y="142212"/>
            <a:ext cx="10303335" cy="1448136"/>
            <a:chOff x="7701657" y="3605994"/>
            <a:chExt cx="4921086" cy="169439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EDF74DF-2AA8-46E0-A6B8-DEAEB65C823D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38577"/>
                <a:gd name="adj2" fmla="val 19056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530F9B-3DF3-4AC1-B821-413C6A5E774B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Today’s video was really sad when Jesus died.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1A3002-8ADE-404B-AEEB-8AD339A72F64}"/>
              </a:ext>
            </a:extLst>
          </p:cNvPr>
          <p:cNvSpPr txBox="1"/>
          <p:nvPr/>
        </p:nvSpPr>
        <p:spPr>
          <a:xfrm>
            <a:off x="268413" y="824539"/>
            <a:ext cx="1056000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it was really good when Jesus came back to life.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9EFE59-FD74-4E4A-9D5E-A7B9E9B288E1}"/>
              </a:ext>
            </a:extLst>
          </p:cNvPr>
          <p:cNvGrpSpPr/>
          <p:nvPr/>
        </p:nvGrpSpPr>
        <p:grpSpPr>
          <a:xfrm>
            <a:off x="3182976" y="1729837"/>
            <a:ext cx="6187162" cy="1304111"/>
            <a:chOff x="247422" y="112484"/>
            <a:chExt cx="12364992" cy="141985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EA09193F-62A7-4DF7-8479-52C459A4A720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3781"/>
                <a:gd name="adj2" fmla="val 8368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3A5724-5DA6-4333-8076-2B4BEF2C4DED}"/>
                </a:ext>
              </a:extLst>
            </p:cNvPr>
            <p:cNvSpPr txBox="1"/>
            <p:nvPr/>
          </p:nvSpPr>
          <p:spPr>
            <a:xfrm>
              <a:off x="382796" y="197384"/>
              <a:ext cx="12094234" cy="631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had to die, to take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67D08C8-344E-42CB-BB7D-46DA0F06EC93}"/>
              </a:ext>
            </a:extLst>
          </p:cNvPr>
          <p:cNvSpPr txBox="1"/>
          <p:nvPr/>
        </p:nvSpPr>
        <p:spPr>
          <a:xfrm>
            <a:off x="3460428" y="2327748"/>
            <a:ext cx="570684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punishment for our sins.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5979B5-B666-4199-82F7-3461E3CF0891}"/>
              </a:ext>
            </a:extLst>
          </p:cNvPr>
          <p:cNvGrpSpPr/>
          <p:nvPr/>
        </p:nvGrpSpPr>
        <p:grpSpPr>
          <a:xfrm>
            <a:off x="2668380" y="3427775"/>
            <a:ext cx="6701758" cy="1304111"/>
            <a:chOff x="247422" y="112484"/>
            <a:chExt cx="12364992" cy="1419859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08FBDF61-BBEC-4C9C-AC0F-46FDC2DE06DA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3301"/>
                <a:gd name="adj2" fmla="val -45475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AB6B29-6ABF-491A-8054-653C615A5F3A}"/>
                </a:ext>
              </a:extLst>
            </p:cNvPr>
            <p:cNvSpPr txBox="1"/>
            <p:nvPr/>
          </p:nvSpPr>
          <p:spPr>
            <a:xfrm>
              <a:off x="382796" y="197384"/>
              <a:ext cx="12094234" cy="631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Only Jesus was perfect and able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FEDD42-5C37-4541-BD78-F83166FB4E3E}"/>
              </a:ext>
            </a:extLst>
          </p:cNvPr>
          <p:cNvSpPr txBox="1"/>
          <p:nvPr/>
        </p:nvSpPr>
        <p:spPr>
          <a:xfrm>
            <a:off x="2945831" y="4025686"/>
            <a:ext cx="6289179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take away our punishment.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07E329-DBE1-4BD5-87D2-366DBDC5A55A}"/>
              </a:ext>
            </a:extLst>
          </p:cNvPr>
          <p:cNvGrpSpPr/>
          <p:nvPr/>
        </p:nvGrpSpPr>
        <p:grpSpPr>
          <a:xfrm>
            <a:off x="2133599" y="5230542"/>
            <a:ext cx="7662947" cy="1304111"/>
            <a:chOff x="247422" y="112484"/>
            <a:chExt cx="12364992" cy="141985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B83395AD-4213-463C-890C-9928F7F6A1FE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55942"/>
                <a:gd name="adj2" fmla="val -18337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DA94CE-8754-433E-99C8-8DBC330C56D8}"/>
                </a:ext>
              </a:extLst>
            </p:cNvPr>
            <p:cNvSpPr txBox="1"/>
            <p:nvPr/>
          </p:nvSpPr>
          <p:spPr>
            <a:xfrm>
              <a:off x="382796" y="197384"/>
              <a:ext cx="12094235" cy="1190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Jesus came back to life to show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6527B64-B148-4B10-90F4-EBCF269FA3E5}"/>
              </a:ext>
            </a:extLst>
          </p:cNvPr>
          <p:cNvSpPr txBox="1"/>
          <p:nvPr/>
        </p:nvSpPr>
        <p:spPr>
          <a:xfrm>
            <a:off x="2032570" y="5888020"/>
            <a:ext cx="781652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His power is greater than death or sin.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148057" y="-187846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6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2.59259E-6 L -0.76667 0.0039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57162 -0.0032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3086 -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8" grpId="0"/>
      <p:bldP spid="32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CE59DA5-8B39-4729-9FA9-A8243F32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11" y="2656286"/>
            <a:ext cx="1969193" cy="36395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1A517-B7F5-463E-86B7-7E1429EBA2BF}"/>
              </a:ext>
            </a:extLst>
          </p:cNvPr>
          <p:cNvGrpSpPr/>
          <p:nvPr/>
        </p:nvGrpSpPr>
        <p:grpSpPr>
          <a:xfrm>
            <a:off x="2421707" y="1703551"/>
            <a:ext cx="6674436" cy="175576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B0A059B-36AC-4A7D-BE36-BA0C96AA502C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8097"/>
                <a:gd name="adj2" fmla="val 5185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009DD-6D71-47FA-AB68-62EF9771833D}"/>
                </a:ext>
              </a:extLst>
            </p:cNvPr>
            <p:cNvSpPr txBox="1"/>
            <p:nvPr/>
          </p:nvSpPr>
          <p:spPr>
            <a:xfrm>
              <a:off x="382799" y="197384"/>
              <a:ext cx="12094236" cy="46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the extra details show us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118E3A-2631-4AC1-97A2-F259F63C4465}"/>
              </a:ext>
            </a:extLst>
          </p:cNvPr>
          <p:cNvSpPr txBox="1"/>
          <p:nvPr/>
        </p:nvSpPr>
        <p:spPr>
          <a:xfrm>
            <a:off x="2494781" y="2291387"/>
            <a:ext cx="65499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real people, who were there,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55042-621E-4936-9EDB-BB8E57D1D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3" y="2784795"/>
            <a:ext cx="1884587" cy="34573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96AB1-D303-4622-941D-46BD276671CF}"/>
              </a:ext>
            </a:extLst>
          </p:cNvPr>
          <p:cNvGrpSpPr/>
          <p:nvPr/>
        </p:nvGrpSpPr>
        <p:grpSpPr>
          <a:xfrm>
            <a:off x="543870" y="218958"/>
            <a:ext cx="8381624" cy="1392267"/>
            <a:chOff x="7701657" y="3605994"/>
            <a:chExt cx="4921086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78CD20A0-420E-4173-BFE1-0E71E38EE388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37112"/>
                <a:gd name="adj2" fmla="val 19319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81FC5-A0A2-43F0-B406-8D6807444608}"/>
                </a:ext>
              </a:extLst>
            </p:cNvPr>
            <p:cNvSpPr txBox="1"/>
            <p:nvPr/>
          </p:nvSpPr>
          <p:spPr>
            <a:xfrm>
              <a:off x="7701657" y="3780752"/>
              <a:ext cx="4921086" cy="678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read the four gospel accounts and each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FDD409-E720-42E8-A4C1-8355CF69F403}"/>
              </a:ext>
            </a:extLst>
          </p:cNvPr>
          <p:cNvSpPr txBox="1"/>
          <p:nvPr/>
        </p:nvSpPr>
        <p:spPr>
          <a:xfrm>
            <a:off x="1074621" y="915091"/>
            <a:ext cx="7320121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one gives extra details of the story.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586D9-4FF1-4A20-9FF3-88E04D7EEF9C}"/>
              </a:ext>
            </a:extLst>
          </p:cNvPr>
          <p:cNvSpPr txBox="1"/>
          <p:nvPr/>
        </p:nvSpPr>
        <p:spPr>
          <a:xfrm>
            <a:off x="2682167" y="2805816"/>
            <a:ext cx="619483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have written these accounts.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458F91-6E5C-4A14-AC2B-81504C40898C}"/>
              </a:ext>
            </a:extLst>
          </p:cNvPr>
          <p:cNvGrpSpPr/>
          <p:nvPr/>
        </p:nvGrpSpPr>
        <p:grpSpPr>
          <a:xfrm>
            <a:off x="2421707" y="3586067"/>
            <a:ext cx="6674436" cy="1692208"/>
            <a:chOff x="247422" y="112484"/>
            <a:chExt cx="12364992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D66D13C2-0C4B-4CBB-B6C0-227320C84CE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67363"/>
                <a:gd name="adj2" fmla="val -56043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E93D15-D6D8-4AE4-A133-074D52658C0E}"/>
                </a:ext>
              </a:extLst>
            </p:cNvPr>
            <p:cNvSpPr txBox="1"/>
            <p:nvPr/>
          </p:nvSpPr>
          <p:spPr>
            <a:xfrm>
              <a:off x="382798" y="197384"/>
              <a:ext cx="12094236" cy="486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reading today is from the</a:t>
              </a:r>
              <a:endParaRPr lang="en-US" sz="3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79D1EC-C28B-46F4-B486-C7E2B40F5B9D}"/>
              </a:ext>
            </a:extLst>
          </p:cNvPr>
          <p:cNvSpPr txBox="1"/>
          <p:nvPr/>
        </p:nvSpPr>
        <p:spPr>
          <a:xfrm>
            <a:off x="2483959" y="4144487"/>
            <a:ext cx="654993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disciple Matthew’s account.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5139CC-F913-4164-8B2E-A950EA2A47A6}"/>
              </a:ext>
            </a:extLst>
          </p:cNvPr>
          <p:cNvGrpSpPr/>
          <p:nvPr/>
        </p:nvGrpSpPr>
        <p:grpSpPr>
          <a:xfrm>
            <a:off x="2494781" y="5361456"/>
            <a:ext cx="6760145" cy="1145071"/>
            <a:chOff x="7701657" y="3605994"/>
            <a:chExt cx="4921086" cy="169439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ED85E222-2EAB-413C-9BFA-82FB515252FB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-63139"/>
                <a:gd name="adj2" fmla="val -20416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6F13D6-E2D6-4794-A6C0-B9BA2AF42AFA}"/>
                </a:ext>
              </a:extLst>
            </p:cNvPr>
            <p:cNvSpPr txBox="1"/>
            <p:nvPr/>
          </p:nvSpPr>
          <p:spPr>
            <a:xfrm>
              <a:off x="7701657" y="3704316"/>
              <a:ext cx="4921086" cy="858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Click here </a:t>
              </a:r>
              <a:r>
                <a:rPr lang="en-US" sz="3200" dirty="0">
                  <a:latin typeface="Comic Sans MS" panose="030F0702030302020204" pitchFamily="66" charset="0"/>
                </a:rPr>
                <a:t>if you would like to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036300B-8A52-4464-80A0-86358F18315A}"/>
              </a:ext>
            </a:extLst>
          </p:cNvPr>
          <p:cNvSpPr txBox="1"/>
          <p:nvPr/>
        </p:nvSpPr>
        <p:spPr>
          <a:xfrm>
            <a:off x="2494781" y="5903533"/>
            <a:ext cx="6475237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hear our friends read the story.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D2849-5899-4BE6-8D4F-214BB5E91CB0}"/>
              </a:ext>
            </a:extLst>
          </p:cNvPr>
          <p:cNvSpPr txBox="1"/>
          <p:nvPr/>
        </p:nvSpPr>
        <p:spPr>
          <a:xfrm>
            <a:off x="3613120" y="4627415"/>
            <a:ext cx="433293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it now.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DB7F7E2-8A09-4FA0-8632-86B64A7C413F}"/>
              </a:ext>
            </a:extLst>
          </p:cNvPr>
          <p:cNvSpPr/>
          <p:nvPr/>
        </p:nvSpPr>
        <p:spPr>
          <a:xfrm>
            <a:off x="-639355" y="-229710"/>
            <a:ext cx="13470709" cy="7231241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DA99C-E786-4418-B4CA-CF625057D7BD}"/>
              </a:ext>
            </a:extLst>
          </p:cNvPr>
          <p:cNvGrpSpPr/>
          <p:nvPr/>
        </p:nvGrpSpPr>
        <p:grpSpPr>
          <a:xfrm>
            <a:off x="10124374" y="5564649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A1CE60-EE89-4A47-8961-72EFBD2006F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7F43AD-D10F-401A-9EAF-078A924CB5D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C82707B7-33D3-42CC-A37A-3E71453567E0}"/>
              </a:ext>
            </a:extLst>
          </p:cNvPr>
          <p:cNvSpPr txBox="1"/>
          <p:nvPr/>
        </p:nvSpPr>
        <p:spPr>
          <a:xfrm>
            <a:off x="2980998" y="5427902"/>
            <a:ext cx="2405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here</a:t>
            </a:r>
          </a:p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75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5" grpId="0"/>
      <p:bldP spid="30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1456</Words>
  <Application>Microsoft Office PowerPoint</Application>
  <PresentationFormat>Widescreen</PresentationFormat>
  <Paragraphs>229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342</cp:revision>
  <dcterms:created xsi:type="dcterms:W3CDTF">2020-12-17T20:46:52Z</dcterms:created>
  <dcterms:modified xsi:type="dcterms:W3CDTF">2021-03-31T20:57:35Z</dcterms:modified>
</cp:coreProperties>
</file>