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1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1776" y="114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6950513-D568-4A58-9667-C817872C2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68BA8AC5-D76D-45B1-91C2-823A2C363842}"/>
              </a:ext>
            </a:extLst>
          </p:cNvPr>
          <p:cNvSpPr txBox="1">
            <a:spLocks/>
          </p:cNvSpPr>
          <p:nvPr/>
        </p:nvSpPr>
        <p:spPr>
          <a:xfrm>
            <a:off x="2126908" y="7217540"/>
            <a:ext cx="425356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7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day is called the Sabbath.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given to the 7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day that means “rest”?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Special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Seventh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Sabbath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F7414E5E-7128-405C-BC9A-8F3F0E49AE96}"/>
              </a:ext>
            </a:extLst>
          </p:cNvPr>
          <p:cNvSpPr/>
          <p:nvPr/>
        </p:nvSpPr>
        <p:spPr>
          <a:xfrm>
            <a:off x="-266902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Arrow: Striped Right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1880129-95BF-44B3-BDCF-2389A7B79543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9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is the most important thing to do on the Sabbath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A2225F7-A791-41A7-BB79-D396C30E773A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doing exercise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with our friends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with God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0D5CD36-CBBE-4518-A0DD-787183C98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7186BF57-78D9-4F8B-9E35-55AC31E48DD7}"/>
              </a:ext>
            </a:extLst>
          </p:cNvPr>
          <p:cNvSpPr txBox="1">
            <a:spLocks/>
          </p:cNvSpPr>
          <p:nvPr/>
        </p:nvSpPr>
        <p:spPr>
          <a:xfrm>
            <a:off x="1912017" y="7217540"/>
            <a:ext cx="473109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most important thing to do on the Sabbath is spend time with God.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is the most important thing to do on the Sabbath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doing exercise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with our friends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Spend time with God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CBB2822A-4FE1-486C-8F27-63B33891F4CA}"/>
              </a:ext>
            </a:extLst>
          </p:cNvPr>
          <p:cNvSpPr/>
          <p:nvPr/>
        </p:nvSpPr>
        <p:spPr>
          <a:xfrm>
            <a:off x="-227229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Arrow: Striped Right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B51B2D-D3CF-4726-B079-C4712DC7B079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8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In our story today about Jesus, where was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 the market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By the fishing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boats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 the Synagogue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5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By the fishing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boats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 the market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 the Synagogue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D0F281-D2B5-400C-A3EC-1FCE473DC4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23F53BA1-6ECB-4291-96B9-9B8FE01C1E97}"/>
              </a:ext>
            </a:extLst>
          </p:cNvPr>
          <p:cNvSpPr txBox="1">
            <a:spLocks/>
          </p:cNvSpPr>
          <p:nvPr/>
        </p:nvSpPr>
        <p:spPr>
          <a:xfrm>
            <a:off x="1912017" y="7217540"/>
            <a:ext cx="473109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had gone to the synagogue.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In our story today about Jesus, where was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27229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2675CBC-469E-4740-9889-2AAFA5292FA2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3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day did Jesus go to the synagogue?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66902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Thursday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7360" y="5690530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Sabbath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Monday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6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5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7360" y="5690530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Sabbath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Thursday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Monday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BAB24E-1D37-428C-AF9E-3A6B82508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9F0B847A-227E-4FA8-90C9-045EAF5CCDD2}"/>
              </a:ext>
            </a:extLst>
          </p:cNvPr>
          <p:cNvSpPr txBox="1">
            <a:spLocks/>
          </p:cNvSpPr>
          <p:nvPr/>
        </p:nvSpPr>
        <p:spPr>
          <a:xfrm>
            <a:off x="1817708" y="7268918"/>
            <a:ext cx="489897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went to the synagogue on the Sabbath.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day did Jesus go to the synagogue?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27229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28BE80F-80D3-4DDB-B6F0-FA6BF689ED34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71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people were looking for a reason to accuse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66902" y="-410095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Romans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7360" y="5690530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Jews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Egyptians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2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5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9AC1B1B-C84E-44FC-BECB-F882F723D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DFD8D640-E21F-49EE-85B1-50D5073A4079}"/>
              </a:ext>
            </a:extLst>
          </p:cNvPr>
          <p:cNvSpPr txBox="1">
            <a:spLocks/>
          </p:cNvSpPr>
          <p:nvPr/>
        </p:nvSpPr>
        <p:spPr>
          <a:xfrm>
            <a:off x="1817708" y="7268918"/>
            <a:ext cx="489897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Some Jews wanted to accuse Jesus of doing wrong.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A6A6A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Romans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7360" y="5690530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Jews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Some Egyptians</a:t>
            </a:r>
            <a:endParaRPr lang="en-GB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people were looking for a reason to accuse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27229" y="-410095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Arrow: Striped Right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9CE749-ACBF-41C2-B169-FD981A1D5584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7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wrong with the man Jesus met in the synagogue?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389829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had a crippled foot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was blind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had a crippled hand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6324754"/>
            <a:chOff x="2240730" y="3361113"/>
            <a:chExt cx="4172989" cy="5736515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534"/>
                <a:gd name="adj2" fmla="val -8853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591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3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rd</a:t>
              </a:r>
              <a:r>
                <a:rPr lang="en-US" sz="2800" dirty="0">
                  <a:latin typeface="Comic Sans MS" panose="030F0702030302020204" pitchFamily="66" charset="0"/>
                </a:rPr>
                <a:t> and 4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th</a:t>
              </a:r>
              <a:r>
                <a:rPr lang="en-US" sz="2800" dirty="0">
                  <a:latin typeface="Comic Sans MS" panose="030F0702030302020204" pitchFamily="66" charset="0"/>
                </a:rPr>
                <a:t> Commandments, which you can find in Exodus 20.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" name="Rectangle 1">
            <a:hlinkClick r:id="rId4" action="ppaction://hlinksldjump"/>
            <a:extLst>
              <a:ext uri="{FF2B5EF4-FFF2-40B4-BE49-F238E27FC236}">
                <a16:creationId xmlns:a16="http://schemas.microsoft.com/office/drawing/2014/main" id="{B178F545-4058-458B-A31E-2B14C2D843E9}"/>
              </a:ext>
            </a:extLst>
          </p:cNvPr>
          <p:cNvSpPr/>
          <p:nvPr/>
        </p:nvSpPr>
        <p:spPr>
          <a:xfrm>
            <a:off x="-303415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9949420-FC98-4F4D-8AC6-B1F56ED15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F19AAE04-6EE7-45F1-B284-B2E87F669262}"/>
              </a:ext>
            </a:extLst>
          </p:cNvPr>
          <p:cNvSpPr txBox="1">
            <a:spLocks/>
          </p:cNvSpPr>
          <p:nvPr/>
        </p:nvSpPr>
        <p:spPr>
          <a:xfrm>
            <a:off x="1974508" y="7280791"/>
            <a:ext cx="456276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Super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man had a crippled or withered hand.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72320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had a crippled foot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was blind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672320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 had a crippled hand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93688" y="4317995"/>
            <a:ext cx="6422996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wrong with the man Jesus met in the synagogue?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331ECEA4-10F7-43C5-8F45-8A4BAA07F90D}"/>
              </a:ext>
            </a:extLst>
          </p:cNvPr>
          <p:cNvSpPr/>
          <p:nvPr/>
        </p:nvSpPr>
        <p:spPr>
          <a:xfrm>
            <a:off x="-227229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E6493A8-CE61-4494-ADD4-F08D28A3904F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7747" y="4307535"/>
            <a:ext cx="6493063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type of things did Jesus say we could do on the Sabbath?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568C2D2-1C48-435E-8F85-D4443AC541F8}"/>
              </a:ext>
            </a:extLst>
          </p:cNvPr>
          <p:cNvSpPr/>
          <p:nvPr/>
        </p:nvSpPr>
        <p:spPr>
          <a:xfrm>
            <a:off x="-218137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Exciting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Good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7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9F35AF9-E645-4CC2-B572-0A633D1C8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3EA21A52-61C7-457E-8CA2-5C5C1579561D}"/>
              </a:ext>
            </a:extLst>
          </p:cNvPr>
          <p:cNvSpPr txBox="1">
            <a:spLocks/>
          </p:cNvSpPr>
          <p:nvPr/>
        </p:nvSpPr>
        <p:spPr>
          <a:xfrm>
            <a:off x="1974508" y="7280791"/>
            <a:ext cx="456276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Super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we should do GOOD things on the Sabbath.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Exciting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Good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7747" y="4307535"/>
            <a:ext cx="6493063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type of things did Jesus say we could do on the Sabbath?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4" action="ppaction://hlinksldjump"/>
            <a:extLst>
              <a:ext uri="{FF2B5EF4-FFF2-40B4-BE49-F238E27FC236}">
                <a16:creationId xmlns:a16="http://schemas.microsoft.com/office/drawing/2014/main" id="{1568C2D2-1C48-435E-8F85-D4443AC541F8}"/>
              </a:ext>
            </a:extLst>
          </p:cNvPr>
          <p:cNvSpPr/>
          <p:nvPr/>
        </p:nvSpPr>
        <p:spPr>
          <a:xfrm>
            <a:off x="-266902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33E446B-291B-4A9D-B6D0-4927D32E4603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6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Moses told the Israelites they </a:t>
            </a:r>
            <a:r>
              <a:rPr lang="en-US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must not </a:t>
            </a:r>
            <a:r>
              <a:rPr lang="en-US" sz="3000" b="1" dirty="0">
                <a:latin typeface="Comic Sans MS" panose="030F0702030302020204" pitchFamily="66" charset="0"/>
              </a:rPr>
              <a:t>use God’s name . . . .?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F561CF1-1E60-4226-BF85-853B5BC32CE0}"/>
              </a:ext>
            </a:extLst>
          </p:cNvPr>
          <p:cNvSpPr/>
          <p:nvPr/>
        </p:nvSpPr>
        <p:spPr>
          <a:xfrm>
            <a:off x="-266902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Unkindly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Foolishly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Thoughtlessly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7429BA2-1EC1-4B5C-A042-88F785CAD39E}"/>
              </a:ext>
            </a:extLst>
          </p:cNvPr>
          <p:cNvSpPr txBox="1">
            <a:spLocks/>
          </p:cNvSpPr>
          <p:nvPr/>
        </p:nvSpPr>
        <p:spPr>
          <a:xfrm>
            <a:off x="417160" y="4307535"/>
            <a:ext cx="6343650" cy="1091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Moses told the Israelites they </a:t>
            </a:r>
            <a:r>
              <a:rPr lang="en-US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must not </a:t>
            </a:r>
            <a:r>
              <a:rPr lang="en-US" sz="3000" b="1" dirty="0">
                <a:latin typeface="Comic Sans MS" panose="030F0702030302020204" pitchFamily="66" charset="0"/>
              </a:rPr>
              <a:t>use God’s name . . . .?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2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Thoughtlessly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Foolishly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Unkindly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72C573-D88F-4705-BA9C-BB351AF432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9A4D29C-3461-417B-B833-005FFBB4803A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6436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Moses told the  Israelites not to use God’s name thoughtlessly.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1A95DDD5-332B-4232-97E2-589FAB0F1934}"/>
              </a:ext>
            </a:extLst>
          </p:cNvPr>
          <p:cNvSpPr/>
          <p:nvPr/>
        </p:nvSpPr>
        <p:spPr>
          <a:xfrm>
            <a:off x="-143430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35E994F-69C2-40F0-9202-0B19FEEFC3B7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days did God spend making everything?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75225483-77DA-4322-84DA-18818C3B7BB7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Sixteen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Sixty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66125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3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F41AACE-6FF5-4C62-ABED-903E15467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82A0603-2F40-4EC5-8DFF-1909989D9AA1}"/>
              </a:ext>
            </a:extLst>
          </p:cNvPr>
          <p:cNvSpPr txBox="1">
            <a:spLocks/>
          </p:cNvSpPr>
          <p:nvPr/>
        </p:nvSpPr>
        <p:spPr>
          <a:xfrm>
            <a:off x="1977906" y="7217540"/>
            <a:ext cx="46436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Bible tells us God spent 6 days making everything.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Sixteen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Sixty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66125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Six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days did God spend making everything?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CCA58DEF-5ED3-4D3E-8111-1C66A23BDC9C}"/>
              </a:ext>
            </a:extLst>
          </p:cNvPr>
          <p:cNvSpPr/>
          <p:nvPr/>
        </p:nvSpPr>
        <p:spPr>
          <a:xfrm>
            <a:off x="-303415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C9A364-25A9-4C5F-B326-8C372ACDAC40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0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7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God do on the 7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94F24994-2867-4B72-AE30-CA8A0D7DA9B1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Went to sleep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Went on holiday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Rested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7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696C9D9-D1FF-4017-8777-8F967D2BA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1" y="7376845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326DB2E1-87EF-40F5-98D5-9DB236FB19A5}"/>
              </a:ext>
            </a:extLst>
          </p:cNvPr>
          <p:cNvSpPr txBox="1">
            <a:spLocks/>
          </p:cNvSpPr>
          <p:nvPr/>
        </p:nvSpPr>
        <p:spPr>
          <a:xfrm>
            <a:off x="1977906" y="7217540"/>
            <a:ext cx="46436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Bible tells us God rested on the 7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day.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A6A6A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Went to sleep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Went on holiday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163922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Rested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God do on the 7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523E8998-484B-41D4-81E4-033B1F20E203}"/>
              </a:ext>
            </a:extLst>
          </p:cNvPr>
          <p:cNvSpPr/>
          <p:nvPr/>
        </p:nvSpPr>
        <p:spPr>
          <a:xfrm>
            <a:off x="-349135" y="-282633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1C0766A-4E88-4E68-B87E-EAEDA61E8E46}"/>
              </a:ext>
            </a:extLst>
          </p:cNvPr>
          <p:cNvSpPr/>
          <p:nvPr/>
        </p:nvSpPr>
        <p:spPr>
          <a:xfrm>
            <a:off x="2560157" y="946797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7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17160" y="4307535"/>
            <a:ext cx="6343650" cy="1091738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given to the 7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day that means “rest”?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568C2D2-1C48-435E-8F85-D4443AC541F8}"/>
              </a:ext>
            </a:extLst>
          </p:cNvPr>
          <p:cNvSpPr/>
          <p:nvPr/>
        </p:nvSpPr>
        <p:spPr>
          <a:xfrm>
            <a:off x="-303415" y="-205048"/>
            <a:ext cx="7464830" cy="1260209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163922" y="5691336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Special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4517360" y="569133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Seventh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2340641" y="5691336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Sabbath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1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build="p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771</Words>
  <Application>Microsoft Office PowerPoint</Application>
  <PresentationFormat>Widescreen</PresentationFormat>
  <Paragraphs>168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81</cp:revision>
  <dcterms:created xsi:type="dcterms:W3CDTF">2020-08-05T14:43:31Z</dcterms:created>
  <dcterms:modified xsi:type="dcterms:W3CDTF">2020-10-12T11:55:49Z</dcterms:modified>
</cp:coreProperties>
</file>