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56" r:id="rId4"/>
    <p:sldId id="264" r:id="rId5"/>
    <p:sldId id="265" r:id="rId6"/>
    <p:sldId id="266" r:id="rId7"/>
    <p:sldId id="270" r:id="rId8"/>
    <p:sldId id="269" r:id="rId9"/>
    <p:sldId id="267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1" r:id="rId22"/>
    <p:sldId id="283" r:id="rId23"/>
    <p:sldId id="262" r:id="rId2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0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948" y="10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F7356-12B6-4A62-BAE5-9EDFD7EFB2B3}"/>
              </a:ext>
            </a:extLst>
          </p:cNvPr>
          <p:cNvSpPr/>
          <p:nvPr userDrawn="1"/>
        </p:nvSpPr>
        <p:spPr>
          <a:xfrm>
            <a:off x="277336" y="1582916"/>
            <a:ext cx="630332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MOSES QUIZ </a:t>
            </a:r>
          </a:p>
          <a:p>
            <a:pPr algn="ctr"/>
            <a:r>
              <a:rPr lang="en-US" sz="48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82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EXODUS 2 </a:t>
            </a:r>
            <a:endParaRPr lang="en-GB" sz="48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82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205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3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14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2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81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3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35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91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5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6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387-274D-4656-80C9-079951A73FB1}" type="datetimeFigureOut">
              <a:rPr lang="en-GB" smtClean="0"/>
              <a:t>11/08/2020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68FDC-A67C-47C1-931C-65E4A70D0B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2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240730" y="3361113"/>
            <a:ext cx="4172989" cy="5720135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346"/>
                <a:gd name="adj2" fmla="val -6888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5179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Moses running away, which you can find in Exodus 2 v11 – 24.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62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2670" y="4287768"/>
            <a:ext cx="6152659" cy="1337296"/>
          </a:xfrm>
        </p:spPr>
        <p:txBody>
          <a:bodyPr>
            <a:no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said to Moses: “Who made you ruler and judge over us?”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Pharaoh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An Egyptian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 Hebrew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2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BBE03E28-E3B4-4520-BE77-090674B6F9EE}"/>
              </a:ext>
            </a:extLst>
          </p:cNvPr>
          <p:cNvSpPr txBox="1">
            <a:spLocks/>
          </p:cNvSpPr>
          <p:nvPr/>
        </p:nvSpPr>
        <p:spPr>
          <a:xfrm>
            <a:off x="352670" y="4287768"/>
            <a:ext cx="6152659" cy="1337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5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said to Moses: “Who made you ruler and judge over us?”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24D56EE-405B-4955-8260-F1A3C8D24877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Pharaoh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F7C34D07-2953-44CC-B293-43AEE08ADFF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An Egyptian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0F15A6FA-E5C8-4EE1-BB6D-E6E80399C68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 Hebrew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1" y="6956755"/>
            <a:ext cx="429839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You are correct.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A Hebrew fighting with another Hebrew asked Moses this question.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2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do after the Hebrew asked him this question?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Told Pharaoh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Ran away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Killed the Hebrew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26D4E574-2AC4-437F-A335-F13155D6BE66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do after the Hebrew asked him this question?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8BC80794-926B-478E-ADEF-4A3E177C595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Told Pharaoh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75983B20-032E-4671-AD93-7B268C8194D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Ran away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47F85C59-49D2-4E80-AE5A-5A5C2CC0763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Killed the Hebrew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was afraid and ran away.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Moses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run away to?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Midian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To his mother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Israel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82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56E5E5E8-3CAC-4485-8B9B-672DBCCB6DC8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ran away across the desert to Midian.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6A190200-7744-4BC6-8560-8B8F17BFC54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Moses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run away to?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2" action="ppaction://hlinksldjump"/>
            <a:extLst>
              <a:ext uri="{FF2B5EF4-FFF2-40B4-BE49-F238E27FC236}">
                <a16:creationId xmlns:a16="http://schemas.microsoft.com/office/drawing/2014/main" id="{A50B8365-D4C6-49F6-9D87-65200178D171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Midian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8AAB7EA1-CEDE-490F-A86B-33EE9E8760CF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To his mother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AA4479A5-4F8A-4718-BA96-4FEC044801D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Israel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8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ADD8015-1547-4614-80ED-180B165EF855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Moses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meet the seven sisters?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FB87683E-6C24-4EF5-A841-10FE285DAF08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In the market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0460856B-4AA4-45F5-B995-6C5E2BC368D3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By the well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347D4F13-5F81-42F8-BADA-4DABBBD26EDC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Under the trees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1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9" grpId="0" build="p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D3AD8C90-C11C-4DAD-8BB4-5DCE6F46B4C4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met the seven sisters by the well.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834223AC-1EB5-47BF-BC9C-FD8029AB56C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In the market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0994955E-A4E2-4539-B93D-A30AB6A8C64D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By the well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ED33942A-43B3-4CCA-8652-21EF9200E7CF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Under the trees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AB6DC15-1DB2-4DDC-BFFC-8FB2B5744887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Moses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meet the seven sisters?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were the sisters doing by the well?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Getting bread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Getting sheep 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Getting water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2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55A2B2CC-F138-4DED-9210-84CF698D1666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were the sisters doing by the well?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E23476AA-0A57-4D7D-8842-D386CC146173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Getting bread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2C5E189C-49D5-4BEE-A723-201DE668A1D9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Getting sheep 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1F025492-5FED-4FC4-8A8F-7DDBB1177A45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Getting water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011157" y="6956755"/>
            <a:ext cx="45511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sisters were getting water, but the shepherds stopped them.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9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6621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grew up in which country?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58665" y="7086806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Midian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Judah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6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 fontScale="925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do after he chased away the shepherds?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Married Zipporah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Adopted Zipporah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Chased away Zipporah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26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5D59ED9A-B3DE-4D47-A19B-0ABB24AB4994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do after he chased away the shepherds?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213E80EB-1306-4630-819B-1A9CBCF8E58B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Married Zipporah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56FE40D9-9C9E-4A7B-9678-375492D384D9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Adopted Zipporah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81D184E8-0EB0-4B3B-AE0B-C00489BFB6F5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Chased Zipporah away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300349" y="3555299"/>
            <a:ext cx="2783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763015" y="6950280"/>
            <a:ext cx="484684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and Zipporah were married.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slide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0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DDCCB7-6DCB-4455-A0AA-7BFC5D05EA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7" y="4987637"/>
            <a:ext cx="2226747" cy="3740726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362554" y="4657898"/>
            <a:ext cx="4172989" cy="3422072"/>
            <a:chOff x="2240730" y="3361113"/>
            <a:chExt cx="4172989" cy="5469774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3948"/>
                <a:gd name="adj2" fmla="val -1689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" name="Rectangle 9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11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95A66F-FACA-4966-AF64-801E2DAB7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1" y="5396092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39EAF010-8613-406A-A993-1752406DFCE6}"/>
              </a:ext>
            </a:extLst>
          </p:cNvPr>
          <p:cNvGrpSpPr/>
          <p:nvPr/>
        </p:nvGrpSpPr>
        <p:grpSpPr>
          <a:xfrm>
            <a:off x="2541790" y="516023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FED4A168-B514-48BA-B111-6924BB69AA33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68915"/>
                <a:gd name="adj2" fmla="val -8729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7AB87A-DB89-49FD-80B0-192E1B270BF6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7" name="Picture 2" descr="Pyramid Png - Pyramids Of Giza Clipart, Transparent Png - kindpng">
            <a:extLst>
              <a:ext uri="{FF2B5EF4-FFF2-40B4-BE49-F238E27FC236}">
                <a16:creationId xmlns:a16="http://schemas.microsoft.com/office/drawing/2014/main" id="{D25F3890-1431-4E93-AB2C-835672E3F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7" y="3505820"/>
            <a:ext cx="3025836" cy="133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hlinkClick r:id="rId4" action="ppaction://hlinksldjump"/>
            <a:extLst>
              <a:ext uri="{FF2B5EF4-FFF2-40B4-BE49-F238E27FC236}">
                <a16:creationId xmlns:a16="http://schemas.microsoft.com/office/drawing/2014/main" id="{91A00952-A873-4124-B3FA-32CAB845877F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Striped Right 8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CE697D22-F85D-4801-9CB9-3DD817A9E0FA}"/>
              </a:ext>
            </a:extLst>
          </p:cNvPr>
          <p:cNvSpPr/>
          <p:nvPr/>
        </p:nvSpPr>
        <p:spPr>
          <a:xfrm flipH="1">
            <a:off x="135807" y="9378142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9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A9C4640B-15D7-44BA-A63B-93CBCD314C3C}"/>
              </a:ext>
            </a:extLst>
          </p:cNvPr>
          <p:cNvSpPr/>
          <p:nvPr/>
        </p:nvSpPr>
        <p:spPr>
          <a:xfrm>
            <a:off x="214891" y="5703005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Midian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1C724318-A944-4B52-8937-81781EB3CC82}"/>
              </a:ext>
            </a:extLst>
          </p:cNvPr>
          <p:cNvSpPr/>
          <p:nvPr/>
        </p:nvSpPr>
        <p:spPr>
          <a:xfrm>
            <a:off x="2370011" y="5703005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Egypt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629D699D-D856-4409-BDE0-2E4D5C48DC6A}"/>
              </a:ext>
            </a:extLst>
          </p:cNvPr>
          <p:cNvSpPr/>
          <p:nvPr/>
        </p:nvSpPr>
        <p:spPr>
          <a:xfrm>
            <a:off x="4513288" y="568931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Judah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6621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grew up in which country?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grew up in Egypt.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do wrong that made Pharaoh angry?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Killed an Egyptian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Stole the jewels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Comic Sans MS" panose="030F0702030302020204" pitchFamily="66" charset="0"/>
              </a:rPr>
              <a:t>Broke the statue</a:t>
            </a:r>
            <a:endParaRPr lang="en-GB" sz="29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450114C9-5488-4C4F-B53B-EC33D7634A3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Killed an Egyptian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F1DD784E-A141-4DA8-A0F5-49C281E59231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Stole the jewels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ECA097D8-C739-495E-AB69-7B4791CED379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>
                <a:solidFill>
                  <a:schemeClr val="tx1"/>
                </a:solidFill>
                <a:latin typeface="Comic Sans MS" panose="030F0702030302020204" pitchFamily="66" charset="0"/>
              </a:rPr>
              <a:t>Broke the statue</a:t>
            </a:r>
            <a:endParaRPr lang="en-GB" sz="29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Moses do wrong that made Pharaoh angry?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killed an Egyptian.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Moses try to hide the Egyptian?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23793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Down the well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3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In the cupboard</a:t>
            </a:r>
            <a:endParaRPr lang="en-GB" sz="27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In the sand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hlinkClick r:id="rId2" action="ppaction://hlinksldjump"/>
            <a:extLst>
              <a:ext uri="{FF2B5EF4-FFF2-40B4-BE49-F238E27FC236}">
                <a16:creationId xmlns:a16="http://schemas.microsoft.com/office/drawing/2014/main" id="{6C246256-6076-499C-A46D-A3DA0E91EAEE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Down the well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9C950B9E-1FFD-40CF-B91B-8F1CA5494006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Comic Sans MS" panose="030F0702030302020204" pitchFamily="66" charset="0"/>
              </a:rPr>
              <a:t>In the cupboard</a:t>
            </a:r>
            <a:endParaRPr lang="en-GB" sz="27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3" action="ppaction://hlinksldjump"/>
            <a:extLst>
              <a:ext uri="{FF2B5EF4-FFF2-40B4-BE49-F238E27FC236}">
                <a16:creationId xmlns:a16="http://schemas.microsoft.com/office/drawing/2014/main" id="{259639D4-B7BF-4280-879C-E20550A4130E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In the sand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49497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Moses try to hide the Egyptian?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7076442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Moses tried to hide the Egyptian’s body in the sand.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-4676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51F2BB-D821-4CC0-9A68-5587803C0A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14350" y="4170770"/>
            <a:ext cx="5819948" cy="1337296"/>
          </a:xfrm>
        </p:spPr>
        <p:txBody>
          <a:bodyPr>
            <a:normAutofit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was the Egyptian doing?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1691916" y="7183930"/>
            <a:ext cx="3860640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2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hlinkClick r:id="rId3" action="ppaction://hlinksldjump"/>
            <a:extLst>
              <a:ext uri="{FF2B5EF4-FFF2-40B4-BE49-F238E27FC236}">
                <a16:creationId xmlns:a16="http://schemas.microsoft.com/office/drawing/2014/main" id="{70C7014C-A46E-4051-AF6E-26462B29C7A6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Hurting a Hebrew slave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4" action="ppaction://hlinksldjump"/>
            <a:extLst>
              <a:ext uri="{FF2B5EF4-FFF2-40B4-BE49-F238E27FC236}">
                <a16:creationId xmlns:a16="http://schemas.microsoft.com/office/drawing/2014/main" id="{BB293713-98DA-4FC8-8C9B-2101D5C6F364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Attacking the Pharaoh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4" action="ppaction://hlinksldjump"/>
            <a:extLst>
              <a:ext uri="{FF2B5EF4-FFF2-40B4-BE49-F238E27FC236}">
                <a16:creationId xmlns:a16="http://schemas.microsoft.com/office/drawing/2014/main" id="{9D58AF6F-3414-4263-953C-BF9A6BC752D3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rgbClr val="FF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Calling Moses names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>
            <a:extLst>
              <a:ext uri="{FF2B5EF4-FFF2-40B4-BE49-F238E27FC236}">
                <a16:creationId xmlns:a16="http://schemas.microsoft.com/office/drawing/2014/main" id="{92237967-2E30-4CD9-8DCF-3E4C34E2A942}"/>
              </a:ext>
            </a:extLst>
          </p:cNvPr>
          <p:cNvSpPr txBox="1">
            <a:spLocks/>
          </p:cNvSpPr>
          <p:nvPr/>
        </p:nvSpPr>
        <p:spPr>
          <a:xfrm>
            <a:off x="514350" y="4170770"/>
            <a:ext cx="5819948" cy="133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What was the Egyptian doing?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D2E097EA-8693-4758-8A2B-080932DE3164}"/>
              </a:ext>
            </a:extLst>
          </p:cNvPr>
          <p:cNvSpPr/>
          <p:nvPr/>
        </p:nvSpPr>
        <p:spPr>
          <a:xfrm>
            <a:off x="248142" y="5800129"/>
            <a:ext cx="2003890" cy="109173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Hurting a Hebrew slave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FEBA28A-BD2E-4924-A5B1-81F2833628A0}"/>
              </a:ext>
            </a:extLst>
          </p:cNvPr>
          <p:cNvSpPr/>
          <p:nvPr/>
        </p:nvSpPr>
        <p:spPr>
          <a:xfrm>
            <a:off x="2403262" y="5800129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Attacking the Pharaoh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C65A9450-0A49-434A-944E-B96F9D87B01D}"/>
              </a:ext>
            </a:extLst>
          </p:cNvPr>
          <p:cNvSpPr/>
          <p:nvPr/>
        </p:nvSpPr>
        <p:spPr>
          <a:xfrm>
            <a:off x="4546539" y="5786443"/>
            <a:ext cx="2003890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Calling Moses names</a:t>
            </a:r>
            <a:endParaRPr lang="en-GB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31CE24C-E952-4CFC-9B59-639CEA85B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2" y="7235747"/>
            <a:ext cx="1763015" cy="30603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1F7A-49C5-4355-85FF-C7EEF4324066}"/>
              </a:ext>
            </a:extLst>
          </p:cNvPr>
          <p:cNvSpPr txBox="1"/>
          <p:nvPr/>
        </p:nvSpPr>
        <p:spPr>
          <a:xfrm>
            <a:off x="425383" y="3555299"/>
            <a:ext cx="2533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C8EE808-6E49-478B-A793-6778EC2363CF}"/>
              </a:ext>
            </a:extLst>
          </p:cNvPr>
          <p:cNvSpPr txBox="1">
            <a:spLocks/>
          </p:cNvSpPr>
          <p:nvPr/>
        </p:nvSpPr>
        <p:spPr>
          <a:xfrm>
            <a:off x="2252032" y="6956755"/>
            <a:ext cx="408226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The Egyptian was beating the Hebrew slave.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5" action="ppaction://hlinksldjump"/>
            <a:extLst>
              <a:ext uri="{FF2B5EF4-FFF2-40B4-BE49-F238E27FC236}">
                <a16:creationId xmlns:a16="http://schemas.microsoft.com/office/drawing/2014/main" id="{8886032F-DD75-410C-9A97-E473C10D0FDC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Arrow: Striped Right 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A42DEFD-FC61-4773-BF17-26DF8E969343}"/>
              </a:ext>
            </a:extLst>
          </p:cNvPr>
          <p:cNvSpPr/>
          <p:nvPr/>
        </p:nvSpPr>
        <p:spPr>
          <a:xfrm>
            <a:off x="2593408" y="9326880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701</Words>
  <Application>Microsoft Office PowerPoint</Application>
  <PresentationFormat>Widescreen</PresentationFormat>
  <Paragraphs>165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30</cp:revision>
  <dcterms:created xsi:type="dcterms:W3CDTF">2020-08-05T14:43:31Z</dcterms:created>
  <dcterms:modified xsi:type="dcterms:W3CDTF">2020-08-11T14:43:49Z</dcterms:modified>
</cp:coreProperties>
</file>