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3" r:id="rId3"/>
    <p:sldId id="256" r:id="rId4"/>
    <p:sldId id="264" r:id="rId5"/>
    <p:sldId id="265" r:id="rId6"/>
    <p:sldId id="266" r:id="rId7"/>
    <p:sldId id="270" r:id="rId8"/>
    <p:sldId id="269" r:id="rId9"/>
    <p:sldId id="267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2" r:id="rId21"/>
    <p:sldId id="281" r:id="rId22"/>
    <p:sldId id="283" r:id="rId23"/>
    <p:sldId id="262" r:id="rId24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200"/>
    <a:srgbClr val="00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50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948" y="108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EXODUS 2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11/08/2020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11/08/2020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11/08/2020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11/08/2020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0" y="3361113"/>
            <a:ext cx="4172989" cy="5720135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346"/>
                <a:gd name="adj2" fmla="val -6888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5179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running away, which you can find in Exodus 2 v11 – 24.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52670" y="4287768"/>
            <a:ext cx="6152659" cy="1337296"/>
          </a:xfrm>
        </p:spPr>
        <p:txBody>
          <a:bodyPr>
            <a:noAutofit/>
          </a:bodyPr>
          <a:lstStyle/>
          <a:p>
            <a:pPr marL="0" indent="0">
              <a:lnSpc>
                <a:spcPts val="35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said to Moses: “Who made you ruler and judge over us?”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Pharaoh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An Egyptian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 Hebrew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20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BBE03E28-E3B4-4520-BE77-090674B6F9EE}"/>
              </a:ext>
            </a:extLst>
          </p:cNvPr>
          <p:cNvSpPr txBox="1">
            <a:spLocks/>
          </p:cNvSpPr>
          <p:nvPr/>
        </p:nvSpPr>
        <p:spPr>
          <a:xfrm>
            <a:off x="352670" y="4287768"/>
            <a:ext cx="6152659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5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Who said to Moses: “Who made you ruler and judge over us?”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F24D56EE-405B-4955-8260-F1A3C8D2487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Pharaoh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F7C34D07-2953-44CC-B293-43AEE08ADFF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An Egyptian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0F15A6FA-E5C8-4EE1-BB6D-E6E80399C68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A Hebrew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6956755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You are correct.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A Hebrew fighting with another Hebrew asked Moses this question.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do after the Hebrew asked him this question?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Told Pharaoh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Ran away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Killed the Hebrew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35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26D4E574-2AC4-437F-A335-F13155D6BE66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do after the Hebrew asked him this question?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8BC80794-926B-478E-ADEF-4A3E177C5953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Told Pharaoh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75983B20-032E-4671-AD93-7B268C8194D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Ran away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47F85C59-49D2-4E80-AE5A-5A5C2CC0763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Killed the Hebrew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was afraid and ran away.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83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did Moses</a:t>
            </a:r>
            <a:r>
              <a:rPr lang="en-US" sz="3200" dirty="0">
                <a:latin typeface="Comic Sans MS" panose="030F0702030302020204" pitchFamily="66" charset="0"/>
              </a:rPr>
              <a:t> </a:t>
            </a:r>
            <a:r>
              <a:rPr lang="en-US" sz="3200" b="1" dirty="0">
                <a:latin typeface="Comic Sans MS" panose="030F0702030302020204" pitchFamily="66" charset="0"/>
              </a:rPr>
              <a:t>run away to?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Midian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To his mother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Israel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2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56E5E5E8-3CAC-4485-8B9B-672DBCCB6DC8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ran away across the desert to Midian.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A190200-7744-4BC6-8560-8B8F17BFC542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did Moses</a:t>
            </a:r>
            <a:r>
              <a:rPr lang="en-US" sz="3200" dirty="0">
                <a:latin typeface="Comic Sans MS" panose="030F0702030302020204" pitchFamily="66" charset="0"/>
              </a:rPr>
              <a:t> </a:t>
            </a:r>
            <a:r>
              <a:rPr lang="en-US" sz="3200" b="1" dirty="0">
                <a:latin typeface="Comic Sans MS" panose="030F0702030302020204" pitchFamily="66" charset="0"/>
              </a:rPr>
              <a:t>run away to?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2" action="ppaction://hlinksldjump"/>
            <a:extLst>
              <a:ext uri="{FF2B5EF4-FFF2-40B4-BE49-F238E27FC236}">
                <a16:creationId xmlns:a16="http://schemas.microsoft.com/office/drawing/2014/main" id="{A50B8365-D4C6-49F6-9D87-65200178D171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Midian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8AAB7EA1-CEDE-490F-A86B-33EE9E8760C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To his mother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AA4479A5-4F8A-4718-BA96-4FEC044801D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Israel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98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ADD8015-1547-4614-80ED-180B165EF855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did Moses</a:t>
            </a:r>
            <a:r>
              <a:rPr lang="en-US" sz="3200" dirty="0">
                <a:latin typeface="Comic Sans MS" panose="030F0702030302020204" pitchFamily="66" charset="0"/>
              </a:rPr>
              <a:t> </a:t>
            </a:r>
            <a:r>
              <a:rPr lang="en-US" sz="3200" b="1" dirty="0">
                <a:latin typeface="Comic Sans MS" panose="030F0702030302020204" pitchFamily="66" charset="0"/>
              </a:rPr>
              <a:t>meet the seven sisters?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0" name="Rectangle: Rounded Corners 9">
            <a:hlinkClick r:id="rId3" action="ppaction://hlinksldjump"/>
            <a:extLst>
              <a:ext uri="{FF2B5EF4-FFF2-40B4-BE49-F238E27FC236}">
                <a16:creationId xmlns:a16="http://schemas.microsoft.com/office/drawing/2014/main" id="{FB87683E-6C24-4EF5-A841-10FE285DAF08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In the market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0460856B-4AA4-45F5-B995-6C5E2BC368D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By the well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347D4F13-5F81-42F8-BADA-4DABBBD26ED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Under the trees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51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" grpId="0" build="p"/>
      <p:bldP spid="10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D3AD8C90-C11C-4DAD-8BB4-5DCE6F46B4C4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met the seven sisters by the well.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834223AC-1EB5-47BF-BC9C-FD8029AB56CB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In the market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0994955E-A4E2-4539-B93D-A30AB6A8C64D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By the well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ED33942A-43B3-4CCA-8652-21EF9200E7CF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Under the trees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AB6DC15-1DB2-4DDC-BFFC-8FB2B5744887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did Moses</a:t>
            </a:r>
            <a:r>
              <a:rPr lang="en-US" sz="3200" dirty="0">
                <a:latin typeface="Comic Sans MS" panose="030F0702030302020204" pitchFamily="66" charset="0"/>
              </a:rPr>
              <a:t> </a:t>
            </a:r>
            <a:r>
              <a:rPr lang="en-US" sz="3200" b="1" dirty="0">
                <a:latin typeface="Comic Sans MS" panose="030F0702030302020204" pitchFamily="66" charset="0"/>
              </a:rPr>
              <a:t>meet the seven sisters?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were the sisters doing by the well?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Getting bread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Getting sheep 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Getting water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2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55A2B2CC-F138-4DED-9210-84CF698D1666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were the sisters doing by the well?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E23476AA-0A57-4D7D-8842-D386CC146173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Getting bread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2C5E189C-49D5-4BEE-A723-201DE668A1D9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Getting sheep 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1F025492-5FED-4FC4-8A8F-7DDBB1177A45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Getting water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sisters were getting water, but the shepherds stopped them.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91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66219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grew up in which country?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Midian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Egypt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Judah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do after he chased away the shepherds?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Married Zipporah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Adopted Zipporah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Chased away Zipporah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6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5D59ED9A-B3DE-4D47-A19B-0ABB24AB4994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do after he chased away the shepherds?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213E80EB-1306-4630-819B-1A9CBCF8E58B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Married Zipporah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56FE40D9-9C9E-4A7B-9678-375492D384D9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Adopted Zipporah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81D184E8-0EB0-4B3B-AE0B-C00489BFB6F5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Chased Zipporah away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763015" y="6950280"/>
            <a:ext cx="48468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and Zipporah were married.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slide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0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11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A9C4640B-15D7-44BA-A63B-93CBCD314C3C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Midian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1C724318-A944-4B52-8937-81781EB3CC82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Egypt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629D699D-D856-4409-BDE0-2E4D5C48DC6A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Judah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66219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grew up in which country?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grew up in Egypt.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0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do wrong that made Pharaoh angry?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Killed an Egyptian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Stole the jewels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900" dirty="0">
                <a:solidFill>
                  <a:schemeClr val="tx1"/>
                </a:solidFill>
                <a:latin typeface="Comic Sans MS" panose="030F0702030302020204" pitchFamily="66" charset="0"/>
              </a:rPr>
              <a:t>Broke the statue</a:t>
            </a:r>
            <a:endParaRPr lang="en-GB" sz="2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11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450114C9-5488-4C4F-B53B-EC33D7634A3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Killed an Egyptian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F1DD784E-A141-4DA8-A0F5-49C281E59231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Stole the jewels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ECA097D8-C739-495E-AB69-7B4791CED379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900" dirty="0">
                <a:solidFill>
                  <a:schemeClr val="tx1"/>
                </a:solidFill>
                <a:latin typeface="Comic Sans MS" panose="030F0702030302020204" pitchFamily="66" charset="0"/>
              </a:rPr>
              <a:t>Broke the statue</a:t>
            </a:r>
            <a:endParaRPr lang="en-GB" sz="2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do wrong that made Pharaoh angry?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killed an Egyptian.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6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did Moses try to hide the Egyptian?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Down the well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>
                <a:solidFill>
                  <a:schemeClr val="tx1"/>
                </a:solidFill>
                <a:latin typeface="Comic Sans MS" panose="030F0702030302020204" pitchFamily="66" charset="0"/>
              </a:rPr>
              <a:t>In the cupboard</a:t>
            </a:r>
            <a:endParaRPr lang="en-GB" sz="27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In the sand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8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6C246256-6076-499C-A46D-A3DA0E91EAEE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Down the well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9C950B9E-1FFD-40CF-B91B-8F1CA5494006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dirty="0">
                <a:solidFill>
                  <a:schemeClr val="tx1"/>
                </a:solidFill>
                <a:latin typeface="Comic Sans MS" panose="030F0702030302020204" pitchFamily="66" charset="0"/>
              </a:rPr>
              <a:t>In the cupboard</a:t>
            </a:r>
            <a:endParaRPr lang="en-GB" sz="27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259639D4-B7BF-4280-879C-E20550A4130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In the sand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Where did Moses try to hide the Egyptian?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tried to hide the Egyptian’s body in the sand.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4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was the Egyptian doing?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Hurting a Hebrew slave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Attacking the Pharaoh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Calling Moses names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9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92237967-2E30-4CD9-8DCF-3E4C34E2A942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What was the Egyptian doing?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D2E097EA-8693-4758-8A2B-080932DE3164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Hurting a Hebrew slave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EBA28A-BD2E-4924-A5B1-81F2833628A0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Attacking the Pharaoh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C65A9450-0A49-434A-944E-B96F9D87B01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Calling Moses names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Egyptian was beating the Hebrew slave.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</TotalTime>
  <Words>701</Words>
  <Application>Microsoft Office PowerPoint</Application>
  <PresentationFormat>Widescreen</PresentationFormat>
  <Paragraphs>165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30</cp:revision>
  <dcterms:created xsi:type="dcterms:W3CDTF">2020-08-05T14:43:31Z</dcterms:created>
  <dcterms:modified xsi:type="dcterms:W3CDTF">2020-08-11T14:43:49Z</dcterms:modified>
</cp:coreProperties>
</file>