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9" r:id="rId2"/>
    <p:sldId id="260" r:id="rId3"/>
    <p:sldId id="261" r:id="rId4"/>
    <p:sldId id="266" r:id="rId5"/>
    <p:sldId id="269" r:id="rId6"/>
    <p:sldId id="274" r:id="rId7"/>
    <p:sldId id="276" r:id="rId8"/>
    <p:sldId id="278" r:id="rId9"/>
    <p:sldId id="279" r:id="rId10"/>
    <p:sldId id="280" r:id="rId11"/>
    <p:sldId id="281" r:id="rId12"/>
    <p:sldId id="282" r:id="rId13"/>
    <p:sldId id="273" r:id="rId14"/>
    <p:sldId id="265" r:id="rId15"/>
    <p:sldId id="268" r:id="rId16"/>
    <p:sldId id="275" r:id="rId17"/>
    <p:sldId id="277" r:id="rId18"/>
    <p:sldId id="283" r:id="rId19"/>
    <p:sldId id="284" r:id="rId20"/>
    <p:sldId id="285" r:id="rId21"/>
    <p:sldId id="286" r:id="rId22"/>
    <p:sldId id="287" r:id="rId23"/>
    <p:sldId id="288" r:id="rId24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677" userDrawn="1">
          <p15:clr>
            <a:srgbClr val="A4A3A4"/>
          </p15:clr>
        </p15:guide>
        <p15:guide id="2" pos="36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 showGuides="1">
      <p:cViewPr varScale="1">
        <p:scale>
          <a:sx n="58" d="100"/>
          <a:sy n="58" d="100"/>
        </p:scale>
        <p:origin x="1686" y="108"/>
      </p:cViewPr>
      <p:guideLst>
        <p:guide orient="horz" pos="5677"/>
        <p:guide pos="36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C57F5-C95C-4C74-A8F8-EDBC4D1AF8D6}" type="datetimeFigureOut">
              <a:rPr lang="en-GB" smtClean="0"/>
              <a:t>22/07/2020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5178C-121E-43F2-9E54-20E7FAA7CD32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5AC3636-914C-4BBF-A1C6-05DC822E7FB3}"/>
              </a:ext>
            </a:extLst>
          </p:cNvPr>
          <p:cNvSpPr/>
          <p:nvPr userDrawn="1"/>
        </p:nvSpPr>
        <p:spPr>
          <a:xfrm>
            <a:off x="182880" y="1313412"/>
            <a:ext cx="6517178" cy="950975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BAC11C61-7084-476E-B6C6-158F54AD573F}"/>
              </a:ext>
            </a:extLst>
          </p:cNvPr>
          <p:cNvGrpSpPr/>
          <p:nvPr userDrawn="1"/>
        </p:nvGrpSpPr>
        <p:grpSpPr>
          <a:xfrm>
            <a:off x="714897" y="2111433"/>
            <a:ext cx="5282735" cy="5561218"/>
            <a:chOff x="714897" y="2111433"/>
            <a:chExt cx="5282735" cy="5561218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8BDD3164-7001-48AF-A528-331AFE144FD9}"/>
                </a:ext>
              </a:extLst>
            </p:cNvPr>
            <p:cNvCxnSpPr>
              <a:cxnSpLocks/>
            </p:cNvCxnSpPr>
            <p:nvPr/>
          </p:nvCxnSpPr>
          <p:spPr>
            <a:xfrm>
              <a:off x="5241174" y="6943898"/>
              <a:ext cx="0" cy="43780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B191FBB-712E-46CE-9129-34764867E493}"/>
                </a:ext>
              </a:extLst>
            </p:cNvPr>
            <p:cNvCxnSpPr>
              <a:cxnSpLocks/>
            </p:cNvCxnSpPr>
            <p:nvPr/>
          </p:nvCxnSpPr>
          <p:spPr>
            <a:xfrm>
              <a:off x="1494908" y="6943899"/>
              <a:ext cx="0" cy="43780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D009CD89-27BC-46E7-AD5C-2999E0F12528}"/>
                </a:ext>
              </a:extLst>
            </p:cNvPr>
            <p:cNvCxnSpPr>
              <a:cxnSpLocks/>
              <a:stCxn id="12" idx="2"/>
              <a:endCxn id="18" idx="0"/>
            </p:cNvCxnSpPr>
            <p:nvPr/>
          </p:nvCxnSpPr>
          <p:spPr>
            <a:xfrm>
              <a:off x="3429000" y="2643447"/>
              <a:ext cx="0" cy="447225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9A7EE5B7-0C20-4B5C-88DC-3C6CEF9F8DB7}"/>
                </a:ext>
              </a:extLst>
            </p:cNvPr>
            <p:cNvSpPr/>
            <p:nvPr/>
          </p:nvSpPr>
          <p:spPr>
            <a:xfrm>
              <a:off x="2672542" y="2111433"/>
              <a:ext cx="1512916" cy="53201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8D1E2EC2-7C12-466E-9D98-D5ED54C81D0E}"/>
                </a:ext>
              </a:extLst>
            </p:cNvPr>
            <p:cNvSpPr/>
            <p:nvPr/>
          </p:nvSpPr>
          <p:spPr>
            <a:xfrm>
              <a:off x="2672542" y="2945477"/>
              <a:ext cx="1512916" cy="53201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302504AB-D4FE-4E4F-9112-F7681A9D06E8}"/>
                </a:ext>
              </a:extLst>
            </p:cNvPr>
            <p:cNvSpPr/>
            <p:nvPr/>
          </p:nvSpPr>
          <p:spPr>
            <a:xfrm>
              <a:off x="2672542" y="3779521"/>
              <a:ext cx="1512916" cy="53201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91CE8162-9658-4218-AD4E-0318F85FA5E3}"/>
                </a:ext>
              </a:extLst>
            </p:cNvPr>
            <p:cNvSpPr/>
            <p:nvPr/>
          </p:nvSpPr>
          <p:spPr>
            <a:xfrm>
              <a:off x="2672542" y="4613565"/>
              <a:ext cx="1512916" cy="53201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9ACDBAF2-2F01-4B59-AF78-BCD9BF5F9CA2}"/>
                </a:ext>
              </a:extLst>
            </p:cNvPr>
            <p:cNvSpPr/>
            <p:nvPr/>
          </p:nvSpPr>
          <p:spPr>
            <a:xfrm>
              <a:off x="2672542" y="5447609"/>
              <a:ext cx="1512916" cy="53201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4473054-1205-45B4-9704-CA96FD76D872}"/>
                </a:ext>
              </a:extLst>
            </p:cNvPr>
            <p:cNvSpPr/>
            <p:nvPr/>
          </p:nvSpPr>
          <p:spPr>
            <a:xfrm>
              <a:off x="2672542" y="6281653"/>
              <a:ext cx="1512916" cy="53201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F73DDE9D-E52C-4562-AB1D-24DBF3538D8A}"/>
                </a:ext>
              </a:extLst>
            </p:cNvPr>
            <p:cNvSpPr/>
            <p:nvPr/>
          </p:nvSpPr>
          <p:spPr>
            <a:xfrm>
              <a:off x="2672542" y="7115697"/>
              <a:ext cx="1512916" cy="53201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BC815E92-DDBD-4207-9439-C5E0B1C72EE7}"/>
                </a:ext>
              </a:extLst>
            </p:cNvPr>
            <p:cNvSpPr/>
            <p:nvPr/>
          </p:nvSpPr>
          <p:spPr>
            <a:xfrm>
              <a:off x="714897" y="7140637"/>
              <a:ext cx="1512916" cy="53201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648D60D9-A8F2-48EC-8C58-799DE62A48F0}"/>
                </a:ext>
              </a:extLst>
            </p:cNvPr>
            <p:cNvSpPr/>
            <p:nvPr/>
          </p:nvSpPr>
          <p:spPr>
            <a:xfrm>
              <a:off x="4484716" y="7115697"/>
              <a:ext cx="1512916" cy="53201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43ABCAA5-6B47-46EE-ACE5-E624E6240449}"/>
                </a:ext>
              </a:extLst>
            </p:cNvPr>
            <p:cNvSpPr/>
            <p:nvPr/>
          </p:nvSpPr>
          <p:spPr>
            <a:xfrm>
              <a:off x="4484716" y="6281653"/>
              <a:ext cx="1512916" cy="53201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9363134B-FB7B-4494-A225-4DBAC9A8D0D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471355" y="6943899"/>
              <a:ext cx="3769819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08205DC9-107C-4247-9599-2744D0E5E95C}"/>
                </a:ext>
              </a:extLst>
            </p:cNvPr>
            <p:cNvSpPr txBox="1"/>
            <p:nvPr/>
          </p:nvSpPr>
          <p:spPr>
            <a:xfrm>
              <a:off x="4161261" y="6355263"/>
              <a:ext cx="38824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latin typeface="Comic Sans MS" panose="030F0702030302020204" pitchFamily="66" charset="0"/>
                </a:rPr>
                <a:t>M</a:t>
              </a:r>
              <a:endParaRPr lang="en-GB" b="1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24" name="TextBox 23">
            <a:extLst>
              <a:ext uri="{FF2B5EF4-FFF2-40B4-BE49-F238E27FC236}">
                <a16:creationId xmlns:a16="http://schemas.microsoft.com/office/drawing/2014/main" id="{7003B2E7-6499-4F28-B9CD-9B062FF3F2BF}"/>
              </a:ext>
            </a:extLst>
          </p:cNvPr>
          <p:cNvSpPr txBox="1"/>
          <p:nvPr userDrawn="1"/>
        </p:nvSpPr>
        <p:spPr>
          <a:xfrm>
            <a:off x="2079565" y="1417793"/>
            <a:ext cx="276389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Comic Sans MS" panose="030F0702030302020204" pitchFamily="66" charset="0"/>
              </a:rPr>
              <a:t>Moses’ family</a:t>
            </a:r>
            <a:endParaRPr lang="en-GB" sz="32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4067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C57F5-C95C-4C74-A8F8-EDBC4D1AF8D6}" type="datetimeFigureOut">
              <a:rPr lang="en-GB" smtClean="0"/>
              <a:t>22/07/2020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5178C-121E-43F2-9E54-20E7FAA7CD3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6038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C57F5-C95C-4C74-A8F8-EDBC4D1AF8D6}" type="datetimeFigureOut">
              <a:rPr lang="en-GB" smtClean="0"/>
              <a:t>22/07/2020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5178C-121E-43F2-9E54-20E7FAA7CD3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84623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C57F5-C95C-4C74-A8F8-EDBC4D1AF8D6}" type="datetimeFigureOut">
              <a:rPr lang="en-GB" smtClean="0"/>
              <a:t>22/07/2020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5178C-121E-43F2-9E54-20E7FAA7CD3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08291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C57F5-C95C-4C74-A8F8-EDBC4D1AF8D6}" type="datetimeFigureOut">
              <a:rPr lang="en-GB" smtClean="0"/>
              <a:t>22/07/2020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5178C-121E-43F2-9E54-20E7FAA7CD3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38703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C57F5-C95C-4C74-A8F8-EDBC4D1AF8D6}" type="datetimeFigureOut">
              <a:rPr lang="en-GB" smtClean="0"/>
              <a:t>22/07/2020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5178C-121E-43F2-9E54-20E7FAA7CD3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529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C57F5-C95C-4C74-A8F8-EDBC4D1AF8D6}" type="datetimeFigureOut">
              <a:rPr lang="en-GB" smtClean="0"/>
              <a:t>22/07/2020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5178C-121E-43F2-9E54-20E7FAA7CD3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8579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C57F5-C95C-4C74-A8F8-EDBC4D1AF8D6}" type="datetimeFigureOut">
              <a:rPr lang="en-GB" smtClean="0"/>
              <a:t>22/07/2020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5178C-121E-43F2-9E54-20E7FAA7CD3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1879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C57F5-C95C-4C74-A8F8-EDBC4D1AF8D6}" type="datetimeFigureOut">
              <a:rPr lang="en-GB" smtClean="0"/>
              <a:t>22/07/2020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5178C-121E-43F2-9E54-20E7FAA7CD3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972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C57F5-C95C-4C74-A8F8-EDBC4D1AF8D6}" type="datetimeFigureOut">
              <a:rPr lang="en-GB" smtClean="0"/>
              <a:t>22/07/2020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5178C-121E-43F2-9E54-20E7FAA7CD3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8023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C57F5-C95C-4C74-A8F8-EDBC4D1AF8D6}" type="datetimeFigureOut">
              <a:rPr lang="en-GB" smtClean="0"/>
              <a:t>22/07/2020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5178C-121E-43F2-9E54-20E7FAA7CD3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89041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2C57F5-C95C-4C74-A8F8-EDBC4D1AF8D6}" type="datetimeFigureOut">
              <a:rPr lang="en-GB" smtClean="0"/>
              <a:t>22/07/2020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C5178C-121E-43F2-9E54-20E7FAA7CD3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8999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slide" Target="slide20.xml"/><Relationship Id="rId3" Type="http://schemas.openxmlformats.org/officeDocument/2006/relationships/slide" Target="slide2.xml"/><Relationship Id="rId7" Type="http://schemas.openxmlformats.org/officeDocument/2006/relationships/image" Target="../media/image1.png"/><Relationship Id="rId2" Type="http://schemas.openxmlformats.org/officeDocument/2006/relationships/slide" Target="slide10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4.xml"/><Relationship Id="rId5" Type="http://schemas.openxmlformats.org/officeDocument/2006/relationships/slide" Target="slide16.xml"/><Relationship Id="rId4" Type="http://schemas.openxmlformats.org/officeDocument/2006/relationships/slide" Target="slide17.xml"/><Relationship Id="rId9" Type="http://schemas.openxmlformats.org/officeDocument/2006/relationships/slide" Target="slide11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slide" Target="slide22.xml"/><Relationship Id="rId3" Type="http://schemas.openxmlformats.org/officeDocument/2006/relationships/slide" Target="slide17.xml"/><Relationship Id="rId7" Type="http://schemas.openxmlformats.org/officeDocument/2006/relationships/slide" Target="slide11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slide" Target="slide14.xml"/><Relationship Id="rId4" Type="http://schemas.openxmlformats.org/officeDocument/2006/relationships/slide" Target="slide16.xml"/><Relationship Id="rId9" Type="http://schemas.openxmlformats.org/officeDocument/2006/relationships/slide" Target="slide1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slide" Target="slide3.xml"/><Relationship Id="rId3" Type="http://schemas.openxmlformats.org/officeDocument/2006/relationships/slide" Target="slide16.xml"/><Relationship Id="rId7" Type="http://schemas.openxmlformats.org/officeDocument/2006/relationships/slide" Target="slide12.xml"/><Relationship Id="rId2" Type="http://schemas.openxmlformats.org/officeDocument/2006/relationships/slide" Target="slide1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slide" Target="slide14.xml"/><Relationship Id="rId4" Type="http://schemas.openxmlformats.org/officeDocument/2006/relationships/slide" Target="slide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4.xml"/><Relationship Id="rId4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4.xml"/><Relationship Id="rId5" Type="http://schemas.openxmlformats.org/officeDocument/2006/relationships/slide" Target="slide15.xml"/><Relationship Id="rId4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5.xml"/><Relationship Id="rId5" Type="http://schemas.openxmlformats.org/officeDocument/2006/relationships/slide" Target="slide16.xml"/><Relationship Id="rId4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5" Type="http://schemas.openxmlformats.org/officeDocument/2006/relationships/slide" Target="slide17.xml"/><Relationship Id="rId4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7.xml"/><Relationship Id="rId5" Type="http://schemas.openxmlformats.org/officeDocument/2006/relationships/slide" Target="slide18.xml"/><Relationship Id="rId4" Type="http://schemas.openxmlformats.org/officeDocument/2006/relationships/image" Target="../media/image1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8.xml"/><Relationship Id="rId5" Type="http://schemas.openxmlformats.org/officeDocument/2006/relationships/slide" Target="slide19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9.xml"/><Relationship Id="rId5" Type="http://schemas.openxmlformats.org/officeDocument/2006/relationships/slide" Target="slide20.xml"/><Relationship Id="rId4" Type="http://schemas.openxmlformats.org/officeDocument/2006/relationships/image" Target="../media/image1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0.xml"/><Relationship Id="rId5" Type="http://schemas.openxmlformats.org/officeDocument/2006/relationships/slide" Target="slide21.xml"/><Relationship Id="rId4" Type="http://schemas.openxmlformats.org/officeDocument/2006/relationships/image" Target="../media/image1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image" Target="../media/image2.png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1.xml"/><Relationship Id="rId5" Type="http://schemas.openxmlformats.org/officeDocument/2006/relationships/slide" Target="slide22.xml"/><Relationship Id="rId4" Type="http://schemas.openxmlformats.org/officeDocument/2006/relationships/image" Target="../media/image1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" Target="slide14.xml"/><Relationship Id="rId5" Type="http://schemas.openxmlformats.org/officeDocument/2006/relationships/slide" Target="slide4.xml"/><Relationship Id="rId4" Type="http://schemas.openxmlformats.org/officeDocument/2006/relationships/slide" Target="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5.xml"/><Relationship Id="rId5" Type="http://schemas.openxmlformats.org/officeDocument/2006/relationships/slide" Target="slide15.xml"/><Relationship Id="rId4" Type="http://schemas.openxmlformats.org/officeDocument/2006/relationships/slide" Target="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slide" Target="slide6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4.xml"/><Relationship Id="rId5" Type="http://schemas.openxmlformats.org/officeDocument/2006/relationships/slide" Target="slide16.xml"/><Relationship Id="rId4" Type="http://schemas.openxmlformats.org/officeDocument/2006/relationships/slide" Target="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7" Type="http://schemas.openxmlformats.org/officeDocument/2006/relationships/slide" Target="slide7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" Target="slide14.xml"/><Relationship Id="rId5" Type="http://schemas.openxmlformats.org/officeDocument/2006/relationships/slide" Target="slide17.xml"/><Relationship Id="rId4" Type="http://schemas.openxmlformats.org/officeDocument/2006/relationships/slide" Target="slid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7" Type="http://schemas.openxmlformats.org/officeDocument/2006/relationships/slide" Target="slide8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8.xml"/><Relationship Id="rId5" Type="http://schemas.openxmlformats.org/officeDocument/2006/relationships/slide" Target="slide7.x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3" Type="http://schemas.openxmlformats.org/officeDocument/2006/relationships/slide" Target="slide14.xml"/><Relationship Id="rId7" Type="http://schemas.openxmlformats.org/officeDocument/2006/relationships/slide" Target="slide16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9.xml"/><Relationship Id="rId5" Type="http://schemas.openxmlformats.org/officeDocument/2006/relationships/slide" Target="slide8.xm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slide" Target="slide20.xml"/><Relationship Id="rId3" Type="http://schemas.openxmlformats.org/officeDocument/2006/relationships/slide" Target="slide16.xml"/><Relationship Id="rId7" Type="http://schemas.openxmlformats.org/officeDocument/2006/relationships/slide" Target="slide9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slide" Target="slide14.xml"/><Relationship Id="rId4" Type="http://schemas.openxmlformats.org/officeDocument/2006/relationships/slide" Target="slide17.xml"/><Relationship Id="rId9" Type="http://schemas.openxmlformats.org/officeDocument/2006/relationships/slide" Target="slide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3E0B30E-C9EA-42AF-8799-182703DBDDAC}"/>
              </a:ext>
            </a:extLst>
          </p:cNvPr>
          <p:cNvSpPr txBox="1"/>
          <p:nvPr/>
        </p:nvSpPr>
        <p:spPr>
          <a:xfrm>
            <a:off x="2343940" y="1748842"/>
            <a:ext cx="21483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Comic Sans MS" panose="030F0702030302020204" pitchFamily="66" charset="0"/>
              </a:rPr>
              <a:t>Moses’ Family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4691920-8B7D-4B26-BF8C-46F5E3C05C60}"/>
              </a:ext>
            </a:extLst>
          </p:cNvPr>
          <p:cNvSpPr txBox="1"/>
          <p:nvPr/>
        </p:nvSpPr>
        <p:spPr>
          <a:xfrm>
            <a:off x="431800" y="2352239"/>
            <a:ext cx="5994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anose="030F0702030302020204" pitchFamily="66" charset="0"/>
              </a:rPr>
              <a:t>In this activity, you have to make the family tree of Moses from his ancestor Abraham. Run the activity as a Ppt presentation. These verses from the Bible should help you.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BC6FE7B-AD96-4F75-91AC-2C7E94C42B50}"/>
              </a:ext>
            </a:extLst>
          </p:cNvPr>
          <p:cNvSpPr txBox="1"/>
          <p:nvPr/>
        </p:nvSpPr>
        <p:spPr>
          <a:xfrm>
            <a:off x="261257" y="4291231"/>
            <a:ext cx="6313713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200"/>
              </a:lnSpc>
            </a:pPr>
            <a:r>
              <a:rPr lang="en-US" b="1" dirty="0">
                <a:solidFill>
                  <a:srgbClr val="000099"/>
                </a:solidFill>
                <a:latin typeface="Comic Sans MS" panose="030F0702030302020204" pitchFamily="66" charset="0"/>
              </a:rPr>
              <a:t>1 Chronicles ch.1</a:t>
            </a:r>
            <a:r>
              <a:rPr lang="en-US" b="1" baseline="30000" dirty="0">
                <a:solidFill>
                  <a:srgbClr val="000099"/>
                </a:solidFill>
                <a:latin typeface="Comic Sans MS" panose="030F0702030302020204" pitchFamily="66" charset="0"/>
              </a:rPr>
              <a:t>34 </a:t>
            </a:r>
            <a:r>
              <a:rPr lang="en-US" dirty="0">
                <a:solidFill>
                  <a:srgbClr val="000099"/>
                </a:solidFill>
                <a:latin typeface="Comic Sans MS" panose="030F0702030302020204" pitchFamily="66" charset="0"/>
              </a:rPr>
              <a:t>Abraham was the father of Isaac. Isaac’s sons were Esau and Israel.</a:t>
            </a:r>
          </a:p>
          <a:p>
            <a:pPr>
              <a:lnSpc>
                <a:spcPts val="3200"/>
              </a:lnSpc>
            </a:pPr>
            <a:endParaRPr lang="en-US" dirty="0">
              <a:solidFill>
                <a:srgbClr val="000099"/>
              </a:solidFill>
              <a:latin typeface="Comic Sans MS" panose="030F0702030302020204" pitchFamily="66" charset="0"/>
            </a:endParaRPr>
          </a:p>
          <a:p>
            <a:pPr>
              <a:lnSpc>
                <a:spcPts val="3200"/>
              </a:lnSpc>
            </a:pPr>
            <a:r>
              <a:rPr lang="en-US" b="1" dirty="0">
                <a:solidFill>
                  <a:srgbClr val="000099"/>
                </a:solidFill>
                <a:latin typeface="Comic Sans MS" panose="030F0702030302020204" pitchFamily="66" charset="0"/>
              </a:rPr>
              <a:t>1 Chronicles ch.2</a:t>
            </a:r>
            <a:r>
              <a:rPr lang="en-US" b="1" baseline="30000" dirty="0">
                <a:solidFill>
                  <a:srgbClr val="000099"/>
                </a:solidFill>
                <a:latin typeface="Comic Sans MS" panose="030F0702030302020204" pitchFamily="66" charset="0"/>
              </a:rPr>
              <a:t>1 </a:t>
            </a:r>
            <a:r>
              <a:rPr lang="en-GB" dirty="0">
                <a:solidFill>
                  <a:srgbClr val="000099"/>
                </a:solidFill>
                <a:latin typeface="Comic Sans MS" panose="030F0702030302020204" pitchFamily="66" charset="0"/>
              </a:rPr>
              <a:t>The sons of Israel, also called Jacob, were Reuben, Simeon, Levi, Judah, Issachar, Zebulun, </a:t>
            </a:r>
            <a:r>
              <a:rPr lang="en-GB" b="1" baseline="30000" dirty="0">
                <a:solidFill>
                  <a:srgbClr val="000099"/>
                </a:solidFill>
                <a:latin typeface="Comic Sans MS" panose="030F0702030302020204" pitchFamily="66" charset="0"/>
              </a:rPr>
              <a:t>2 </a:t>
            </a:r>
            <a:r>
              <a:rPr lang="en-GB" dirty="0">
                <a:solidFill>
                  <a:srgbClr val="000099"/>
                </a:solidFill>
                <a:latin typeface="Comic Sans MS" panose="030F0702030302020204" pitchFamily="66" charset="0"/>
              </a:rPr>
              <a:t>Dan, Joseph, Benjamin, Naphtali, Gad and Asher.</a:t>
            </a:r>
          </a:p>
          <a:p>
            <a:pPr>
              <a:lnSpc>
                <a:spcPts val="3200"/>
              </a:lnSpc>
            </a:pPr>
            <a:endParaRPr lang="en-GB" dirty="0">
              <a:solidFill>
                <a:srgbClr val="000099"/>
              </a:solidFill>
              <a:latin typeface="Comic Sans MS" panose="030F0702030302020204" pitchFamily="66" charset="0"/>
            </a:endParaRPr>
          </a:p>
          <a:p>
            <a:pPr>
              <a:lnSpc>
                <a:spcPts val="3200"/>
              </a:lnSpc>
            </a:pPr>
            <a:r>
              <a:rPr lang="en-US" b="1" dirty="0">
                <a:solidFill>
                  <a:srgbClr val="000099"/>
                </a:solidFill>
                <a:latin typeface="Comic Sans MS" panose="030F0702030302020204" pitchFamily="66" charset="0"/>
              </a:rPr>
              <a:t>Exodus ch.6</a:t>
            </a:r>
            <a:r>
              <a:rPr lang="en-US" baseline="30000" dirty="0">
                <a:solidFill>
                  <a:srgbClr val="000099"/>
                </a:solidFill>
                <a:latin typeface="Comic Sans MS" panose="030F0702030302020204" pitchFamily="66" charset="0"/>
              </a:rPr>
              <a:t>16</a:t>
            </a:r>
            <a:r>
              <a:rPr lang="en-US" b="1" baseline="30000" dirty="0">
                <a:solidFill>
                  <a:srgbClr val="000099"/>
                </a:solidFill>
                <a:latin typeface="Comic Sans MS" panose="030F0702030302020204" pitchFamily="66" charset="0"/>
              </a:rPr>
              <a:t>  </a:t>
            </a:r>
            <a:r>
              <a:rPr lang="en-US" dirty="0">
                <a:solidFill>
                  <a:srgbClr val="000099"/>
                </a:solidFill>
                <a:latin typeface="Comic Sans MS" panose="030F0702030302020204" pitchFamily="66" charset="0"/>
              </a:rPr>
              <a:t>Levi lived 137 years. These are the names of his sons : Gershon, Kohath and Merari.</a:t>
            </a:r>
          </a:p>
          <a:p>
            <a:pPr>
              <a:lnSpc>
                <a:spcPts val="3200"/>
              </a:lnSpc>
            </a:pPr>
            <a:r>
              <a:rPr lang="en-US" b="1" baseline="30000" dirty="0">
                <a:solidFill>
                  <a:srgbClr val="000099"/>
                </a:solidFill>
                <a:latin typeface="Comic Sans MS" panose="030F0702030302020204" pitchFamily="66" charset="0"/>
              </a:rPr>
              <a:t>18 </a:t>
            </a:r>
            <a:r>
              <a:rPr lang="en-US" dirty="0">
                <a:solidFill>
                  <a:srgbClr val="000099"/>
                </a:solidFill>
                <a:latin typeface="Comic Sans MS" panose="030F0702030302020204" pitchFamily="66" charset="0"/>
              </a:rPr>
              <a:t>Kohath lived 133 years. The sons of Kohath were Amram, Izhar, Hebron and Uzziel.</a:t>
            </a:r>
          </a:p>
          <a:p>
            <a:pPr>
              <a:lnSpc>
                <a:spcPts val="3200"/>
              </a:lnSpc>
            </a:pPr>
            <a:r>
              <a:rPr lang="en-US" b="1" baseline="30000" dirty="0">
                <a:solidFill>
                  <a:srgbClr val="000099"/>
                </a:solidFill>
                <a:latin typeface="Comic Sans MS" panose="030F0702030302020204" pitchFamily="66" charset="0"/>
              </a:rPr>
              <a:t>20 </a:t>
            </a:r>
            <a:r>
              <a:rPr lang="en-US" dirty="0">
                <a:solidFill>
                  <a:srgbClr val="000099"/>
                </a:solidFill>
                <a:latin typeface="Comic Sans MS" panose="030F0702030302020204" pitchFamily="66" charset="0"/>
              </a:rPr>
              <a:t>Amram married his father’s sister Jochebed. Jochebed gave birth to Aaron and Moses. Amram lived 137 years.</a:t>
            </a:r>
          </a:p>
          <a:p>
            <a:endParaRPr lang="en-US" sz="1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55926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hlinkClick r:id="rId2" action="ppaction://hlinksldjump"/>
            <a:extLst>
              <a:ext uri="{FF2B5EF4-FFF2-40B4-BE49-F238E27FC236}">
                <a16:creationId xmlns:a16="http://schemas.microsoft.com/office/drawing/2014/main" id="{EB2CEBD7-1C3B-45F4-9A63-2896C4E15EF9}"/>
              </a:ext>
            </a:extLst>
          </p:cNvPr>
          <p:cNvSpPr/>
          <p:nvPr/>
        </p:nvSpPr>
        <p:spPr>
          <a:xfrm>
            <a:off x="975357" y="7940433"/>
            <a:ext cx="1512916" cy="532014"/>
          </a:xfrm>
          <a:prstGeom prst="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>
                <a:solidFill>
                  <a:schemeClr val="tx1"/>
                </a:solidFill>
                <a:latin typeface="Comic Sans MS" panose="030F0702030302020204" pitchFamily="66" charset="0"/>
              </a:rPr>
              <a:t>Jochebed</a:t>
            </a:r>
            <a:endParaRPr lang="en-GB" sz="2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3" name="Rectangle 22">
            <a:hlinkClick r:id="rId3" action="ppaction://hlinksldjump"/>
            <a:extLst>
              <a:ext uri="{FF2B5EF4-FFF2-40B4-BE49-F238E27FC236}">
                <a16:creationId xmlns:a16="http://schemas.microsoft.com/office/drawing/2014/main" id="{835A07D6-7835-4CA4-9B98-4CC03D6099ED}"/>
              </a:ext>
            </a:extLst>
          </p:cNvPr>
          <p:cNvSpPr/>
          <p:nvPr/>
        </p:nvSpPr>
        <p:spPr>
          <a:xfrm>
            <a:off x="742142" y="7178883"/>
            <a:ext cx="1512916" cy="532014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9" name="Rectangle 38">
            <a:hlinkClick r:id="rId4" action="ppaction://hlinksldjump"/>
            <a:extLst>
              <a:ext uri="{FF2B5EF4-FFF2-40B4-BE49-F238E27FC236}">
                <a16:creationId xmlns:a16="http://schemas.microsoft.com/office/drawing/2014/main" id="{CA54ECEF-2C9F-4B98-9680-928BC232EBD7}"/>
              </a:ext>
            </a:extLst>
          </p:cNvPr>
          <p:cNvSpPr/>
          <p:nvPr/>
        </p:nvSpPr>
        <p:spPr>
          <a:xfrm>
            <a:off x="2672542" y="5448900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Kohath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8" name="Rectangle 37">
            <a:hlinkClick r:id="rId5" action="ppaction://hlinksldjump"/>
            <a:extLst>
              <a:ext uri="{FF2B5EF4-FFF2-40B4-BE49-F238E27FC236}">
                <a16:creationId xmlns:a16="http://schemas.microsoft.com/office/drawing/2014/main" id="{9FC8A073-9541-4B65-94C1-098B677A30BA}"/>
              </a:ext>
            </a:extLst>
          </p:cNvPr>
          <p:cNvSpPr/>
          <p:nvPr/>
        </p:nvSpPr>
        <p:spPr>
          <a:xfrm>
            <a:off x="2672542" y="4616988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Levi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3" action="ppaction://hlinksldjump"/>
            <a:extLst>
              <a:ext uri="{FF2B5EF4-FFF2-40B4-BE49-F238E27FC236}">
                <a16:creationId xmlns:a16="http://schemas.microsoft.com/office/drawing/2014/main" id="{8ECBF584-EC51-4B06-ABF6-CD3AD029701D}"/>
              </a:ext>
            </a:extLst>
          </p:cNvPr>
          <p:cNvSpPr/>
          <p:nvPr/>
        </p:nvSpPr>
        <p:spPr>
          <a:xfrm>
            <a:off x="2672542" y="2133208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Abraham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0" name="Rectangle 39">
            <a:hlinkClick r:id="rId4" action="ppaction://hlinksldjump"/>
            <a:extLst>
              <a:ext uri="{FF2B5EF4-FFF2-40B4-BE49-F238E27FC236}">
                <a16:creationId xmlns:a16="http://schemas.microsoft.com/office/drawing/2014/main" id="{7E354CD3-0D2E-41D5-9128-110DBA2850FD}"/>
              </a:ext>
            </a:extLst>
          </p:cNvPr>
          <p:cNvSpPr/>
          <p:nvPr/>
        </p:nvSpPr>
        <p:spPr>
          <a:xfrm>
            <a:off x="2672542" y="6291220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Amram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6" name="Rectangle 35">
            <a:hlinkClick r:id="rId6" action="ppaction://hlinksldjump"/>
            <a:extLst>
              <a:ext uri="{FF2B5EF4-FFF2-40B4-BE49-F238E27FC236}">
                <a16:creationId xmlns:a16="http://schemas.microsoft.com/office/drawing/2014/main" id="{80F89A15-49CD-4A68-A7DC-BF32BDE8CC50}"/>
              </a:ext>
            </a:extLst>
          </p:cNvPr>
          <p:cNvSpPr/>
          <p:nvPr/>
        </p:nvSpPr>
        <p:spPr>
          <a:xfrm>
            <a:off x="2672542" y="2942013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Isaac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7" name="Rectangle 36">
            <a:hlinkClick r:id="rId6" action="ppaction://hlinksldjump"/>
            <a:extLst>
              <a:ext uri="{FF2B5EF4-FFF2-40B4-BE49-F238E27FC236}">
                <a16:creationId xmlns:a16="http://schemas.microsoft.com/office/drawing/2014/main" id="{4889E52D-A258-4920-8B0A-CA69D4942B19}"/>
              </a:ext>
            </a:extLst>
          </p:cNvPr>
          <p:cNvSpPr/>
          <p:nvPr/>
        </p:nvSpPr>
        <p:spPr>
          <a:xfrm>
            <a:off x="2683453" y="3774669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Jacob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4A3870B7-0658-4985-96C1-949F14C682F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275" y="4182681"/>
            <a:ext cx="1179484" cy="1913319"/>
          </a:xfrm>
          <a:prstGeom prst="rect">
            <a:avLst/>
          </a:prstGeom>
        </p:spPr>
      </p:pic>
      <p:grpSp>
        <p:nvGrpSpPr>
          <p:cNvPr id="19" name="Group 18">
            <a:extLst>
              <a:ext uri="{FF2B5EF4-FFF2-40B4-BE49-F238E27FC236}">
                <a16:creationId xmlns:a16="http://schemas.microsoft.com/office/drawing/2014/main" id="{C70B3BB7-C86E-409E-9993-F4D2ACDA9AD5}"/>
              </a:ext>
            </a:extLst>
          </p:cNvPr>
          <p:cNvGrpSpPr/>
          <p:nvPr/>
        </p:nvGrpSpPr>
        <p:grpSpPr>
          <a:xfrm>
            <a:off x="298559" y="2133207"/>
            <a:ext cx="2189714" cy="1790168"/>
            <a:chOff x="298559" y="2234092"/>
            <a:chExt cx="2189714" cy="1768479"/>
          </a:xfrm>
        </p:grpSpPr>
        <p:sp>
          <p:nvSpPr>
            <p:cNvPr id="20" name="Speech Bubble: Rectangle with Corners Rounded 19">
              <a:extLst>
                <a:ext uri="{FF2B5EF4-FFF2-40B4-BE49-F238E27FC236}">
                  <a16:creationId xmlns:a16="http://schemas.microsoft.com/office/drawing/2014/main" id="{152FC296-0C11-490C-A437-F428841C5BD1}"/>
                </a:ext>
              </a:extLst>
            </p:cNvPr>
            <p:cNvSpPr/>
            <p:nvPr/>
          </p:nvSpPr>
          <p:spPr>
            <a:xfrm>
              <a:off x="298559" y="2279454"/>
              <a:ext cx="2189714" cy="1723117"/>
            </a:xfrm>
            <a:prstGeom prst="wedgeRoundRectCallout">
              <a:avLst>
                <a:gd name="adj1" fmla="val -17227"/>
                <a:gd name="adj2" fmla="val 85041"/>
                <a:gd name="adj3" fmla="val 16667"/>
              </a:avLst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8FA749FB-4BD2-4721-A67C-AFB92FBCB066}"/>
                </a:ext>
              </a:extLst>
            </p:cNvPr>
            <p:cNvSpPr txBox="1"/>
            <p:nvPr/>
          </p:nvSpPr>
          <p:spPr>
            <a:xfrm>
              <a:off x="308259" y="2234092"/>
              <a:ext cx="2180013" cy="17634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200" dirty="0">
                  <a:latin typeface="Comic Sans MS" panose="030F0702030302020204" pitchFamily="66" charset="0"/>
                </a:rPr>
                <a:t>Choose a name to go in yellow flashing box. This Moses brother</a:t>
              </a:r>
              <a:endParaRPr lang="en-GB" sz="2200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17" name="Rectangle 16">
            <a:hlinkClick r:id="rId2" action="ppaction://hlinksldjump"/>
            <a:extLst>
              <a:ext uri="{FF2B5EF4-FFF2-40B4-BE49-F238E27FC236}">
                <a16:creationId xmlns:a16="http://schemas.microsoft.com/office/drawing/2014/main" id="{5F2B4B64-D025-4F92-8B0F-EC11AE2E4CB7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4" name="Rectangle 33">
            <a:hlinkClick r:id="rId8" action="ppaction://hlinksldjump"/>
            <a:extLst>
              <a:ext uri="{FF2B5EF4-FFF2-40B4-BE49-F238E27FC236}">
                <a16:creationId xmlns:a16="http://schemas.microsoft.com/office/drawing/2014/main" id="{CC543AD6-7605-4300-9674-1099CE9E6549}"/>
              </a:ext>
            </a:extLst>
          </p:cNvPr>
          <p:cNvSpPr/>
          <p:nvPr/>
        </p:nvSpPr>
        <p:spPr>
          <a:xfrm>
            <a:off x="298559" y="9972894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Moses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5" name="Rectangle 34">
            <a:hlinkClick r:id="rId9" action="ppaction://hlinksldjump"/>
            <a:extLst>
              <a:ext uri="{FF2B5EF4-FFF2-40B4-BE49-F238E27FC236}">
                <a16:creationId xmlns:a16="http://schemas.microsoft.com/office/drawing/2014/main" id="{7EBC86F0-26A0-4CAC-AA82-5772F7DFEA72}"/>
              </a:ext>
            </a:extLst>
          </p:cNvPr>
          <p:cNvSpPr/>
          <p:nvPr/>
        </p:nvSpPr>
        <p:spPr>
          <a:xfrm>
            <a:off x="1995744" y="9972894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Aaron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1" name="Rectangle 40">
            <a:hlinkClick r:id="rId8" action="ppaction://hlinksldjump"/>
            <a:extLst>
              <a:ext uri="{FF2B5EF4-FFF2-40B4-BE49-F238E27FC236}">
                <a16:creationId xmlns:a16="http://schemas.microsoft.com/office/drawing/2014/main" id="{010A752B-1A8E-4EED-8AFA-2CEB48605EA9}"/>
              </a:ext>
            </a:extLst>
          </p:cNvPr>
          <p:cNvSpPr/>
          <p:nvPr/>
        </p:nvSpPr>
        <p:spPr>
          <a:xfrm>
            <a:off x="2693323" y="7909559"/>
            <a:ext cx="1512916" cy="532014"/>
          </a:xfrm>
          <a:prstGeom prst="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Miriam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9468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81481E-6 3.125E-6 L 0.51436 -0.1364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718" y="-68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2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17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4750"/>
                            </p:stCondLst>
                            <p:childTnLst>
                              <p:par>
                                <p:cTn id="12" presetID="1" presetClass="entr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000"/>
                            </p:stCondLst>
                            <p:childTnLst>
                              <p:par>
                                <p:cTn id="15" presetID="26" presetClass="emph" presetSubtype="0" repeatCount="indefinite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  <p:bldP spid="23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hlinkClick r:id="rId2" action="ppaction://hlinksldjump"/>
            <a:extLst>
              <a:ext uri="{FF2B5EF4-FFF2-40B4-BE49-F238E27FC236}">
                <a16:creationId xmlns:a16="http://schemas.microsoft.com/office/drawing/2014/main" id="{835A07D6-7835-4CA4-9B98-4CC03D6099ED}"/>
              </a:ext>
            </a:extLst>
          </p:cNvPr>
          <p:cNvSpPr/>
          <p:nvPr/>
        </p:nvSpPr>
        <p:spPr>
          <a:xfrm>
            <a:off x="2672542" y="7133540"/>
            <a:ext cx="1512916" cy="532014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5" name="Rectangle 34">
            <a:hlinkClick r:id="rId3" action="ppaction://hlinksldjump"/>
            <a:extLst>
              <a:ext uri="{FF2B5EF4-FFF2-40B4-BE49-F238E27FC236}">
                <a16:creationId xmlns:a16="http://schemas.microsoft.com/office/drawing/2014/main" id="{7EBC86F0-26A0-4CAC-AA82-5772F7DFEA72}"/>
              </a:ext>
            </a:extLst>
          </p:cNvPr>
          <p:cNvSpPr/>
          <p:nvPr/>
        </p:nvSpPr>
        <p:spPr>
          <a:xfrm>
            <a:off x="1995744" y="9984984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Aaron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2" name="Rectangle 41">
            <a:hlinkClick r:id="rId3" action="ppaction://hlinksldjump"/>
            <a:extLst>
              <a:ext uri="{FF2B5EF4-FFF2-40B4-BE49-F238E27FC236}">
                <a16:creationId xmlns:a16="http://schemas.microsoft.com/office/drawing/2014/main" id="{624B4AE7-7F3D-43C2-BA27-D9061AC79B50}"/>
              </a:ext>
            </a:extLst>
          </p:cNvPr>
          <p:cNvSpPr/>
          <p:nvPr/>
        </p:nvSpPr>
        <p:spPr>
          <a:xfrm>
            <a:off x="4502329" y="6291220"/>
            <a:ext cx="1512916" cy="532014"/>
          </a:xfrm>
          <a:prstGeom prst="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>
                <a:solidFill>
                  <a:schemeClr val="tx1"/>
                </a:solidFill>
                <a:latin typeface="Comic Sans MS" panose="030F0702030302020204" pitchFamily="66" charset="0"/>
              </a:rPr>
              <a:t>Jochebed</a:t>
            </a:r>
            <a:endParaRPr lang="en-GB" sz="2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9" name="Rectangle 38">
            <a:hlinkClick r:id="rId3" action="ppaction://hlinksldjump"/>
            <a:extLst>
              <a:ext uri="{FF2B5EF4-FFF2-40B4-BE49-F238E27FC236}">
                <a16:creationId xmlns:a16="http://schemas.microsoft.com/office/drawing/2014/main" id="{CA54ECEF-2C9F-4B98-9680-928BC232EBD7}"/>
              </a:ext>
            </a:extLst>
          </p:cNvPr>
          <p:cNvSpPr/>
          <p:nvPr/>
        </p:nvSpPr>
        <p:spPr>
          <a:xfrm>
            <a:off x="2672542" y="5448900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Kohath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8" name="Rectangle 37">
            <a:hlinkClick r:id="rId4" action="ppaction://hlinksldjump"/>
            <a:extLst>
              <a:ext uri="{FF2B5EF4-FFF2-40B4-BE49-F238E27FC236}">
                <a16:creationId xmlns:a16="http://schemas.microsoft.com/office/drawing/2014/main" id="{9FC8A073-9541-4B65-94C1-098B677A30BA}"/>
              </a:ext>
            </a:extLst>
          </p:cNvPr>
          <p:cNvSpPr/>
          <p:nvPr/>
        </p:nvSpPr>
        <p:spPr>
          <a:xfrm>
            <a:off x="2672542" y="4616988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Levi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8ECBF584-EC51-4B06-ABF6-CD3AD029701D}"/>
              </a:ext>
            </a:extLst>
          </p:cNvPr>
          <p:cNvSpPr/>
          <p:nvPr/>
        </p:nvSpPr>
        <p:spPr>
          <a:xfrm>
            <a:off x="2672542" y="2133208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Abraham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0" name="Rectangle 39">
            <a:hlinkClick r:id="rId3" action="ppaction://hlinksldjump"/>
            <a:extLst>
              <a:ext uri="{FF2B5EF4-FFF2-40B4-BE49-F238E27FC236}">
                <a16:creationId xmlns:a16="http://schemas.microsoft.com/office/drawing/2014/main" id="{7E354CD3-0D2E-41D5-9128-110DBA2850FD}"/>
              </a:ext>
            </a:extLst>
          </p:cNvPr>
          <p:cNvSpPr/>
          <p:nvPr/>
        </p:nvSpPr>
        <p:spPr>
          <a:xfrm>
            <a:off x="2672542" y="6291220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Amram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6" name="Rectangle 35">
            <a:hlinkClick r:id="rId5" action="ppaction://hlinksldjump"/>
            <a:extLst>
              <a:ext uri="{FF2B5EF4-FFF2-40B4-BE49-F238E27FC236}">
                <a16:creationId xmlns:a16="http://schemas.microsoft.com/office/drawing/2014/main" id="{80F89A15-49CD-4A68-A7DC-BF32BDE8CC50}"/>
              </a:ext>
            </a:extLst>
          </p:cNvPr>
          <p:cNvSpPr/>
          <p:nvPr/>
        </p:nvSpPr>
        <p:spPr>
          <a:xfrm>
            <a:off x="2672542" y="2942013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Isaac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7" name="Rectangle 36">
            <a:hlinkClick r:id="rId5" action="ppaction://hlinksldjump"/>
            <a:extLst>
              <a:ext uri="{FF2B5EF4-FFF2-40B4-BE49-F238E27FC236}">
                <a16:creationId xmlns:a16="http://schemas.microsoft.com/office/drawing/2014/main" id="{4889E52D-A258-4920-8B0A-CA69D4942B19}"/>
              </a:ext>
            </a:extLst>
          </p:cNvPr>
          <p:cNvSpPr/>
          <p:nvPr/>
        </p:nvSpPr>
        <p:spPr>
          <a:xfrm>
            <a:off x="2683453" y="3774669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Jacob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4A3870B7-0658-4985-96C1-949F14C682F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275" y="4182681"/>
            <a:ext cx="1179484" cy="1913319"/>
          </a:xfrm>
          <a:prstGeom prst="rect">
            <a:avLst/>
          </a:prstGeom>
        </p:spPr>
      </p:pic>
      <p:grpSp>
        <p:nvGrpSpPr>
          <p:cNvPr id="19" name="Group 18">
            <a:extLst>
              <a:ext uri="{FF2B5EF4-FFF2-40B4-BE49-F238E27FC236}">
                <a16:creationId xmlns:a16="http://schemas.microsoft.com/office/drawing/2014/main" id="{C70B3BB7-C86E-409E-9993-F4D2ACDA9AD5}"/>
              </a:ext>
            </a:extLst>
          </p:cNvPr>
          <p:cNvGrpSpPr/>
          <p:nvPr/>
        </p:nvGrpSpPr>
        <p:grpSpPr>
          <a:xfrm>
            <a:off x="298559" y="2133207"/>
            <a:ext cx="2189714" cy="1790168"/>
            <a:chOff x="298559" y="2234092"/>
            <a:chExt cx="2189714" cy="1768479"/>
          </a:xfrm>
        </p:grpSpPr>
        <p:sp>
          <p:nvSpPr>
            <p:cNvPr id="20" name="Speech Bubble: Rectangle with Corners Rounded 19">
              <a:extLst>
                <a:ext uri="{FF2B5EF4-FFF2-40B4-BE49-F238E27FC236}">
                  <a16:creationId xmlns:a16="http://schemas.microsoft.com/office/drawing/2014/main" id="{152FC296-0C11-490C-A437-F428841C5BD1}"/>
                </a:ext>
              </a:extLst>
            </p:cNvPr>
            <p:cNvSpPr/>
            <p:nvPr/>
          </p:nvSpPr>
          <p:spPr>
            <a:xfrm>
              <a:off x="298559" y="2279454"/>
              <a:ext cx="2189714" cy="1723117"/>
            </a:xfrm>
            <a:prstGeom prst="wedgeRoundRectCallout">
              <a:avLst>
                <a:gd name="adj1" fmla="val -17227"/>
                <a:gd name="adj2" fmla="val 85041"/>
                <a:gd name="adj3" fmla="val 16667"/>
              </a:avLst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8FA749FB-4BD2-4721-A67C-AFB92FBCB066}"/>
                </a:ext>
              </a:extLst>
            </p:cNvPr>
            <p:cNvSpPr txBox="1"/>
            <p:nvPr/>
          </p:nvSpPr>
          <p:spPr>
            <a:xfrm>
              <a:off x="308259" y="2234092"/>
              <a:ext cx="2180013" cy="17634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200" dirty="0">
                  <a:latin typeface="Comic Sans MS" panose="030F0702030302020204" pitchFamily="66" charset="0"/>
                </a:rPr>
                <a:t>Choose a name to go in yellow flashing box. This Moses sister.</a:t>
              </a:r>
              <a:endParaRPr lang="en-GB" sz="2200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17" name="Rectangle 16">
            <a:hlinkClick r:id="rId7" action="ppaction://hlinksldjump"/>
            <a:extLst>
              <a:ext uri="{FF2B5EF4-FFF2-40B4-BE49-F238E27FC236}">
                <a16:creationId xmlns:a16="http://schemas.microsoft.com/office/drawing/2014/main" id="{5F2B4B64-D025-4F92-8B0F-EC11AE2E4CB7}"/>
              </a:ext>
            </a:extLst>
          </p:cNvPr>
          <p:cNvSpPr/>
          <p:nvPr/>
        </p:nvSpPr>
        <p:spPr>
          <a:xfrm>
            <a:off x="0" y="-29827"/>
            <a:ext cx="6858000" cy="12221827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4" name="Rectangle 33">
            <a:hlinkClick r:id="rId8" action="ppaction://hlinksldjump"/>
            <a:extLst>
              <a:ext uri="{FF2B5EF4-FFF2-40B4-BE49-F238E27FC236}">
                <a16:creationId xmlns:a16="http://schemas.microsoft.com/office/drawing/2014/main" id="{CC543AD6-7605-4300-9674-1099CE9E6549}"/>
              </a:ext>
            </a:extLst>
          </p:cNvPr>
          <p:cNvSpPr/>
          <p:nvPr/>
        </p:nvSpPr>
        <p:spPr>
          <a:xfrm>
            <a:off x="298559" y="9972894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Moses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1" name="Rectangle 40">
            <a:hlinkClick r:id="rId9" action="ppaction://hlinksldjump"/>
            <a:extLst>
              <a:ext uri="{FF2B5EF4-FFF2-40B4-BE49-F238E27FC236}">
                <a16:creationId xmlns:a16="http://schemas.microsoft.com/office/drawing/2014/main" id="{010A752B-1A8E-4EED-8AFA-2CEB48605EA9}"/>
              </a:ext>
            </a:extLst>
          </p:cNvPr>
          <p:cNvSpPr/>
          <p:nvPr/>
        </p:nvSpPr>
        <p:spPr>
          <a:xfrm>
            <a:off x="2693323" y="7909559"/>
            <a:ext cx="1512916" cy="532014"/>
          </a:xfrm>
          <a:prstGeom prst="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Miriam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4116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9259E-6 4.79167E-6 L -0.18727 -0.232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375" y="-116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2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17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4750"/>
                            </p:stCondLst>
                            <p:childTnLst>
                              <p:par>
                                <p:cTn id="12" presetID="1" presetClass="entr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000"/>
                            </p:stCondLst>
                            <p:childTnLst>
                              <p:par>
                                <p:cTn id="15" presetID="26" presetClass="emph" presetSubtype="0" repeatCount="indefinite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3" grpId="1" animBg="1"/>
      <p:bldP spid="3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>
            <a:hlinkClick r:id="rId2" action="ppaction://hlinksldjump"/>
            <a:extLst>
              <a:ext uri="{FF2B5EF4-FFF2-40B4-BE49-F238E27FC236}">
                <a16:creationId xmlns:a16="http://schemas.microsoft.com/office/drawing/2014/main" id="{010A752B-1A8E-4EED-8AFA-2CEB48605EA9}"/>
              </a:ext>
            </a:extLst>
          </p:cNvPr>
          <p:cNvSpPr/>
          <p:nvPr/>
        </p:nvSpPr>
        <p:spPr>
          <a:xfrm>
            <a:off x="2693323" y="7909559"/>
            <a:ext cx="1512916" cy="532014"/>
          </a:xfrm>
          <a:prstGeom prst="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Miriam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4" name="Rectangle 33">
            <a:hlinkClick r:id="rId2" action="ppaction://hlinksldjump"/>
            <a:extLst>
              <a:ext uri="{FF2B5EF4-FFF2-40B4-BE49-F238E27FC236}">
                <a16:creationId xmlns:a16="http://schemas.microsoft.com/office/drawing/2014/main" id="{CC543AD6-7605-4300-9674-1099CE9E6549}"/>
              </a:ext>
            </a:extLst>
          </p:cNvPr>
          <p:cNvSpPr/>
          <p:nvPr/>
        </p:nvSpPr>
        <p:spPr>
          <a:xfrm>
            <a:off x="298559" y="9972894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Moses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5" name="Rectangle 34">
            <a:hlinkClick r:id="rId2" action="ppaction://hlinksldjump"/>
            <a:extLst>
              <a:ext uri="{FF2B5EF4-FFF2-40B4-BE49-F238E27FC236}">
                <a16:creationId xmlns:a16="http://schemas.microsoft.com/office/drawing/2014/main" id="{7EBC86F0-26A0-4CAC-AA82-5772F7DFEA72}"/>
              </a:ext>
            </a:extLst>
          </p:cNvPr>
          <p:cNvSpPr/>
          <p:nvPr/>
        </p:nvSpPr>
        <p:spPr>
          <a:xfrm>
            <a:off x="717920" y="7156596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Aaron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2" name="Rectangle 41">
            <a:hlinkClick r:id="rId2" action="ppaction://hlinksldjump"/>
            <a:extLst>
              <a:ext uri="{FF2B5EF4-FFF2-40B4-BE49-F238E27FC236}">
                <a16:creationId xmlns:a16="http://schemas.microsoft.com/office/drawing/2014/main" id="{624B4AE7-7F3D-43C2-BA27-D9061AC79B50}"/>
              </a:ext>
            </a:extLst>
          </p:cNvPr>
          <p:cNvSpPr/>
          <p:nvPr/>
        </p:nvSpPr>
        <p:spPr>
          <a:xfrm>
            <a:off x="4502329" y="6291220"/>
            <a:ext cx="1512916" cy="532014"/>
          </a:xfrm>
          <a:prstGeom prst="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>
                <a:solidFill>
                  <a:schemeClr val="tx1"/>
                </a:solidFill>
                <a:latin typeface="Comic Sans MS" panose="030F0702030302020204" pitchFamily="66" charset="0"/>
              </a:rPr>
              <a:t>Jochebed</a:t>
            </a:r>
            <a:endParaRPr lang="en-GB" sz="2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9" name="Rectangle 38">
            <a:hlinkClick r:id="rId2" action="ppaction://hlinksldjump"/>
            <a:extLst>
              <a:ext uri="{FF2B5EF4-FFF2-40B4-BE49-F238E27FC236}">
                <a16:creationId xmlns:a16="http://schemas.microsoft.com/office/drawing/2014/main" id="{CA54ECEF-2C9F-4B98-9680-928BC232EBD7}"/>
              </a:ext>
            </a:extLst>
          </p:cNvPr>
          <p:cNvSpPr/>
          <p:nvPr/>
        </p:nvSpPr>
        <p:spPr>
          <a:xfrm>
            <a:off x="2672542" y="5448900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Kohath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8" name="Rectangle 37">
            <a:hlinkClick r:id="rId3" action="ppaction://hlinksldjump"/>
            <a:extLst>
              <a:ext uri="{FF2B5EF4-FFF2-40B4-BE49-F238E27FC236}">
                <a16:creationId xmlns:a16="http://schemas.microsoft.com/office/drawing/2014/main" id="{9FC8A073-9541-4B65-94C1-098B677A30BA}"/>
              </a:ext>
            </a:extLst>
          </p:cNvPr>
          <p:cNvSpPr/>
          <p:nvPr/>
        </p:nvSpPr>
        <p:spPr>
          <a:xfrm>
            <a:off x="2672542" y="4616988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Levi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4" action="ppaction://hlinksldjump"/>
            <a:extLst>
              <a:ext uri="{FF2B5EF4-FFF2-40B4-BE49-F238E27FC236}">
                <a16:creationId xmlns:a16="http://schemas.microsoft.com/office/drawing/2014/main" id="{8ECBF584-EC51-4B06-ABF6-CD3AD029701D}"/>
              </a:ext>
            </a:extLst>
          </p:cNvPr>
          <p:cNvSpPr/>
          <p:nvPr/>
        </p:nvSpPr>
        <p:spPr>
          <a:xfrm>
            <a:off x="2672542" y="2133208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Abraham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0" name="Rectangle 39">
            <a:hlinkClick r:id="rId2" action="ppaction://hlinksldjump"/>
            <a:extLst>
              <a:ext uri="{FF2B5EF4-FFF2-40B4-BE49-F238E27FC236}">
                <a16:creationId xmlns:a16="http://schemas.microsoft.com/office/drawing/2014/main" id="{7E354CD3-0D2E-41D5-9128-110DBA2850FD}"/>
              </a:ext>
            </a:extLst>
          </p:cNvPr>
          <p:cNvSpPr/>
          <p:nvPr/>
        </p:nvSpPr>
        <p:spPr>
          <a:xfrm>
            <a:off x="2672542" y="6291220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Amram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6" name="Rectangle 35">
            <a:hlinkClick r:id="rId5" action="ppaction://hlinksldjump"/>
            <a:extLst>
              <a:ext uri="{FF2B5EF4-FFF2-40B4-BE49-F238E27FC236}">
                <a16:creationId xmlns:a16="http://schemas.microsoft.com/office/drawing/2014/main" id="{80F89A15-49CD-4A68-A7DC-BF32BDE8CC50}"/>
              </a:ext>
            </a:extLst>
          </p:cNvPr>
          <p:cNvSpPr/>
          <p:nvPr/>
        </p:nvSpPr>
        <p:spPr>
          <a:xfrm>
            <a:off x="2672542" y="2942013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Isaac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7" name="Rectangle 36">
            <a:hlinkClick r:id="rId5" action="ppaction://hlinksldjump"/>
            <a:extLst>
              <a:ext uri="{FF2B5EF4-FFF2-40B4-BE49-F238E27FC236}">
                <a16:creationId xmlns:a16="http://schemas.microsoft.com/office/drawing/2014/main" id="{4889E52D-A258-4920-8B0A-CA69D4942B19}"/>
              </a:ext>
            </a:extLst>
          </p:cNvPr>
          <p:cNvSpPr/>
          <p:nvPr/>
        </p:nvSpPr>
        <p:spPr>
          <a:xfrm>
            <a:off x="2683453" y="3774669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Jacob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4A3870B7-0658-4985-96C1-949F14C682F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275" y="4182681"/>
            <a:ext cx="1179484" cy="1913319"/>
          </a:xfrm>
          <a:prstGeom prst="rect">
            <a:avLst/>
          </a:prstGeom>
        </p:spPr>
      </p:pic>
      <p:grpSp>
        <p:nvGrpSpPr>
          <p:cNvPr id="19" name="Group 18">
            <a:extLst>
              <a:ext uri="{FF2B5EF4-FFF2-40B4-BE49-F238E27FC236}">
                <a16:creationId xmlns:a16="http://schemas.microsoft.com/office/drawing/2014/main" id="{C70B3BB7-C86E-409E-9993-F4D2ACDA9AD5}"/>
              </a:ext>
            </a:extLst>
          </p:cNvPr>
          <p:cNvGrpSpPr/>
          <p:nvPr/>
        </p:nvGrpSpPr>
        <p:grpSpPr>
          <a:xfrm>
            <a:off x="298559" y="2731336"/>
            <a:ext cx="2189714" cy="808806"/>
            <a:chOff x="298559" y="2234092"/>
            <a:chExt cx="2189714" cy="1768479"/>
          </a:xfrm>
        </p:grpSpPr>
        <p:sp>
          <p:nvSpPr>
            <p:cNvPr id="20" name="Speech Bubble: Rectangle with Corners Rounded 19">
              <a:extLst>
                <a:ext uri="{FF2B5EF4-FFF2-40B4-BE49-F238E27FC236}">
                  <a16:creationId xmlns:a16="http://schemas.microsoft.com/office/drawing/2014/main" id="{152FC296-0C11-490C-A437-F428841C5BD1}"/>
                </a:ext>
              </a:extLst>
            </p:cNvPr>
            <p:cNvSpPr/>
            <p:nvPr/>
          </p:nvSpPr>
          <p:spPr>
            <a:xfrm>
              <a:off x="298559" y="2279454"/>
              <a:ext cx="2189714" cy="1723117"/>
            </a:xfrm>
            <a:prstGeom prst="wedgeRoundRectCallout">
              <a:avLst>
                <a:gd name="adj1" fmla="val -15901"/>
                <a:gd name="adj2" fmla="val 175288"/>
                <a:gd name="adj3" fmla="val 16667"/>
              </a:avLst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8FA749FB-4BD2-4721-A67C-AFB92FBCB066}"/>
                </a:ext>
              </a:extLst>
            </p:cNvPr>
            <p:cNvSpPr txBox="1"/>
            <p:nvPr/>
          </p:nvSpPr>
          <p:spPr>
            <a:xfrm>
              <a:off x="308259" y="2234092"/>
              <a:ext cx="2180013" cy="7601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200" dirty="0">
                  <a:latin typeface="Comic Sans MS" panose="030F0702030302020204" pitchFamily="66" charset="0"/>
                </a:rPr>
                <a:t>And this is  Moses.</a:t>
              </a:r>
              <a:endParaRPr lang="en-GB" sz="2200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17" name="Rectangle 16">
            <a:hlinkClick r:id="rId7" action="ppaction://hlinksldjump"/>
            <a:extLst>
              <a:ext uri="{FF2B5EF4-FFF2-40B4-BE49-F238E27FC236}">
                <a16:creationId xmlns:a16="http://schemas.microsoft.com/office/drawing/2014/main" id="{5F2B4B64-D025-4F92-8B0F-EC11AE2E4CB7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Rectangle 2">
            <a:hlinkClick r:id="rId8" action="ppaction://hlinksldjump"/>
            <a:extLst>
              <a:ext uri="{FF2B5EF4-FFF2-40B4-BE49-F238E27FC236}">
                <a16:creationId xmlns:a16="http://schemas.microsoft.com/office/drawing/2014/main" id="{488E1CA5-3FA5-4708-81FD-DA393D5DC242}"/>
              </a:ext>
            </a:extLst>
          </p:cNvPr>
          <p:cNvSpPr/>
          <p:nvPr/>
        </p:nvSpPr>
        <p:spPr>
          <a:xfrm>
            <a:off x="465275" y="9729762"/>
            <a:ext cx="2572657" cy="78806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Play again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 23">
            <a:hlinkClick r:id="" action="ppaction://hlinkshowjump?jump=lastslide"/>
            <a:extLst>
              <a:ext uri="{FF2B5EF4-FFF2-40B4-BE49-F238E27FC236}">
                <a16:creationId xmlns:a16="http://schemas.microsoft.com/office/drawing/2014/main" id="{F4C9B91E-86E3-482B-963C-972F45245CDA}"/>
              </a:ext>
            </a:extLst>
          </p:cNvPr>
          <p:cNvSpPr/>
          <p:nvPr/>
        </p:nvSpPr>
        <p:spPr>
          <a:xfrm>
            <a:off x="3622729" y="9723305"/>
            <a:ext cx="2572657" cy="78806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Finish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848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7.40741E-7 -2.91667E-6 L -0.00301 -0.0657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2" y="-32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2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17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4750"/>
                            </p:stCondLst>
                            <p:childTnLst>
                              <p:par>
                                <p:cTn id="12" presetID="42" presetClass="path" presetSubtype="0" accel="50000" decel="5000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3.7037E-6 -3.54167E-6 L 0.61019 -0.23672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509" y="-118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775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225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34" grpId="0" animBg="1"/>
      <p:bldP spid="3" grpId="0" animBg="1"/>
      <p:bldP spid="2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789257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hlinkClick r:id="rId2" action="ppaction://hlinksldjump"/>
            <a:extLst>
              <a:ext uri="{FF2B5EF4-FFF2-40B4-BE49-F238E27FC236}">
                <a16:creationId xmlns:a16="http://schemas.microsoft.com/office/drawing/2014/main" id="{835A07D6-7835-4CA4-9B98-4CC03D6099ED}"/>
              </a:ext>
            </a:extLst>
          </p:cNvPr>
          <p:cNvSpPr/>
          <p:nvPr/>
        </p:nvSpPr>
        <p:spPr>
          <a:xfrm>
            <a:off x="2672542" y="2124896"/>
            <a:ext cx="1512916" cy="532014"/>
          </a:xfrm>
          <a:prstGeom prst="rect">
            <a:avLst/>
          </a:prstGeom>
          <a:solidFill>
            <a:srgbClr val="FFC000"/>
          </a:solidFill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8ECBF584-EC51-4B06-ABF6-CD3AD029701D}"/>
              </a:ext>
            </a:extLst>
          </p:cNvPr>
          <p:cNvSpPr/>
          <p:nvPr/>
        </p:nvSpPr>
        <p:spPr>
          <a:xfrm>
            <a:off x="3692929" y="9269083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Abraham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CC543AD6-7605-4300-9674-1099CE9E6549}"/>
              </a:ext>
            </a:extLst>
          </p:cNvPr>
          <p:cNvSpPr/>
          <p:nvPr/>
        </p:nvSpPr>
        <p:spPr>
          <a:xfrm>
            <a:off x="298559" y="9972894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Moses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5" name="Rectangle 34">
            <a:hlinkClick r:id="rId3" action="ppaction://hlinksldjump"/>
            <a:extLst>
              <a:ext uri="{FF2B5EF4-FFF2-40B4-BE49-F238E27FC236}">
                <a16:creationId xmlns:a16="http://schemas.microsoft.com/office/drawing/2014/main" id="{7EBC86F0-26A0-4CAC-AA82-5772F7DFEA72}"/>
              </a:ext>
            </a:extLst>
          </p:cNvPr>
          <p:cNvSpPr/>
          <p:nvPr/>
        </p:nvSpPr>
        <p:spPr>
          <a:xfrm>
            <a:off x="1995744" y="9972894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Aaron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80F89A15-49CD-4A68-A7DC-BF32BDE8CC50}"/>
              </a:ext>
            </a:extLst>
          </p:cNvPr>
          <p:cNvSpPr/>
          <p:nvPr/>
        </p:nvSpPr>
        <p:spPr>
          <a:xfrm>
            <a:off x="3692929" y="9972894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Isaac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4889E52D-A258-4920-8B0A-CA69D4942B19}"/>
              </a:ext>
            </a:extLst>
          </p:cNvPr>
          <p:cNvSpPr/>
          <p:nvPr/>
        </p:nvSpPr>
        <p:spPr>
          <a:xfrm>
            <a:off x="298559" y="9316185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Jacob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9FC8A073-9541-4B65-94C1-098B677A30BA}"/>
              </a:ext>
            </a:extLst>
          </p:cNvPr>
          <p:cNvSpPr/>
          <p:nvPr/>
        </p:nvSpPr>
        <p:spPr>
          <a:xfrm>
            <a:off x="1995744" y="9260771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Levi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CA54ECEF-2C9F-4B98-9680-928BC232EBD7}"/>
              </a:ext>
            </a:extLst>
          </p:cNvPr>
          <p:cNvSpPr/>
          <p:nvPr/>
        </p:nvSpPr>
        <p:spPr>
          <a:xfrm>
            <a:off x="975357" y="8620686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Kohath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7E354CD3-0D2E-41D5-9128-110DBA2850FD}"/>
              </a:ext>
            </a:extLst>
          </p:cNvPr>
          <p:cNvSpPr/>
          <p:nvPr/>
        </p:nvSpPr>
        <p:spPr>
          <a:xfrm>
            <a:off x="2672542" y="8565272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Amram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010A752B-1A8E-4EED-8AFA-2CEB48605EA9}"/>
              </a:ext>
            </a:extLst>
          </p:cNvPr>
          <p:cNvSpPr/>
          <p:nvPr/>
        </p:nvSpPr>
        <p:spPr>
          <a:xfrm>
            <a:off x="2693323" y="7909559"/>
            <a:ext cx="1512916" cy="532014"/>
          </a:xfrm>
          <a:prstGeom prst="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Miriam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624B4AE7-7F3D-43C2-BA27-D9061AC79B50}"/>
              </a:ext>
            </a:extLst>
          </p:cNvPr>
          <p:cNvSpPr/>
          <p:nvPr/>
        </p:nvSpPr>
        <p:spPr>
          <a:xfrm>
            <a:off x="975357" y="7940433"/>
            <a:ext cx="1512916" cy="532014"/>
          </a:xfrm>
          <a:prstGeom prst="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>
                <a:solidFill>
                  <a:schemeClr val="tx1"/>
                </a:solidFill>
                <a:latin typeface="Comic Sans MS" panose="030F0702030302020204" pitchFamily="66" charset="0"/>
              </a:rPr>
              <a:t>Jochebed</a:t>
            </a:r>
            <a:endParaRPr lang="en-GB" sz="2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4A3870B7-0658-4985-96C1-949F14C682F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275" y="4182681"/>
            <a:ext cx="1179484" cy="1913319"/>
          </a:xfrm>
          <a:prstGeom prst="rect">
            <a:avLst/>
          </a:prstGeom>
        </p:spPr>
      </p:pic>
      <p:sp>
        <p:nvSpPr>
          <p:cNvPr id="17" name="Rectangle 16">
            <a:hlinkClick r:id="rId5" action="ppaction://hlinksldjump"/>
            <a:extLst>
              <a:ext uri="{FF2B5EF4-FFF2-40B4-BE49-F238E27FC236}">
                <a16:creationId xmlns:a16="http://schemas.microsoft.com/office/drawing/2014/main" id="{5F2B4B64-D025-4F92-8B0F-EC11AE2E4CB7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22" name="Picture 21">
            <a:hlinkClick r:id="rId3" action="ppaction://hlinksldjump"/>
            <a:extLst>
              <a:ext uri="{FF2B5EF4-FFF2-40B4-BE49-F238E27FC236}">
                <a16:creationId xmlns:a16="http://schemas.microsoft.com/office/drawing/2014/main" id="{2E0B4763-B597-45CD-B6F2-E5056764EC4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4108" y="8522716"/>
            <a:ext cx="1186848" cy="2026544"/>
          </a:xfrm>
          <a:prstGeom prst="rect">
            <a:avLst/>
          </a:prstGeom>
        </p:spPr>
      </p:pic>
      <p:grpSp>
        <p:nvGrpSpPr>
          <p:cNvPr id="24" name="Group 23">
            <a:extLst>
              <a:ext uri="{FF2B5EF4-FFF2-40B4-BE49-F238E27FC236}">
                <a16:creationId xmlns:a16="http://schemas.microsoft.com/office/drawing/2014/main" id="{C133645C-6BB6-48D1-A4C6-9F17CAEE22D4}"/>
              </a:ext>
            </a:extLst>
          </p:cNvPr>
          <p:cNvGrpSpPr/>
          <p:nvPr/>
        </p:nvGrpSpPr>
        <p:grpSpPr>
          <a:xfrm>
            <a:off x="4411288" y="7749507"/>
            <a:ext cx="2163682" cy="1226218"/>
            <a:chOff x="4411289" y="7749507"/>
            <a:chExt cx="1512916" cy="1015663"/>
          </a:xfrm>
        </p:grpSpPr>
        <p:sp>
          <p:nvSpPr>
            <p:cNvPr id="25" name="Speech Bubble: Oval 24">
              <a:extLst>
                <a:ext uri="{FF2B5EF4-FFF2-40B4-BE49-F238E27FC236}">
                  <a16:creationId xmlns:a16="http://schemas.microsoft.com/office/drawing/2014/main" id="{F471CC27-EAD7-4229-BF74-E852516C8C20}"/>
                </a:ext>
              </a:extLst>
            </p:cNvPr>
            <p:cNvSpPr/>
            <p:nvPr/>
          </p:nvSpPr>
          <p:spPr>
            <a:xfrm>
              <a:off x="4411289" y="7753787"/>
              <a:ext cx="1512916" cy="937560"/>
            </a:xfrm>
            <a:prstGeom prst="wedgeEllipseCallout">
              <a:avLst>
                <a:gd name="adj1" fmla="val 15828"/>
                <a:gd name="adj2" fmla="val 56660"/>
              </a:avLst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AFE24170-3FEA-4E5F-82F9-D23A5CC065B1}"/>
                </a:ext>
              </a:extLst>
            </p:cNvPr>
            <p:cNvSpPr txBox="1"/>
            <p:nvPr/>
          </p:nvSpPr>
          <p:spPr>
            <a:xfrm>
              <a:off x="4522573" y="7749507"/>
              <a:ext cx="1290347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>
                  <a:latin typeface="Comic Sans MS" panose="030F0702030302020204" pitchFamily="66" charset="0"/>
                </a:rPr>
                <a:t>Sorry! </a:t>
              </a:r>
            </a:p>
            <a:p>
              <a:pPr algn="ctr"/>
              <a:r>
                <a:rPr lang="en-US" sz="2000" dirty="0">
                  <a:latin typeface="Comic Sans MS" panose="030F0702030302020204" pitchFamily="66" charset="0"/>
                </a:rPr>
                <a:t>Click on me to</a:t>
              </a:r>
            </a:p>
            <a:p>
              <a:pPr algn="ctr"/>
              <a:r>
                <a:rPr lang="en-US" sz="2000" dirty="0">
                  <a:latin typeface="Comic Sans MS" panose="030F0702030302020204" pitchFamily="66" charset="0"/>
                </a:rPr>
                <a:t> try again</a:t>
              </a:r>
              <a:endParaRPr lang="en-GB" sz="2000" dirty="0">
                <a:latin typeface="Comic Sans MS" panose="030F0702030302020204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08483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indefinite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5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125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42" presetClass="path" presetSubtype="0" accel="50000" decel="5000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-7.40741E-7 -1.45833E-6 L -0.27176 -0.00169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588" y="-9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00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1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hlinkClick r:id="rId2" action="ppaction://hlinksldjump"/>
            <a:extLst>
              <a:ext uri="{FF2B5EF4-FFF2-40B4-BE49-F238E27FC236}">
                <a16:creationId xmlns:a16="http://schemas.microsoft.com/office/drawing/2014/main" id="{835A07D6-7835-4CA4-9B98-4CC03D6099ED}"/>
              </a:ext>
            </a:extLst>
          </p:cNvPr>
          <p:cNvSpPr/>
          <p:nvPr/>
        </p:nvSpPr>
        <p:spPr>
          <a:xfrm>
            <a:off x="2672542" y="2957156"/>
            <a:ext cx="1512916" cy="532014"/>
          </a:xfrm>
          <a:prstGeom prst="rect">
            <a:avLst/>
          </a:prstGeom>
          <a:solidFill>
            <a:srgbClr val="FFC000"/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CC543AD6-7605-4300-9674-1099CE9E6549}"/>
              </a:ext>
            </a:extLst>
          </p:cNvPr>
          <p:cNvSpPr/>
          <p:nvPr/>
        </p:nvSpPr>
        <p:spPr>
          <a:xfrm>
            <a:off x="298559" y="9972894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Moses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5" name="Rectangle 34">
            <a:hlinkClick r:id="rId3" action="ppaction://hlinksldjump"/>
            <a:extLst>
              <a:ext uri="{FF2B5EF4-FFF2-40B4-BE49-F238E27FC236}">
                <a16:creationId xmlns:a16="http://schemas.microsoft.com/office/drawing/2014/main" id="{7EBC86F0-26A0-4CAC-AA82-5772F7DFEA72}"/>
              </a:ext>
            </a:extLst>
          </p:cNvPr>
          <p:cNvSpPr/>
          <p:nvPr/>
        </p:nvSpPr>
        <p:spPr>
          <a:xfrm>
            <a:off x="1995744" y="9972894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Aaron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80F89A15-49CD-4A68-A7DC-BF32BDE8CC50}"/>
              </a:ext>
            </a:extLst>
          </p:cNvPr>
          <p:cNvSpPr/>
          <p:nvPr/>
        </p:nvSpPr>
        <p:spPr>
          <a:xfrm>
            <a:off x="3692929" y="9972894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Isaac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4889E52D-A258-4920-8B0A-CA69D4942B19}"/>
              </a:ext>
            </a:extLst>
          </p:cNvPr>
          <p:cNvSpPr/>
          <p:nvPr/>
        </p:nvSpPr>
        <p:spPr>
          <a:xfrm>
            <a:off x="298559" y="9316185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Jacob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9FC8A073-9541-4B65-94C1-098B677A30BA}"/>
              </a:ext>
            </a:extLst>
          </p:cNvPr>
          <p:cNvSpPr/>
          <p:nvPr/>
        </p:nvSpPr>
        <p:spPr>
          <a:xfrm>
            <a:off x="1995744" y="9260771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Levi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CA54ECEF-2C9F-4B98-9680-928BC232EBD7}"/>
              </a:ext>
            </a:extLst>
          </p:cNvPr>
          <p:cNvSpPr/>
          <p:nvPr/>
        </p:nvSpPr>
        <p:spPr>
          <a:xfrm>
            <a:off x="975357" y="8620686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Kohath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7E354CD3-0D2E-41D5-9128-110DBA2850FD}"/>
              </a:ext>
            </a:extLst>
          </p:cNvPr>
          <p:cNvSpPr/>
          <p:nvPr/>
        </p:nvSpPr>
        <p:spPr>
          <a:xfrm>
            <a:off x="2672542" y="8565272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Amram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010A752B-1A8E-4EED-8AFA-2CEB48605EA9}"/>
              </a:ext>
            </a:extLst>
          </p:cNvPr>
          <p:cNvSpPr/>
          <p:nvPr/>
        </p:nvSpPr>
        <p:spPr>
          <a:xfrm>
            <a:off x="2693323" y="7909559"/>
            <a:ext cx="1512916" cy="532014"/>
          </a:xfrm>
          <a:prstGeom prst="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Miriam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624B4AE7-7F3D-43C2-BA27-D9061AC79B50}"/>
              </a:ext>
            </a:extLst>
          </p:cNvPr>
          <p:cNvSpPr/>
          <p:nvPr/>
        </p:nvSpPr>
        <p:spPr>
          <a:xfrm>
            <a:off x="975357" y="7940433"/>
            <a:ext cx="1512916" cy="532014"/>
          </a:xfrm>
          <a:prstGeom prst="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>
                <a:solidFill>
                  <a:schemeClr val="tx1"/>
                </a:solidFill>
                <a:latin typeface="Comic Sans MS" panose="030F0702030302020204" pitchFamily="66" charset="0"/>
              </a:rPr>
              <a:t>Jochebed</a:t>
            </a:r>
            <a:endParaRPr lang="en-GB" sz="2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8ECBF584-EC51-4B06-ABF6-CD3AD029701D}"/>
              </a:ext>
            </a:extLst>
          </p:cNvPr>
          <p:cNvSpPr/>
          <p:nvPr/>
        </p:nvSpPr>
        <p:spPr>
          <a:xfrm>
            <a:off x="2672542" y="2103487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Abraham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4A3870B7-0658-4985-96C1-949F14C682F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275" y="4182681"/>
            <a:ext cx="1179484" cy="1913319"/>
          </a:xfrm>
          <a:prstGeom prst="rect">
            <a:avLst/>
          </a:prstGeom>
        </p:spPr>
      </p:pic>
      <p:sp>
        <p:nvSpPr>
          <p:cNvPr id="17" name="Rectangle 16">
            <a:hlinkClick r:id="rId5" action="ppaction://hlinksldjump"/>
            <a:extLst>
              <a:ext uri="{FF2B5EF4-FFF2-40B4-BE49-F238E27FC236}">
                <a16:creationId xmlns:a16="http://schemas.microsoft.com/office/drawing/2014/main" id="{5F2B4B64-D025-4F92-8B0F-EC11AE2E4CB7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22" name="Picture 21">
            <a:hlinkClick r:id="rId6" action="ppaction://hlinksldjump"/>
            <a:extLst>
              <a:ext uri="{FF2B5EF4-FFF2-40B4-BE49-F238E27FC236}">
                <a16:creationId xmlns:a16="http://schemas.microsoft.com/office/drawing/2014/main" id="{2E0B4763-B597-45CD-B6F2-E5056764EC4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4108" y="8522716"/>
            <a:ext cx="1186848" cy="2026544"/>
          </a:xfrm>
          <a:prstGeom prst="rect">
            <a:avLst/>
          </a:prstGeom>
        </p:spPr>
      </p:pic>
      <p:grpSp>
        <p:nvGrpSpPr>
          <p:cNvPr id="19" name="Group 18">
            <a:extLst>
              <a:ext uri="{FF2B5EF4-FFF2-40B4-BE49-F238E27FC236}">
                <a16:creationId xmlns:a16="http://schemas.microsoft.com/office/drawing/2014/main" id="{D9248630-0593-4E90-AE5E-EB1B1A5CB7A6}"/>
              </a:ext>
            </a:extLst>
          </p:cNvPr>
          <p:cNvGrpSpPr/>
          <p:nvPr/>
        </p:nvGrpSpPr>
        <p:grpSpPr>
          <a:xfrm>
            <a:off x="4411288" y="7749507"/>
            <a:ext cx="2163682" cy="1226218"/>
            <a:chOff x="4411289" y="7749507"/>
            <a:chExt cx="1512916" cy="1015663"/>
          </a:xfrm>
        </p:grpSpPr>
        <p:sp>
          <p:nvSpPr>
            <p:cNvPr id="20" name="Speech Bubble: Oval 19">
              <a:extLst>
                <a:ext uri="{FF2B5EF4-FFF2-40B4-BE49-F238E27FC236}">
                  <a16:creationId xmlns:a16="http://schemas.microsoft.com/office/drawing/2014/main" id="{44CC36C4-39CD-402A-9D0B-A6F719293B18}"/>
                </a:ext>
              </a:extLst>
            </p:cNvPr>
            <p:cNvSpPr/>
            <p:nvPr/>
          </p:nvSpPr>
          <p:spPr>
            <a:xfrm>
              <a:off x="4411289" y="7753787"/>
              <a:ext cx="1512916" cy="937560"/>
            </a:xfrm>
            <a:prstGeom prst="wedgeEllipseCallout">
              <a:avLst>
                <a:gd name="adj1" fmla="val 15828"/>
                <a:gd name="adj2" fmla="val 56660"/>
              </a:avLst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9E69688A-BD31-4BB7-ABE5-6D5376AFBF18}"/>
                </a:ext>
              </a:extLst>
            </p:cNvPr>
            <p:cNvSpPr txBox="1"/>
            <p:nvPr/>
          </p:nvSpPr>
          <p:spPr>
            <a:xfrm>
              <a:off x="4522573" y="7749507"/>
              <a:ext cx="1290347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>
                  <a:latin typeface="Comic Sans MS" panose="030F0702030302020204" pitchFamily="66" charset="0"/>
                </a:rPr>
                <a:t>Sorry! </a:t>
              </a:r>
            </a:p>
            <a:p>
              <a:pPr algn="ctr"/>
              <a:r>
                <a:rPr lang="en-US" sz="2000" dirty="0">
                  <a:latin typeface="Comic Sans MS" panose="030F0702030302020204" pitchFamily="66" charset="0"/>
                </a:rPr>
                <a:t>Click on me to</a:t>
              </a:r>
            </a:p>
            <a:p>
              <a:pPr algn="ctr"/>
              <a:r>
                <a:rPr lang="en-US" sz="2000" dirty="0">
                  <a:latin typeface="Comic Sans MS" panose="030F0702030302020204" pitchFamily="66" charset="0"/>
                </a:rPr>
                <a:t> try again</a:t>
              </a:r>
              <a:endParaRPr lang="en-GB" sz="2000" dirty="0">
                <a:latin typeface="Comic Sans MS" panose="030F0702030302020204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65070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indefinite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2" presetClass="path" presetSubtype="0" accel="50000" decel="5000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-7.40741E-7 -1.45833E-6 L -0.27176 -0.00169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588" y="-9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1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hlinkClick r:id="rId2" action="ppaction://hlinksldjump"/>
            <a:extLst>
              <a:ext uri="{FF2B5EF4-FFF2-40B4-BE49-F238E27FC236}">
                <a16:creationId xmlns:a16="http://schemas.microsoft.com/office/drawing/2014/main" id="{835A07D6-7835-4CA4-9B98-4CC03D6099ED}"/>
              </a:ext>
            </a:extLst>
          </p:cNvPr>
          <p:cNvSpPr/>
          <p:nvPr/>
        </p:nvSpPr>
        <p:spPr>
          <a:xfrm>
            <a:off x="2693323" y="3798903"/>
            <a:ext cx="1512916" cy="532014"/>
          </a:xfrm>
          <a:prstGeom prst="rect">
            <a:avLst/>
          </a:prstGeom>
          <a:solidFill>
            <a:srgbClr val="FFC000"/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CC543AD6-7605-4300-9674-1099CE9E6549}"/>
              </a:ext>
            </a:extLst>
          </p:cNvPr>
          <p:cNvSpPr/>
          <p:nvPr/>
        </p:nvSpPr>
        <p:spPr>
          <a:xfrm>
            <a:off x="298559" y="9972894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Moses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5" name="Rectangle 34">
            <a:hlinkClick r:id="rId3" action="ppaction://hlinksldjump"/>
            <a:extLst>
              <a:ext uri="{FF2B5EF4-FFF2-40B4-BE49-F238E27FC236}">
                <a16:creationId xmlns:a16="http://schemas.microsoft.com/office/drawing/2014/main" id="{7EBC86F0-26A0-4CAC-AA82-5772F7DFEA72}"/>
              </a:ext>
            </a:extLst>
          </p:cNvPr>
          <p:cNvSpPr/>
          <p:nvPr/>
        </p:nvSpPr>
        <p:spPr>
          <a:xfrm>
            <a:off x="1995744" y="9972894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Aaron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80F89A15-49CD-4A68-A7DC-BF32BDE8CC50}"/>
              </a:ext>
            </a:extLst>
          </p:cNvPr>
          <p:cNvSpPr/>
          <p:nvPr/>
        </p:nvSpPr>
        <p:spPr>
          <a:xfrm>
            <a:off x="2672542" y="2954642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Isaac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4889E52D-A258-4920-8B0A-CA69D4942B19}"/>
              </a:ext>
            </a:extLst>
          </p:cNvPr>
          <p:cNvSpPr/>
          <p:nvPr/>
        </p:nvSpPr>
        <p:spPr>
          <a:xfrm>
            <a:off x="298559" y="9316185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Jacob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9FC8A073-9541-4B65-94C1-098B677A30BA}"/>
              </a:ext>
            </a:extLst>
          </p:cNvPr>
          <p:cNvSpPr/>
          <p:nvPr/>
        </p:nvSpPr>
        <p:spPr>
          <a:xfrm>
            <a:off x="1995744" y="9260771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Levi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CA54ECEF-2C9F-4B98-9680-928BC232EBD7}"/>
              </a:ext>
            </a:extLst>
          </p:cNvPr>
          <p:cNvSpPr/>
          <p:nvPr/>
        </p:nvSpPr>
        <p:spPr>
          <a:xfrm>
            <a:off x="975357" y="8620686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Kohath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7E354CD3-0D2E-41D5-9128-110DBA2850FD}"/>
              </a:ext>
            </a:extLst>
          </p:cNvPr>
          <p:cNvSpPr/>
          <p:nvPr/>
        </p:nvSpPr>
        <p:spPr>
          <a:xfrm>
            <a:off x="2672542" y="8565272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Amram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010A752B-1A8E-4EED-8AFA-2CEB48605EA9}"/>
              </a:ext>
            </a:extLst>
          </p:cNvPr>
          <p:cNvSpPr/>
          <p:nvPr/>
        </p:nvSpPr>
        <p:spPr>
          <a:xfrm>
            <a:off x="2693323" y="7909559"/>
            <a:ext cx="1512916" cy="532014"/>
          </a:xfrm>
          <a:prstGeom prst="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Miriam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624B4AE7-7F3D-43C2-BA27-D9061AC79B50}"/>
              </a:ext>
            </a:extLst>
          </p:cNvPr>
          <p:cNvSpPr/>
          <p:nvPr/>
        </p:nvSpPr>
        <p:spPr>
          <a:xfrm>
            <a:off x="975357" y="7940433"/>
            <a:ext cx="1512916" cy="532014"/>
          </a:xfrm>
          <a:prstGeom prst="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>
                <a:solidFill>
                  <a:schemeClr val="tx1"/>
                </a:solidFill>
                <a:latin typeface="Comic Sans MS" panose="030F0702030302020204" pitchFamily="66" charset="0"/>
              </a:rPr>
              <a:t>Jochebed</a:t>
            </a:r>
            <a:endParaRPr lang="en-GB" sz="2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8ECBF584-EC51-4B06-ABF6-CD3AD029701D}"/>
              </a:ext>
            </a:extLst>
          </p:cNvPr>
          <p:cNvSpPr/>
          <p:nvPr/>
        </p:nvSpPr>
        <p:spPr>
          <a:xfrm>
            <a:off x="2672542" y="2103487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Abraham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4A3870B7-0658-4985-96C1-949F14C682F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275" y="4182681"/>
            <a:ext cx="1179484" cy="1913319"/>
          </a:xfrm>
          <a:prstGeom prst="rect">
            <a:avLst/>
          </a:prstGeom>
        </p:spPr>
      </p:pic>
      <p:sp>
        <p:nvSpPr>
          <p:cNvPr id="17" name="Rectangle 16">
            <a:hlinkClick r:id="rId5" action="ppaction://hlinksldjump"/>
            <a:extLst>
              <a:ext uri="{FF2B5EF4-FFF2-40B4-BE49-F238E27FC236}">
                <a16:creationId xmlns:a16="http://schemas.microsoft.com/office/drawing/2014/main" id="{5F2B4B64-D025-4F92-8B0F-EC11AE2E4CB7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22" name="Picture 21">
            <a:hlinkClick r:id="rId6" action="ppaction://hlinksldjump"/>
            <a:extLst>
              <a:ext uri="{FF2B5EF4-FFF2-40B4-BE49-F238E27FC236}">
                <a16:creationId xmlns:a16="http://schemas.microsoft.com/office/drawing/2014/main" id="{2E0B4763-B597-45CD-B6F2-E5056764EC4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4108" y="8522716"/>
            <a:ext cx="1186848" cy="2026544"/>
          </a:xfrm>
          <a:prstGeom prst="rect">
            <a:avLst/>
          </a:prstGeom>
        </p:spPr>
      </p:pic>
      <p:grpSp>
        <p:nvGrpSpPr>
          <p:cNvPr id="19" name="Group 18">
            <a:extLst>
              <a:ext uri="{FF2B5EF4-FFF2-40B4-BE49-F238E27FC236}">
                <a16:creationId xmlns:a16="http://schemas.microsoft.com/office/drawing/2014/main" id="{D9248630-0593-4E90-AE5E-EB1B1A5CB7A6}"/>
              </a:ext>
            </a:extLst>
          </p:cNvPr>
          <p:cNvGrpSpPr/>
          <p:nvPr/>
        </p:nvGrpSpPr>
        <p:grpSpPr>
          <a:xfrm>
            <a:off x="4411288" y="7749507"/>
            <a:ext cx="2163682" cy="1226218"/>
            <a:chOff x="4411289" y="7749507"/>
            <a:chExt cx="1512916" cy="1015663"/>
          </a:xfrm>
        </p:grpSpPr>
        <p:sp>
          <p:nvSpPr>
            <p:cNvPr id="20" name="Speech Bubble: Oval 19">
              <a:extLst>
                <a:ext uri="{FF2B5EF4-FFF2-40B4-BE49-F238E27FC236}">
                  <a16:creationId xmlns:a16="http://schemas.microsoft.com/office/drawing/2014/main" id="{44CC36C4-39CD-402A-9D0B-A6F719293B18}"/>
                </a:ext>
              </a:extLst>
            </p:cNvPr>
            <p:cNvSpPr/>
            <p:nvPr/>
          </p:nvSpPr>
          <p:spPr>
            <a:xfrm>
              <a:off x="4411289" y="7753787"/>
              <a:ext cx="1512916" cy="937560"/>
            </a:xfrm>
            <a:prstGeom prst="wedgeEllipseCallout">
              <a:avLst>
                <a:gd name="adj1" fmla="val 15828"/>
                <a:gd name="adj2" fmla="val 56660"/>
              </a:avLst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9E69688A-BD31-4BB7-ABE5-6D5376AFBF18}"/>
                </a:ext>
              </a:extLst>
            </p:cNvPr>
            <p:cNvSpPr txBox="1"/>
            <p:nvPr/>
          </p:nvSpPr>
          <p:spPr>
            <a:xfrm>
              <a:off x="4522573" y="7749507"/>
              <a:ext cx="1290347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>
                  <a:latin typeface="Comic Sans MS" panose="030F0702030302020204" pitchFamily="66" charset="0"/>
                </a:rPr>
                <a:t>Sorry! </a:t>
              </a:r>
            </a:p>
            <a:p>
              <a:pPr algn="ctr"/>
              <a:r>
                <a:rPr lang="en-US" sz="2000" dirty="0">
                  <a:latin typeface="Comic Sans MS" panose="030F0702030302020204" pitchFamily="66" charset="0"/>
                </a:rPr>
                <a:t>Click on me to</a:t>
              </a:r>
            </a:p>
            <a:p>
              <a:pPr algn="ctr"/>
              <a:r>
                <a:rPr lang="en-US" sz="2000" dirty="0">
                  <a:latin typeface="Comic Sans MS" panose="030F0702030302020204" pitchFamily="66" charset="0"/>
                </a:rPr>
                <a:t> try again</a:t>
              </a:r>
              <a:endParaRPr lang="en-GB" sz="2000" dirty="0">
                <a:latin typeface="Comic Sans MS" panose="030F0702030302020204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10335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indefinite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2" presetClass="path" presetSubtype="0" accel="50000" decel="5000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-7.40741E-7 -1.45833E-6 L -0.27176 -0.00169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588" y="-9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1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hlinkClick r:id="rId2" action="ppaction://hlinksldjump"/>
            <a:extLst>
              <a:ext uri="{FF2B5EF4-FFF2-40B4-BE49-F238E27FC236}">
                <a16:creationId xmlns:a16="http://schemas.microsoft.com/office/drawing/2014/main" id="{835A07D6-7835-4CA4-9B98-4CC03D6099ED}"/>
              </a:ext>
            </a:extLst>
          </p:cNvPr>
          <p:cNvSpPr/>
          <p:nvPr/>
        </p:nvSpPr>
        <p:spPr>
          <a:xfrm>
            <a:off x="2672542" y="4642795"/>
            <a:ext cx="1512916" cy="532014"/>
          </a:xfrm>
          <a:prstGeom prst="rect">
            <a:avLst/>
          </a:prstGeom>
          <a:solidFill>
            <a:srgbClr val="FFC000"/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CC543AD6-7605-4300-9674-1099CE9E6549}"/>
              </a:ext>
            </a:extLst>
          </p:cNvPr>
          <p:cNvSpPr/>
          <p:nvPr/>
        </p:nvSpPr>
        <p:spPr>
          <a:xfrm>
            <a:off x="298559" y="9972894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Moses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5" name="Rectangle 34">
            <a:hlinkClick r:id="rId3" action="ppaction://hlinksldjump"/>
            <a:extLst>
              <a:ext uri="{FF2B5EF4-FFF2-40B4-BE49-F238E27FC236}">
                <a16:creationId xmlns:a16="http://schemas.microsoft.com/office/drawing/2014/main" id="{7EBC86F0-26A0-4CAC-AA82-5772F7DFEA72}"/>
              </a:ext>
            </a:extLst>
          </p:cNvPr>
          <p:cNvSpPr/>
          <p:nvPr/>
        </p:nvSpPr>
        <p:spPr>
          <a:xfrm>
            <a:off x="1995744" y="9972894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Aaron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9FC8A073-9541-4B65-94C1-098B677A30BA}"/>
              </a:ext>
            </a:extLst>
          </p:cNvPr>
          <p:cNvSpPr/>
          <p:nvPr/>
        </p:nvSpPr>
        <p:spPr>
          <a:xfrm>
            <a:off x="1995744" y="9260771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Levi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CA54ECEF-2C9F-4B98-9680-928BC232EBD7}"/>
              </a:ext>
            </a:extLst>
          </p:cNvPr>
          <p:cNvSpPr/>
          <p:nvPr/>
        </p:nvSpPr>
        <p:spPr>
          <a:xfrm>
            <a:off x="975357" y="8620686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Kohath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7E354CD3-0D2E-41D5-9128-110DBA2850FD}"/>
              </a:ext>
            </a:extLst>
          </p:cNvPr>
          <p:cNvSpPr/>
          <p:nvPr/>
        </p:nvSpPr>
        <p:spPr>
          <a:xfrm>
            <a:off x="2672542" y="8565272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Amram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010A752B-1A8E-4EED-8AFA-2CEB48605EA9}"/>
              </a:ext>
            </a:extLst>
          </p:cNvPr>
          <p:cNvSpPr/>
          <p:nvPr/>
        </p:nvSpPr>
        <p:spPr>
          <a:xfrm>
            <a:off x="2693323" y="7909559"/>
            <a:ext cx="1512916" cy="532014"/>
          </a:xfrm>
          <a:prstGeom prst="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Miriam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624B4AE7-7F3D-43C2-BA27-D9061AC79B50}"/>
              </a:ext>
            </a:extLst>
          </p:cNvPr>
          <p:cNvSpPr/>
          <p:nvPr/>
        </p:nvSpPr>
        <p:spPr>
          <a:xfrm>
            <a:off x="975357" y="7940433"/>
            <a:ext cx="1512916" cy="532014"/>
          </a:xfrm>
          <a:prstGeom prst="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>
                <a:solidFill>
                  <a:schemeClr val="tx1"/>
                </a:solidFill>
                <a:latin typeface="Comic Sans MS" panose="030F0702030302020204" pitchFamily="66" charset="0"/>
              </a:rPr>
              <a:t>Jochebed</a:t>
            </a:r>
            <a:endParaRPr lang="en-GB" sz="2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4889E52D-A258-4920-8B0A-CA69D4942B19}"/>
              </a:ext>
            </a:extLst>
          </p:cNvPr>
          <p:cNvSpPr/>
          <p:nvPr/>
        </p:nvSpPr>
        <p:spPr>
          <a:xfrm>
            <a:off x="2672542" y="3771830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Jacob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80F89A15-49CD-4A68-A7DC-BF32BDE8CC50}"/>
              </a:ext>
            </a:extLst>
          </p:cNvPr>
          <p:cNvSpPr/>
          <p:nvPr/>
        </p:nvSpPr>
        <p:spPr>
          <a:xfrm>
            <a:off x="2672542" y="2954642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Isaac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8ECBF584-EC51-4B06-ABF6-CD3AD029701D}"/>
              </a:ext>
            </a:extLst>
          </p:cNvPr>
          <p:cNvSpPr/>
          <p:nvPr/>
        </p:nvSpPr>
        <p:spPr>
          <a:xfrm>
            <a:off x="2672542" y="2103487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Abraham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4A3870B7-0658-4985-96C1-949F14C682F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275" y="4182681"/>
            <a:ext cx="1179484" cy="1913319"/>
          </a:xfrm>
          <a:prstGeom prst="rect">
            <a:avLst/>
          </a:prstGeom>
        </p:spPr>
      </p:pic>
      <p:sp>
        <p:nvSpPr>
          <p:cNvPr id="17" name="Rectangle 16">
            <a:hlinkClick r:id="rId5" action="ppaction://hlinksldjump"/>
            <a:extLst>
              <a:ext uri="{FF2B5EF4-FFF2-40B4-BE49-F238E27FC236}">
                <a16:creationId xmlns:a16="http://schemas.microsoft.com/office/drawing/2014/main" id="{5F2B4B64-D025-4F92-8B0F-EC11AE2E4CB7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22" name="Picture 21">
            <a:hlinkClick r:id="rId6" action="ppaction://hlinksldjump"/>
            <a:extLst>
              <a:ext uri="{FF2B5EF4-FFF2-40B4-BE49-F238E27FC236}">
                <a16:creationId xmlns:a16="http://schemas.microsoft.com/office/drawing/2014/main" id="{2E0B4763-B597-45CD-B6F2-E5056764EC4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4108" y="8522716"/>
            <a:ext cx="1186848" cy="2026544"/>
          </a:xfrm>
          <a:prstGeom prst="rect">
            <a:avLst/>
          </a:prstGeom>
        </p:spPr>
      </p:pic>
      <p:grpSp>
        <p:nvGrpSpPr>
          <p:cNvPr id="19" name="Group 18">
            <a:extLst>
              <a:ext uri="{FF2B5EF4-FFF2-40B4-BE49-F238E27FC236}">
                <a16:creationId xmlns:a16="http://schemas.microsoft.com/office/drawing/2014/main" id="{D9248630-0593-4E90-AE5E-EB1B1A5CB7A6}"/>
              </a:ext>
            </a:extLst>
          </p:cNvPr>
          <p:cNvGrpSpPr/>
          <p:nvPr/>
        </p:nvGrpSpPr>
        <p:grpSpPr>
          <a:xfrm>
            <a:off x="4411288" y="7749507"/>
            <a:ext cx="2163682" cy="1226218"/>
            <a:chOff x="4411289" y="7749507"/>
            <a:chExt cx="1512916" cy="1015663"/>
          </a:xfrm>
        </p:grpSpPr>
        <p:sp>
          <p:nvSpPr>
            <p:cNvPr id="20" name="Speech Bubble: Oval 19">
              <a:extLst>
                <a:ext uri="{FF2B5EF4-FFF2-40B4-BE49-F238E27FC236}">
                  <a16:creationId xmlns:a16="http://schemas.microsoft.com/office/drawing/2014/main" id="{44CC36C4-39CD-402A-9D0B-A6F719293B18}"/>
                </a:ext>
              </a:extLst>
            </p:cNvPr>
            <p:cNvSpPr/>
            <p:nvPr/>
          </p:nvSpPr>
          <p:spPr>
            <a:xfrm>
              <a:off x="4411289" y="7753787"/>
              <a:ext cx="1512916" cy="937560"/>
            </a:xfrm>
            <a:prstGeom prst="wedgeEllipseCallout">
              <a:avLst>
                <a:gd name="adj1" fmla="val 15828"/>
                <a:gd name="adj2" fmla="val 56660"/>
              </a:avLst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9E69688A-BD31-4BB7-ABE5-6D5376AFBF18}"/>
                </a:ext>
              </a:extLst>
            </p:cNvPr>
            <p:cNvSpPr txBox="1"/>
            <p:nvPr/>
          </p:nvSpPr>
          <p:spPr>
            <a:xfrm>
              <a:off x="4522573" y="7749507"/>
              <a:ext cx="1290347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>
                  <a:latin typeface="Comic Sans MS" panose="030F0702030302020204" pitchFamily="66" charset="0"/>
                </a:rPr>
                <a:t>Sorry! </a:t>
              </a:r>
            </a:p>
            <a:p>
              <a:pPr algn="ctr"/>
              <a:r>
                <a:rPr lang="en-US" sz="2000" dirty="0">
                  <a:latin typeface="Comic Sans MS" panose="030F0702030302020204" pitchFamily="66" charset="0"/>
                </a:rPr>
                <a:t>Click on me to</a:t>
              </a:r>
            </a:p>
            <a:p>
              <a:pPr algn="ctr"/>
              <a:r>
                <a:rPr lang="en-US" sz="2000" dirty="0">
                  <a:latin typeface="Comic Sans MS" panose="030F0702030302020204" pitchFamily="66" charset="0"/>
                </a:rPr>
                <a:t> try again</a:t>
              </a:r>
              <a:endParaRPr lang="en-GB" sz="2000" dirty="0">
                <a:latin typeface="Comic Sans MS" panose="030F0702030302020204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1167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indefinite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2" presetClass="path" presetSubtype="0" accel="50000" decel="5000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-7.40741E-7 -1.45833E-6 L -0.27176 -0.00169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588" y="-9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1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hlinkClick r:id="rId2" action="ppaction://hlinksldjump"/>
            <a:extLst>
              <a:ext uri="{FF2B5EF4-FFF2-40B4-BE49-F238E27FC236}">
                <a16:creationId xmlns:a16="http://schemas.microsoft.com/office/drawing/2014/main" id="{835A07D6-7835-4CA4-9B98-4CC03D6099ED}"/>
              </a:ext>
            </a:extLst>
          </p:cNvPr>
          <p:cNvSpPr/>
          <p:nvPr/>
        </p:nvSpPr>
        <p:spPr>
          <a:xfrm>
            <a:off x="2672542" y="5432101"/>
            <a:ext cx="1512916" cy="532014"/>
          </a:xfrm>
          <a:prstGeom prst="rect">
            <a:avLst/>
          </a:prstGeom>
          <a:solidFill>
            <a:srgbClr val="FFC000"/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9FC8A073-9541-4B65-94C1-098B677A30BA}"/>
              </a:ext>
            </a:extLst>
          </p:cNvPr>
          <p:cNvSpPr/>
          <p:nvPr/>
        </p:nvSpPr>
        <p:spPr>
          <a:xfrm>
            <a:off x="2672542" y="4614913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Levi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CC543AD6-7605-4300-9674-1099CE9E6549}"/>
              </a:ext>
            </a:extLst>
          </p:cNvPr>
          <p:cNvSpPr/>
          <p:nvPr/>
        </p:nvSpPr>
        <p:spPr>
          <a:xfrm>
            <a:off x="298559" y="9972894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Moses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5" name="Rectangle 34">
            <a:hlinkClick r:id="rId3" action="ppaction://hlinksldjump"/>
            <a:extLst>
              <a:ext uri="{FF2B5EF4-FFF2-40B4-BE49-F238E27FC236}">
                <a16:creationId xmlns:a16="http://schemas.microsoft.com/office/drawing/2014/main" id="{7EBC86F0-26A0-4CAC-AA82-5772F7DFEA72}"/>
              </a:ext>
            </a:extLst>
          </p:cNvPr>
          <p:cNvSpPr/>
          <p:nvPr/>
        </p:nvSpPr>
        <p:spPr>
          <a:xfrm>
            <a:off x="1995744" y="9972894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Aaron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CA54ECEF-2C9F-4B98-9680-928BC232EBD7}"/>
              </a:ext>
            </a:extLst>
          </p:cNvPr>
          <p:cNvSpPr/>
          <p:nvPr/>
        </p:nvSpPr>
        <p:spPr>
          <a:xfrm>
            <a:off x="975357" y="8620686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Kohath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7E354CD3-0D2E-41D5-9128-110DBA2850FD}"/>
              </a:ext>
            </a:extLst>
          </p:cNvPr>
          <p:cNvSpPr/>
          <p:nvPr/>
        </p:nvSpPr>
        <p:spPr>
          <a:xfrm>
            <a:off x="2672542" y="8565272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Amram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010A752B-1A8E-4EED-8AFA-2CEB48605EA9}"/>
              </a:ext>
            </a:extLst>
          </p:cNvPr>
          <p:cNvSpPr/>
          <p:nvPr/>
        </p:nvSpPr>
        <p:spPr>
          <a:xfrm>
            <a:off x="2693323" y="7909559"/>
            <a:ext cx="1512916" cy="532014"/>
          </a:xfrm>
          <a:prstGeom prst="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Miriam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624B4AE7-7F3D-43C2-BA27-D9061AC79B50}"/>
              </a:ext>
            </a:extLst>
          </p:cNvPr>
          <p:cNvSpPr/>
          <p:nvPr/>
        </p:nvSpPr>
        <p:spPr>
          <a:xfrm>
            <a:off x="975357" y="7940433"/>
            <a:ext cx="1512916" cy="532014"/>
          </a:xfrm>
          <a:prstGeom prst="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>
                <a:solidFill>
                  <a:schemeClr val="tx1"/>
                </a:solidFill>
                <a:latin typeface="Comic Sans MS" panose="030F0702030302020204" pitchFamily="66" charset="0"/>
              </a:rPr>
              <a:t>Jochebed</a:t>
            </a:r>
            <a:endParaRPr lang="en-GB" sz="2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4889E52D-A258-4920-8B0A-CA69D4942B19}"/>
              </a:ext>
            </a:extLst>
          </p:cNvPr>
          <p:cNvSpPr/>
          <p:nvPr/>
        </p:nvSpPr>
        <p:spPr>
          <a:xfrm>
            <a:off x="2672542" y="3771830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Jacob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80F89A15-49CD-4A68-A7DC-BF32BDE8CC50}"/>
              </a:ext>
            </a:extLst>
          </p:cNvPr>
          <p:cNvSpPr/>
          <p:nvPr/>
        </p:nvSpPr>
        <p:spPr>
          <a:xfrm>
            <a:off x="2672542" y="2954642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Isaac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8ECBF584-EC51-4B06-ABF6-CD3AD029701D}"/>
              </a:ext>
            </a:extLst>
          </p:cNvPr>
          <p:cNvSpPr/>
          <p:nvPr/>
        </p:nvSpPr>
        <p:spPr>
          <a:xfrm>
            <a:off x="2672542" y="2103487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Abraham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4A3870B7-0658-4985-96C1-949F14C682F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275" y="4182681"/>
            <a:ext cx="1179484" cy="1913319"/>
          </a:xfrm>
          <a:prstGeom prst="rect">
            <a:avLst/>
          </a:prstGeom>
        </p:spPr>
      </p:pic>
      <p:sp>
        <p:nvSpPr>
          <p:cNvPr id="17" name="Rectangle 16">
            <a:hlinkClick r:id="rId5" action="ppaction://hlinksldjump"/>
            <a:extLst>
              <a:ext uri="{FF2B5EF4-FFF2-40B4-BE49-F238E27FC236}">
                <a16:creationId xmlns:a16="http://schemas.microsoft.com/office/drawing/2014/main" id="{5F2B4B64-D025-4F92-8B0F-EC11AE2E4CB7}"/>
              </a:ext>
            </a:extLst>
          </p:cNvPr>
          <p:cNvSpPr/>
          <p:nvPr/>
        </p:nvSpPr>
        <p:spPr>
          <a:xfrm>
            <a:off x="20781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22" name="Picture 21">
            <a:hlinkClick r:id="rId6" action="ppaction://hlinksldjump"/>
            <a:extLst>
              <a:ext uri="{FF2B5EF4-FFF2-40B4-BE49-F238E27FC236}">
                <a16:creationId xmlns:a16="http://schemas.microsoft.com/office/drawing/2014/main" id="{2E0B4763-B597-45CD-B6F2-E5056764EC4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4108" y="8522716"/>
            <a:ext cx="1186848" cy="2026544"/>
          </a:xfrm>
          <a:prstGeom prst="rect">
            <a:avLst/>
          </a:prstGeom>
        </p:spPr>
      </p:pic>
      <p:grpSp>
        <p:nvGrpSpPr>
          <p:cNvPr id="19" name="Group 18">
            <a:extLst>
              <a:ext uri="{FF2B5EF4-FFF2-40B4-BE49-F238E27FC236}">
                <a16:creationId xmlns:a16="http://schemas.microsoft.com/office/drawing/2014/main" id="{D9248630-0593-4E90-AE5E-EB1B1A5CB7A6}"/>
              </a:ext>
            </a:extLst>
          </p:cNvPr>
          <p:cNvGrpSpPr/>
          <p:nvPr/>
        </p:nvGrpSpPr>
        <p:grpSpPr>
          <a:xfrm>
            <a:off x="4411288" y="7749507"/>
            <a:ext cx="2163682" cy="1226218"/>
            <a:chOff x="4411289" y="7749507"/>
            <a:chExt cx="1512916" cy="1015663"/>
          </a:xfrm>
        </p:grpSpPr>
        <p:sp>
          <p:nvSpPr>
            <p:cNvPr id="20" name="Speech Bubble: Oval 19">
              <a:extLst>
                <a:ext uri="{FF2B5EF4-FFF2-40B4-BE49-F238E27FC236}">
                  <a16:creationId xmlns:a16="http://schemas.microsoft.com/office/drawing/2014/main" id="{44CC36C4-39CD-402A-9D0B-A6F719293B18}"/>
                </a:ext>
              </a:extLst>
            </p:cNvPr>
            <p:cNvSpPr/>
            <p:nvPr/>
          </p:nvSpPr>
          <p:spPr>
            <a:xfrm>
              <a:off x="4411289" y="7753787"/>
              <a:ext cx="1512916" cy="937560"/>
            </a:xfrm>
            <a:prstGeom prst="wedgeEllipseCallout">
              <a:avLst>
                <a:gd name="adj1" fmla="val 15828"/>
                <a:gd name="adj2" fmla="val 56660"/>
              </a:avLst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9E69688A-BD31-4BB7-ABE5-6D5376AFBF18}"/>
                </a:ext>
              </a:extLst>
            </p:cNvPr>
            <p:cNvSpPr txBox="1"/>
            <p:nvPr/>
          </p:nvSpPr>
          <p:spPr>
            <a:xfrm>
              <a:off x="4522573" y="7749507"/>
              <a:ext cx="1290347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>
                  <a:latin typeface="Comic Sans MS" panose="030F0702030302020204" pitchFamily="66" charset="0"/>
                </a:rPr>
                <a:t>Sorry! </a:t>
              </a:r>
            </a:p>
            <a:p>
              <a:pPr algn="ctr"/>
              <a:r>
                <a:rPr lang="en-US" sz="2000" dirty="0">
                  <a:latin typeface="Comic Sans MS" panose="030F0702030302020204" pitchFamily="66" charset="0"/>
                </a:rPr>
                <a:t>Click on me to</a:t>
              </a:r>
            </a:p>
            <a:p>
              <a:pPr algn="ctr"/>
              <a:r>
                <a:rPr lang="en-US" sz="2000" dirty="0">
                  <a:latin typeface="Comic Sans MS" panose="030F0702030302020204" pitchFamily="66" charset="0"/>
                </a:rPr>
                <a:t> try again</a:t>
              </a:r>
              <a:endParaRPr lang="en-GB" sz="2000" dirty="0">
                <a:latin typeface="Comic Sans MS" panose="030F0702030302020204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1029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indefinite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2" presetClass="path" presetSubtype="0" accel="50000" decel="5000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-7.40741E-7 -1.45833E-6 L -0.27176 -0.00169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588" y="-9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1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hlinkClick r:id="rId2" action="ppaction://hlinksldjump"/>
            <a:extLst>
              <a:ext uri="{FF2B5EF4-FFF2-40B4-BE49-F238E27FC236}">
                <a16:creationId xmlns:a16="http://schemas.microsoft.com/office/drawing/2014/main" id="{835A07D6-7835-4CA4-9B98-4CC03D6099ED}"/>
              </a:ext>
            </a:extLst>
          </p:cNvPr>
          <p:cNvSpPr/>
          <p:nvPr/>
        </p:nvSpPr>
        <p:spPr>
          <a:xfrm>
            <a:off x="2693323" y="6284042"/>
            <a:ext cx="1512916" cy="532014"/>
          </a:xfrm>
          <a:prstGeom prst="rect">
            <a:avLst/>
          </a:prstGeom>
          <a:solidFill>
            <a:srgbClr val="FFC000"/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9FC8A073-9541-4B65-94C1-098B677A30BA}"/>
              </a:ext>
            </a:extLst>
          </p:cNvPr>
          <p:cNvSpPr/>
          <p:nvPr/>
        </p:nvSpPr>
        <p:spPr>
          <a:xfrm>
            <a:off x="2672542" y="4614913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Levi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CC543AD6-7605-4300-9674-1099CE9E6549}"/>
              </a:ext>
            </a:extLst>
          </p:cNvPr>
          <p:cNvSpPr/>
          <p:nvPr/>
        </p:nvSpPr>
        <p:spPr>
          <a:xfrm>
            <a:off x="298559" y="9972894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Moses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5" name="Rectangle 34">
            <a:hlinkClick r:id="rId3" action="ppaction://hlinksldjump"/>
            <a:extLst>
              <a:ext uri="{FF2B5EF4-FFF2-40B4-BE49-F238E27FC236}">
                <a16:creationId xmlns:a16="http://schemas.microsoft.com/office/drawing/2014/main" id="{7EBC86F0-26A0-4CAC-AA82-5772F7DFEA72}"/>
              </a:ext>
            </a:extLst>
          </p:cNvPr>
          <p:cNvSpPr/>
          <p:nvPr/>
        </p:nvSpPr>
        <p:spPr>
          <a:xfrm>
            <a:off x="1995744" y="9972894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Aaron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CA54ECEF-2C9F-4B98-9680-928BC232EBD7}"/>
              </a:ext>
            </a:extLst>
          </p:cNvPr>
          <p:cNvSpPr/>
          <p:nvPr/>
        </p:nvSpPr>
        <p:spPr>
          <a:xfrm>
            <a:off x="2672542" y="5440959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Kohath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7E354CD3-0D2E-41D5-9128-110DBA2850FD}"/>
              </a:ext>
            </a:extLst>
          </p:cNvPr>
          <p:cNvSpPr/>
          <p:nvPr/>
        </p:nvSpPr>
        <p:spPr>
          <a:xfrm>
            <a:off x="2672542" y="8565272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Amram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010A752B-1A8E-4EED-8AFA-2CEB48605EA9}"/>
              </a:ext>
            </a:extLst>
          </p:cNvPr>
          <p:cNvSpPr/>
          <p:nvPr/>
        </p:nvSpPr>
        <p:spPr>
          <a:xfrm>
            <a:off x="2693323" y="7909559"/>
            <a:ext cx="1512916" cy="532014"/>
          </a:xfrm>
          <a:prstGeom prst="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Miriam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624B4AE7-7F3D-43C2-BA27-D9061AC79B50}"/>
              </a:ext>
            </a:extLst>
          </p:cNvPr>
          <p:cNvSpPr/>
          <p:nvPr/>
        </p:nvSpPr>
        <p:spPr>
          <a:xfrm>
            <a:off x="975357" y="7940433"/>
            <a:ext cx="1512916" cy="532014"/>
          </a:xfrm>
          <a:prstGeom prst="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>
                <a:solidFill>
                  <a:schemeClr val="tx1"/>
                </a:solidFill>
                <a:latin typeface="Comic Sans MS" panose="030F0702030302020204" pitchFamily="66" charset="0"/>
              </a:rPr>
              <a:t>Jochebed</a:t>
            </a:r>
            <a:endParaRPr lang="en-GB" sz="2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4889E52D-A258-4920-8B0A-CA69D4942B19}"/>
              </a:ext>
            </a:extLst>
          </p:cNvPr>
          <p:cNvSpPr/>
          <p:nvPr/>
        </p:nvSpPr>
        <p:spPr>
          <a:xfrm>
            <a:off x="2672542" y="3771830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Jacob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80F89A15-49CD-4A68-A7DC-BF32BDE8CC50}"/>
              </a:ext>
            </a:extLst>
          </p:cNvPr>
          <p:cNvSpPr/>
          <p:nvPr/>
        </p:nvSpPr>
        <p:spPr>
          <a:xfrm>
            <a:off x="2672542" y="2954642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Isaac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8ECBF584-EC51-4B06-ABF6-CD3AD029701D}"/>
              </a:ext>
            </a:extLst>
          </p:cNvPr>
          <p:cNvSpPr/>
          <p:nvPr/>
        </p:nvSpPr>
        <p:spPr>
          <a:xfrm>
            <a:off x="2672542" y="2103487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Abraham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4A3870B7-0658-4985-96C1-949F14C682F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275" y="4182681"/>
            <a:ext cx="1179484" cy="1913319"/>
          </a:xfrm>
          <a:prstGeom prst="rect">
            <a:avLst/>
          </a:prstGeom>
        </p:spPr>
      </p:pic>
      <p:sp>
        <p:nvSpPr>
          <p:cNvPr id="17" name="Rectangle 16">
            <a:hlinkClick r:id="rId5" action="ppaction://hlinksldjump"/>
            <a:extLst>
              <a:ext uri="{FF2B5EF4-FFF2-40B4-BE49-F238E27FC236}">
                <a16:creationId xmlns:a16="http://schemas.microsoft.com/office/drawing/2014/main" id="{5F2B4B64-D025-4F92-8B0F-EC11AE2E4CB7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22" name="Picture 21">
            <a:hlinkClick r:id="rId6" action="ppaction://hlinksldjump"/>
            <a:extLst>
              <a:ext uri="{FF2B5EF4-FFF2-40B4-BE49-F238E27FC236}">
                <a16:creationId xmlns:a16="http://schemas.microsoft.com/office/drawing/2014/main" id="{2E0B4763-B597-45CD-B6F2-E5056764EC4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4108" y="8522716"/>
            <a:ext cx="1186848" cy="2026544"/>
          </a:xfrm>
          <a:prstGeom prst="rect">
            <a:avLst/>
          </a:prstGeom>
        </p:spPr>
      </p:pic>
      <p:grpSp>
        <p:nvGrpSpPr>
          <p:cNvPr id="19" name="Group 18">
            <a:extLst>
              <a:ext uri="{FF2B5EF4-FFF2-40B4-BE49-F238E27FC236}">
                <a16:creationId xmlns:a16="http://schemas.microsoft.com/office/drawing/2014/main" id="{D9248630-0593-4E90-AE5E-EB1B1A5CB7A6}"/>
              </a:ext>
            </a:extLst>
          </p:cNvPr>
          <p:cNvGrpSpPr/>
          <p:nvPr/>
        </p:nvGrpSpPr>
        <p:grpSpPr>
          <a:xfrm>
            <a:off x="4411288" y="7749507"/>
            <a:ext cx="2163682" cy="1226218"/>
            <a:chOff x="4411289" y="7749507"/>
            <a:chExt cx="1512916" cy="1015663"/>
          </a:xfrm>
        </p:grpSpPr>
        <p:sp>
          <p:nvSpPr>
            <p:cNvPr id="20" name="Speech Bubble: Oval 19">
              <a:extLst>
                <a:ext uri="{FF2B5EF4-FFF2-40B4-BE49-F238E27FC236}">
                  <a16:creationId xmlns:a16="http://schemas.microsoft.com/office/drawing/2014/main" id="{44CC36C4-39CD-402A-9D0B-A6F719293B18}"/>
                </a:ext>
              </a:extLst>
            </p:cNvPr>
            <p:cNvSpPr/>
            <p:nvPr/>
          </p:nvSpPr>
          <p:spPr>
            <a:xfrm>
              <a:off x="4411289" y="7753787"/>
              <a:ext cx="1512916" cy="937560"/>
            </a:xfrm>
            <a:prstGeom prst="wedgeEllipseCallout">
              <a:avLst>
                <a:gd name="adj1" fmla="val 15828"/>
                <a:gd name="adj2" fmla="val 56660"/>
              </a:avLst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9E69688A-BD31-4BB7-ABE5-6D5376AFBF18}"/>
                </a:ext>
              </a:extLst>
            </p:cNvPr>
            <p:cNvSpPr txBox="1"/>
            <p:nvPr/>
          </p:nvSpPr>
          <p:spPr>
            <a:xfrm>
              <a:off x="4522573" y="7749507"/>
              <a:ext cx="1290347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>
                  <a:latin typeface="Comic Sans MS" panose="030F0702030302020204" pitchFamily="66" charset="0"/>
                </a:rPr>
                <a:t>Sorry! </a:t>
              </a:r>
            </a:p>
            <a:p>
              <a:pPr algn="ctr"/>
              <a:r>
                <a:rPr lang="en-US" sz="2000" dirty="0">
                  <a:latin typeface="Comic Sans MS" panose="030F0702030302020204" pitchFamily="66" charset="0"/>
                </a:rPr>
                <a:t>Click on me to</a:t>
              </a:r>
            </a:p>
            <a:p>
              <a:pPr algn="ctr"/>
              <a:r>
                <a:rPr lang="en-US" sz="2000" dirty="0">
                  <a:latin typeface="Comic Sans MS" panose="030F0702030302020204" pitchFamily="66" charset="0"/>
                </a:rPr>
                <a:t> try again</a:t>
              </a:r>
              <a:endParaRPr lang="en-GB" sz="2000" dirty="0">
                <a:latin typeface="Comic Sans MS" panose="030F0702030302020204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37468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indefinite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2" presetClass="path" presetSubtype="0" accel="50000" decel="5000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-7.40741E-7 -1.45833E-6 L -0.27176 -0.00169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588" y="-9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1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8ECBF584-EC51-4B06-ABF6-CD3AD029701D}"/>
              </a:ext>
            </a:extLst>
          </p:cNvPr>
          <p:cNvSpPr/>
          <p:nvPr/>
        </p:nvSpPr>
        <p:spPr>
          <a:xfrm>
            <a:off x="3692929" y="9269083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Abraham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CC543AD6-7605-4300-9674-1099CE9E6549}"/>
              </a:ext>
            </a:extLst>
          </p:cNvPr>
          <p:cNvSpPr/>
          <p:nvPr/>
        </p:nvSpPr>
        <p:spPr>
          <a:xfrm>
            <a:off x="298559" y="9972894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Moses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5" name="Rectangle 34">
            <a:hlinkClick r:id="rId3" action="ppaction://hlinksldjump"/>
            <a:extLst>
              <a:ext uri="{FF2B5EF4-FFF2-40B4-BE49-F238E27FC236}">
                <a16:creationId xmlns:a16="http://schemas.microsoft.com/office/drawing/2014/main" id="{7EBC86F0-26A0-4CAC-AA82-5772F7DFEA72}"/>
              </a:ext>
            </a:extLst>
          </p:cNvPr>
          <p:cNvSpPr/>
          <p:nvPr/>
        </p:nvSpPr>
        <p:spPr>
          <a:xfrm>
            <a:off x="1995744" y="9972894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Aaron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80F89A15-49CD-4A68-A7DC-BF32BDE8CC50}"/>
              </a:ext>
            </a:extLst>
          </p:cNvPr>
          <p:cNvSpPr/>
          <p:nvPr/>
        </p:nvSpPr>
        <p:spPr>
          <a:xfrm>
            <a:off x="3692929" y="9972894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Isaac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4889E52D-A258-4920-8B0A-CA69D4942B19}"/>
              </a:ext>
            </a:extLst>
          </p:cNvPr>
          <p:cNvSpPr/>
          <p:nvPr/>
        </p:nvSpPr>
        <p:spPr>
          <a:xfrm>
            <a:off x="298559" y="9316185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Jacob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9FC8A073-9541-4B65-94C1-098B677A30BA}"/>
              </a:ext>
            </a:extLst>
          </p:cNvPr>
          <p:cNvSpPr/>
          <p:nvPr/>
        </p:nvSpPr>
        <p:spPr>
          <a:xfrm>
            <a:off x="1995744" y="9260771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Levi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CA54ECEF-2C9F-4B98-9680-928BC232EBD7}"/>
              </a:ext>
            </a:extLst>
          </p:cNvPr>
          <p:cNvSpPr/>
          <p:nvPr/>
        </p:nvSpPr>
        <p:spPr>
          <a:xfrm>
            <a:off x="975357" y="8620686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Kohath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7E354CD3-0D2E-41D5-9128-110DBA2850FD}"/>
              </a:ext>
            </a:extLst>
          </p:cNvPr>
          <p:cNvSpPr/>
          <p:nvPr/>
        </p:nvSpPr>
        <p:spPr>
          <a:xfrm>
            <a:off x="2672542" y="8565272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Amram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010A752B-1A8E-4EED-8AFA-2CEB48605EA9}"/>
              </a:ext>
            </a:extLst>
          </p:cNvPr>
          <p:cNvSpPr/>
          <p:nvPr/>
        </p:nvSpPr>
        <p:spPr>
          <a:xfrm>
            <a:off x="2693323" y="7909559"/>
            <a:ext cx="1512916" cy="532014"/>
          </a:xfrm>
          <a:prstGeom prst="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Miriam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624B4AE7-7F3D-43C2-BA27-D9061AC79B50}"/>
              </a:ext>
            </a:extLst>
          </p:cNvPr>
          <p:cNvSpPr/>
          <p:nvPr/>
        </p:nvSpPr>
        <p:spPr>
          <a:xfrm>
            <a:off x="975357" y="7940433"/>
            <a:ext cx="1512916" cy="532014"/>
          </a:xfrm>
          <a:prstGeom prst="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>
                <a:solidFill>
                  <a:schemeClr val="tx1"/>
                </a:solidFill>
                <a:latin typeface="Comic Sans MS" panose="030F0702030302020204" pitchFamily="66" charset="0"/>
              </a:rPr>
              <a:t>Jochebed</a:t>
            </a:r>
            <a:endParaRPr lang="en-GB" sz="2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4A3870B7-0658-4985-96C1-949F14C682F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275" y="4182681"/>
            <a:ext cx="1179484" cy="1913319"/>
          </a:xfrm>
          <a:prstGeom prst="rect">
            <a:avLst/>
          </a:prstGeom>
        </p:spPr>
      </p:pic>
      <p:grpSp>
        <p:nvGrpSpPr>
          <p:cNvPr id="5" name="Group 4">
            <a:extLst>
              <a:ext uri="{FF2B5EF4-FFF2-40B4-BE49-F238E27FC236}">
                <a16:creationId xmlns:a16="http://schemas.microsoft.com/office/drawing/2014/main" id="{D5C6ED4C-4CA0-47B4-AC7E-1AE205696BBD}"/>
              </a:ext>
            </a:extLst>
          </p:cNvPr>
          <p:cNvGrpSpPr/>
          <p:nvPr/>
        </p:nvGrpSpPr>
        <p:grpSpPr>
          <a:xfrm>
            <a:off x="298559" y="2234092"/>
            <a:ext cx="2189714" cy="1785104"/>
            <a:chOff x="298559" y="2234092"/>
            <a:chExt cx="2189714" cy="1785104"/>
          </a:xfrm>
        </p:grpSpPr>
        <p:sp>
          <p:nvSpPr>
            <p:cNvPr id="3" name="Speech Bubble: Rectangle with Corners Rounded 2">
              <a:extLst>
                <a:ext uri="{FF2B5EF4-FFF2-40B4-BE49-F238E27FC236}">
                  <a16:creationId xmlns:a16="http://schemas.microsoft.com/office/drawing/2014/main" id="{BC144E67-92B6-4A85-A7B3-B00EA11650EB}"/>
                </a:ext>
              </a:extLst>
            </p:cNvPr>
            <p:cNvSpPr/>
            <p:nvPr/>
          </p:nvSpPr>
          <p:spPr>
            <a:xfrm>
              <a:off x="298559" y="2279454"/>
              <a:ext cx="2189714" cy="1723117"/>
            </a:xfrm>
            <a:prstGeom prst="wedgeRoundRectCallout">
              <a:avLst>
                <a:gd name="adj1" fmla="val -15901"/>
                <a:gd name="adj2" fmla="val 80643"/>
                <a:gd name="adj3" fmla="val 16667"/>
              </a:avLst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2C9759D2-97E9-4085-8DA7-D499A4A6D56D}"/>
                </a:ext>
              </a:extLst>
            </p:cNvPr>
            <p:cNvSpPr txBox="1"/>
            <p:nvPr/>
          </p:nvSpPr>
          <p:spPr>
            <a:xfrm>
              <a:off x="308259" y="2234092"/>
              <a:ext cx="2180013" cy="17851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200" dirty="0">
                  <a:latin typeface="Comic Sans MS" panose="030F0702030302020204" pitchFamily="66" charset="0"/>
                </a:rPr>
                <a:t>Starting at the top box, click on a name box to move it into position</a:t>
              </a:r>
              <a:endParaRPr lang="en-GB" sz="2200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17" name="Rectangle 16">
            <a:hlinkClick r:id="rId2" action="ppaction://hlinksldjump"/>
            <a:extLst>
              <a:ext uri="{FF2B5EF4-FFF2-40B4-BE49-F238E27FC236}">
                <a16:creationId xmlns:a16="http://schemas.microsoft.com/office/drawing/2014/main" id="{5F2B4B64-D025-4F92-8B0F-EC11AE2E4CB7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2" name="Rectangle 21">
            <a:hlinkClick r:id="rId3" action="ppaction://hlinksldjump"/>
            <a:extLst>
              <a:ext uri="{FF2B5EF4-FFF2-40B4-BE49-F238E27FC236}">
                <a16:creationId xmlns:a16="http://schemas.microsoft.com/office/drawing/2014/main" id="{371010B1-F5B6-49A7-A6C7-ED4EAF25E4DE}"/>
              </a:ext>
            </a:extLst>
          </p:cNvPr>
          <p:cNvSpPr/>
          <p:nvPr/>
        </p:nvSpPr>
        <p:spPr>
          <a:xfrm>
            <a:off x="4791827" y="2390903"/>
            <a:ext cx="1512916" cy="1223154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Click here to start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6043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39">
            <a:extLst>
              <a:ext uri="{FF2B5EF4-FFF2-40B4-BE49-F238E27FC236}">
                <a16:creationId xmlns:a16="http://schemas.microsoft.com/office/drawing/2014/main" id="{7E354CD3-0D2E-41D5-9128-110DBA2850FD}"/>
              </a:ext>
            </a:extLst>
          </p:cNvPr>
          <p:cNvSpPr/>
          <p:nvPr/>
        </p:nvSpPr>
        <p:spPr>
          <a:xfrm>
            <a:off x="2672542" y="6292240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Amram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3" name="Rectangle 22">
            <a:hlinkClick r:id="rId2" action="ppaction://hlinksldjump"/>
            <a:extLst>
              <a:ext uri="{FF2B5EF4-FFF2-40B4-BE49-F238E27FC236}">
                <a16:creationId xmlns:a16="http://schemas.microsoft.com/office/drawing/2014/main" id="{835A07D6-7835-4CA4-9B98-4CC03D6099ED}"/>
              </a:ext>
            </a:extLst>
          </p:cNvPr>
          <p:cNvSpPr/>
          <p:nvPr/>
        </p:nvSpPr>
        <p:spPr>
          <a:xfrm>
            <a:off x="4484715" y="6260193"/>
            <a:ext cx="1512916" cy="575751"/>
          </a:xfrm>
          <a:prstGeom prst="rect">
            <a:avLst/>
          </a:prstGeom>
          <a:solidFill>
            <a:srgbClr val="FFC000"/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9FC8A073-9541-4B65-94C1-098B677A30BA}"/>
              </a:ext>
            </a:extLst>
          </p:cNvPr>
          <p:cNvSpPr/>
          <p:nvPr/>
        </p:nvSpPr>
        <p:spPr>
          <a:xfrm>
            <a:off x="2672542" y="4614913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Levi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CC543AD6-7605-4300-9674-1099CE9E6549}"/>
              </a:ext>
            </a:extLst>
          </p:cNvPr>
          <p:cNvSpPr/>
          <p:nvPr/>
        </p:nvSpPr>
        <p:spPr>
          <a:xfrm>
            <a:off x="298559" y="9972894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Moses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5" name="Rectangle 34">
            <a:hlinkClick r:id="rId3" action="ppaction://hlinksldjump"/>
            <a:extLst>
              <a:ext uri="{FF2B5EF4-FFF2-40B4-BE49-F238E27FC236}">
                <a16:creationId xmlns:a16="http://schemas.microsoft.com/office/drawing/2014/main" id="{7EBC86F0-26A0-4CAC-AA82-5772F7DFEA72}"/>
              </a:ext>
            </a:extLst>
          </p:cNvPr>
          <p:cNvSpPr/>
          <p:nvPr/>
        </p:nvSpPr>
        <p:spPr>
          <a:xfrm>
            <a:off x="1995744" y="9972894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Aaron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CA54ECEF-2C9F-4B98-9680-928BC232EBD7}"/>
              </a:ext>
            </a:extLst>
          </p:cNvPr>
          <p:cNvSpPr/>
          <p:nvPr/>
        </p:nvSpPr>
        <p:spPr>
          <a:xfrm>
            <a:off x="2672542" y="5440959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Kohath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010A752B-1A8E-4EED-8AFA-2CEB48605EA9}"/>
              </a:ext>
            </a:extLst>
          </p:cNvPr>
          <p:cNvSpPr/>
          <p:nvPr/>
        </p:nvSpPr>
        <p:spPr>
          <a:xfrm>
            <a:off x="2693323" y="7909559"/>
            <a:ext cx="1512916" cy="532014"/>
          </a:xfrm>
          <a:prstGeom prst="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Miriam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624B4AE7-7F3D-43C2-BA27-D9061AC79B50}"/>
              </a:ext>
            </a:extLst>
          </p:cNvPr>
          <p:cNvSpPr/>
          <p:nvPr/>
        </p:nvSpPr>
        <p:spPr>
          <a:xfrm>
            <a:off x="975357" y="7940433"/>
            <a:ext cx="1512916" cy="532014"/>
          </a:xfrm>
          <a:prstGeom prst="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>
                <a:solidFill>
                  <a:schemeClr val="tx1"/>
                </a:solidFill>
                <a:latin typeface="Comic Sans MS" panose="030F0702030302020204" pitchFamily="66" charset="0"/>
              </a:rPr>
              <a:t>Jochebed</a:t>
            </a:r>
            <a:endParaRPr lang="en-GB" sz="2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4889E52D-A258-4920-8B0A-CA69D4942B19}"/>
              </a:ext>
            </a:extLst>
          </p:cNvPr>
          <p:cNvSpPr/>
          <p:nvPr/>
        </p:nvSpPr>
        <p:spPr>
          <a:xfrm>
            <a:off x="2672542" y="3771830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Jacob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80F89A15-49CD-4A68-A7DC-BF32BDE8CC50}"/>
              </a:ext>
            </a:extLst>
          </p:cNvPr>
          <p:cNvSpPr/>
          <p:nvPr/>
        </p:nvSpPr>
        <p:spPr>
          <a:xfrm>
            <a:off x="2672542" y="2954642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Isaac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8ECBF584-EC51-4B06-ABF6-CD3AD029701D}"/>
              </a:ext>
            </a:extLst>
          </p:cNvPr>
          <p:cNvSpPr/>
          <p:nvPr/>
        </p:nvSpPr>
        <p:spPr>
          <a:xfrm>
            <a:off x="2672542" y="2103487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Abraham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4A3870B7-0658-4985-96C1-949F14C682F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275" y="4182681"/>
            <a:ext cx="1179484" cy="1913319"/>
          </a:xfrm>
          <a:prstGeom prst="rect">
            <a:avLst/>
          </a:prstGeom>
        </p:spPr>
      </p:pic>
      <p:sp>
        <p:nvSpPr>
          <p:cNvPr id="17" name="Rectangle 16">
            <a:hlinkClick r:id="rId5" action="ppaction://hlinksldjump"/>
            <a:extLst>
              <a:ext uri="{FF2B5EF4-FFF2-40B4-BE49-F238E27FC236}">
                <a16:creationId xmlns:a16="http://schemas.microsoft.com/office/drawing/2014/main" id="{5F2B4B64-D025-4F92-8B0F-EC11AE2E4CB7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22" name="Picture 21">
            <a:hlinkClick r:id="rId6" action="ppaction://hlinksldjump"/>
            <a:extLst>
              <a:ext uri="{FF2B5EF4-FFF2-40B4-BE49-F238E27FC236}">
                <a16:creationId xmlns:a16="http://schemas.microsoft.com/office/drawing/2014/main" id="{2E0B4763-B597-45CD-B6F2-E5056764EC4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4108" y="8522716"/>
            <a:ext cx="1186848" cy="2026544"/>
          </a:xfrm>
          <a:prstGeom prst="rect">
            <a:avLst/>
          </a:prstGeom>
        </p:spPr>
      </p:pic>
      <p:grpSp>
        <p:nvGrpSpPr>
          <p:cNvPr id="19" name="Group 18">
            <a:extLst>
              <a:ext uri="{FF2B5EF4-FFF2-40B4-BE49-F238E27FC236}">
                <a16:creationId xmlns:a16="http://schemas.microsoft.com/office/drawing/2014/main" id="{D9248630-0593-4E90-AE5E-EB1B1A5CB7A6}"/>
              </a:ext>
            </a:extLst>
          </p:cNvPr>
          <p:cNvGrpSpPr/>
          <p:nvPr/>
        </p:nvGrpSpPr>
        <p:grpSpPr>
          <a:xfrm>
            <a:off x="4411288" y="7749507"/>
            <a:ext cx="2163682" cy="1226218"/>
            <a:chOff x="4411289" y="7749507"/>
            <a:chExt cx="1512916" cy="1015663"/>
          </a:xfrm>
        </p:grpSpPr>
        <p:sp>
          <p:nvSpPr>
            <p:cNvPr id="20" name="Speech Bubble: Oval 19">
              <a:extLst>
                <a:ext uri="{FF2B5EF4-FFF2-40B4-BE49-F238E27FC236}">
                  <a16:creationId xmlns:a16="http://schemas.microsoft.com/office/drawing/2014/main" id="{44CC36C4-39CD-402A-9D0B-A6F719293B18}"/>
                </a:ext>
              </a:extLst>
            </p:cNvPr>
            <p:cNvSpPr/>
            <p:nvPr/>
          </p:nvSpPr>
          <p:spPr>
            <a:xfrm>
              <a:off x="4411289" y="7753787"/>
              <a:ext cx="1512916" cy="937560"/>
            </a:xfrm>
            <a:prstGeom prst="wedgeEllipseCallout">
              <a:avLst>
                <a:gd name="adj1" fmla="val 15828"/>
                <a:gd name="adj2" fmla="val 56660"/>
              </a:avLst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9E69688A-BD31-4BB7-ABE5-6D5376AFBF18}"/>
                </a:ext>
              </a:extLst>
            </p:cNvPr>
            <p:cNvSpPr txBox="1"/>
            <p:nvPr/>
          </p:nvSpPr>
          <p:spPr>
            <a:xfrm>
              <a:off x="4522573" y="7749507"/>
              <a:ext cx="1290347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>
                  <a:latin typeface="Comic Sans MS" panose="030F0702030302020204" pitchFamily="66" charset="0"/>
                </a:rPr>
                <a:t>Sorry! </a:t>
              </a:r>
            </a:p>
            <a:p>
              <a:pPr algn="ctr"/>
              <a:r>
                <a:rPr lang="en-US" sz="2000" dirty="0">
                  <a:latin typeface="Comic Sans MS" panose="030F0702030302020204" pitchFamily="66" charset="0"/>
                </a:rPr>
                <a:t>Click on me to</a:t>
              </a:r>
            </a:p>
            <a:p>
              <a:pPr algn="ctr"/>
              <a:r>
                <a:rPr lang="en-US" sz="2000" dirty="0">
                  <a:latin typeface="Comic Sans MS" panose="030F0702030302020204" pitchFamily="66" charset="0"/>
                </a:rPr>
                <a:t> try again</a:t>
              </a:r>
              <a:endParaRPr lang="en-GB" sz="2000" dirty="0">
                <a:latin typeface="Comic Sans MS" panose="030F0702030302020204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54904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indefinite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2" presetClass="path" presetSubtype="0" accel="50000" decel="5000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-7.40741E-7 -1.45833E-6 L -0.27176 -0.00169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588" y="-9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1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>
            <a:extLst>
              <a:ext uri="{FF2B5EF4-FFF2-40B4-BE49-F238E27FC236}">
                <a16:creationId xmlns:a16="http://schemas.microsoft.com/office/drawing/2014/main" id="{624B4AE7-7F3D-43C2-BA27-D9061AC79B50}"/>
              </a:ext>
            </a:extLst>
          </p:cNvPr>
          <p:cNvSpPr/>
          <p:nvPr/>
        </p:nvSpPr>
        <p:spPr>
          <a:xfrm>
            <a:off x="4501135" y="6290345"/>
            <a:ext cx="1512916" cy="532014"/>
          </a:xfrm>
          <a:prstGeom prst="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>
                <a:solidFill>
                  <a:schemeClr val="tx1"/>
                </a:solidFill>
                <a:latin typeface="Comic Sans MS" panose="030F0702030302020204" pitchFamily="66" charset="0"/>
              </a:rPr>
              <a:t>Jochebed</a:t>
            </a:r>
            <a:endParaRPr lang="en-GB" sz="2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7E354CD3-0D2E-41D5-9128-110DBA2850FD}"/>
              </a:ext>
            </a:extLst>
          </p:cNvPr>
          <p:cNvSpPr/>
          <p:nvPr/>
        </p:nvSpPr>
        <p:spPr>
          <a:xfrm>
            <a:off x="2672542" y="6292240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Amram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3" name="Rectangle 22">
            <a:hlinkClick r:id="rId2" action="ppaction://hlinksldjump"/>
            <a:extLst>
              <a:ext uri="{FF2B5EF4-FFF2-40B4-BE49-F238E27FC236}">
                <a16:creationId xmlns:a16="http://schemas.microsoft.com/office/drawing/2014/main" id="{835A07D6-7835-4CA4-9B98-4CC03D6099ED}"/>
              </a:ext>
            </a:extLst>
          </p:cNvPr>
          <p:cNvSpPr/>
          <p:nvPr/>
        </p:nvSpPr>
        <p:spPr>
          <a:xfrm>
            <a:off x="772662" y="7109307"/>
            <a:ext cx="1512916" cy="575751"/>
          </a:xfrm>
          <a:prstGeom prst="rect">
            <a:avLst/>
          </a:prstGeom>
          <a:solidFill>
            <a:srgbClr val="FFC000"/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9FC8A073-9541-4B65-94C1-098B677A30BA}"/>
              </a:ext>
            </a:extLst>
          </p:cNvPr>
          <p:cNvSpPr/>
          <p:nvPr/>
        </p:nvSpPr>
        <p:spPr>
          <a:xfrm>
            <a:off x="2672542" y="4614913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Levi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CC543AD6-7605-4300-9674-1099CE9E6549}"/>
              </a:ext>
            </a:extLst>
          </p:cNvPr>
          <p:cNvSpPr/>
          <p:nvPr/>
        </p:nvSpPr>
        <p:spPr>
          <a:xfrm>
            <a:off x="298559" y="9972894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Moses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5" name="Rectangle 34">
            <a:hlinkClick r:id="rId3" action="ppaction://hlinksldjump"/>
            <a:extLst>
              <a:ext uri="{FF2B5EF4-FFF2-40B4-BE49-F238E27FC236}">
                <a16:creationId xmlns:a16="http://schemas.microsoft.com/office/drawing/2014/main" id="{7EBC86F0-26A0-4CAC-AA82-5772F7DFEA72}"/>
              </a:ext>
            </a:extLst>
          </p:cNvPr>
          <p:cNvSpPr/>
          <p:nvPr/>
        </p:nvSpPr>
        <p:spPr>
          <a:xfrm>
            <a:off x="1995744" y="9972894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Aaron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CA54ECEF-2C9F-4B98-9680-928BC232EBD7}"/>
              </a:ext>
            </a:extLst>
          </p:cNvPr>
          <p:cNvSpPr/>
          <p:nvPr/>
        </p:nvSpPr>
        <p:spPr>
          <a:xfrm>
            <a:off x="2672542" y="5440959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Kohath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010A752B-1A8E-4EED-8AFA-2CEB48605EA9}"/>
              </a:ext>
            </a:extLst>
          </p:cNvPr>
          <p:cNvSpPr/>
          <p:nvPr/>
        </p:nvSpPr>
        <p:spPr>
          <a:xfrm>
            <a:off x="2693323" y="7909559"/>
            <a:ext cx="1512916" cy="532014"/>
          </a:xfrm>
          <a:prstGeom prst="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Miriam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4889E52D-A258-4920-8B0A-CA69D4942B19}"/>
              </a:ext>
            </a:extLst>
          </p:cNvPr>
          <p:cNvSpPr/>
          <p:nvPr/>
        </p:nvSpPr>
        <p:spPr>
          <a:xfrm>
            <a:off x="2672542" y="3771830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Jacob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80F89A15-49CD-4A68-A7DC-BF32BDE8CC50}"/>
              </a:ext>
            </a:extLst>
          </p:cNvPr>
          <p:cNvSpPr/>
          <p:nvPr/>
        </p:nvSpPr>
        <p:spPr>
          <a:xfrm>
            <a:off x="2672542" y="2954642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Isaac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8ECBF584-EC51-4B06-ABF6-CD3AD029701D}"/>
              </a:ext>
            </a:extLst>
          </p:cNvPr>
          <p:cNvSpPr/>
          <p:nvPr/>
        </p:nvSpPr>
        <p:spPr>
          <a:xfrm>
            <a:off x="2672542" y="2103487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Abraham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4A3870B7-0658-4985-96C1-949F14C682F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275" y="4182681"/>
            <a:ext cx="1179484" cy="1913319"/>
          </a:xfrm>
          <a:prstGeom prst="rect">
            <a:avLst/>
          </a:prstGeom>
        </p:spPr>
      </p:pic>
      <p:sp>
        <p:nvSpPr>
          <p:cNvPr id="17" name="Rectangle 16">
            <a:hlinkClick r:id="rId5" action="ppaction://hlinksldjump"/>
            <a:extLst>
              <a:ext uri="{FF2B5EF4-FFF2-40B4-BE49-F238E27FC236}">
                <a16:creationId xmlns:a16="http://schemas.microsoft.com/office/drawing/2014/main" id="{5F2B4B64-D025-4F92-8B0F-EC11AE2E4CB7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22" name="Picture 21">
            <a:hlinkClick r:id="rId6" action="ppaction://hlinksldjump"/>
            <a:extLst>
              <a:ext uri="{FF2B5EF4-FFF2-40B4-BE49-F238E27FC236}">
                <a16:creationId xmlns:a16="http://schemas.microsoft.com/office/drawing/2014/main" id="{2E0B4763-B597-45CD-B6F2-E5056764EC4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4108" y="8522716"/>
            <a:ext cx="1186848" cy="2026544"/>
          </a:xfrm>
          <a:prstGeom prst="rect">
            <a:avLst/>
          </a:prstGeom>
        </p:spPr>
      </p:pic>
      <p:grpSp>
        <p:nvGrpSpPr>
          <p:cNvPr id="19" name="Group 18">
            <a:extLst>
              <a:ext uri="{FF2B5EF4-FFF2-40B4-BE49-F238E27FC236}">
                <a16:creationId xmlns:a16="http://schemas.microsoft.com/office/drawing/2014/main" id="{D9248630-0593-4E90-AE5E-EB1B1A5CB7A6}"/>
              </a:ext>
            </a:extLst>
          </p:cNvPr>
          <p:cNvGrpSpPr/>
          <p:nvPr/>
        </p:nvGrpSpPr>
        <p:grpSpPr>
          <a:xfrm>
            <a:off x="4411288" y="7749507"/>
            <a:ext cx="2163682" cy="1226218"/>
            <a:chOff x="4411289" y="7749507"/>
            <a:chExt cx="1512916" cy="1015663"/>
          </a:xfrm>
        </p:grpSpPr>
        <p:sp>
          <p:nvSpPr>
            <p:cNvPr id="20" name="Speech Bubble: Oval 19">
              <a:extLst>
                <a:ext uri="{FF2B5EF4-FFF2-40B4-BE49-F238E27FC236}">
                  <a16:creationId xmlns:a16="http://schemas.microsoft.com/office/drawing/2014/main" id="{44CC36C4-39CD-402A-9D0B-A6F719293B18}"/>
                </a:ext>
              </a:extLst>
            </p:cNvPr>
            <p:cNvSpPr/>
            <p:nvPr/>
          </p:nvSpPr>
          <p:spPr>
            <a:xfrm>
              <a:off x="4411289" y="7753787"/>
              <a:ext cx="1512916" cy="937560"/>
            </a:xfrm>
            <a:prstGeom prst="wedgeEllipseCallout">
              <a:avLst>
                <a:gd name="adj1" fmla="val 15828"/>
                <a:gd name="adj2" fmla="val 56660"/>
              </a:avLst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9E69688A-BD31-4BB7-ABE5-6D5376AFBF18}"/>
                </a:ext>
              </a:extLst>
            </p:cNvPr>
            <p:cNvSpPr txBox="1"/>
            <p:nvPr/>
          </p:nvSpPr>
          <p:spPr>
            <a:xfrm>
              <a:off x="4522573" y="7749507"/>
              <a:ext cx="1290347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>
                  <a:latin typeface="Comic Sans MS" panose="030F0702030302020204" pitchFamily="66" charset="0"/>
                </a:rPr>
                <a:t>Sorry! </a:t>
              </a:r>
            </a:p>
            <a:p>
              <a:pPr algn="ctr"/>
              <a:r>
                <a:rPr lang="en-US" sz="2000" dirty="0">
                  <a:latin typeface="Comic Sans MS" panose="030F0702030302020204" pitchFamily="66" charset="0"/>
                </a:rPr>
                <a:t>Click on me to</a:t>
              </a:r>
            </a:p>
            <a:p>
              <a:pPr algn="ctr"/>
              <a:r>
                <a:rPr lang="en-US" sz="2000" dirty="0">
                  <a:latin typeface="Comic Sans MS" panose="030F0702030302020204" pitchFamily="66" charset="0"/>
                </a:rPr>
                <a:t> try again</a:t>
              </a:r>
              <a:endParaRPr lang="en-GB" sz="2000" dirty="0">
                <a:latin typeface="Comic Sans MS" panose="030F0702030302020204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19563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indefinite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2" presetClass="path" presetSubtype="0" accel="50000" decel="5000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-7.40741E-7 -1.45833E-6 L -0.27176 -0.00169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588" y="-9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1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>
            <a:hlinkClick r:id="rId2" action="ppaction://hlinksldjump"/>
            <a:extLst>
              <a:ext uri="{FF2B5EF4-FFF2-40B4-BE49-F238E27FC236}">
                <a16:creationId xmlns:a16="http://schemas.microsoft.com/office/drawing/2014/main" id="{7EBC86F0-26A0-4CAC-AA82-5772F7DFEA72}"/>
              </a:ext>
            </a:extLst>
          </p:cNvPr>
          <p:cNvSpPr/>
          <p:nvPr/>
        </p:nvSpPr>
        <p:spPr>
          <a:xfrm>
            <a:off x="703972" y="7153044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Aaron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624B4AE7-7F3D-43C2-BA27-D9061AC79B50}"/>
              </a:ext>
            </a:extLst>
          </p:cNvPr>
          <p:cNvSpPr/>
          <p:nvPr/>
        </p:nvSpPr>
        <p:spPr>
          <a:xfrm>
            <a:off x="4501135" y="6290345"/>
            <a:ext cx="1512916" cy="532014"/>
          </a:xfrm>
          <a:prstGeom prst="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>
                <a:solidFill>
                  <a:schemeClr val="tx1"/>
                </a:solidFill>
                <a:latin typeface="Comic Sans MS" panose="030F0702030302020204" pitchFamily="66" charset="0"/>
              </a:rPr>
              <a:t>Jochebed</a:t>
            </a:r>
            <a:endParaRPr lang="en-GB" sz="2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7E354CD3-0D2E-41D5-9128-110DBA2850FD}"/>
              </a:ext>
            </a:extLst>
          </p:cNvPr>
          <p:cNvSpPr/>
          <p:nvPr/>
        </p:nvSpPr>
        <p:spPr>
          <a:xfrm>
            <a:off x="2672542" y="6292240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Amram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3" name="Rectangle 22">
            <a:hlinkClick r:id="rId3" action="ppaction://hlinksldjump"/>
            <a:extLst>
              <a:ext uri="{FF2B5EF4-FFF2-40B4-BE49-F238E27FC236}">
                <a16:creationId xmlns:a16="http://schemas.microsoft.com/office/drawing/2014/main" id="{835A07D6-7835-4CA4-9B98-4CC03D6099ED}"/>
              </a:ext>
            </a:extLst>
          </p:cNvPr>
          <p:cNvSpPr/>
          <p:nvPr/>
        </p:nvSpPr>
        <p:spPr>
          <a:xfrm>
            <a:off x="2693323" y="7109307"/>
            <a:ext cx="1512916" cy="575751"/>
          </a:xfrm>
          <a:prstGeom prst="rect">
            <a:avLst/>
          </a:prstGeom>
          <a:solidFill>
            <a:srgbClr val="FFC000"/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9FC8A073-9541-4B65-94C1-098B677A30BA}"/>
              </a:ext>
            </a:extLst>
          </p:cNvPr>
          <p:cNvSpPr/>
          <p:nvPr/>
        </p:nvSpPr>
        <p:spPr>
          <a:xfrm>
            <a:off x="2672542" y="4614913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Levi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CC543AD6-7605-4300-9674-1099CE9E6549}"/>
              </a:ext>
            </a:extLst>
          </p:cNvPr>
          <p:cNvSpPr/>
          <p:nvPr/>
        </p:nvSpPr>
        <p:spPr>
          <a:xfrm>
            <a:off x="298559" y="9972894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Moses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CA54ECEF-2C9F-4B98-9680-928BC232EBD7}"/>
              </a:ext>
            </a:extLst>
          </p:cNvPr>
          <p:cNvSpPr/>
          <p:nvPr/>
        </p:nvSpPr>
        <p:spPr>
          <a:xfrm>
            <a:off x="2672542" y="5440959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Kohath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010A752B-1A8E-4EED-8AFA-2CEB48605EA9}"/>
              </a:ext>
            </a:extLst>
          </p:cNvPr>
          <p:cNvSpPr/>
          <p:nvPr/>
        </p:nvSpPr>
        <p:spPr>
          <a:xfrm>
            <a:off x="2693323" y="7909559"/>
            <a:ext cx="1512916" cy="532014"/>
          </a:xfrm>
          <a:prstGeom prst="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Miriam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4889E52D-A258-4920-8B0A-CA69D4942B19}"/>
              </a:ext>
            </a:extLst>
          </p:cNvPr>
          <p:cNvSpPr/>
          <p:nvPr/>
        </p:nvSpPr>
        <p:spPr>
          <a:xfrm>
            <a:off x="2672542" y="3771830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Jacob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80F89A15-49CD-4A68-A7DC-BF32BDE8CC50}"/>
              </a:ext>
            </a:extLst>
          </p:cNvPr>
          <p:cNvSpPr/>
          <p:nvPr/>
        </p:nvSpPr>
        <p:spPr>
          <a:xfrm>
            <a:off x="2672542" y="2954642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Isaac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3" action="ppaction://hlinksldjump"/>
            <a:extLst>
              <a:ext uri="{FF2B5EF4-FFF2-40B4-BE49-F238E27FC236}">
                <a16:creationId xmlns:a16="http://schemas.microsoft.com/office/drawing/2014/main" id="{8ECBF584-EC51-4B06-ABF6-CD3AD029701D}"/>
              </a:ext>
            </a:extLst>
          </p:cNvPr>
          <p:cNvSpPr/>
          <p:nvPr/>
        </p:nvSpPr>
        <p:spPr>
          <a:xfrm>
            <a:off x="2672542" y="2103487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Abraham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4A3870B7-0658-4985-96C1-949F14C682F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275" y="4182681"/>
            <a:ext cx="1179484" cy="1913319"/>
          </a:xfrm>
          <a:prstGeom prst="rect">
            <a:avLst/>
          </a:prstGeom>
        </p:spPr>
      </p:pic>
      <p:sp>
        <p:nvSpPr>
          <p:cNvPr id="17" name="Rectangle 16">
            <a:hlinkClick r:id="rId5" action="ppaction://hlinksldjump"/>
            <a:extLst>
              <a:ext uri="{FF2B5EF4-FFF2-40B4-BE49-F238E27FC236}">
                <a16:creationId xmlns:a16="http://schemas.microsoft.com/office/drawing/2014/main" id="{5F2B4B64-D025-4F92-8B0F-EC11AE2E4CB7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22" name="Picture 21">
            <a:hlinkClick r:id="rId6" action="ppaction://hlinksldjump"/>
            <a:extLst>
              <a:ext uri="{FF2B5EF4-FFF2-40B4-BE49-F238E27FC236}">
                <a16:creationId xmlns:a16="http://schemas.microsoft.com/office/drawing/2014/main" id="{2E0B4763-B597-45CD-B6F2-E5056764EC4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4108" y="8522716"/>
            <a:ext cx="1186848" cy="2026544"/>
          </a:xfrm>
          <a:prstGeom prst="rect">
            <a:avLst/>
          </a:prstGeom>
        </p:spPr>
      </p:pic>
      <p:grpSp>
        <p:nvGrpSpPr>
          <p:cNvPr id="19" name="Group 18">
            <a:extLst>
              <a:ext uri="{FF2B5EF4-FFF2-40B4-BE49-F238E27FC236}">
                <a16:creationId xmlns:a16="http://schemas.microsoft.com/office/drawing/2014/main" id="{D9248630-0593-4E90-AE5E-EB1B1A5CB7A6}"/>
              </a:ext>
            </a:extLst>
          </p:cNvPr>
          <p:cNvGrpSpPr/>
          <p:nvPr/>
        </p:nvGrpSpPr>
        <p:grpSpPr>
          <a:xfrm>
            <a:off x="4411288" y="7749507"/>
            <a:ext cx="2163682" cy="1226218"/>
            <a:chOff x="4411289" y="7749507"/>
            <a:chExt cx="1512916" cy="1015663"/>
          </a:xfrm>
        </p:grpSpPr>
        <p:sp>
          <p:nvSpPr>
            <p:cNvPr id="20" name="Speech Bubble: Oval 19">
              <a:extLst>
                <a:ext uri="{FF2B5EF4-FFF2-40B4-BE49-F238E27FC236}">
                  <a16:creationId xmlns:a16="http://schemas.microsoft.com/office/drawing/2014/main" id="{44CC36C4-39CD-402A-9D0B-A6F719293B18}"/>
                </a:ext>
              </a:extLst>
            </p:cNvPr>
            <p:cNvSpPr/>
            <p:nvPr/>
          </p:nvSpPr>
          <p:spPr>
            <a:xfrm>
              <a:off x="4411289" y="7753787"/>
              <a:ext cx="1512916" cy="937560"/>
            </a:xfrm>
            <a:prstGeom prst="wedgeEllipseCallout">
              <a:avLst>
                <a:gd name="adj1" fmla="val 15828"/>
                <a:gd name="adj2" fmla="val 56660"/>
              </a:avLst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9E69688A-BD31-4BB7-ABE5-6D5376AFBF18}"/>
                </a:ext>
              </a:extLst>
            </p:cNvPr>
            <p:cNvSpPr txBox="1"/>
            <p:nvPr/>
          </p:nvSpPr>
          <p:spPr>
            <a:xfrm>
              <a:off x="4522573" y="7749507"/>
              <a:ext cx="1290347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>
                  <a:latin typeface="Comic Sans MS" panose="030F0702030302020204" pitchFamily="66" charset="0"/>
                </a:rPr>
                <a:t>Sorry! </a:t>
              </a:r>
            </a:p>
            <a:p>
              <a:pPr algn="ctr"/>
              <a:r>
                <a:rPr lang="en-US" sz="2000" dirty="0">
                  <a:latin typeface="Comic Sans MS" panose="030F0702030302020204" pitchFamily="66" charset="0"/>
                </a:rPr>
                <a:t>Click on me to</a:t>
              </a:r>
            </a:p>
            <a:p>
              <a:pPr algn="ctr"/>
              <a:r>
                <a:rPr lang="en-US" sz="2000" dirty="0">
                  <a:latin typeface="Comic Sans MS" panose="030F0702030302020204" pitchFamily="66" charset="0"/>
                </a:rPr>
                <a:t> try again</a:t>
              </a:r>
              <a:endParaRPr lang="en-GB" sz="2000" dirty="0">
                <a:latin typeface="Comic Sans MS" panose="030F0702030302020204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01640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indefinite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2" presetClass="path" presetSubtype="0" accel="50000" decel="5000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-7.40741E-7 -1.45833E-6 L -0.27176 -0.00169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588" y="-9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1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toy, looking, view, hanging&#10;&#10;Description automatically generated">
            <a:extLst>
              <a:ext uri="{FF2B5EF4-FFF2-40B4-BE49-F238E27FC236}">
                <a16:creationId xmlns:a16="http://schemas.microsoft.com/office/drawing/2014/main" id="{F4E81E2F-E747-4D91-AE54-0022EBC74F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704617"/>
            <a:ext cx="6858000" cy="4782766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D95DFE0C-0990-4F87-8E2B-3B2FB68FD7B9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551831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>
            <a:extLst>
              <a:ext uri="{FF2B5EF4-FFF2-40B4-BE49-F238E27FC236}">
                <a16:creationId xmlns:a16="http://schemas.microsoft.com/office/drawing/2014/main" id="{4A3870B7-0658-4985-96C1-949F14C682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275" y="4182681"/>
            <a:ext cx="1179484" cy="1913319"/>
          </a:xfrm>
          <a:prstGeom prst="rect">
            <a:avLst/>
          </a:prstGeom>
        </p:spPr>
      </p:pic>
      <p:grpSp>
        <p:nvGrpSpPr>
          <p:cNvPr id="19" name="Group 18">
            <a:extLst>
              <a:ext uri="{FF2B5EF4-FFF2-40B4-BE49-F238E27FC236}">
                <a16:creationId xmlns:a16="http://schemas.microsoft.com/office/drawing/2014/main" id="{C70B3BB7-C86E-409E-9993-F4D2ACDA9AD5}"/>
              </a:ext>
            </a:extLst>
          </p:cNvPr>
          <p:cNvGrpSpPr/>
          <p:nvPr/>
        </p:nvGrpSpPr>
        <p:grpSpPr>
          <a:xfrm>
            <a:off x="298559" y="2475102"/>
            <a:ext cx="2189714" cy="1128395"/>
            <a:chOff x="298559" y="2234092"/>
            <a:chExt cx="2189714" cy="1768479"/>
          </a:xfrm>
        </p:grpSpPr>
        <p:sp>
          <p:nvSpPr>
            <p:cNvPr id="20" name="Speech Bubble: Rectangle with Corners Rounded 19">
              <a:extLst>
                <a:ext uri="{FF2B5EF4-FFF2-40B4-BE49-F238E27FC236}">
                  <a16:creationId xmlns:a16="http://schemas.microsoft.com/office/drawing/2014/main" id="{152FC296-0C11-490C-A437-F428841C5BD1}"/>
                </a:ext>
              </a:extLst>
            </p:cNvPr>
            <p:cNvSpPr/>
            <p:nvPr/>
          </p:nvSpPr>
          <p:spPr>
            <a:xfrm>
              <a:off x="298559" y="2279454"/>
              <a:ext cx="2189714" cy="1723117"/>
            </a:xfrm>
            <a:prstGeom prst="wedgeRoundRectCallout">
              <a:avLst>
                <a:gd name="adj1" fmla="val -17890"/>
                <a:gd name="adj2" fmla="val 130808"/>
                <a:gd name="adj3" fmla="val 16667"/>
              </a:avLst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8FA749FB-4BD2-4721-A67C-AFB92FBCB066}"/>
                </a:ext>
              </a:extLst>
            </p:cNvPr>
            <p:cNvSpPr txBox="1"/>
            <p:nvPr/>
          </p:nvSpPr>
          <p:spPr>
            <a:xfrm>
              <a:off x="308259" y="2234092"/>
              <a:ext cx="2180013" cy="17365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200" dirty="0">
                  <a:latin typeface="Comic Sans MS" panose="030F0702030302020204" pitchFamily="66" charset="0"/>
                </a:rPr>
                <a:t>Choose a name to go in yellow flashing box</a:t>
              </a:r>
              <a:endParaRPr lang="en-GB" sz="2200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17" name="Rectangle 16">
            <a:hlinkClick r:id="rId3" action="ppaction://hlinksldjump"/>
            <a:extLst>
              <a:ext uri="{FF2B5EF4-FFF2-40B4-BE49-F238E27FC236}">
                <a16:creationId xmlns:a16="http://schemas.microsoft.com/office/drawing/2014/main" id="{5F2B4B64-D025-4F92-8B0F-EC11AE2E4CB7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 22">
            <a:hlinkClick r:id="rId4" action="ppaction://hlinksldjump"/>
            <a:extLst>
              <a:ext uri="{FF2B5EF4-FFF2-40B4-BE49-F238E27FC236}">
                <a16:creationId xmlns:a16="http://schemas.microsoft.com/office/drawing/2014/main" id="{835A07D6-7835-4CA4-9B98-4CC03D6099ED}"/>
              </a:ext>
            </a:extLst>
          </p:cNvPr>
          <p:cNvSpPr/>
          <p:nvPr/>
        </p:nvSpPr>
        <p:spPr>
          <a:xfrm>
            <a:off x="2672542" y="2124896"/>
            <a:ext cx="1512916" cy="532014"/>
          </a:xfrm>
          <a:prstGeom prst="rect">
            <a:avLst/>
          </a:prstGeom>
          <a:solidFill>
            <a:srgbClr val="FFC000"/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5" action="ppaction://hlinksldjump"/>
            <a:extLst>
              <a:ext uri="{FF2B5EF4-FFF2-40B4-BE49-F238E27FC236}">
                <a16:creationId xmlns:a16="http://schemas.microsoft.com/office/drawing/2014/main" id="{8ECBF584-EC51-4B06-ABF6-CD3AD029701D}"/>
              </a:ext>
            </a:extLst>
          </p:cNvPr>
          <p:cNvSpPr/>
          <p:nvPr/>
        </p:nvSpPr>
        <p:spPr>
          <a:xfrm>
            <a:off x="3692929" y="9269083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Abraham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4" name="Rectangle 33">
            <a:hlinkClick r:id="rId6" action="ppaction://hlinksldjump"/>
            <a:extLst>
              <a:ext uri="{FF2B5EF4-FFF2-40B4-BE49-F238E27FC236}">
                <a16:creationId xmlns:a16="http://schemas.microsoft.com/office/drawing/2014/main" id="{CC543AD6-7605-4300-9674-1099CE9E6549}"/>
              </a:ext>
            </a:extLst>
          </p:cNvPr>
          <p:cNvSpPr/>
          <p:nvPr/>
        </p:nvSpPr>
        <p:spPr>
          <a:xfrm>
            <a:off x="298559" y="9972894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Moses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5" name="Rectangle 34">
            <a:hlinkClick r:id="rId6" action="ppaction://hlinksldjump"/>
            <a:extLst>
              <a:ext uri="{FF2B5EF4-FFF2-40B4-BE49-F238E27FC236}">
                <a16:creationId xmlns:a16="http://schemas.microsoft.com/office/drawing/2014/main" id="{7EBC86F0-26A0-4CAC-AA82-5772F7DFEA72}"/>
              </a:ext>
            </a:extLst>
          </p:cNvPr>
          <p:cNvSpPr/>
          <p:nvPr/>
        </p:nvSpPr>
        <p:spPr>
          <a:xfrm>
            <a:off x="1995744" y="9972894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Aaron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6" name="Rectangle 35">
            <a:hlinkClick r:id="rId6" action="ppaction://hlinksldjump"/>
            <a:extLst>
              <a:ext uri="{FF2B5EF4-FFF2-40B4-BE49-F238E27FC236}">
                <a16:creationId xmlns:a16="http://schemas.microsoft.com/office/drawing/2014/main" id="{80F89A15-49CD-4A68-A7DC-BF32BDE8CC50}"/>
              </a:ext>
            </a:extLst>
          </p:cNvPr>
          <p:cNvSpPr/>
          <p:nvPr/>
        </p:nvSpPr>
        <p:spPr>
          <a:xfrm>
            <a:off x="3692929" y="9972894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Isaac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7" name="Rectangle 36">
            <a:hlinkClick r:id="rId6" action="ppaction://hlinksldjump"/>
            <a:extLst>
              <a:ext uri="{FF2B5EF4-FFF2-40B4-BE49-F238E27FC236}">
                <a16:creationId xmlns:a16="http://schemas.microsoft.com/office/drawing/2014/main" id="{4889E52D-A258-4920-8B0A-CA69D4942B19}"/>
              </a:ext>
            </a:extLst>
          </p:cNvPr>
          <p:cNvSpPr/>
          <p:nvPr/>
        </p:nvSpPr>
        <p:spPr>
          <a:xfrm>
            <a:off x="298559" y="9316185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Jacob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8" name="Rectangle 37">
            <a:hlinkClick r:id="rId6" action="ppaction://hlinksldjump"/>
            <a:extLst>
              <a:ext uri="{FF2B5EF4-FFF2-40B4-BE49-F238E27FC236}">
                <a16:creationId xmlns:a16="http://schemas.microsoft.com/office/drawing/2014/main" id="{9FC8A073-9541-4B65-94C1-098B677A30BA}"/>
              </a:ext>
            </a:extLst>
          </p:cNvPr>
          <p:cNvSpPr/>
          <p:nvPr/>
        </p:nvSpPr>
        <p:spPr>
          <a:xfrm>
            <a:off x="1995744" y="9260771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Levi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9" name="Rectangle 38">
            <a:hlinkClick r:id="rId6" action="ppaction://hlinksldjump"/>
            <a:extLst>
              <a:ext uri="{FF2B5EF4-FFF2-40B4-BE49-F238E27FC236}">
                <a16:creationId xmlns:a16="http://schemas.microsoft.com/office/drawing/2014/main" id="{CA54ECEF-2C9F-4B98-9680-928BC232EBD7}"/>
              </a:ext>
            </a:extLst>
          </p:cNvPr>
          <p:cNvSpPr/>
          <p:nvPr/>
        </p:nvSpPr>
        <p:spPr>
          <a:xfrm>
            <a:off x="975357" y="8620686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Kohath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0" name="Rectangle 39">
            <a:hlinkClick r:id="rId6" action="ppaction://hlinksldjump"/>
            <a:extLst>
              <a:ext uri="{FF2B5EF4-FFF2-40B4-BE49-F238E27FC236}">
                <a16:creationId xmlns:a16="http://schemas.microsoft.com/office/drawing/2014/main" id="{7E354CD3-0D2E-41D5-9128-110DBA2850FD}"/>
              </a:ext>
            </a:extLst>
          </p:cNvPr>
          <p:cNvSpPr/>
          <p:nvPr/>
        </p:nvSpPr>
        <p:spPr>
          <a:xfrm>
            <a:off x="2672542" y="8565272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Amram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1" name="Rectangle 40">
            <a:hlinkClick r:id="rId6" action="ppaction://hlinksldjump"/>
            <a:extLst>
              <a:ext uri="{FF2B5EF4-FFF2-40B4-BE49-F238E27FC236}">
                <a16:creationId xmlns:a16="http://schemas.microsoft.com/office/drawing/2014/main" id="{010A752B-1A8E-4EED-8AFA-2CEB48605EA9}"/>
              </a:ext>
            </a:extLst>
          </p:cNvPr>
          <p:cNvSpPr/>
          <p:nvPr/>
        </p:nvSpPr>
        <p:spPr>
          <a:xfrm>
            <a:off x="2693323" y="7909559"/>
            <a:ext cx="1512916" cy="532014"/>
          </a:xfrm>
          <a:prstGeom prst="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Miriam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2" name="Rectangle 41">
            <a:hlinkClick r:id="rId6" action="ppaction://hlinksldjump"/>
            <a:extLst>
              <a:ext uri="{FF2B5EF4-FFF2-40B4-BE49-F238E27FC236}">
                <a16:creationId xmlns:a16="http://schemas.microsoft.com/office/drawing/2014/main" id="{624B4AE7-7F3D-43C2-BA27-D9061AC79B50}"/>
              </a:ext>
            </a:extLst>
          </p:cNvPr>
          <p:cNvSpPr/>
          <p:nvPr/>
        </p:nvSpPr>
        <p:spPr>
          <a:xfrm>
            <a:off x="975357" y="7940433"/>
            <a:ext cx="1512916" cy="532014"/>
          </a:xfrm>
          <a:prstGeom prst="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>
                <a:solidFill>
                  <a:schemeClr val="tx1"/>
                </a:solidFill>
                <a:latin typeface="Comic Sans MS" panose="030F0702030302020204" pitchFamily="66" charset="0"/>
              </a:rPr>
              <a:t>Jochebed</a:t>
            </a:r>
            <a:endParaRPr lang="en-GB" sz="2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7608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7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" presetClass="entr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000"/>
                            </p:stCondLst>
                            <p:childTnLst>
                              <p:par>
                                <p:cTn id="12" presetID="26" presetClass="emph" presetSubtype="0" repeatCount="indefinite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3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hlinkClick r:id="rId2" action="ppaction://hlinksldjump"/>
            <a:extLst>
              <a:ext uri="{FF2B5EF4-FFF2-40B4-BE49-F238E27FC236}">
                <a16:creationId xmlns:a16="http://schemas.microsoft.com/office/drawing/2014/main" id="{835A07D6-7835-4CA4-9B98-4CC03D6099ED}"/>
              </a:ext>
            </a:extLst>
          </p:cNvPr>
          <p:cNvSpPr/>
          <p:nvPr/>
        </p:nvSpPr>
        <p:spPr>
          <a:xfrm>
            <a:off x="2672542" y="2972688"/>
            <a:ext cx="1512916" cy="532014"/>
          </a:xfrm>
          <a:prstGeom prst="rect">
            <a:avLst/>
          </a:prstGeom>
          <a:solidFill>
            <a:srgbClr val="FFC000"/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8ECBF584-EC51-4B06-ABF6-CD3AD029701D}"/>
              </a:ext>
            </a:extLst>
          </p:cNvPr>
          <p:cNvSpPr/>
          <p:nvPr/>
        </p:nvSpPr>
        <p:spPr>
          <a:xfrm>
            <a:off x="3692929" y="9269083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Abraham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4A3870B7-0658-4985-96C1-949F14C682F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275" y="4182681"/>
            <a:ext cx="1179484" cy="1913319"/>
          </a:xfrm>
          <a:prstGeom prst="rect">
            <a:avLst/>
          </a:prstGeom>
        </p:spPr>
      </p:pic>
      <p:grpSp>
        <p:nvGrpSpPr>
          <p:cNvPr id="19" name="Group 18">
            <a:extLst>
              <a:ext uri="{FF2B5EF4-FFF2-40B4-BE49-F238E27FC236}">
                <a16:creationId xmlns:a16="http://schemas.microsoft.com/office/drawing/2014/main" id="{C70B3BB7-C86E-409E-9993-F4D2ACDA9AD5}"/>
              </a:ext>
            </a:extLst>
          </p:cNvPr>
          <p:cNvGrpSpPr/>
          <p:nvPr/>
        </p:nvGrpSpPr>
        <p:grpSpPr>
          <a:xfrm>
            <a:off x="298559" y="2475102"/>
            <a:ext cx="2189714" cy="1128395"/>
            <a:chOff x="298559" y="2234092"/>
            <a:chExt cx="2189714" cy="1768479"/>
          </a:xfrm>
        </p:grpSpPr>
        <p:sp>
          <p:nvSpPr>
            <p:cNvPr id="20" name="Speech Bubble: Rectangle with Corners Rounded 19">
              <a:extLst>
                <a:ext uri="{FF2B5EF4-FFF2-40B4-BE49-F238E27FC236}">
                  <a16:creationId xmlns:a16="http://schemas.microsoft.com/office/drawing/2014/main" id="{152FC296-0C11-490C-A437-F428841C5BD1}"/>
                </a:ext>
              </a:extLst>
            </p:cNvPr>
            <p:cNvSpPr/>
            <p:nvPr/>
          </p:nvSpPr>
          <p:spPr>
            <a:xfrm>
              <a:off x="298559" y="2279454"/>
              <a:ext cx="2189714" cy="1723117"/>
            </a:xfrm>
            <a:prstGeom prst="wedgeRoundRectCallout">
              <a:avLst>
                <a:gd name="adj1" fmla="val -17890"/>
                <a:gd name="adj2" fmla="val 130808"/>
                <a:gd name="adj3" fmla="val 16667"/>
              </a:avLst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8FA749FB-4BD2-4721-A67C-AFB92FBCB066}"/>
                </a:ext>
              </a:extLst>
            </p:cNvPr>
            <p:cNvSpPr txBox="1"/>
            <p:nvPr/>
          </p:nvSpPr>
          <p:spPr>
            <a:xfrm>
              <a:off x="308259" y="2234092"/>
              <a:ext cx="2180013" cy="17365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200" dirty="0">
                  <a:latin typeface="Comic Sans MS" panose="030F0702030302020204" pitchFamily="66" charset="0"/>
                </a:rPr>
                <a:t>Choose a name to go in yellow flashing box</a:t>
              </a:r>
              <a:endParaRPr lang="en-GB" sz="2200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17" name="Rectangle 16">
            <a:hlinkClick r:id="rId4" action="ppaction://hlinksldjump"/>
            <a:extLst>
              <a:ext uri="{FF2B5EF4-FFF2-40B4-BE49-F238E27FC236}">
                <a16:creationId xmlns:a16="http://schemas.microsoft.com/office/drawing/2014/main" id="{5F2B4B64-D025-4F92-8B0F-EC11AE2E4CB7}"/>
              </a:ext>
            </a:extLst>
          </p:cNvPr>
          <p:cNvSpPr/>
          <p:nvPr/>
        </p:nvSpPr>
        <p:spPr>
          <a:xfrm>
            <a:off x="0" y="-32858"/>
            <a:ext cx="6858000" cy="12224858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4" name="Rectangle 33">
            <a:hlinkClick r:id="rId5" action="ppaction://hlinksldjump"/>
            <a:extLst>
              <a:ext uri="{FF2B5EF4-FFF2-40B4-BE49-F238E27FC236}">
                <a16:creationId xmlns:a16="http://schemas.microsoft.com/office/drawing/2014/main" id="{CC543AD6-7605-4300-9674-1099CE9E6549}"/>
              </a:ext>
            </a:extLst>
          </p:cNvPr>
          <p:cNvSpPr/>
          <p:nvPr/>
        </p:nvSpPr>
        <p:spPr>
          <a:xfrm>
            <a:off x="298559" y="9972894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Moses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5" name="Rectangle 34">
            <a:hlinkClick r:id="rId5" action="ppaction://hlinksldjump"/>
            <a:extLst>
              <a:ext uri="{FF2B5EF4-FFF2-40B4-BE49-F238E27FC236}">
                <a16:creationId xmlns:a16="http://schemas.microsoft.com/office/drawing/2014/main" id="{7EBC86F0-26A0-4CAC-AA82-5772F7DFEA72}"/>
              </a:ext>
            </a:extLst>
          </p:cNvPr>
          <p:cNvSpPr/>
          <p:nvPr/>
        </p:nvSpPr>
        <p:spPr>
          <a:xfrm>
            <a:off x="1995744" y="9972894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Aaron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6" name="Rectangle 35">
            <a:hlinkClick r:id="rId6" action="ppaction://hlinksldjump"/>
            <a:extLst>
              <a:ext uri="{FF2B5EF4-FFF2-40B4-BE49-F238E27FC236}">
                <a16:creationId xmlns:a16="http://schemas.microsoft.com/office/drawing/2014/main" id="{80F89A15-49CD-4A68-A7DC-BF32BDE8CC50}"/>
              </a:ext>
            </a:extLst>
          </p:cNvPr>
          <p:cNvSpPr/>
          <p:nvPr/>
        </p:nvSpPr>
        <p:spPr>
          <a:xfrm>
            <a:off x="3692929" y="9972894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Isaac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7" name="Rectangle 36">
            <a:hlinkClick r:id="rId5" action="ppaction://hlinksldjump"/>
            <a:extLst>
              <a:ext uri="{FF2B5EF4-FFF2-40B4-BE49-F238E27FC236}">
                <a16:creationId xmlns:a16="http://schemas.microsoft.com/office/drawing/2014/main" id="{4889E52D-A258-4920-8B0A-CA69D4942B19}"/>
              </a:ext>
            </a:extLst>
          </p:cNvPr>
          <p:cNvSpPr/>
          <p:nvPr/>
        </p:nvSpPr>
        <p:spPr>
          <a:xfrm>
            <a:off x="298559" y="9316185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Jacob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8" name="Rectangle 37">
            <a:hlinkClick r:id="rId5" action="ppaction://hlinksldjump"/>
            <a:extLst>
              <a:ext uri="{FF2B5EF4-FFF2-40B4-BE49-F238E27FC236}">
                <a16:creationId xmlns:a16="http://schemas.microsoft.com/office/drawing/2014/main" id="{9FC8A073-9541-4B65-94C1-098B677A30BA}"/>
              </a:ext>
            </a:extLst>
          </p:cNvPr>
          <p:cNvSpPr/>
          <p:nvPr/>
        </p:nvSpPr>
        <p:spPr>
          <a:xfrm>
            <a:off x="1995744" y="9260771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Levi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9" name="Rectangle 38">
            <a:hlinkClick r:id="rId5" action="ppaction://hlinksldjump"/>
            <a:extLst>
              <a:ext uri="{FF2B5EF4-FFF2-40B4-BE49-F238E27FC236}">
                <a16:creationId xmlns:a16="http://schemas.microsoft.com/office/drawing/2014/main" id="{CA54ECEF-2C9F-4B98-9680-928BC232EBD7}"/>
              </a:ext>
            </a:extLst>
          </p:cNvPr>
          <p:cNvSpPr/>
          <p:nvPr/>
        </p:nvSpPr>
        <p:spPr>
          <a:xfrm>
            <a:off x="975357" y="8620686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Kohath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0" name="Rectangle 39">
            <a:hlinkClick r:id="rId5" action="ppaction://hlinksldjump"/>
            <a:extLst>
              <a:ext uri="{FF2B5EF4-FFF2-40B4-BE49-F238E27FC236}">
                <a16:creationId xmlns:a16="http://schemas.microsoft.com/office/drawing/2014/main" id="{7E354CD3-0D2E-41D5-9128-110DBA2850FD}"/>
              </a:ext>
            </a:extLst>
          </p:cNvPr>
          <p:cNvSpPr/>
          <p:nvPr/>
        </p:nvSpPr>
        <p:spPr>
          <a:xfrm>
            <a:off x="2672542" y="8565272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Amram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1" name="Rectangle 40">
            <a:hlinkClick r:id="rId5" action="ppaction://hlinksldjump"/>
            <a:extLst>
              <a:ext uri="{FF2B5EF4-FFF2-40B4-BE49-F238E27FC236}">
                <a16:creationId xmlns:a16="http://schemas.microsoft.com/office/drawing/2014/main" id="{010A752B-1A8E-4EED-8AFA-2CEB48605EA9}"/>
              </a:ext>
            </a:extLst>
          </p:cNvPr>
          <p:cNvSpPr/>
          <p:nvPr/>
        </p:nvSpPr>
        <p:spPr>
          <a:xfrm>
            <a:off x="2693323" y="7909559"/>
            <a:ext cx="1512916" cy="532014"/>
          </a:xfrm>
          <a:prstGeom prst="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Miriam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2" name="Rectangle 41">
            <a:hlinkClick r:id="rId5" action="ppaction://hlinksldjump"/>
            <a:extLst>
              <a:ext uri="{FF2B5EF4-FFF2-40B4-BE49-F238E27FC236}">
                <a16:creationId xmlns:a16="http://schemas.microsoft.com/office/drawing/2014/main" id="{624B4AE7-7F3D-43C2-BA27-D9061AC79B50}"/>
              </a:ext>
            </a:extLst>
          </p:cNvPr>
          <p:cNvSpPr/>
          <p:nvPr/>
        </p:nvSpPr>
        <p:spPr>
          <a:xfrm>
            <a:off x="975357" y="7940433"/>
            <a:ext cx="1512916" cy="532014"/>
          </a:xfrm>
          <a:prstGeom prst="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>
                <a:solidFill>
                  <a:schemeClr val="tx1"/>
                </a:solidFill>
                <a:latin typeface="Comic Sans MS" panose="030F0702030302020204" pitchFamily="66" charset="0"/>
              </a:rPr>
              <a:t>Jochebed</a:t>
            </a:r>
            <a:endParaRPr lang="en-GB" sz="2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1942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1.25E-6 L -0.14861 -0.5859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431" y="-2929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22" presetClass="entr" presetSubtype="4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17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750"/>
                            </p:stCondLst>
                            <p:childTnLst>
                              <p:par>
                                <p:cTn id="12" presetID="1" presetClass="entr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7000"/>
                            </p:stCondLst>
                            <p:childTnLst>
                              <p:par>
                                <p:cTn id="15" presetID="26" presetClass="emph" presetSubtype="0" repeatCount="indefinite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3" grpId="1" animBg="1"/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hlinkClick r:id="rId2" action="ppaction://hlinksldjump"/>
            <a:extLst>
              <a:ext uri="{FF2B5EF4-FFF2-40B4-BE49-F238E27FC236}">
                <a16:creationId xmlns:a16="http://schemas.microsoft.com/office/drawing/2014/main" id="{835A07D6-7835-4CA4-9B98-4CC03D6099ED}"/>
              </a:ext>
            </a:extLst>
          </p:cNvPr>
          <p:cNvSpPr/>
          <p:nvPr/>
        </p:nvSpPr>
        <p:spPr>
          <a:xfrm>
            <a:off x="2672542" y="3781340"/>
            <a:ext cx="1512916" cy="532014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8ECBF584-EC51-4B06-ABF6-CD3AD029701D}"/>
              </a:ext>
            </a:extLst>
          </p:cNvPr>
          <p:cNvSpPr/>
          <p:nvPr/>
        </p:nvSpPr>
        <p:spPr>
          <a:xfrm>
            <a:off x="2672542" y="2133208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Abraham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4A3870B7-0658-4985-96C1-949F14C682F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275" y="4182681"/>
            <a:ext cx="1179484" cy="1913319"/>
          </a:xfrm>
          <a:prstGeom prst="rect">
            <a:avLst/>
          </a:prstGeom>
        </p:spPr>
      </p:pic>
      <p:grpSp>
        <p:nvGrpSpPr>
          <p:cNvPr id="19" name="Group 18">
            <a:extLst>
              <a:ext uri="{FF2B5EF4-FFF2-40B4-BE49-F238E27FC236}">
                <a16:creationId xmlns:a16="http://schemas.microsoft.com/office/drawing/2014/main" id="{C70B3BB7-C86E-409E-9993-F4D2ACDA9AD5}"/>
              </a:ext>
            </a:extLst>
          </p:cNvPr>
          <p:cNvGrpSpPr/>
          <p:nvPr/>
        </p:nvGrpSpPr>
        <p:grpSpPr>
          <a:xfrm>
            <a:off x="298559" y="2475102"/>
            <a:ext cx="2189714" cy="1128395"/>
            <a:chOff x="298559" y="2234092"/>
            <a:chExt cx="2189714" cy="1768479"/>
          </a:xfrm>
        </p:grpSpPr>
        <p:sp>
          <p:nvSpPr>
            <p:cNvPr id="20" name="Speech Bubble: Rectangle with Corners Rounded 19">
              <a:extLst>
                <a:ext uri="{FF2B5EF4-FFF2-40B4-BE49-F238E27FC236}">
                  <a16:creationId xmlns:a16="http://schemas.microsoft.com/office/drawing/2014/main" id="{152FC296-0C11-490C-A437-F428841C5BD1}"/>
                </a:ext>
              </a:extLst>
            </p:cNvPr>
            <p:cNvSpPr/>
            <p:nvPr/>
          </p:nvSpPr>
          <p:spPr>
            <a:xfrm>
              <a:off x="298559" y="2279454"/>
              <a:ext cx="2189714" cy="1723117"/>
            </a:xfrm>
            <a:prstGeom prst="wedgeRoundRectCallout">
              <a:avLst>
                <a:gd name="adj1" fmla="val -17890"/>
                <a:gd name="adj2" fmla="val 130808"/>
                <a:gd name="adj3" fmla="val 16667"/>
              </a:avLst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8FA749FB-4BD2-4721-A67C-AFB92FBCB066}"/>
                </a:ext>
              </a:extLst>
            </p:cNvPr>
            <p:cNvSpPr txBox="1"/>
            <p:nvPr/>
          </p:nvSpPr>
          <p:spPr>
            <a:xfrm>
              <a:off x="308259" y="2234092"/>
              <a:ext cx="2180013" cy="17365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200" dirty="0">
                  <a:latin typeface="Comic Sans MS" panose="030F0702030302020204" pitchFamily="66" charset="0"/>
                </a:rPr>
                <a:t>Choose a name to go in yellow flashing box</a:t>
              </a:r>
              <a:endParaRPr lang="en-GB" sz="2200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17" name="Rectangle 16">
            <a:hlinkClick r:id="rId4" action="ppaction://hlinksldjump"/>
            <a:extLst>
              <a:ext uri="{FF2B5EF4-FFF2-40B4-BE49-F238E27FC236}">
                <a16:creationId xmlns:a16="http://schemas.microsoft.com/office/drawing/2014/main" id="{5F2B4B64-D025-4F92-8B0F-EC11AE2E4CB7}"/>
              </a:ext>
            </a:extLst>
          </p:cNvPr>
          <p:cNvSpPr/>
          <p:nvPr/>
        </p:nvSpPr>
        <p:spPr>
          <a:xfrm>
            <a:off x="0" y="-32858"/>
            <a:ext cx="6858000" cy="12224858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4" name="Rectangle 33">
            <a:hlinkClick r:id="rId5" action="ppaction://hlinksldjump"/>
            <a:extLst>
              <a:ext uri="{FF2B5EF4-FFF2-40B4-BE49-F238E27FC236}">
                <a16:creationId xmlns:a16="http://schemas.microsoft.com/office/drawing/2014/main" id="{CC543AD6-7605-4300-9674-1099CE9E6549}"/>
              </a:ext>
            </a:extLst>
          </p:cNvPr>
          <p:cNvSpPr/>
          <p:nvPr/>
        </p:nvSpPr>
        <p:spPr>
          <a:xfrm>
            <a:off x="298559" y="9972894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Moses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5" name="Rectangle 34">
            <a:hlinkClick r:id="rId5" action="ppaction://hlinksldjump"/>
            <a:extLst>
              <a:ext uri="{FF2B5EF4-FFF2-40B4-BE49-F238E27FC236}">
                <a16:creationId xmlns:a16="http://schemas.microsoft.com/office/drawing/2014/main" id="{7EBC86F0-26A0-4CAC-AA82-5772F7DFEA72}"/>
              </a:ext>
            </a:extLst>
          </p:cNvPr>
          <p:cNvSpPr/>
          <p:nvPr/>
        </p:nvSpPr>
        <p:spPr>
          <a:xfrm>
            <a:off x="1995744" y="9972894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Aaron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6" name="Rectangle 35">
            <a:hlinkClick r:id="rId6" action="ppaction://hlinksldjump"/>
            <a:extLst>
              <a:ext uri="{FF2B5EF4-FFF2-40B4-BE49-F238E27FC236}">
                <a16:creationId xmlns:a16="http://schemas.microsoft.com/office/drawing/2014/main" id="{80F89A15-49CD-4A68-A7DC-BF32BDE8CC50}"/>
              </a:ext>
            </a:extLst>
          </p:cNvPr>
          <p:cNvSpPr/>
          <p:nvPr/>
        </p:nvSpPr>
        <p:spPr>
          <a:xfrm>
            <a:off x="3692929" y="9972894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Isaac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7" name="Rectangle 36">
            <a:hlinkClick r:id="rId7" action="ppaction://hlinksldjump"/>
            <a:extLst>
              <a:ext uri="{FF2B5EF4-FFF2-40B4-BE49-F238E27FC236}">
                <a16:creationId xmlns:a16="http://schemas.microsoft.com/office/drawing/2014/main" id="{4889E52D-A258-4920-8B0A-CA69D4942B19}"/>
              </a:ext>
            </a:extLst>
          </p:cNvPr>
          <p:cNvSpPr/>
          <p:nvPr/>
        </p:nvSpPr>
        <p:spPr>
          <a:xfrm>
            <a:off x="298559" y="9316185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Jacob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8" name="Rectangle 37">
            <a:hlinkClick r:id="rId5" action="ppaction://hlinksldjump"/>
            <a:extLst>
              <a:ext uri="{FF2B5EF4-FFF2-40B4-BE49-F238E27FC236}">
                <a16:creationId xmlns:a16="http://schemas.microsoft.com/office/drawing/2014/main" id="{9FC8A073-9541-4B65-94C1-098B677A30BA}"/>
              </a:ext>
            </a:extLst>
          </p:cNvPr>
          <p:cNvSpPr/>
          <p:nvPr/>
        </p:nvSpPr>
        <p:spPr>
          <a:xfrm>
            <a:off x="1995744" y="9260771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Levi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9" name="Rectangle 38">
            <a:hlinkClick r:id="rId5" action="ppaction://hlinksldjump"/>
            <a:extLst>
              <a:ext uri="{FF2B5EF4-FFF2-40B4-BE49-F238E27FC236}">
                <a16:creationId xmlns:a16="http://schemas.microsoft.com/office/drawing/2014/main" id="{CA54ECEF-2C9F-4B98-9680-928BC232EBD7}"/>
              </a:ext>
            </a:extLst>
          </p:cNvPr>
          <p:cNvSpPr/>
          <p:nvPr/>
        </p:nvSpPr>
        <p:spPr>
          <a:xfrm>
            <a:off x="975357" y="8620686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Kohath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0" name="Rectangle 39">
            <a:hlinkClick r:id="rId5" action="ppaction://hlinksldjump"/>
            <a:extLst>
              <a:ext uri="{FF2B5EF4-FFF2-40B4-BE49-F238E27FC236}">
                <a16:creationId xmlns:a16="http://schemas.microsoft.com/office/drawing/2014/main" id="{7E354CD3-0D2E-41D5-9128-110DBA2850FD}"/>
              </a:ext>
            </a:extLst>
          </p:cNvPr>
          <p:cNvSpPr/>
          <p:nvPr/>
        </p:nvSpPr>
        <p:spPr>
          <a:xfrm>
            <a:off x="2672542" y="8565272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Amram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1" name="Rectangle 40">
            <a:hlinkClick r:id="rId5" action="ppaction://hlinksldjump"/>
            <a:extLst>
              <a:ext uri="{FF2B5EF4-FFF2-40B4-BE49-F238E27FC236}">
                <a16:creationId xmlns:a16="http://schemas.microsoft.com/office/drawing/2014/main" id="{010A752B-1A8E-4EED-8AFA-2CEB48605EA9}"/>
              </a:ext>
            </a:extLst>
          </p:cNvPr>
          <p:cNvSpPr/>
          <p:nvPr/>
        </p:nvSpPr>
        <p:spPr>
          <a:xfrm>
            <a:off x="2693323" y="7909559"/>
            <a:ext cx="1512916" cy="532014"/>
          </a:xfrm>
          <a:prstGeom prst="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Miriam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2" name="Rectangle 41">
            <a:hlinkClick r:id="rId5" action="ppaction://hlinksldjump"/>
            <a:extLst>
              <a:ext uri="{FF2B5EF4-FFF2-40B4-BE49-F238E27FC236}">
                <a16:creationId xmlns:a16="http://schemas.microsoft.com/office/drawing/2014/main" id="{624B4AE7-7F3D-43C2-BA27-D9061AC79B50}"/>
              </a:ext>
            </a:extLst>
          </p:cNvPr>
          <p:cNvSpPr/>
          <p:nvPr/>
        </p:nvSpPr>
        <p:spPr>
          <a:xfrm>
            <a:off x="975357" y="7940433"/>
            <a:ext cx="1512916" cy="532014"/>
          </a:xfrm>
          <a:prstGeom prst="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>
                <a:solidFill>
                  <a:schemeClr val="tx1"/>
                </a:solidFill>
                <a:latin typeface="Comic Sans MS" panose="030F0702030302020204" pitchFamily="66" charset="0"/>
              </a:rPr>
              <a:t>Jochebed</a:t>
            </a:r>
            <a:endParaRPr lang="en-GB" sz="2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6712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-1.11111E-6 -3.54167E-6 L -0.14861 -0.5753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431" y="-287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250"/>
                            </p:stCondLst>
                            <p:childTnLst>
                              <p:par>
                                <p:cTn id="8" presetID="22" presetClass="entr" presetSubtype="4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17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6000"/>
                            </p:stCondLst>
                            <p:childTnLst>
                              <p:par>
                                <p:cTn id="12" presetID="1" presetClass="entr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7250"/>
                            </p:stCondLst>
                            <p:childTnLst>
                              <p:par>
                                <p:cTn id="15" presetID="26" presetClass="emph" presetSubtype="0" repeatCount="indefinite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3" grpId="1" animBg="1"/>
      <p:bldP spid="3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>
            <a:extLst>
              <a:ext uri="{FF2B5EF4-FFF2-40B4-BE49-F238E27FC236}">
                <a16:creationId xmlns:a16="http://schemas.microsoft.com/office/drawing/2014/main" id="{4A3870B7-0658-4985-96C1-949F14C682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275" y="4182681"/>
            <a:ext cx="1179484" cy="1913319"/>
          </a:xfrm>
          <a:prstGeom prst="rect">
            <a:avLst/>
          </a:prstGeom>
        </p:spPr>
      </p:pic>
      <p:grpSp>
        <p:nvGrpSpPr>
          <p:cNvPr id="19" name="Group 18">
            <a:extLst>
              <a:ext uri="{FF2B5EF4-FFF2-40B4-BE49-F238E27FC236}">
                <a16:creationId xmlns:a16="http://schemas.microsoft.com/office/drawing/2014/main" id="{C70B3BB7-C86E-409E-9993-F4D2ACDA9AD5}"/>
              </a:ext>
            </a:extLst>
          </p:cNvPr>
          <p:cNvGrpSpPr/>
          <p:nvPr/>
        </p:nvGrpSpPr>
        <p:grpSpPr>
          <a:xfrm>
            <a:off x="298559" y="2475102"/>
            <a:ext cx="2189714" cy="1128395"/>
            <a:chOff x="298559" y="2234092"/>
            <a:chExt cx="2189714" cy="1768479"/>
          </a:xfrm>
        </p:grpSpPr>
        <p:sp>
          <p:nvSpPr>
            <p:cNvPr id="20" name="Speech Bubble: Rectangle with Corners Rounded 19">
              <a:extLst>
                <a:ext uri="{FF2B5EF4-FFF2-40B4-BE49-F238E27FC236}">
                  <a16:creationId xmlns:a16="http://schemas.microsoft.com/office/drawing/2014/main" id="{152FC296-0C11-490C-A437-F428841C5BD1}"/>
                </a:ext>
              </a:extLst>
            </p:cNvPr>
            <p:cNvSpPr/>
            <p:nvPr/>
          </p:nvSpPr>
          <p:spPr>
            <a:xfrm>
              <a:off x="298559" y="2279454"/>
              <a:ext cx="2189714" cy="1723117"/>
            </a:xfrm>
            <a:prstGeom prst="wedgeRoundRectCallout">
              <a:avLst>
                <a:gd name="adj1" fmla="val -17890"/>
                <a:gd name="adj2" fmla="val 130808"/>
                <a:gd name="adj3" fmla="val 16667"/>
              </a:avLst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8FA749FB-4BD2-4721-A67C-AFB92FBCB066}"/>
                </a:ext>
              </a:extLst>
            </p:cNvPr>
            <p:cNvSpPr txBox="1"/>
            <p:nvPr/>
          </p:nvSpPr>
          <p:spPr>
            <a:xfrm>
              <a:off x="308259" y="2234092"/>
              <a:ext cx="2180013" cy="17365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200" dirty="0">
                  <a:latin typeface="Comic Sans MS" panose="030F0702030302020204" pitchFamily="66" charset="0"/>
                </a:rPr>
                <a:t>Choose a name to go in yellow flashing box</a:t>
              </a:r>
              <a:endParaRPr lang="en-GB" sz="2200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17" name="Rectangle 16">
            <a:hlinkClick r:id="rId3" action="ppaction://hlinksldjump"/>
            <a:extLst>
              <a:ext uri="{FF2B5EF4-FFF2-40B4-BE49-F238E27FC236}">
                <a16:creationId xmlns:a16="http://schemas.microsoft.com/office/drawing/2014/main" id="{5F2B4B64-D025-4F92-8B0F-EC11AE2E4CB7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 22">
            <a:hlinkClick r:id="rId4" action="ppaction://hlinksldjump"/>
            <a:extLst>
              <a:ext uri="{FF2B5EF4-FFF2-40B4-BE49-F238E27FC236}">
                <a16:creationId xmlns:a16="http://schemas.microsoft.com/office/drawing/2014/main" id="{835A07D6-7835-4CA4-9B98-4CC03D6099ED}"/>
              </a:ext>
            </a:extLst>
          </p:cNvPr>
          <p:cNvSpPr/>
          <p:nvPr/>
        </p:nvSpPr>
        <p:spPr>
          <a:xfrm>
            <a:off x="2672542" y="4607326"/>
            <a:ext cx="1512916" cy="532014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4" action="ppaction://hlinksldjump"/>
            <a:extLst>
              <a:ext uri="{FF2B5EF4-FFF2-40B4-BE49-F238E27FC236}">
                <a16:creationId xmlns:a16="http://schemas.microsoft.com/office/drawing/2014/main" id="{8ECBF584-EC51-4B06-ABF6-CD3AD029701D}"/>
              </a:ext>
            </a:extLst>
          </p:cNvPr>
          <p:cNvSpPr/>
          <p:nvPr/>
        </p:nvSpPr>
        <p:spPr>
          <a:xfrm>
            <a:off x="2672542" y="2133208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Abraham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4" name="Rectangle 33">
            <a:hlinkClick r:id="rId5" action="ppaction://hlinksldjump"/>
            <a:extLst>
              <a:ext uri="{FF2B5EF4-FFF2-40B4-BE49-F238E27FC236}">
                <a16:creationId xmlns:a16="http://schemas.microsoft.com/office/drawing/2014/main" id="{CC543AD6-7605-4300-9674-1099CE9E6549}"/>
              </a:ext>
            </a:extLst>
          </p:cNvPr>
          <p:cNvSpPr/>
          <p:nvPr/>
        </p:nvSpPr>
        <p:spPr>
          <a:xfrm>
            <a:off x="298559" y="9972894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Moses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5" name="Rectangle 34">
            <a:hlinkClick r:id="rId5" action="ppaction://hlinksldjump"/>
            <a:extLst>
              <a:ext uri="{FF2B5EF4-FFF2-40B4-BE49-F238E27FC236}">
                <a16:creationId xmlns:a16="http://schemas.microsoft.com/office/drawing/2014/main" id="{7EBC86F0-26A0-4CAC-AA82-5772F7DFEA72}"/>
              </a:ext>
            </a:extLst>
          </p:cNvPr>
          <p:cNvSpPr/>
          <p:nvPr/>
        </p:nvSpPr>
        <p:spPr>
          <a:xfrm>
            <a:off x="1995744" y="9972894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Aaron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6" name="Rectangle 35">
            <a:hlinkClick r:id="rId6" action="ppaction://hlinksldjump"/>
            <a:extLst>
              <a:ext uri="{FF2B5EF4-FFF2-40B4-BE49-F238E27FC236}">
                <a16:creationId xmlns:a16="http://schemas.microsoft.com/office/drawing/2014/main" id="{80F89A15-49CD-4A68-A7DC-BF32BDE8CC50}"/>
              </a:ext>
            </a:extLst>
          </p:cNvPr>
          <p:cNvSpPr/>
          <p:nvPr/>
        </p:nvSpPr>
        <p:spPr>
          <a:xfrm>
            <a:off x="2672542" y="2942013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Isaac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7" name="Rectangle 36">
            <a:hlinkClick r:id="rId7" action="ppaction://hlinksldjump"/>
            <a:extLst>
              <a:ext uri="{FF2B5EF4-FFF2-40B4-BE49-F238E27FC236}">
                <a16:creationId xmlns:a16="http://schemas.microsoft.com/office/drawing/2014/main" id="{4889E52D-A258-4920-8B0A-CA69D4942B19}"/>
              </a:ext>
            </a:extLst>
          </p:cNvPr>
          <p:cNvSpPr/>
          <p:nvPr/>
        </p:nvSpPr>
        <p:spPr>
          <a:xfrm>
            <a:off x="298559" y="9316185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Jacob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8" name="Rectangle 37">
            <a:hlinkClick r:id="rId7" action="ppaction://hlinksldjump"/>
            <a:extLst>
              <a:ext uri="{FF2B5EF4-FFF2-40B4-BE49-F238E27FC236}">
                <a16:creationId xmlns:a16="http://schemas.microsoft.com/office/drawing/2014/main" id="{9FC8A073-9541-4B65-94C1-098B677A30BA}"/>
              </a:ext>
            </a:extLst>
          </p:cNvPr>
          <p:cNvSpPr/>
          <p:nvPr/>
        </p:nvSpPr>
        <p:spPr>
          <a:xfrm>
            <a:off x="1995744" y="9260771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Levi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9" name="Rectangle 38">
            <a:hlinkClick r:id="rId5" action="ppaction://hlinksldjump"/>
            <a:extLst>
              <a:ext uri="{FF2B5EF4-FFF2-40B4-BE49-F238E27FC236}">
                <a16:creationId xmlns:a16="http://schemas.microsoft.com/office/drawing/2014/main" id="{CA54ECEF-2C9F-4B98-9680-928BC232EBD7}"/>
              </a:ext>
            </a:extLst>
          </p:cNvPr>
          <p:cNvSpPr/>
          <p:nvPr/>
        </p:nvSpPr>
        <p:spPr>
          <a:xfrm>
            <a:off x="975357" y="8620686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Kohath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0" name="Rectangle 39">
            <a:hlinkClick r:id="rId5" action="ppaction://hlinksldjump"/>
            <a:extLst>
              <a:ext uri="{FF2B5EF4-FFF2-40B4-BE49-F238E27FC236}">
                <a16:creationId xmlns:a16="http://schemas.microsoft.com/office/drawing/2014/main" id="{7E354CD3-0D2E-41D5-9128-110DBA2850FD}"/>
              </a:ext>
            </a:extLst>
          </p:cNvPr>
          <p:cNvSpPr/>
          <p:nvPr/>
        </p:nvSpPr>
        <p:spPr>
          <a:xfrm>
            <a:off x="2672542" y="8565272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Amram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1" name="Rectangle 40">
            <a:hlinkClick r:id="rId5" action="ppaction://hlinksldjump"/>
            <a:extLst>
              <a:ext uri="{FF2B5EF4-FFF2-40B4-BE49-F238E27FC236}">
                <a16:creationId xmlns:a16="http://schemas.microsoft.com/office/drawing/2014/main" id="{010A752B-1A8E-4EED-8AFA-2CEB48605EA9}"/>
              </a:ext>
            </a:extLst>
          </p:cNvPr>
          <p:cNvSpPr/>
          <p:nvPr/>
        </p:nvSpPr>
        <p:spPr>
          <a:xfrm>
            <a:off x="2693323" y="7909559"/>
            <a:ext cx="1512916" cy="532014"/>
          </a:xfrm>
          <a:prstGeom prst="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Miriam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2" name="Rectangle 41">
            <a:hlinkClick r:id="rId5" action="ppaction://hlinksldjump"/>
            <a:extLst>
              <a:ext uri="{FF2B5EF4-FFF2-40B4-BE49-F238E27FC236}">
                <a16:creationId xmlns:a16="http://schemas.microsoft.com/office/drawing/2014/main" id="{624B4AE7-7F3D-43C2-BA27-D9061AC79B50}"/>
              </a:ext>
            </a:extLst>
          </p:cNvPr>
          <p:cNvSpPr/>
          <p:nvPr/>
        </p:nvSpPr>
        <p:spPr>
          <a:xfrm>
            <a:off x="975357" y="7940433"/>
            <a:ext cx="1512916" cy="532014"/>
          </a:xfrm>
          <a:prstGeom prst="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>
                <a:solidFill>
                  <a:schemeClr val="tx1"/>
                </a:solidFill>
                <a:latin typeface="Comic Sans MS" panose="030F0702030302020204" pitchFamily="66" charset="0"/>
              </a:rPr>
              <a:t>Jochebed</a:t>
            </a:r>
            <a:endParaRPr lang="en-GB" sz="2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1535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037E-6 2.5E-6 L 0.3463 -0.4535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315" y="-226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2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17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4750"/>
                            </p:stCondLst>
                            <p:childTnLst>
                              <p:par>
                                <p:cTn id="12" presetID="1" presetClass="entr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000"/>
                            </p:stCondLst>
                            <p:childTnLst>
                              <p:par>
                                <p:cTn id="15" presetID="26" presetClass="emph" presetSubtype="0" repeatCount="indefinite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3" grpId="1" animBg="1"/>
      <p:bldP spid="3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hlinkClick r:id="rId2" action="ppaction://hlinksldjump"/>
            <a:extLst>
              <a:ext uri="{FF2B5EF4-FFF2-40B4-BE49-F238E27FC236}">
                <a16:creationId xmlns:a16="http://schemas.microsoft.com/office/drawing/2014/main" id="{835A07D6-7835-4CA4-9B98-4CC03D6099ED}"/>
              </a:ext>
            </a:extLst>
          </p:cNvPr>
          <p:cNvSpPr/>
          <p:nvPr/>
        </p:nvSpPr>
        <p:spPr>
          <a:xfrm>
            <a:off x="2683453" y="5470628"/>
            <a:ext cx="1512916" cy="532014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8ECBF584-EC51-4B06-ABF6-CD3AD029701D}"/>
              </a:ext>
            </a:extLst>
          </p:cNvPr>
          <p:cNvSpPr/>
          <p:nvPr/>
        </p:nvSpPr>
        <p:spPr>
          <a:xfrm>
            <a:off x="2672542" y="2133208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Abraham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6" name="Rectangle 35">
            <a:hlinkClick r:id="rId3" action="ppaction://hlinksldjump"/>
            <a:extLst>
              <a:ext uri="{FF2B5EF4-FFF2-40B4-BE49-F238E27FC236}">
                <a16:creationId xmlns:a16="http://schemas.microsoft.com/office/drawing/2014/main" id="{80F89A15-49CD-4A68-A7DC-BF32BDE8CC50}"/>
              </a:ext>
            </a:extLst>
          </p:cNvPr>
          <p:cNvSpPr/>
          <p:nvPr/>
        </p:nvSpPr>
        <p:spPr>
          <a:xfrm>
            <a:off x="2672542" y="2942013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Isaac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7" name="Rectangle 36">
            <a:hlinkClick r:id="rId3" action="ppaction://hlinksldjump"/>
            <a:extLst>
              <a:ext uri="{FF2B5EF4-FFF2-40B4-BE49-F238E27FC236}">
                <a16:creationId xmlns:a16="http://schemas.microsoft.com/office/drawing/2014/main" id="{4889E52D-A258-4920-8B0A-CA69D4942B19}"/>
              </a:ext>
            </a:extLst>
          </p:cNvPr>
          <p:cNvSpPr/>
          <p:nvPr/>
        </p:nvSpPr>
        <p:spPr>
          <a:xfrm>
            <a:off x="2683453" y="3774669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Jacob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4A3870B7-0658-4985-96C1-949F14C682F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275" y="4182681"/>
            <a:ext cx="1179484" cy="1913319"/>
          </a:xfrm>
          <a:prstGeom prst="rect">
            <a:avLst/>
          </a:prstGeom>
        </p:spPr>
      </p:pic>
      <p:grpSp>
        <p:nvGrpSpPr>
          <p:cNvPr id="19" name="Group 18">
            <a:extLst>
              <a:ext uri="{FF2B5EF4-FFF2-40B4-BE49-F238E27FC236}">
                <a16:creationId xmlns:a16="http://schemas.microsoft.com/office/drawing/2014/main" id="{C70B3BB7-C86E-409E-9993-F4D2ACDA9AD5}"/>
              </a:ext>
            </a:extLst>
          </p:cNvPr>
          <p:cNvGrpSpPr/>
          <p:nvPr/>
        </p:nvGrpSpPr>
        <p:grpSpPr>
          <a:xfrm>
            <a:off x="298559" y="2475102"/>
            <a:ext cx="2189714" cy="1128395"/>
            <a:chOff x="298559" y="2234092"/>
            <a:chExt cx="2189714" cy="1768479"/>
          </a:xfrm>
        </p:grpSpPr>
        <p:sp>
          <p:nvSpPr>
            <p:cNvPr id="20" name="Speech Bubble: Rectangle with Corners Rounded 19">
              <a:extLst>
                <a:ext uri="{FF2B5EF4-FFF2-40B4-BE49-F238E27FC236}">
                  <a16:creationId xmlns:a16="http://schemas.microsoft.com/office/drawing/2014/main" id="{152FC296-0C11-490C-A437-F428841C5BD1}"/>
                </a:ext>
              </a:extLst>
            </p:cNvPr>
            <p:cNvSpPr/>
            <p:nvPr/>
          </p:nvSpPr>
          <p:spPr>
            <a:xfrm>
              <a:off x="298559" y="2279454"/>
              <a:ext cx="2189714" cy="1723117"/>
            </a:xfrm>
            <a:prstGeom prst="wedgeRoundRectCallout">
              <a:avLst>
                <a:gd name="adj1" fmla="val -17890"/>
                <a:gd name="adj2" fmla="val 130808"/>
                <a:gd name="adj3" fmla="val 16667"/>
              </a:avLst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8FA749FB-4BD2-4721-A67C-AFB92FBCB066}"/>
                </a:ext>
              </a:extLst>
            </p:cNvPr>
            <p:cNvSpPr txBox="1"/>
            <p:nvPr/>
          </p:nvSpPr>
          <p:spPr>
            <a:xfrm>
              <a:off x="308259" y="2234092"/>
              <a:ext cx="2180013" cy="17365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200" dirty="0">
                  <a:latin typeface="Comic Sans MS" panose="030F0702030302020204" pitchFamily="66" charset="0"/>
                </a:rPr>
                <a:t>Choose a name to go in yellow flashing box</a:t>
              </a:r>
              <a:endParaRPr lang="en-GB" sz="2200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17" name="Rectangle 16">
            <a:hlinkClick r:id="rId5" action="ppaction://hlinksldjump"/>
            <a:extLst>
              <a:ext uri="{FF2B5EF4-FFF2-40B4-BE49-F238E27FC236}">
                <a16:creationId xmlns:a16="http://schemas.microsoft.com/office/drawing/2014/main" id="{5F2B4B64-D025-4F92-8B0F-EC11AE2E4CB7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4" name="Rectangle 33">
            <a:hlinkClick r:id="rId6" action="ppaction://hlinksldjump"/>
            <a:extLst>
              <a:ext uri="{FF2B5EF4-FFF2-40B4-BE49-F238E27FC236}">
                <a16:creationId xmlns:a16="http://schemas.microsoft.com/office/drawing/2014/main" id="{CC543AD6-7605-4300-9674-1099CE9E6549}"/>
              </a:ext>
            </a:extLst>
          </p:cNvPr>
          <p:cNvSpPr/>
          <p:nvPr/>
        </p:nvSpPr>
        <p:spPr>
          <a:xfrm>
            <a:off x="298559" y="9972894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Moses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5" name="Rectangle 34">
            <a:hlinkClick r:id="rId6" action="ppaction://hlinksldjump"/>
            <a:extLst>
              <a:ext uri="{FF2B5EF4-FFF2-40B4-BE49-F238E27FC236}">
                <a16:creationId xmlns:a16="http://schemas.microsoft.com/office/drawing/2014/main" id="{7EBC86F0-26A0-4CAC-AA82-5772F7DFEA72}"/>
              </a:ext>
            </a:extLst>
          </p:cNvPr>
          <p:cNvSpPr/>
          <p:nvPr/>
        </p:nvSpPr>
        <p:spPr>
          <a:xfrm>
            <a:off x="1995744" y="9972894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Aaron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8" name="Rectangle 37">
            <a:hlinkClick r:id="rId7" action="ppaction://hlinksldjump"/>
            <a:extLst>
              <a:ext uri="{FF2B5EF4-FFF2-40B4-BE49-F238E27FC236}">
                <a16:creationId xmlns:a16="http://schemas.microsoft.com/office/drawing/2014/main" id="{9FC8A073-9541-4B65-94C1-098B677A30BA}"/>
              </a:ext>
            </a:extLst>
          </p:cNvPr>
          <p:cNvSpPr/>
          <p:nvPr/>
        </p:nvSpPr>
        <p:spPr>
          <a:xfrm>
            <a:off x="1995744" y="9260771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Levi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0" name="Rectangle 39">
            <a:hlinkClick r:id="rId6" action="ppaction://hlinksldjump"/>
            <a:extLst>
              <a:ext uri="{FF2B5EF4-FFF2-40B4-BE49-F238E27FC236}">
                <a16:creationId xmlns:a16="http://schemas.microsoft.com/office/drawing/2014/main" id="{7E354CD3-0D2E-41D5-9128-110DBA2850FD}"/>
              </a:ext>
            </a:extLst>
          </p:cNvPr>
          <p:cNvSpPr/>
          <p:nvPr/>
        </p:nvSpPr>
        <p:spPr>
          <a:xfrm>
            <a:off x="2672542" y="8565272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Amram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1" name="Rectangle 40">
            <a:hlinkClick r:id="rId6" action="ppaction://hlinksldjump"/>
            <a:extLst>
              <a:ext uri="{FF2B5EF4-FFF2-40B4-BE49-F238E27FC236}">
                <a16:creationId xmlns:a16="http://schemas.microsoft.com/office/drawing/2014/main" id="{010A752B-1A8E-4EED-8AFA-2CEB48605EA9}"/>
              </a:ext>
            </a:extLst>
          </p:cNvPr>
          <p:cNvSpPr/>
          <p:nvPr/>
        </p:nvSpPr>
        <p:spPr>
          <a:xfrm>
            <a:off x="2693323" y="7909559"/>
            <a:ext cx="1512916" cy="532014"/>
          </a:xfrm>
          <a:prstGeom prst="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Miriam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2" name="Rectangle 41">
            <a:hlinkClick r:id="rId6" action="ppaction://hlinksldjump"/>
            <a:extLst>
              <a:ext uri="{FF2B5EF4-FFF2-40B4-BE49-F238E27FC236}">
                <a16:creationId xmlns:a16="http://schemas.microsoft.com/office/drawing/2014/main" id="{624B4AE7-7F3D-43C2-BA27-D9061AC79B50}"/>
              </a:ext>
            </a:extLst>
          </p:cNvPr>
          <p:cNvSpPr/>
          <p:nvPr/>
        </p:nvSpPr>
        <p:spPr>
          <a:xfrm>
            <a:off x="975357" y="7940433"/>
            <a:ext cx="1512916" cy="532014"/>
          </a:xfrm>
          <a:prstGeom prst="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>
                <a:solidFill>
                  <a:schemeClr val="tx1"/>
                </a:solidFill>
                <a:latin typeface="Comic Sans MS" panose="030F0702030302020204" pitchFamily="66" charset="0"/>
              </a:rPr>
              <a:t>Jochebed</a:t>
            </a:r>
            <a:endParaRPr lang="en-GB" sz="2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2" name="Rectangle 21">
            <a:hlinkClick r:id="rId7" action="ppaction://hlinksldjump"/>
            <a:extLst>
              <a:ext uri="{FF2B5EF4-FFF2-40B4-BE49-F238E27FC236}">
                <a16:creationId xmlns:a16="http://schemas.microsoft.com/office/drawing/2014/main" id="{F5AAC0D8-B21C-4644-95BC-8C73EB36CDB9}"/>
              </a:ext>
            </a:extLst>
          </p:cNvPr>
          <p:cNvSpPr/>
          <p:nvPr/>
        </p:nvSpPr>
        <p:spPr>
          <a:xfrm>
            <a:off x="975356" y="8589020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Kohath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1405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9259E-6 -2.08333E-7 L 0.09884 -0.3813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31" y="-190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2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17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4750"/>
                            </p:stCondLst>
                            <p:childTnLst>
                              <p:par>
                                <p:cTn id="12" presetID="1" presetClass="entr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000"/>
                            </p:stCondLst>
                            <p:childTnLst>
                              <p:par>
                                <p:cTn id="15" presetID="26" presetClass="emph" presetSubtype="0" repeatCount="indefinite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3" grpId="1" animBg="1"/>
      <p:bldP spid="3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8ECBF584-EC51-4B06-ABF6-CD3AD029701D}"/>
              </a:ext>
            </a:extLst>
          </p:cNvPr>
          <p:cNvSpPr/>
          <p:nvPr/>
        </p:nvSpPr>
        <p:spPr>
          <a:xfrm>
            <a:off x="2672542" y="2133208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Abraham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3" name="Rectangle 22">
            <a:hlinkClick r:id="rId2" action="ppaction://hlinksldjump"/>
            <a:extLst>
              <a:ext uri="{FF2B5EF4-FFF2-40B4-BE49-F238E27FC236}">
                <a16:creationId xmlns:a16="http://schemas.microsoft.com/office/drawing/2014/main" id="{835A07D6-7835-4CA4-9B98-4CC03D6099ED}"/>
              </a:ext>
            </a:extLst>
          </p:cNvPr>
          <p:cNvSpPr/>
          <p:nvPr/>
        </p:nvSpPr>
        <p:spPr>
          <a:xfrm>
            <a:off x="2672542" y="6291963"/>
            <a:ext cx="1512916" cy="532014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6" name="Rectangle 35">
            <a:hlinkClick r:id="rId3" action="ppaction://hlinksldjump"/>
            <a:extLst>
              <a:ext uri="{FF2B5EF4-FFF2-40B4-BE49-F238E27FC236}">
                <a16:creationId xmlns:a16="http://schemas.microsoft.com/office/drawing/2014/main" id="{80F89A15-49CD-4A68-A7DC-BF32BDE8CC50}"/>
              </a:ext>
            </a:extLst>
          </p:cNvPr>
          <p:cNvSpPr/>
          <p:nvPr/>
        </p:nvSpPr>
        <p:spPr>
          <a:xfrm>
            <a:off x="2672542" y="2942013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Isaac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7" name="Rectangle 36">
            <a:hlinkClick r:id="rId3" action="ppaction://hlinksldjump"/>
            <a:extLst>
              <a:ext uri="{FF2B5EF4-FFF2-40B4-BE49-F238E27FC236}">
                <a16:creationId xmlns:a16="http://schemas.microsoft.com/office/drawing/2014/main" id="{4889E52D-A258-4920-8B0A-CA69D4942B19}"/>
              </a:ext>
            </a:extLst>
          </p:cNvPr>
          <p:cNvSpPr/>
          <p:nvPr/>
        </p:nvSpPr>
        <p:spPr>
          <a:xfrm>
            <a:off x="2683453" y="3774669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Jacob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4A3870B7-0658-4985-96C1-949F14C682F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275" y="4182681"/>
            <a:ext cx="1179484" cy="1913319"/>
          </a:xfrm>
          <a:prstGeom prst="rect">
            <a:avLst/>
          </a:prstGeom>
        </p:spPr>
      </p:pic>
      <p:grpSp>
        <p:nvGrpSpPr>
          <p:cNvPr id="19" name="Group 18">
            <a:extLst>
              <a:ext uri="{FF2B5EF4-FFF2-40B4-BE49-F238E27FC236}">
                <a16:creationId xmlns:a16="http://schemas.microsoft.com/office/drawing/2014/main" id="{C70B3BB7-C86E-409E-9993-F4D2ACDA9AD5}"/>
              </a:ext>
            </a:extLst>
          </p:cNvPr>
          <p:cNvGrpSpPr/>
          <p:nvPr/>
        </p:nvGrpSpPr>
        <p:grpSpPr>
          <a:xfrm>
            <a:off x="298559" y="2050132"/>
            <a:ext cx="2189714" cy="2624709"/>
            <a:chOff x="298559" y="2234092"/>
            <a:chExt cx="2189714" cy="2797707"/>
          </a:xfrm>
        </p:grpSpPr>
        <p:sp>
          <p:nvSpPr>
            <p:cNvPr id="20" name="Speech Bubble: Rectangle with Corners Rounded 19">
              <a:extLst>
                <a:ext uri="{FF2B5EF4-FFF2-40B4-BE49-F238E27FC236}">
                  <a16:creationId xmlns:a16="http://schemas.microsoft.com/office/drawing/2014/main" id="{152FC296-0C11-490C-A437-F428841C5BD1}"/>
                </a:ext>
              </a:extLst>
            </p:cNvPr>
            <p:cNvSpPr/>
            <p:nvPr/>
          </p:nvSpPr>
          <p:spPr>
            <a:xfrm>
              <a:off x="298559" y="2279454"/>
              <a:ext cx="2189714" cy="1723117"/>
            </a:xfrm>
            <a:prstGeom prst="wedgeRoundRectCallout">
              <a:avLst>
                <a:gd name="adj1" fmla="val -18553"/>
                <a:gd name="adj2" fmla="val 102077"/>
                <a:gd name="adj3" fmla="val 16667"/>
              </a:avLst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8FA749FB-4BD2-4721-A67C-AFB92FBCB066}"/>
                </a:ext>
              </a:extLst>
            </p:cNvPr>
            <p:cNvSpPr txBox="1"/>
            <p:nvPr/>
          </p:nvSpPr>
          <p:spPr>
            <a:xfrm>
              <a:off x="308259" y="2234092"/>
              <a:ext cx="2180013" cy="27977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200" dirty="0">
                  <a:latin typeface="Comic Sans MS" panose="030F0702030302020204" pitchFamily="66" charset="0"/>
                </a:rPr>
                <a:t>Choose a name to go in yellow flashing box. This is Moses’ father.</a:t>
              </a:r>
              <a:endParaRPr lang="en-GB" sz="2200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17" name="Rectangle 16">
            <a:hlinkClick r:id="rId5" action="ppaction://hlinksldjump"/>
            <a:extLst>
              <a:ext uri="{FF2B5EF4-FFF2-40B4-BE49-F238E27FC236}">
                <a16:creationId xmlns:a16="http://schemas.microsoft.com/office/drawing/2014/main" id="{5F2B4B64-D025-4F92-8B0F-EC11AE2E4CB7}"/>
              </a:ext>
            </a:extLst>
          </p:cNvPr>
          <p:cNvSpPr/>
          <p:nvPr/>
        </p:nvSpPr>
        <p:spPr>
          <a:xfrm>
            <a:off x="0" y="-29827"/>
            <a:ext cx="6858000" cy="12221827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4" name="Rectangle 33">
            <a:hlinkClick r:id="rId6" action="ppaction://hlinksldjump"/>
            <a:extLst>
              <a:ext uri="{FF2B5EF4-FFF2-40B4-BE49-F238E27FC236}">
                <a16:creationId xmlns:a16="http://schemas.microsoft.com/office/drawing/2014/main" id="{CC543AD6-7605-4300-9674-1099CE9E6549}"/>
              </a:ext>
            </a:extLst>
          </p:cNvPr>
          <p:cNvSpPr/>
          <p:nvPr/>
        </p:nvSpPr>
        <p:spPr>
          <a:xfrm>
            <a:off x="298559" y="9972894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Moses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5" name="Rectangle 34">
            <a:hlinkClick r:id="rId6" action="ppaction://hlinksldjump"/>
            <a:extLst>
              <a:ext uri="{FF2B5EF4-FFF2-40B4-BE49-F238E27FC236}">
                <a16:creationId xmlns:a16="http://schemas.microsoft.com/office/drawing/2014/main" id="{7EBC86F0-26A0-4CAC-AA82-5772F7DFEA72}"/>
              </a:ext>
            </a:extLst>
          </p:cNvPr>
          <p:cNvSpPr/>
          <p:nvPr/>
        </p:nvSpPr>
        <p:spPr>
          <a:xfrm>
            <a:off x="1995744" y="9972894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Aaron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8" name="Rectangle 37">
            <a:hlinkClick r:id="rId7" action="ppaction://hlinksldjump"/>
            <a:extLst>
              <a:ext uri="{FF2B5EF4-FFF2-40B4-BE49-F238E27FC236}">
                <a16:creationId xmlns:a16="http://schemas.microsoft.com/office/drawing/2014/main" id="{9FC8A073-9541-4B65-94C1-098B677A30BA}"/>
              </a:ext>
            </a:extLst>
          </p:cNvPr>
          <p:cNvSpPr/>
          <p:nvPr/>
        </p:nvSpPr>
        <p:spPr>
          <a:xfrm>
            <a:off x="2672542" y="4616988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Levi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9" name="Rectangle 38">
            <a:hlinkClick r:id="rId8" action="ppaction://hlinksldjump"/>
            <a:extLst>
              <a:ext uri="{FF2B5EF4-FFF2-40B4-BE49-F238E27FC236}">
                <a16:creationId xmlns:a16="http://schemas.microsoft.com/office/drawing/2014/main" id="{CA54ECEF-2C9F-4B98-9680-928BC232EBD7}"/>
              </a:ext>
            </a:extLst>
          </p:cNvPr>
          <p:cNvSpPr/>
          <p:nvPr/>
        </p:nvSpPr>
        <p:spPr>
          <a:xfrm>
            <a:off x="975357" y="8620686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Kohath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0" name="Rectangle 39">
            <a:hlinkClick r:id="rId8" action="ppaction://hlinksldjump"/>
            <a:extLst>
              <a:ext uri="{FF2B5EF4-FFF2-40B4-BE49-F238E27FC236}">
                <a16:creationId xmlns:a16="http://schemas.microsoft.com/office/drawing/2014/main" id="{7E354CD3-0D2E-41D5-9128-110DBA2850FD}"/>
              </a:ext>
            </a:extLst>
          </p:cNvPr>
          <p:cNvSpPr/>
          <p:nvPr/>
        </p:nvSpPr>
        <p:spPr>
          <a:xfrm>
            <a:off x="2693323" y="8604890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Amram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1" name="Rectangle 40">
            <a:hlinkClick r:id="rId6" action="ppaction://hlinksldjump"/>
            <a:extLst>
              <a:ext uri="{FF2B5EF4-FFF2-40B4-BE49-F238E27FC236}">
                <a16:creationId xmlns:a16="http://schemas.microsoft.com/office/drawing/2014/main" id="{010A752B-1A8E-4EED-8AFA-2CEB48605EA9}"/>
              </a:ext>
            </a:extLst>
          </p:cNvPr>
          <p:cNvSpPr/>
          <p:nvPr/>
        </p:nvSpPr>
        <p:spPr>
          <a:xfrm>
            <a:off x="2693323" y="7909559"/>
            <a:ext cx="1512916" cy="532014"/>
          </a:xfrm>
          <a:prstGeom prst="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Miriam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2" name="Rectangle 41">
            <a:hlinkClick r:id="rId6" action="ppaction://hlinksldjump"/>
            <a:extLst>
              <a:ext uri="{FF2B5EF4-FFF2-40B4-BE49-F238E27FC236}">
                <a16:creationId xmlns:a16="http://schemas.microsoft.com/office/drawing/2014/main" id="{624B4AE7-7F3D-43C2-BA27-D9061AC79B50}"/>
              </a:ext>
            </a:extLst>
          </p:cNvPr>
          <p:cNvSpPr/>
          <p:nvPr/>
        </p:nvSpPr>
        <p:spPr>
          <a:xfrm>
            <a:off x="975357" y="7940433"/>
            <a:ext cx="1512916" cy="532014"/>
          </a:xfrm>
          <a:prstGeom prst="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>
                <a:solidFill>
                  <a:schemeClr val="tx1"/>
                </a:solidFill>
                <a:latin typeface="Comic Sans MS" panose="030F0702030302020204" pitchFamily="66" charset="0"/>
              </a:rPr>
              <a:t>Jochebed</a:t>
            </a:r>
            <a:endParaRPr lang="en-GB" sz="2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38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81481E-6 3.95833E-6 L 0.24769 -0.2609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384" y="-130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2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17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4750"/>
                            </p:stCondLst>
                            <p:childTnLst>
                              <p:par>
                                <p:cTn id="12" presetID="1" presetClass="entr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000"/>
                            </p:stCondLst>
                            <p:childTnLst>
                              <p:par>
                                <p:cTn id="15" presetID="26" presetClass="emph" presetSubtype="0" repeatCount="indefinite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3" grpId="1" animBg="1"/>
      <p:bldP spid="3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hlinkClick r:id="rId2" action="ppaction://hlinksldjump"/>
            <a:extLst>
              <a:ext uri="{FF2B5EF4-FFF2-40B4-BE49-F238E27FC236}">
                <a16:creationId xmlns:a16="http://schemas.microsoft.com/office/drawing/2014/main" id="{835A07D6-7835-4CA4-9B98-4CC03D6099ED}"/>
              </a:ext>
            </a:extLst>
          </p:cNvPr>
          <p:cNvSpPr/>
          <p:nvPr/>
        </p:nvSpPr>
        <p:spPr>
          <a:xfrm>
            <a:off x="4501342" y="6291963"/>
            <a:ext cx="1512916" cy="532014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8ECBF584-EC51-4B06-ABF6-CD3AD029701D}"/>
              </a:ext>
            </a:extLst>
          </p:cNvPr>
          <p:cNvSpPr/>
          <p:nvPr/>
        </p:nvSpPr>
        <p:spPr>
          <a:xfrm>
            <a:off x="2672542" y="2133208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Abraham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8" name="Rectangle 37">
            <a:hlinkClick r:id="rId3" action="ppaction://hlinksldjump"/>
            <a:extLst>
              <a:ext uri="{FF2B5EF4-FFF2-40B4-BE49-F238E27FC236}">
                <a16:creationId xmlns:a16="http://schemas.microsoft.com/office/drawing/2014/main" id="{9FC8A073-9541-4B65-94C1-098B677A30BA}"/>
              </a:ext>
            </a:extLst>
          </p:cNvPr>
          <p:cNvSpPr/>
          <p:nvPr/>
        </p:nvSpPr>
        <p:spPr>
          <a:xfrm>
            <a:off x="2672542" y="4616988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Levi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9" name="Rectangle 38">
            <a:hlinkClick r:id="rId4" action="ppaction://hlinksldjump"/>
            <a:extLst>
              <a:ext uri="{FF2B5EF4-FFF2-40B4-BE49-F238E27FC236}">
                <a16:creationId xmlns:a16="http://schemas.microsoft.com/office/drawing/2014/main" id="{CA54ECEF-2C9F-4B98-9680-928BC232EBD7}"/>
              </a:ext>
            </a:extLst>
          </p:cNvPr>
          <p:cNvSpPr/>
          <p:nvPr/>
        </p:nvSpPr>
        <p:spPr>
          <a:xfrm>
            <a:off x="2672542" y="5448900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Kohath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6" name="Rectangle 35">
            <a:hlinkClick r:id="rId5" action="ppaction://hlinksldjump"/>
            <a:extLst>
              <a:ext uri="{FF2B5EF4-FFF2-40B4-BE49-F238E27FC236}">
                <a16:creationId xmlns:a16="http://schemas.microsoft.com/office/drawing/2014/main" id="{80F89A15-49CD-4A68-A7DC-BF32BDE8CC50}"/>
              </a:ext>
            </a:extLst>
          </p:cNvPr>
          <p:cNvSpPr/>
          <p:nvPr/>
        </p:nvSpPr>
        <p:spPr>
          <a:xfrm>
            <a:off x="2672542" y="2942013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Isaac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7" name="Rectangle 36">
            <a:hlinkClick r:id="rId5" action="ppaction://hlinksldjump"/>
            <a:extLst>
              <a:ext uri="{FF2B5EF4-FFF2-40B4-BE49-F238E27FC236}">
                <a16:creationId xmlns:a16="http://schemas.microsoft.com/office/drawing/2014/main" id="{4889E52D-A258-4920-8B0A-CA69D4942B19}"/>
              </a:ext>
            </a:extLst>
          </p:cNvPr>
          <p:cNvSpPr/>
          <p:nvPr/>
        </p:nvSpPr>
        <p:spPr>
          <a:xfrm>
            <a:off x="2683453" y="3774669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Jacob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4A3870B7-0658-4985-96C1-949F14C682F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275" y="4182681"/>
            <a:ext cx="1179484" cy="1913319"/>
          </a:xfrm>
          <a:prstGeom prst="rect">
            <a:avLst/>
          </a:prstGeom>
        </p:spPr>
      </p:pic>
      <p:grpSp>
        <p:nvGrpSpPr>
          <p:cNvPr id="19" name="Group 18">
            <a:extLst>
              <a:ext uri="{FF2B5EF4-FFF2-40B4-BE49-F238E27FC236}">
                <a16:creationId xmlns:a16="http://schemas.microsoft.com/office/drawing/2014/main" id="{C70B3BB7-C86E-409E-9993-F4D2ACDA9AD5}"/>
              </a:ext>
            </a:extLst>
          </p:cNvPr>
          <p:cNvGrpSpPr/>
          <p:nvPr/>
        </p:nvGrpSpPr>
        <p:grpSpPr>
          <a:xfrm>
            <a:off x="298559" y="2133207"/>
            <a:ext cx="2189714" cy="2173475"/>
            <a:chOff x="298559" y="2234092"/>
            <a:chExt cx="2189714" cy="2147142"/>
          </a:xfrm>
        </p:grpSpPr>
        <p:sp>
          <p:nvSpPr>
            <p:cNvPr id="20" name="Speech Bubble: Rectangle with Corners Rounded 19">
              <a:extLst>
                <a:ext uri="{FF2B5EF4-FFF2-40B4-BE49-F238E27FC236}">
                  <a16:creationId xmlns:a16="http://schemas.microsoft.com/office/drawing/2014/main" id="{152FC296-0C11-490C-A437-F428841C5BD1}"/>
                </a:ext>
              </a:extLst>
            </p:cNvPr>
            <p:cNvSpPr/>
            <p:nvPr/>
          </p:nvSpPr>
          <p:spPr>
            <a:xfrm>
              <a:off x="298559" y="2279454"/>
              <a:ext cx="2189714" cy="1723117"/>
            </a:xfrm>
            <a:prstGeom prst="wedgeRoundRectCallout">
              <a:avLst>
                <a:gd name="adj1" fmla="val -17227"/>
                <a:gd name="adj2" fmla="val 85041"/>
                <a:gd name="adj3" fmla="val 16667"/>
              </a:avLst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8FA749FB-4BD2-4721-A67C-AFB92FBCB066}"/>
                </a:ext>
              </a:extLst>
            </p:cNvPr>
            <p:cNvSpPr txBox="1"/>
            <p:nvPr/>
          </p:nvSpPr>
          <p:spPr>
            <a:xfrm>
              <a:off x="308259" y="2234092"/>
              <a:ext cx="2180013" cy="21471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200" dirty="0">
                  <a:latin typeface="Comic Sans MS" panose="030F0702030302020204" pitchFamily="66" charset="0"/>
                </a:rPr>
                <a:t>Choose a name to go in yellow flashing box. This Moses mother</a:t>
              </a:r>
              <a:endParaRPr lang="en-GB" sz="2200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17" name="Rectangle 16">
            <a:hlinkClick r:id="rId7" action="ppaction://hlinksldjump"/>
            <a:extLst>
              <a:ext uri="{FF2B5EF4-FFF2-40B4-BE49-F238E27FC236}">
                <a16:creationId xmlns:a16="http://schemas.microsoft.com/office/drawing/2014/main" id="{5F2B4B64-D025-4F92-8B0F-EC11AE2E4CB7}"/>
              </a:ext>
            </a:extLst>
          </p:cNvPr>
          <p:cNvSpPr/>
          <p:nvPr/>
        </p:nvSpPr>
        <p:spPr>
          <a:xfrm>
            <a:off x="20781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4" name="Rectangle 33">
            <a:hlinkClick r:id="rId8" action="ppaction://hlinksldjump"/>
            <a:extLst>
              <a:ext uri="{FF2B5EF4-FFF2-40B4-BE49-F238E27FC236}">
                <a16:creationId xmlns:a16="http://schemas.microsoft.com/office/drawing/2014/main" id="{CC543AD6-7605-4300-9674-1099CE9E6549}"/>
              </a:ext>
            </a:extLst>
          </p:cNvPr>
          <p:cNvSpPr/>
          <p:nvPr/>
        </p:nvSpPr>
        <p:spPr>
          <a:xfrm>
            <a:off x="298559" y="9972894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Moses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5" name="Rectangle 34">
            <a:hlinkClick r:id="rId8" action="ppaction://hlinksldjump"/>
            <a:extLst>
              <a:ext uri="{FF2B5EF4-FFF2-40B4-BE49-F238E27FC236}">
                <a16:creationId xmlns:a16="http://schemas.microsoft.com/office/drawing/2014/main" id="{7EBC86F0-26A0-4CAC-AA82-5772F7DFEA72}"/>
              </a:ext>
            </a:extLst>
          </p:cNvPr>
          <p:cNvSpPr/>
          <p:nvPr/>
        </p:nvSpPr>
        <p:spPr>
          <a:xfrm>
            <a:off x="1995744" y="9972894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Aaron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0" name="Rectangle 39">
            <a:hlinkClick r:id="rId9" action="ppaction://hlinksldjump"/>
            <a:extLst>
              <a:ext uri="{FF2B5EF4-FFF2-40B4-BE49-F238E27FC236}">
                <a16:creationId xmlns:a16="http://schemas.microsoft.com/office/drawing/2014/main" id="{7E354CD3-0D2E-41D5-9128-110DBA2850FD}"/>
              </a:ext>
            </a:extLst>
          </p:cNvPr>
          <p:cNvSpPr/>
          <p:nvPr/>
        </p:nvSpPr>
        <p:spPr>
          <a:xfrm>
            <a:off x="2672542" y="8565272"/>
            <a:ext cx="1512916" cy="5320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Amram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1" name="Rectangle 40">
            <a:hlinkClick r:id="rId8" action="ppaction://hlinksldjump"/>
            <a:extLst>
              <a:ext uri="{FF2B5EF4-FFF2-40B4-BE49-F238E27FC236}">
                <a16:creationId xmlns:a16="http://schemas.microsoft.com/office/drawing/2014/main" id="{010A752B-1A8E-4EED-8AFA-2CEB48605EA9}"/>
              </a:ext>
            </a:extLst>
          </p:cNvPr>
          <p:cNvSpPr/>
          <p:nvPr/>
        </p:nvSpPr>
        <p:spPr>
          <a:xfrm>
            <a:off x="2693323" y="7909559"/>
            <a:ext cx="1512916" cy="532014"/>
          </a:xfrm>
          <a:prstGeom prst="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Miriam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2" name="Rectangle 41">
            <a:hlinkClick r:id="rId9" action="ppaction://hlinksldjump"/>
            <a:extLst>
              <a:ext uri="{FF2B5EF4-FFF2-40B4-BE49-F238E27FC236}">
                <a16:creationId xmlns:a16="http://schemas.microsoft.com/office/drawing/2014/main" id="{624B4AE7-7F3D-43C2-BA27-D9061AC79B50}"/>
              </a:ext>
            </a:extLst>
          </p:cNvPr>
          <p:cNvSpPr/>
          <p:nvPr/>
        </p:nvSpPr>
        <p:spPr>
          <a:xfrm>
            <a:off x="975357" y="7940433"/>
            <a:ext cx="1512916" cy="532014"/>
          </a:xfrm>
          <a:prstGeom prst="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>
                <a:solidFill>
                  <a:schemeClr val="tx1"/>
                </a:solidFill>
                <a:latin typeface="Comic Sans MS" panose="030F0702030302020204" pitchFamily="66" charset="0"/>
              </a:rPr>
              <a:t>Jochebed</a:t>
            </a:r>
            <a:endParaRPr lang="en-GB" sz="2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8697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04167E-6 L 0 -0.187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3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2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17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4750"/>
                            </p:stCondLst>
                            <p:childTnLst>
                              <p:par>
                                <p:cTn id="12" presetID="1" presetClass="entr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000"/>
                            </p:stCondLst>
                            <p:childTnLst>
                              <p:par>
                                <p:cTn id="15" presetID="26" presetClass="emph" presetSubtype="0" repeatCount="indefinite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3" grpId="1" animBg="1"/>
      <p:bldP spid="4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921</TotalTime>
  <Words>570</Words>
  <Application>Microsoft Office PowerPoint</Application>
  <PresentationFormat>Widescreen</PresentationFormat>
  <Paragraphs>250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Bryan Hancock</dc:creator>
  <cp:lastModifiedBy>Bryan Hancock</cp:lastModifiedBy>
  <cp:revision>44</cp:revision>
  <dcterms:created xsi:type="dcterms:W3CDTF">2020-07-18T07:50:26Z</dcterms:created>
  <dcterms:modified xsi:type="dcterms:W3CDTF">2020-07-22T21:46:42Z</dcterms:modified>
</cp:coreProperties>
</file>