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451" r:id="rId2"/>
    <p:sldId id="579" r:id="rId3"/>
    <p:sldId id="597" r:id="rId4"/>
    <p:sldId id="617" r:id="rId5"/>
    <p:sldId id="607" r:id="rId6"/>
    <p:sldId id="618" r:id="rId7"/>
    <p:sldId id="589" r:id="rId8"/>
    <p:sldId id="300" r:id="rId9"/>
    <p:sldId id="561" r:id="rId10"/>
    <p:sldId id="619" r:id="rId11"/>
    <p:sldId id="620" r:id="rId12"/>
    <p:sldId id="621" r:id="rId13"/>
    <p:sldId id="622" r:id="rId14"/>
    <p:sldId id="549" r:id="rId15"/>
    <p:sldId id="590" r:id="rId16"/>
    <p:sldId id="601" r:id="rId17"/>
    <p:sldId id="602" r:id="rId18"/>
    <p:sldId id="612" r:id="rId19"/>
    <p:sldId id="614" r:id="rId20"/>
    <p:sldId id="623" r:id="rId21"/>
    <p:sldId id="624" r:id="rId22"/>
    <p:sldId id="625" r:id="rId23"/>
    <p:sldId id="468" r:id="rId24"/>
    <p:sldId id="557" r:id="rId25"/>
    <p:sldId id="471" r:id="rId26"/>
    <p:sldId id="400" r:id="rId27"/>
    <p:sldId id="447" r:id="rId28"/>
    <p:sldId id="448" r:id="rId29"/>
    <p:sldId id="480" r:id="rId30"/>
    <p:sldId id="347" r:id="rId31"/>
    <p:sldId id="528" r:id="rId32"/>
    <p:sldId id="449" r:id="rId33"/>
    <p:sldId id="492" r:id="rId34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B19FF"/>
    <a:srgbClr val="9E6934"/>
    <a:srgbClr val="C78E55"/>
    <a:srgbClr val="AD7339"/>
    <a:srgbClr val="BF7F3F"/>
    <a:srgbClr val="C18243"/>
    <a:srgbClr val="8A5C2E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86432" autoAdjust="0"/>
  </p:normalViewPr>
  <p:slideViewPr>
    <p:cSldViewPr showGuides="1">
      <p:cViewPr varScale="1">
        <p:scale>
          <a:sx n="67" d="100"/>
          <a:sy n="67" d="100"/>
        </p:scale>
        <p:origin x="900" y="44"/>
      </p:cViewPr>
      <p:guideLst>
        <p:guide orient="horz" pos="3648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34" y="108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70AA481-44B0-4C2F-8BD0-68DADF9C45A4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87C52CC-17FE-4B82-AC36-77D1B3FA9EB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0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6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7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0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8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56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7F80-DD4F-4F6F-A8B9-2B0DB8B8B9A9}" type="datetimeFigureOut">
              <a:rPr lang="en-GB" smtClean="0"/>
              <a:t>08/08/2020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f-4x4iefQE" TargetMode="Externa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tbzli8sR1o" TargetMode="External"/><Relationship Id="rId3" Type="http://schemas.openxmlformats.org/officeDocument/2006/relationships/slide" Target="slide8.xml"/><Relationship Id="rId7" Type="http://schemas.openxmlformats.org/officeDocument/2006/relationships/hyperlink" Target="../../Junior%20church%20songs/My%20God%20Is%20So%20Big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7VM0m5ag2uQ" TargetMode="External"/><Relationship Id="rId5" Type="http://schemas.openxmlformats.org/officeDocument/2006/relationships/hyperlink" Target="https://youtu.be/to3_4yR0ClY" TargetMode="External"/><Relationship Id="rId4" Type="http://schemas.openxmlformats.org/officeDocument/2006/relationships/hyperlink" Target="https://youtu.be/cgsbaBIaoV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A3C-1C14-44BB-906F-CFB45D25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4754562"/>
          </a:xfrm>
        </p:spPr>
        <p:txBody>
          <a:bodyPr>
            <a:normAutofit/>
          </a:bodyPr>
          <a:lstStyle/>
          <a:p>
            <a:r>
              <a:rPr lang="en-US" dirty="0"/>
              <a:t>Good Morning</a:t>
            </a:r>
            <a:br>
              <a:rPr lang="en-US" dirty="0"/>
            </a:br>
            <a:r>
              <a:rPr lang="en-US" dirty="0"/>
              <a:t>Please click on the slide show icon on the top bar to start the </a:t>
            </a:r>
            <a:r>
              <a:rPr lang="en-US" dirty="0" err="1"/>
              <a:t>Powerpoint</a:t>
            </a:r>
            <a:r>
              <a:rPr lang="en-US" dirty="0"/>
              <a:t> Presentation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3991E-0B28-4E28-98EC-FA84B049034B}"/>
              </a:ext>
            </a:extLst>
          </p:cNvPr>
          <p:cNvSpPr txBox="1"/>
          <p:nvPr/>
        </p:nvSpPr>
        <p:spPr>
          <a:xfrm>
            <a:off x="3991278" y="37338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</a:t>
            </a:r>
            <a:endParaRPr lang="en-GB" sz="2400" dirty="0"/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0B175-0293-49B7-82AE-51FD629CC7CB}"/>
              </a:ext>
            </a:extLst>
          </p:cNvPr>
          <p:cNvSpPr/>
          <p:nvPr/>
        </p:nvSpPr>
        <p:spPr>
          <a:xfrm>
            <a:off x="-342900" y="-266700"/>
            <a:ext cx="9829800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0753E02-80F6-4EFE-B8F1-91935898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1" cy="339385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9FC557E1-8880-46B0-9796-C2C3E3DC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700" y="-457200"/>
            <a:ext cx="9677400" cy="747440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15CCD7-A610-4C2F-B7EA-08696511B40B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4476650-E32E-4918-977D-ED43E6977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2" cy="33938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2276735-C391-452F-894E-AA9AD26FAC2F}"/>
              </a:ext>
            </a:extLst>
          </p:cNvPr>
          <p:cNvGrpSpPr/>
          <p:nvPr/>
        </p:nvGrpSpPr>
        <p:grpSpPr>
          <a:xfrm>
            <a:off x="137886" y="132159"/>
            <a:ext cx="8929913" cy="2246770"/>
            <a:chOff x="3854729" y="181036"/>
            <a:chExt cx="4308083" cy="1960968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C1143AD9-00FD-4DE5-AD3C-9039FC3B6A5B}"/>
                </a:ext>
              </a:extLst>
            </p:cNvPr>
            <p:cNvSpPr/>
            <p:nvPr/>
          </p:nvSpPr>
          <p:spPr>
            <a:xfrm>
              <a:off x="3854729" y="219308"/>
              <a:ext cx="4308083" cy="1908132"/>
            </a:xfrm>
            <a:prstGeom prst="wedgeRoundRectCallout">
              <a:avLst>
                <a:gd name="adj1" fmla="val -29786"/>
                <a:gd name="adj2" fmla="val 903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3E8CD3-438E-4691-B619-7B6056422533}"/>
                </a:ext>
              </a:extLst>
            </p:cNvPr>
            <p:cNvSpPr txBox="1"/>
            <p:nvPr/>
          </p:nvSpPr>
          <p:spPr>
            <a:xfrm>
              <a:off x="3943643" y="181036"/>
              <a:ext cx="4189410" cy="196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After many years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2800" b="1" dirty="0">
                  <a:latin typeface="Comic Sans MS" panose="030F0702030302020204" pitchFamily="66" charset="0"/>
                </a:rPr>
                <a:t>and his brothers died, The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Pharaoh</a:t>
              </a:r>
              <a:r>
                <a:rPr lang="en-GB" sz="2800" b="1" dirty="0">
                  <a:latin typeface="Comic Sans MS" panose="030F0702030302020204" pitchFamily="66" charset="0"/>
                </a:rPr>
                <a:t> died too. A new </a:t>
              </a:r>
              <a:r>
                <a:rPr lang="en-GB" sz="28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2800" b="1" dirty="0">
                  <a:latin typeface="Comic Sans MS" panose="030F0702030302020204" pitchFamily="66" charset="0"/>
                </a:rPr>
                <a:t> became king but he didn’t know how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</a:t>
              </a:r>
              <a:r>
                <a:rPr lang="en-GB" sz="2800" b="1" dirty="0">
                  <a:latin typeface="Comic Sans MS" panose="030F0702030302020204" pitchFamily="66" charset="0"/>
                </a:rPr>
                <a:t> had saved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Egypt</a:t>
              </a:r>
              <a:r>
                <a:rPr lang="en-GB" sz="2800" b="1" dirty="0">
                  <a:latin typeface="Comic Sans MS" panose="030F0702030302020204" pitchFamily="66" charset="0"/>
                </a:rPr>
                <a:t>. But he did see how big the family of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</a:t>
              </a:r>
              <a:r>
                <a:rPr lang="en-GB" sz="2800" b="1" dirty="0">
                  <a:latin typeface="Comic Sans MS" panose="030F0702030302020204" pitchFamily="66" charset="0"/>
                </a:rPr>
                <a:t> had grown and he was afraid.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8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6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6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0753E02-80F6-4EFE-B8F1-91935898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1" cy="339385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9FC557E1-8880-46B0-9796-C2C3E3DC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2276735-C391-452F-894E-AA9AD26FAC2F}"/>
              </a:ext>
            </a:extLst>
          </p:cNvPr>
          <p:cNvGrpSpPr/>
          <p:nvPr/>
        </p:nvGrpSpPr>
        <p:grpSpPr>
          <a:xfrm>
            <a:off x="6534172" y="142775"/>
            <a:ext cx="2437326" cy="1385573"/>
            <a:chOff x="3854729" y="181036"/>
            <a:chExt cx="4308083" cy="1946404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C1143AD9-00FD-4DE5-AD3C-9039FC3B6A5B}"/>
                </a:ext>
              </a:extLst>
            </p:cNvPr>
            <p:cNvSpPr/>
            <p:nvPr/>
          </p:nvSpPr>
          <p:spPr>
            <a:xfrm>
              <a:off x="3854729" y="219308"/>
              <a:ext cx="4308083" cy="1908132"/>
            </a:xfrm>
            <a:prstGeom prst="wedgeRoundRectCallout">
              <a:avLst>
                <a:gd name="adj1" fmla="val -15565"/>
                <a:gd name="adj2" fmla="val 17745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3E8CD3-438E-4691-B619-7B6056422533}"/>
                </a:ext>
              </a:extLst>
            </p:cNvPr>
            <p:cNvSpPr txBox="1"/>
            <p:nvPr/>
          </p:nvSpPr>
          <p:spPr>
            <a:xfrm>
              <a:off x="3943643" y="181036"/>
              <a:ext cx="4189410" cy="45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Why was </a:t>
              </a:r>
              <a:r>
                <a:rPr lang="en-GB" sz="28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afraid? </a:t>
              </a:r>
            </a:p>
          </p:txBody>
        </p:sp>
      </p:grp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85BDE-8F8B-4827-97A6-588011BA3EAC}"/>
              </a:ext>
            </a:extLst>
          </p:cNvPr>
          <p:cNvGrpSpPr/>
          <p:nvPr/>
        </p:nvGrpSpPr>
        <p:grpSpPr>
          <a:xfrm>
            <a:off x="533400" y="308944"/>
            <a:ext cx="5515755" cy="1914625"/>
            <a:chOff x="3943643" y="181036"/>
            <a:chExt cx="4219169" cy="1946404"/>
          </a:xfrm>
          <a:solidFill>
            <a:schemeClr val="bg1"/>
          </a:solidFill>
        </p:grpSpPr>
        <p:sp>
          <p:nvSpPr>
            <p:cNvPr id="16" name="Rounded Rectangular Callout 38">
              <a:extLst>
                <a:ext uri="{FF2B5EF4-FFF2-40B4-BE49-F238E27FC236}">
                  <a16:creationId xmlns:a16="http://schemas.microsoft.com/office/drawing/2014/main" id="{8D47246C-5368-41FD-B9EA-A28996E60491}"/>
                </a:ext>
              </a:extLst>
            </p:cNvPr>
            <p:cNvSpPr/>
            <p:nvPr/>
          </p:nvSpPr>
          <p:spPr>
            <a:xfrm>
              <a:off x="3973402" y="219308"/>
              <a:ext cx="4189410" cy="1908132"/>
            </a:xfrm>
            <a:prstGeom prst="wedgeRoundRectCallout">
              <a:avLst>
                <a:gd name="adj1" fmla="val -25202"/>
                <a:gd name="adj2" fmla="val 10643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5F295-AA1E-4941-BB50-A2E90323DDBF}"/>
                </a:ext>
              </a:extLst>
            </p:cNvPr>
            <p:cNvSpPr txBox="1"/>
            <p:nvPr/>
          </p:nvSpPr>
          <p:spPr>
            <a:xfrm>
              <a:off x="3943643" y="181036"/>
              <a:ext cx="4189410" cy="184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He was worried that there would be more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Israelites</a:t>
              </a:r>
              <a:r>
                <a:rPr lang="en-GB" sz="2800" b="1" dirty="0">
                  <a:latin typeface="Comic Sans MS" panose="030F0702030302020204" pitchFamily="66" charset="0"/>
                </a:rPr>
                <a:t> than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Egyptians</a:t>
              </a:r>
              <a:r>
                <a:rPr lang="en-GB" sz="2800" b="1" dirty="0">
                  <a:latin typeface="Comic Sans MS" panose="030F0702030302020204" pitchFamily="66" charset="0"/>
                </a:rPr>
                <a:t> and they would rule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Egypt</a:t>
              </a:r>
              <a:r>
                <a:rPr lang="en-GB" sz="2800" b="1" dirty="0">
                  <a:latin typeface="Comic Sans MS" panose="030F0702030302020204" pitchFamily="66" charset="0"/>
                </a:rPr>
                <a:t> instead of him.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381000" y="-308202"/>
            <a:ext cx="9677400" cy="747440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15CCD7-A610-4C2F-B7EA-08696511B40B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0753E02-80F6-4EFE-B8F1-91935898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1" cy="339385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9FC557E1-8880-46B0-9796-C2C3E3DC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2276735-C391-452F-894E-AA9AD26FAC2F}"/>
              </a:ext>
            </a:extLst>
          </p:cNvPr>
          <p:cNvGrpSpPr/>
          <p:nvPr/>
        </p:nvGrpSpPr>
        <p:grpSpPr>
          <a:xfrm>
            <a:off x="6534172" y="142775"/>
            <a:ext cx="2437326" cy="1385573"/>
            <a:chOff x="3854729" y="181036"/>
            <a:chExt cx="4308083" cy="1946404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C1143AD9-00FD-4DE5-AD3C-9039FC3B6A5B}"/>
                </a:ext>
              </a:extLst>
            </p:cNvPr>
            <p:cNvSpPr/>
            <p:nvPr/>
          </p:nvSpPr>
          <p:spPr>
            <a:xfrm>
              <a:off x="3854729" y="219308"/>
              <a:ext cx="4308083" cy="1908132"/>
            </a:xfrm>
            <a:prstGeom prst="wedgeRoundRectCallout">
              <a:avLst>
                <a:gd name="adj1" fmla="val -15565"/>
                <a:gd name="adj2" fmla="val 17745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3E8CD3-438E-4691-B619-7B6056422533}"/>
                </a:ext>
              </a:extLst>
            </p:cNvPr>
            <p:cNvSpPr txBox="1"/>
            <p:nvPr/>
          </p:nvSpPr>
          <p:spPr>
            <a:xfrm>
              <a:off x="3943644" y="181036"/>
              <a:ext cx="4189410" cy="194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did </a:t>
              </a:r>
              <a:r>
                <a:rPr lang="en-GB" sz="28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do? </a:t>
              </a:r>
            </a:p>
          </p:txBody>
        </p:sp>
      </p:grp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85BDE-8F8B-4827-97A6-588011BA3EAC}"/>
              </a:ext>
            </a:extLst>
          </p:cNvPr>
          <p:cNvGrpSpPr/>
          <p:nvPr/>
        </p:nvGrpSpPr>
        <p:grpSpPr>
          <a:xfrm>
            <a:off x="304800" y="308944"/>
            <a:ext cx="6096000" cy="2246769"/>
            <a:chOff x="3943643" y="181036"/>
            <a:chExt cx="4219169" cy="2284061"/>
          </a:xfrm>
          <a:solidFill>
            <a:schemeClr val="bg1"/>
          </a:solidFill>
        </p:grpSpPr>
        <p:sp>
          <p:nvSpPr>
            <p:cNvPr id="16" name="Rounded Rectangular Callout 38">
              <a:extLst>
                <a:ext uri="{FF2B5EF4-FFF2-40B4-BE49-F238E27FC236}">
                  <a16:creationId xmlns:a16="http://schemas.microsoft.com/office/drawing/2014/main" id="{8D47246C-5368-41FD-B9EA-A28996E60491}"/>
                </a:ext>
              </a:extLst>
            </p:cNvPr>
            <p:cNvSpPr/>
            <p:nvPr/>
          </p:nvSpPr>
          <p:spPr>
            <a:xfrm>
              <a:off x="3973402" y="219308"/>
              <a:ext cx="4189410" cy="1908132"/>
            </a:xfrm>
            <a:prstGeom prst="wedgeRoundRectCallout">
              <a:avLst>
                <a:gd name="adj1" fmla="val -25202"/>
                <a:gd name="adj2" fmla="val 10643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5F295-AA1E-4941-BB50-A2E90323DDBF}"/>
                </a:ext>
              </a:extLst>
            </p:cNvPr>
            <p:cNvSpPr txBox="1"/>
            <p:nvPr/>
          </p:nvSpPr>
          <p:spPr>
            <a:xfrm>
              <a:off x="3943643" y="181036"/>
              <a:ext cx="4189410" cy="228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He made the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Israelites</a:t>
              </a:r>
              <a:r>
                <a:rPr lang="en-GB" sz="2800" b="1" dirty="0">
                  <a:latin typeface="Comic Sans MS" panose="030F0702030302020204" pitchFamily="66" charset="0"/>
                </a:rPr>
                <a:t> slaves. He made them work hard on farms and on making large buildings. He was cruel to them.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700" y="-152400"/>
            <a:ext cx="9677400" cy="747440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15CCD7-A610-4C2F-B7EA-08696511B40B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0753E02-80F6-4EFE-B8F1-91935898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1" cy="33938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AFDD6-20B8-432E-A75D-8E91EBD7B1D4}"/>
              </a:ext>
            </a:extLst>
          </p:cNvPr>
          <p:cNvSpPr/>
          <p:nvPr/>
        </p:nvSpPr>
        <p:spPr>
          <a:xfrm>
            <a:off x="740501" y="739832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Let’s watch the video to see what happens next. </a:t>
            </a:r>
          </a:p>
        </p:txBody>
      </p:sp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9FC557E1-8880-46B0-9796-C2C3E3DC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B578F23-13EF-43C7-AB5B-0FEB5FCB54E5}"/>
              </a:ext>
            </a:extLst>
          </p:cNvPr>
          <p:cNvGrpSpPr/>
          <p:nvPr/>
        </p:nvGrpSpPr>
        <p:grpSpPr>
          <a:xfrm>
            <a:off x="2857500" y="5221653"/>
            <a:ext cx="3429000" cy="978960"/>
            <a:chOff x="3854729" y="219308"/>
            <a:chExt cx="4495800" cy="1988852"/>
          </a:xfrm>
          <a:solidFill>
            <a:schemeClr val="bg1"/>
          </a:solidFill>
        </p:grpSpPr>
        <p:sp>
          <p:nvSpPr>
            <p:cNvPr id="20" name="Rounded Rectangular Callout 38">
              <a:extLst>
                <a:ext uri="{FF2B5EF4-FFF2-40B4-BE49-F238E27FC236}">
                  <a16:creationId xmlns:a16="http://schemas.microsoft.com/office/drawing/2014/main" id="{0B7AB069-EBBE-4F63-AA3F-69E4733E5692}"/>
                </a:ext>
              </a:extLst>
            </p:cNvPr>
            <p:cNvSpPr/>
            <p:nvPr/>
          </p:nvSpPr>
          <p:spPr>
            <a:xfrm>
              <a:off x="3854729" y="219308"/>
              <a:ext cx="4495800" cy="1908133"/>
            </a:xfrm>
            <a:prstGeom prst="wedgeRoundRectCallout">
              <a:avLst>
                <a:gd name="adj1" fmla="val 82186"/>
                <a:gd name="adj2" fmla="val -26278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248091-9CDF-49FF-958E-A4550AB7AC23}"/>
                </a:ext>
              </a:extLst>
            </p:cNvPr>
            <p:cNvSpPr txBox="1"/>
            <p:nvPr/>
          </p:nvSpPr>
          <p:spPr>
            <a:xfrm>
              <a:off x="4012530" y="269799"/>
              <a:ext cx="4189410" cy="19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get the video.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276735-C391-452F-894E-AA9AD26FAC2F}"/>
              </a:ext>
            </a:extLst>
          </p:cNvPr>
          <p:cNvGrpSpPr/>
          <p:nvPr/>
        </p:nvGrpSpPr>
        <p:grpSpPr>
          <a:xfrm>
            <a:off x="6534172" y="170019"/>
            <a:ext cx="2437326" cy="1561567"/>
            <a:chOff x="3854729" y="219308"/>
            <a:chExt cx="4308083" cy="2193634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C1143AD9-00FD-4DE5-AD3C-9039FC3B6A5B}"/>
                </a:ext>
              </a:extLst>
            </p:cNvPr>
            <p:cNvSpPr/>
            <p:nvPr/>
          </p:nvSpPr>
          <p:spPr>
            <a:xfrm>
              <a:off x="3854729" y="219308"/>
              <a:ext cx="4308083" cy="1908132"/>
            </a:xfrm>
            <a:prstGeom prst="wedgeRoundRectCallout">
              <a:avLst>
                <a:gd name="adj1" fmla="val -15565"/>
                <a:gd name="adj2" fmla="val 17745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3E8CD3-438E-4691-B619-7B6056422533}"/>
                </a:ext>
              </a:extLst>
            </p:cNvPr>
            <p:cNvSpPr txBox="1"/>
            <p:nvPr/>
          </p:nvSpPr>
          <p:spPr>
            <a:xfrm>
              <a:off x="3943555" y="467350"/>
              <a:ext cx="4189410" cy="194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not</a:t>
              </a:r>
            </a:p>
            <a:p>
              <a:pPr algn="ctr"/>
              <a:r>
                <a:rPr lang="en-GB" sz="2800" b="1" spc="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FAIR!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85BDE-8F8B-4827-97A6-588011BA3EAC}"/>
              </a:ext>
            </a:extLst>
          </p:cNvPr>
          <p:cNvGrpSpPr/>
          <p:nvPr/>
        </p:nvGrpSpPr>
        <p:grpSpPr>
          <a:xfrm>
            <a:off x="304800" y="308945"/>
            <a:ext cx="6096000" cy="1422642"/>
            <a:chOff x="3943643" y="181036"/>
            <a:chExt cx="4219169" cy="1946404"/>
          </a:xfrm>
          <a:solidFill>
            <a:schemeClr val="bg1"/>
          </a:solidFill>
        </p:grpSpPr>
        <p:sp>
          <p:nvSpPr>
            <p:cNvPr id="16" name="Rounded Rectangular Callout 38">
              <a:extLst>
                <a:ext uri="{FF2B5EF4-FFF2-40B4-BE49-F238E27FC236}">
                  <a16:creationId xmlns:a16="http://schemas.microsoft.com/office/drawing/2014/main" id="{8D47246C-5368-41FD-B9EA-A28996E60491}"/>
                </a:ext>
              </a:extLst>
            </p:cNvPr>
            <p:cNvSpPr/>
            <p:nvPr/>
          </p:nvSpPr>
          <p:spPr>
            <a:xfrm>
              <a:off x="3973402" y="219308"/>
              <a:ext cx="4189410" cy="1908132"/>
            </a:xfrm>
            <a:prstGeom prst="wedgeRoundRectCallout">
              <a:avLst>
                <a:gd name="adj1" fmla="val -24723"/>
                <a:gd name="adj2" fmla="val 16158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5F295-AA1E-4941-BB50-A2E90323DDBF}"/>
                </a:ext>
              </a:extLst>
            </p:cNvPr>
            <p:cNvSpPr txBox="1"/>
            <p:nvPr/>
          </p:nvSpPr>
          <p:spPr>
            <a:xfrm>
              <a:off x="3943643" y="181036"/>
              <a:ext cx="4189410" cy="71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No it wasn’t. 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700" y="-152400"/>
            <a:ext cx="9677400" cy="747440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15CCD7-A610-4C2F-B7EA-08696511B40B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4EB1CD5-16BC-46E6-89A2-C24B5791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1" cy="339385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09246C98-94D2-499D-B137-583FB320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306871" y="-228600"/>
            <a:ext cx="9757742" cy="7620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picture containing toy,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BC2C13B1-E1BC-4603-A4F5-F721D9A27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52421"/>
            <a:ext cx="4151654" cy="33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6 2.22222E-6 L -0.36493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48148E-6 L 0.33906 0.00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-3.33333E-6 L -0.54531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F0A4D-A022-463B-B3A7-C8CF5BA2309D}"/>
              </a:ext>
            </a:extLst>
          </p:cNvPr>
          <p:cNvGrpSpPr/>
          <p:nvPr/>
        </p:nvGrpSpPr>
        <p:grpSpPr>
          <a:xfrm>
            <a:off x="2440189" y="3242450"/>
            <a:ext cx="4254202" cy="2448482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F11A4C-020E-4A26-843A-639A66D2EB8B}"/>
                </a:ext>
              </a:extLst>
            </p:cNvPr>
            <p:cNvSpPr txBox="1"/>
            <p:nvPr/>
          </p:nvSpPr>
          <p:spPr>
            <a:xfrm>
              <a:off x="3854728" y="230509"/>
              <a:ext cx="4495800" cy="169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God sent </a:t>
              </a:r>
              <a:r>
                <a:rPr lang="en-GB" sz="30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30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’s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daughter to save </a:t>
              </a:r>
              <a:r>
                <a:rPr lang="en-GB" sz="30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God can use anyone to do his work.</a:t>
              </a:r>
            </a:p>
          </p:txBody>
        </p:sp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C2FE1B74-4FB8-445A-A754-E06E010CB4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66945"/>
                <a:gd name="adj2" fmla="val -5129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228600" y="208020"/>
            <a:ext cx="8610599" cy="1002315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7"/>
              <a:ext cx="4495800" cy="164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So,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Moses’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mother hid him in a basket. I think she trusted God that God would save him. 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2751"/>
                <a:gd name="adj2" fmla="val 25202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1981200" y="1351010"/>
            <a:ext cx="5112166" cy="1493521"/>
            <a:chOff x="3854728" y="219308"/>
            <a:chExt cx="4549206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51217"/>
                <a:gd name="adj2" fmla="val 7786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8133" y="237506"/>
              <a:ext cx="4495801" cy="160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 think you are right.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It was a dangerous thing to do, but she trusted God.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503608" y="-533400"/>
            <a:ext cx="10075014" cy="81429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2ACD356-F785-440C-9D9E-5EF0FD7D0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96" y="2133601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644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 verses 1 - 4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There was a man from the family of Levi. He married a woman who was also from the family of Levi. She became pregnant and gave birth to a son. She saw how wonderful the baby was, and she hid him for three months. </a:t>
            </a:r>
            <a:endParaRPr lang="en-US" sz="2400" b="1" baseline="30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But after three months, she was not able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to hide the baby any longer. So she got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 basket made of reeds and covered it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with tar so that it would float.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She put the baby in the basket.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Then she put the basket among the tall grass at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edge of the Nile River. </a:t>
            </a:r>
            <a:r>
              <a:rPr lang="en-US" sz="2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baby’s sister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stood a short distance away. She wanted to see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would happen to him.</a:t>
            </a: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-137159" y="-57149"/>
            <a:ext cx="9772423" cy="78105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1111 L -0.42448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C5FAC9-0688-4FE4-A17B-A3FD9386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12" y="2199812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 verses 5 - 8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Then the daughter of the king of Egypt came to the river. She was going to take a bath. Her servant girls were walking beside the river. She saw the basket in the tall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grass. </a:t>
            </a:r>
            <a:r>
              <a:rPr lang="en-US" sz="2400" dirty="0">
                <a:latin typeface="Comic Sans MS" panose="030F0702030302020204" pitchFamily="66" charset="0"/>
              </a:rPr>
              <a:t>So she sent her slave girl to get it.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 king’s daughter opened the basket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And saw the baby boy. He was crying,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and she felt sorry for him. She said,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“This is one of the Hebrew babies.”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Then the baby’s sister asked the king’s daughter,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“Would you like me to find a Hebrew woman to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nurse the baby for you?”</a:t>
            </a: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17076" y="7301111"/>
            <a:ext cx="9671749" cy="725293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C5FAC9-0688-4FE4-A17B-A3FD9386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12" y="2199812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644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 verses 9 - 10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 king’s daughter said, “Yes, please.”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the girl went and got the baby’s own mother.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 king’s daughter said to the woman,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“Take this baby and nurse him for me.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will pay you.”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So the woman took her baby and nursed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him. After the child had grown older,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 woman took him to the king’s daughter.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She adopted the baby as her own son.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king’s daughter named him Moses,</a:t>
            </a:r>
            <a:r>
              <a:rPr lang="en-US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because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she had pulled him out of the water.</a:t>
            </a:r>
          </a:p>
          <a:p>
            <a:pPr>
              <a:lnSpc>
                <a:spcPts val="3200"/>
              </a:lnSpc>
            </a:pPr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-263875" y="-197470"/>
            <a:ext cx="9671749" cy="725293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963657-EEB4-4C63-B0C7-4D73D6496ECB}"/>
              </a:ext>
            </a:extLst>
          </p:cNvPr>
          <p:cNvSpPr/>
          <p:nvPr/>
        </p:nvSpPr>
        <p:spPr>
          <a:xfrm>
            <a:off x="2300802" y="1783351"/>
            <a:ext cx="4819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We will see later in the series how Moses became a great leader.</a:t>
            </a:r>
            <a:endParaRPr lang="en-GB" sz="2800" dirty="0"/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41D321F-3439-4E96-B1CD-A7910B4E0907}"/>
              </a:ext>
            </a:extLst>
          </p:cNvPr>
          <p:cNvGrpSpPr/>
          <p:nvPr/>
        </p:nvGrpSpPr>
        <p:grpSpPr>
          <a:xfrm>
            <a:off x="2609850" y="3351904"/>
            <a:ext cx="4275967" cy="1033882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4836AC-F8E0-42BD-A315-FA793ACC6158}"/>
                </a:ext>
              </a:extLst>
            </p:cNvPr>
            <p:cNvSpPr txBox="1"/>
            <p:nvPr/>
          </p:nvSpPr>
          <p:spPr>
            <a:xfrm>
              <a:off x="3979674" y="262138"/>
              <a:ext cx="4355594" cy="1597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the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Israelites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were still slaves!</a:t>
              </a:r>
            </a:p>
          </p:txBody>
        </p:sp>
        <p:sp>
          <p:nvSpPr>
            <p:cNvPr id="31" name="Rounded Rectangular Callout 38">
              <a:extLst>
                <a:ext uri="{FF2B5EF4-FFF2-40B4-BE49-F238E27FC236}">
                  <a16:creationId xmlns:a16="http://schemas.microsoft.com/office/drawing/2014/main" id="{22278B69-D75B-4A6C-A175-96287718EAFA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61487"/>
                <a:gd name="adj2" fmla="val -5945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353643" y="171499"/>
            <a:ext cx="7988095" cy="1074480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153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this was all part of God’s plan for the 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Israelites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7631"/>
                <a:gd name="adj2" fmla="val 23311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1974132" y="1311690"/>
            <a:ext cx="5417268" cy="1879152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51213"/>
                <a:gd name="adj2" fmla="val 5364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48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It was all part of God’s plan.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7E4954-BB70-4073-AEB7-39C7B90CBA96}"/>
              </a:ext>
            </a:extLst>
          </p:cNvPr>
          <p:cNvGrpSpPr/>
          <p:nvPr/>
        </p:nvGrpSpPr>
        <p:grpSpPr>
          <a:xfrm>
            <a:off x="2625258" y="4535754"/>
            <a:ext cx="4275967" cy="1427861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18" name="Rounded Rectangular Callout 38">
              <a:extLst>
                <a:ext uri="{FF2B5EF4-FFF2-40B4-BE49-F238E27FC236}">
                  <a16:creationId xmlns:a16="http://schemas.microsoft.com/office/drawing/2014/main" id="{248DCE10-23BC-4CE3-AD28-6A9426786B4E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6990"/>
                <a:gd name="adj2" fmla="val -14050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1D36D-150F-4FF3-B675-CACD941E5F24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27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Yes they were, but God has a rescue plan for them too.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76200" y="-228600"/>
            <a:ext cx="10075014" cy="75333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0AEF1F48-0021-4382-A776-C8D872B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4918B0AB-153F-4B8C-AB83-6CDCFF58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203" y="-2057400"/>
            <a:ext cx="1921428" cy="3262071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676400" y="198430"/>
            <a:ext cx="6248400" cy="1731599"/>
            <a:chOff x="3854728" y="219308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43624"/>
                <a:gd name="adj2" fmla="val 12426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Welcome to </a:t>
              </a:r>
              <a:r>
                <a:rPr lang="en-GB" sz="30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Hillcliffe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Junior Church Online.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628879" y="2240702"/>
            <a:ext cx="4149682" cy="2168355"/>
            <a:chOff x="3751264" y="219308"/>
            <a:chExt cx="4705483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8479"/>
                <a:gd name="adj2" fmla="val -407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51264" y="238678"/>
              <a:ext cx="4705483" cy="154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We hope everybody is well and ready to learn about God’s amazing plan for us. </a:t>
              </a:r>
            </a:p>
          </p:txBody>
        </p:sp>
      </p:grpSp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9E93C243-05BD-4FB7-98B6-9D2C0DDF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631036"/>
            <a:ext cx="1915743" cy="3262071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342900" y="-152400"/>
            <a:ext cx="9829800" cy="746759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32482 0.66204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3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0503 0.61111 " pathEditMode="relative" rAng="0" ptsTypes="AA">
                                      <p:cBhvr>
                                        <p:cTn id="20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1828800" y="128040"/>
            <a:ext cx="7086600" cy="1395960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47620"/>
                <a:gd name="adj2" fmla="val 17212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463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It was all part of God’s plan.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The Israelites would be rescued from slavery later in the story.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ADDF3-9B04-45FE-82B9-46F353142A3D}"/>
              </a:ext>
            </a:extLst>
          </p:cNvPr>
          <p:cNvGrpSpPr/>
          <p:nvPr/>
        </p:nvGrpSpPr>
        <p:grpSpPr>
          <a:xfrm>
            <a:off x="2421143" y="1688977"/>
            <a:ext cx="4970259" cy="4110334"/>
            <a:chOff x="3787874" y="183747"/>
            <a:chExt cx="4609657" cy="1731599"/>
          </a:xfrm>
          <a:solidFill>
            <a:schemeClr val="bg1"/>
          </a:solidFill>
        </p:grpSpPr>
        <p:sp>
          <p:nvSpPr>
            <p:cNvPr id="23" name="Rounded Rectangular Callout 38">
              <a:extLst>
                <a:ext uri="{FF2B5EF4-FFF2-40B4-BE49-F238E27FC236}">
                  <a16:creationId xmlns:a16="http://schemas.microsoft.com/office/drawing/2014/main" id="{90E464A9-8440-42C1-BEC6-B823C52C1DEE}"/>
                </a:ext>
              </a:extLst>
            </p:cNvPr>
            <p:cNvSpPr/>
            <p:nvPr/>
          </p:nvSpPr>
          <p:spPr>
            <a:xfrm>
              <a:off x="3901731" y="183747"/>
              <a:ext cx="4495800" cy="1731599"/>
            </a:xfrm>
            <a:prstGeom prst="wedgeRoundRectCallout">
              <a:avLst>
                <a:gd name="adj1" fmla="val -61410"/>
                <a:gd name="adj2" fmla="val -1273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87661-E82F-489D-B7D1-514CC6B8F9E1}"/>
                </a:ext>
              </a:extLst>
            </p:cNvPr>
            <p:cNvSpPr txBox="1"/>
            <p:nvPr/>
          </p:nvSpPr>
          <p:spPr>
            <a:xfrm>
              <a:off x="3787874" y="183747"/>
              <a:ext cx="4495801" cy="118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It’s a bit like Jesus rescuing us.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A4FCE92-C624-461E-9453-C12A0ABD6D08}"/>
              </a:ext>
            </a:extLst>
          </p:cNvPr>
          <p:cNvSpPr/>
          <p:nvPr/>
        </p:nvSpPr>
        <p:spPr>
          <a:xfrm>
            <a:off x="2602517" y="2616583"/>
            <a:ext cx="4315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The Israelites could not rescue themselves from slavery.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C5899-C45D-4AA6-AAD7-25504C003A24}"/>
              </a:ext>
            </a:extLst>
          </p:cNvPr>
          <p:cNvSpPr/>
          <p:nvPr/>
        </p:nvSpPr>
        <p:spPr>
          <a:xfrm>
            <a:off x="2687023" y="3987485"/>
            <a:ext cx="43157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We cannot rescue ourselves from the wrong things we’ve done.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77123" y="-228600"/>
            <a:ext cx="10075014" cy="75333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1828800" y="128040"/>
            <a:ext cx="7086600" cy="1409313"/>
            <a:chOff x="3854728" y="219308"/>
            <a:chExt cx="4542803" cy="1748163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31437"/>
                <a:gd name="adj2" fmla="val 17420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71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princess rescued the baby from the water and called him Moses which means </a:t>
              </a:r>
              <a:r>
                <a:rPr lang="en-GB" sz="28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“pulled him out”.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ADDF3-9B04-45FE-82B9-46F353142A3D}"/>
              </a:ext>
            </a:extLst>
          </p:cNvPr>
          <p:cNvGrpSpPr/>
          <p:nvPr/>
        </p:nvGrpSpPr>
        <p:grpSpPr>
          <a:xfrm>
            <a:off x="2368400" y="2025588"/>
            <a:ext cx="4952980" cy="2806823"/>
            <a:chOff x="3803899" y="183747"/>
            <a:chExt cx="4593632" cy="1731599"/>
          </a:xfrm>
          <a:solidFill>
            <a:schemeClr val="bg1"/>
          </a:solidFill>
        </p:grpSpPr>
        <p:sp>
          <p:nvSpPr>
            <p:cNvPr id="23" name="Rounded Rectangular Callout 38">
              <a:extLst>
                <a:ext uri="{FF2B5EF4-FFF2-40B4-BE49-F238E27FC236}">
                  <a16:creationId xmlns:a16="http://schemas.microsoft.com/office/drawing/2014/main" id="{90E464A9-8440-42C1-BEC6-B823C52C1DEE}"/>
                </a:ext>
              </a:extLst>
            </p:cNvPr>
            <p:cNvSpPr/>
            <p:nvPr/>
          </p:nvSpPr>
          <p:spPr>
            <a:xfrm>
              <a:off x="3901731" y="183747"/>
              <a:ext cx="4495800" cy="1731599"/>
            </a:xfrm>
            <a:prstGeom prst="wedgeRoundRectCallout">
              <a:avLst>
                <a:gd name="adj1" fmla="val -60811"/>
                <a:gd name="adj2" fmla="val -600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87661-E82F-489D-B7D1-514CC6B8F9E1}"/>
                </a:ext>
              </a:extLst>
            </p:cNvPr>
            <p:cNvSpPr txBox="1"/>
            <p:nvPr/>
          </p:nvSpPr>
          <p:spPr>
            <a:xfrm>
              <a:off x="3803899" y="263065"/>
              <a:ext cx="4495801" cy="1309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And Jesus rescued us by dying in our place on the cross. We are called Christians because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“we have Jesus Christ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in us”.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465507" y="-337651"/>
            <a:ext cx="10075014" cy="75333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FF1564B-2AA2-4B2D-8900-ABDBB31856BF}"/>
              </a:ext>
            </a:extLst>
          </p:cNvPr>
          <p:cNvGrpSpPr/>
          <p:nvPr/>
        </p:nvGrpSpPr>
        <p:grpSpPr>
          <a:xfrm>
            <a:off x="2367598" y="4643470"/>
            <a:ext cx="4813227" cy="1155841"/>
            <a:chOff x="2324015" y="1835050"/>
            <a:chExt cx="4728591" cy="267765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AE7F87-B16F-436E-999C-153A27950980}"/>
                </a:ext>
              </a:extLst>
            </p:cNvPr>
            <p:cNvSpPr/>
            <p:nvPr/>
          </p:nvSpPr>
          <p:spPr>
            <a:xfrm>
              <a:off x="2324015" y="2053675"/>
              <a:ext cx="4572000" cy="22103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unless we follow Jesus we are slaves to SIN.</a:t>
              </a:r>
              <a:endParaRPr lang="en-GB" sz="2800" b="1" i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F56827-1924-4552-92A4-5304FA3E75AC}"/>
                </a:ext>
              </a:extLst>
            </p:cNvPr>
            <p:cNvGrpSpPr/>
            <p:nvPr/>
          </p:nvGrpSpPr>
          <p:grpSpPr>
            <a:xfrm>
              <a:off x="2336421" y="1835050"/>
              <a:ext cx="4716185" cy="2677656"/>
              <a:chOff x="3601981" y="183747"/>
              <a:chExt cx="4795550" cy="1731599"/>
            </a:xfrm>
            <a:solidFill>
              <a:schemeClr val="bg1"/>
            </a:solidFill>
          </p:grpSpPr>
          <p:sp>
            <p:nvSpPr>
              <p:cNvPr id="35" name="Rounded Rectangular Callout 38">
                <a:extLst>
                  <a:ext uri="{FF2B5EF4-FFF2-40B4-BE49-F238E27FC236}">
                    <a16:creationId xmlns:a16="http://schemas.microsoft.com/office/drawing/2014/main" id="{A24C064A-08D1-40FB-9640-667657078823}"/>
                  </a:ext>
                </a:extLst>
              </p:cNvPr>
              <p:cNvSpPr/>
              <p:nvPr/>
            </p:nvSpPr>
            <p:spPr>
              <a:xfrm>
                <a:off x="3601981" y="183747"/>
                <a:ext cx="4795550" cy="1731599"/>
              </a:xfrm>
              <a:prstGeom prst="wedgeRoundRectCallout">
                <a:avLst>
                  <a:gd name="adj1" fmla="val 54953"/>
                  <a:gd name="adj2" fmla="val -172890"/>
                  <a:gd name="adj3" fmla="val 16667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00FD3B-56A6-41E8-9592-6F0728FAB039}"/>
                  </a:ext>
                </a:extLst>
              </p:cNvPr>
              <p:cNvSpPr txBox="1"/>
              <p:nvPr/>
            </p:nvSpPr>
            <p:spPr>
              <a:xfrm>
                <a:off x="3803899" y="263065"/>
                <a:ext cx="4495801" cy="594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8E7BE1-1DA0-4F2B-B8B1-9600EC52FDF3}"/>
              </a:ext>
            </a:extLst>
          </p:cNvPr>
          <p:cNvGrpSpPr/>
          <p:nvPr/>
        </p:nvGrpSpPr>
        <p:grpSpPr>
          <a:xfrm>
            <a:off x="2336421" y="1835050"/>
            <a:ext cx="4716185" cy="2677656"/>
            <a:chOff x="2336421" y="1835050"/>
            <a:chExt cx="4716185" cy="2677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81A83D-4F05-4BD7-A0D5-7F29FA5583DD}"/>
                </a:ext>
              </a:extLst>
            </p:cNvPr>
            <p:cNvSpPr/>
            <p:nvPr/>
          </p:nvSpPr>
          <p:spPr>
            <a:xfrm>
              <a:off x="2369881" y="1835050"/>
              <a:ext cx="4572000" cy="26776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Jesus became like men and died so that he could free them. They were like slaves all their lives because of their fear of death.</a:t>
              </a:r>
              <a:endParaRPr lang="en-GB" sz="2800" b="1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E7D50-37FB-4B02-B6F8-BC4FDECBBA1B}"/>
                </a:ext>
              </a:extLst>
            </p:cNvPr>
            <p:cNvGrpSpPr/>
            <p:nvPr/>
          </p:nvGrpSpPr>
          <p:grpSpPr>
            <a:xfrm>
              <a:off x="2336421" y="1835050"/>
              <a:ext cx="4716185" cy="2677656"/>
              <a:chOff x="3601981" y="183747"/>
              <a:chExt cx="4795550" cy="1731599"/>
            </a:xfrm>
            <a:solidFill>
              <a:schemeClr val="bg1"/>
            </a:solidFill>
          </p:grpSpPr>
          <p:sp>
            <p:nvSpPr>
              <p:cNvPr id="16" name="Rounded Rectangular Callout 38">
                <a:extLst>
                  <a:ext uri="{FF2B5EF4-FFF2-40B4-BE49-F238E27FC236}">
                    <a16:creationId xmlns:a16="http://schemas.microsoft.com/office/drawing/2014/main" id="{939F5908-B07C-4741-AFB8-179667DEB3CF}"/>
                  </a:ext>
                </a:extLst>
              </p:cNvPr>
              <p:cNvSpPr/>
              <p:nvPr/>
            </p:nvSpPr>
            <p:spPr>
              <a:xfrm>
                <a:off x="3601981" y="183747"/>
                <a:ext cx="4795550" cy="1731599"/>
              </a:xfrm>
              <a:prstGeom prst="wedgeRoundRectCallout">
                <a:avLst>
                  <a:gd name="adj1" fmla="val -57138"/>
                  <a:gd name="adj2" fmla="val 2927"/>
                  <a:gd name="adj3" fmla="val 16667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9A3662-4945-454B-8AF0-7048FA3DDA3A}"/>
                  </a:ext>
                </a:extLst>
              </p:cNvPr>
              <p:cNvSpPr txBox="1"/>
              <p:nvPr/>
            </p:nvSpPr>
            <p:spPr>
              <a:xfrm>
                <a:off x="3803899" y="263065"/>
                <a:ext cx="4495801" cy="594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ADDF3-9B04-45FE-82B9-46F353142A3D}"/>
              </a:ext>
            </a:extLst>
          </p:cNvPr>
          <p:cNvGrpSpPr/>
          <p:nvPr/>
        </p:nvGrpSpPr>
        <p:grpSpPr>
          <a:xfrm>
            <a:off x="990600" y="152401"/>
            <a:ext cx="7924799" cy="1524000"/>
            <a:chOff x="3601981" y="183747"/>
            <a:chExt cx="4795550" cy="1731599"/>
          </a:xfrm>
          <a:solidFill>
            <a:schemeClr val="bg1"/>
          </a:solidFill>
        </p:grpSpPr>
        <p:sp>
          <p:nvSpPr>
            <p:cNvPr id="23" name="Rounded Rectangular Callout 38">
              <a:extLst>
                <a:ext uri="{FF2B5EF4-FFF2-40B4-BE49-F238E27FC236}">
                  <a16:creationId xmlns:a16="http://schemas.microsoft.com/office/drawing/2014/main" id="{90E464A9-8440-42C1-BEC6-B823C52C1DEE}"/>
                </a:ext>
              </a:extLst>
            </p:cNvPr>
            <p:cNvSpPr/>
            <p:nvPr/>
          </p:nvSpPr>
          <p:spPr>
            <a:xfrm>
              <a:off x="3601981" y="183747"/>
              <a:ext cx="4795550" cy="1731599"/>
            </a:xfrm>
            <a:prstGeom prst="wedgeRoundRectCallout">
              <a:avLst>
                <a:gd name="adj1" fmla="val -38057"/>
                <a:gd name="adj2" fmla="val 15335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87661-E82F-489D-B7D1-514CC6B8F9E1}"/>
                </a:ext>
              </a:extLst>
            </p:cNvPr>
            <p:cNvSpPr txBox="1"/>
            <p:nvPr/>
          </p:nvSpPr>
          <p:spPr>
            <a:xfrm>
              <a:off x="3803899" y="263065"/>
              <a:ext cx="4495801" cy="157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Do you remember you found the letter to the Hebrews in the Bible.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It says there in chapter 2 verse 15: 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838200" y="-228600"/>
            <a:ext cx="10075014" cy="75333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A91EE37E-6E07-4B9A-B125-D3AC35C1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63C10D-A191-4229-8359-3FEEDC1B69EC}"/>
              </a:ext>
            </a:extLst>
          </p:cNvPr>
          <p:cNvGrpSpPr/>
          <p:nvPr/>
        </p:nvGrpSpPr>
        <p:grpSpPr>
          <a:xfrm>
            <a:off x="87633" y="238815"/>
            <a:ext cx="7310841" cy="672990"/>
            <a:chOff x="3788875" y="219308"/>
            <a:chExt cx="4664929" cy="4398092"/>
          </a:xfrm>
          <a:solidFill>
            <a:schemeClr val="bg1"/>
          </a:solidFill>
        </p:grpSpPr>
        <p:sp>
          <p:nvSpPr>
            <p:cNvPr id="50" name="Rounded Rectangular Callout 38">
              <a:extLst>
                <a:ext uri="{FF2B5EF4-FFF2-40B4-BE49-F238E27FC236}">
                  <a16:creationId xmlns:a16="http://schemas.microsoft.com/office/drawing/2014/main" id="{77799687-E62C-47F6-9458-CD31607EC3F4}"/>
                </a:ext>
              </a:extLst>
            </p:cNvPr>
            <p:cNvSpPr/>
            <p:nvPr/>
          </p:nvSpPr>
          <p:spPr>
            <a:xfrm>
              <a:off x="3854729" y="219308"/>
              <a:ext cx="4599075" cy="4398092"/>
            </a:xfrm>
            <a:prstGeom prst="wedgeRoundRectCallout">
              <a:avLst>
                <a:gd name="adj1" fmla="val -26073"/>
                <a:gd name="adj2" fmla="val 40216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A00B9A-BE1C-4B46-B57F-7DCA54DFBC99}"/>
                </a:ext>
              </a:extLst>
            </p:cNvPr>
            <p:cNvSpPr txBox="1"/>
            <p:nvPr/>
          </p:nvSpPr>
          <p:spPr>
            <a:xfrm>
              <a:off x="3788875" y="219308"/>
              <a:ext cx="4664929" cy="341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So let’s go over today’s points again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87237-451C-4B0E-82D1-51F04F87C5EB}"/>
              </a:ext>
            </a:extLst>
          </p:cNvPr>
          <p:cNvGrpSpPr/>
          <p:nvPr/>
        </p:nvGrpSpPr>
        <p:grpSpPr>
          <a:xfrm>
            <a:off x="3807378" y="2245239"/>
            <a:ext cx="5165172" cy="1487347"/>
            <a:chOff x="3349939" y="219308"/>
            <a:chExt cx="5103867" cy="4398092"/>
          </a:xfrm>
          <a:solidFill>
            <a:schemeClr val="bg1"/>
          </a:solidFill>
        </p:grpSpPr>
        <p:sp>
          <p:nvSpPr>
            <p:cNvPr id="36" name="Rounded Rectangular Callout 38">
              <a:extLst>
                <a:ext uri="{FF2B5EF4-FFF2-40B4-BE49-F238E27FC236}">
                  <a16:creationId xmlns:a16="http://schemas.microsoft.com/office/drawing/2014/main" id="{E4FDBF54-E787-4C3F-BE9C-B6BF6DDC6548}"/>
                </a:ext>
              </a:extLst>
            </p:cNvPr>
            <p:cNvSpPr/>
            <p:nvPr/>
          </p:nvSpPr>
          <p:spPr>
            <a:xfrm>
              <a:off x="3349939" y="219308"/>
              <a:ext cx="5103867" cy="4398092"/>
            </a:xfrm>
            <a:prstGeom prst="wedgeRoundRectCallout">
              <a:avLst>
                <a:gd name="adj1" fmla="val -86622"/>
                <a:gd name="adj2" fmla="val 1938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6F1FD6-A829-4028-A26C-882B751ED666}"/>
                </a:ext>
              </a:extLst>
            </p:cNvPr>
            <p:cNvSpPr txBox="1"/>
            <p:nvPr/>
          </p:nvSpPr>
          <p:spPr>
            <a:xfrm>
              <a:off x="3366018" y="297045"/>
              <a:ext cx="4992369" cy="409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</a:t>
              </a:r>
              <a:r>
                <a:rPr lang="en-GB" sz="2800" b="1" dirty="0">
                  <a:latin typeface="Comic Sans MS" panose="030F0702030302020204" pitchFamily="66" charset="0"/>
                </a:rPr>
                <a:t>’ mother trusted God to save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</a:t>
              </a:r>
              <a:r>
                <a:rPr lang="en-GB" sz="2800" b="1" dirty="0">
                  <a:latin typeface="Comic Sans MS" panose="030F0702030302020204" pitchFamily="66" charset="0"/>
                </a:rPr>
                <a:t> when he was in the basket.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9E2AA2-48CF-42B9-A217-3ECCA51674FC}"/>
              </a:ext>
            </a:extLst>
          </p:cNvPr>
          <p:cNvGrpSpPr/>
          <p:nvPr/>
        </p:nvGrpSpPr>
        <p:grpSpPr>
          <a:xfrm>
            <a:off x="2721167" y="3920616"/>
            <a:ext cx="6263075" cy="1729654"/>
            <a:chOff x="3847752" y="219308"/>
            <a:chExt cx="4634244" cy="4398092"/>
          </a:xfrm>
          <a:solidFill>
            <a:schemeClr val="bg1"/>
          </a:solidFill>
        </p:grpSpPr>
        <p:sp>
          <p:nvSpPr>
            <p:cNvPr id="40" name="Rounded Rectangular Callout 38">
              <a:extLst>
                <a:ext uri="{FF2B5EF4-FFF2-40B4-BE49-F238E27FC236}">
                  <a16:creationId xmlns:a16="http://schemas.microsoft.com/office/drawing/2014/main" id="{AF4BCFC5-C500-43BA-AE21-C480AB248E39}"/>
                </a:ext>
              </a:extLst>
            </p:cNvPr>
            <p:cNvSpPr/>
            <p:nvPr/>
          </p:nvSpPr>
          <p:spPr>
            <a:xfrm>
              <a:off x="3847752" y="219308"/>
              <a:ext cx="4606053" cy="4398092"/>
            </a:xfrm>
            <a:prstGeom prst="wedgeRoundRectCallout">
              <a:avLst>
                <a:gd name="adj1" fmla="val -62675"/>
                <a:gd name="adj2" fmla="val -8719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921D06-FFF4-4FAF-9592-2EB12FB01C4A}"/>
                </a:ext>
              </a:extLst>
            </p:cNvPr>
            <p:cNvSpPr txBox="1"/>
            <p:nvPr/>
          </p:nvSpPr>
          <p:spPr>
            <a:xfrm>
              <a:off x="3936516" y="633104"/>
              <a:ext cx="4545480" cy="272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800" b="1" dirty="0">
                  <a:latin typeface="Comic Sans MS" panose="030F0702030302020204" pitchFamily="66" charset="0"/>
                </a:rPr>
                <a:t>We are all slaves to the sin in our lives, but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Jesus</a:t>
              </a:r>
              <a:r>
                <a:rPr lang="en-GB" sz="2800" b="1" dirty="0">
                  <a:latin typeface="Comic Sans MS" panose="030F0702030302020204" pitchFamily="66" charset="0"/>
                </a:rPr>
                <a:t> will set us free if we trust and follow him 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527CAA-14A8-4619-AD43-88183464413C}"/>
              </a:ext>
            </a:extLst>
          </p:cNvPr>
          <p:cNvGrpSpPr/>
          <p:nvPr/>
        </p:nvGrpSpPr>
        <p:grpSpPr>
          <a:xfrm>
            <a:off x="2250267" y="1053855"/>
            <a:ext cx="6707217" cy="1058071"/>
            <a:chOff x="3854729" y="219308"/>
            <a:chExt cx="4697856" cy="4398092"/>
          </a:xfrm>
          <a:solidFill>
            <a:schemeClr val="bg1"/>
          </a:solidFill>
        </p:grpSpPr>
        <p:sp>
          <p:nvSpPr>
            <p:cNvPr id="15" name="Rounded Rectangular Callout 38">
              <a:extLst>
                <a:ext uri="{FF2B5EF4-FFF2-40B4-BE49-F238E27FC236}">
                  <a16:creationId xmlns:a16="http://schemas.microsoft.com/office/drawing/2014/main" id="{80F6A0A1-E8EF-445A-8F1E-BF77599FC469}"/>
                </a:ext>
              </a:extLst>
            </p:cNvPr>
            <p:cNvSpPr/>
            <p:nvPr/>
          </p:nvSpPr>
          <p:spPr>
            <a:xfrm>
              <a:off x="3854729" y="219308"/>
              <a:ext cx="4599075" cy="4398092"/>
            </a:xfrm>
            <a:prstGeom prst="wedgeRoundRectCallout">
              <a:avLst>
                <a:gd name="adj1" fmla="val -54624"/>
                <a:gd name="adj2" fmla="val 15810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E16AA6-7BBF-4266-BD9A-59CA8CA9B7BE}"/>
                </a:ext>
              </a:extLst>
            </p:cNvPr>
            <p:cNvSpPr txBox="1"/>
            <p:nvPr/>
          </p:nvSpPr>
          <p:spPr>
            <a:xfrm>
              <a:off x="3887656" y="371065"/>
              <a:ext cx="4664929" cy="396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2800" b="1" dirty="0">
                  <a:latin typeface="Comic Sans MS" panose="030F0702030302020204" pitchFamily="66" charset="0"/>
                </a:rPr>
                <a:t>made the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Israelites</a:t>
              </a:r>
              <a:r>
                <a:rPr lang="en-GB" sz="2800" b="1" dirty="0">
                  <a:latin typeface="Comic Sans MS" panose="030F0702030302020204" pitchFamily="66" charset="0"/>
                </a:rPr>
                <a:t> into slaves and was cruel to them.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F90D4-A7EF-41E7-BAE8-B212A469B861}"/>
              </a:ext>
            </a:extLst>
          </p:cNvPr>
          <p:cNvGrpSpPr/>
          <p:nvPr/>
        </p:nvGrpSpPr>
        <p:grpSpPr>
          <a:xfrm>
            <a:off x="2030577" y="1090364"/>
            <a:ext cx="533400" cy="672990"/>
            <a:chOff x="-2133600" y="-527492"/>
            <a:chExt cx="533400" cy="672990"/>
          </a:xfrm>
        </p:grpSpPr>
        <p:sp>
          <p:nvSpPr>
            <p:cNvPr id="2" name="Star: 6 Points 1">
              <a:extLst>
                <a:ext uri="{FF2B5EF4-FFF2-40B4-BE49-F238E27FC236}">
                  <a16:creationId xmlns:a16="http://schemas.microsoft.com/office/drawing/2014/main" id="{47F03C23-0329-4728-B02B-334518F366F0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4DA1BB-0AB6-4059-8E79-976BEBC2A36D}"/>
                </a:ext>
              </a:extLst>
            </p:cNvPr>
            <p:cNvSpPr txBox="1"/>
            <p:nvPr/>
          </p:nvSpPr>
          <p:spPr>
            <a:xfrm>
              <a:off x="-2017743" y="-37566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1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571FDB-B920-41AA-8127-F30C34EA8879}"/>
              </a:ext>
            </a:extLst>
          </p:cNvPr>
          <p:cNvGrpSpPr/>
          <p:nvPr/>
        </p:nvGrpSpPr>
        <p:grpSpPr>
          <a:xfrm>
            <a:off x="3424342" y="2488065"/>
            <a:ext cx="533400" cy="672990"/>
            <a:chOff x="-2133600" y="-527492"/>
            <a:chExt cx="533400" cy="672990"/>
          </a:xfrm>
        </p:grpSpPr>
        <p:sp>
          <p:nvSpPr>
            <p:cNvPr id="21" name="Star: 6 Points 20">
              <a:extLst>
                <a:ext uri="{FF2B5EF4-FFF2-40B4-BE49-F238E27FC236}">
                  <a16:creationId xmlns:a16="http://schemas.microsoft.com/office/drawing/2014/main" id="{8FCCB92F-DCE4-4981-8E93-4830228EF504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C8E20F-3883-4659-8311-08710B138C9F}"/>
                </a:ext>
              </a:extLst>
            </p:cNvPr>
            <p:cNvSpPr txBox="1"/>
            <p:nvPr/>
          </p:nvSpPr>
          <p:spPr>
            <a:xfrm>
              <a:off x="-2042501" y="-403305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2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C5DB7-D1A9-423F-B77E-718802CA231F}"/>
              </a:ext>
            </a:extLst>
          </p:cNvPr>
          <p:cNvGrpSpPr/>
          <p:nvPr/>
        </p:nvGrpSpPr>
        <p:grpSpPr>
          <a:xfrm>
            <a:off x="3041305" y="3472667"/>
            <a:ext cx="533400" cy="672990"/>
            <a:chOff x="-2133600" y="-527492"/>
            <a:chExt cx="533400" cy="672990"/>
          </a:xfrm>
        </p:grpSpPr>
        <p:sp>
          <p:nvSpPr>
            <p:cNvPr id="24" name="Star: 6 Points 23">
              <a:extLst>
                <a:ext uri="{FF2B5EF4-FFF2-40B4-BE49-F238E27FC236}">
                  <a16:creationId xmlns:a16="http://schemas.microsoft.com/office/drawing/2014/main" id="{7F7A3D24-EC07-480B-835B-5EF7731060BA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CBD24D-1C3E-4889-89AB-DBDB90B93916}"/>
                </a:ext>
              </a:extLst>
            </p:cNvPr>
            <p:cNvSpPr txBox="1"/>
            <p:nvPr/>
          </p:nvSpPr>
          <p:spPr>
            <a:xfrm>
              <a:off x="-2017743" y="-37566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3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700" y="-223033"/>
            <a:ext cx="9677400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3EC751-A1D5-454F-8ABB-DFEB057F5EF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75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A2CD4-B361-4485-B034-9D50BF9F695D}"/>
              </a:ext>
            </a:extLst>
          </p:cNvPr>
          <p:cNvSpPr/>
          <p:nvPr/>
        </p:nvSpPr>
        <p:spPr>
          <a:xfrm>
            <a:off x="1104792" y="575042"/>
            <a:ext cx="7399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Dear God, thank you that you have an amazing plan for us.</a:t>
            </a:r>
          </a:p>
        </p:txBody>
      </p:sp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E74A07C-B1D1-45EA-A479-B72E602C8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1BB6-BC83-49EE-AE49-E34998C6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51" y="2505316"/>
            <a:ext cx="1982813" cy="3309696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DABF4B5-251C-42CA-81BE-FA8F2A3FE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27" y="2505316"/>
            <a:ext cx="1921428" cy="330969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63F9FFD-972D-48E0-A776-C7AB4A188D33}"/>
              </a:ext>
            </a:extLst>
          </p:cNvPr>
          <p:cNvGrpSpPr/>
          <p:nvPr/>
        </p:nvGrpSpPr>
        <p:grpSpPr>
          <a:xfrm>
            <a:off x="2386040" y="1706688"/>
            <a:ext cx="4783446" cy="1537653"/>
            <a:chOff x="3854729" y="219308"/>
            <a:chExt cx="4546882" cy="1731599"/>
          </a:xfrm>
          <a:solidFill>
            <a:schemeClr val="bg1"/>
          </a:solidFill>
        </p:grpSpPr>
        <p:sp>
          <p:nvSpPr>
            <p:cNvPr id="36" name="Rounded Rectangular Callout 38">
              <a:extLst>
                <a:ext uri="{FF2B5EF4-FFF2-40B4-BE49-F238E27FC236}">
                  <a16:creationId xmlns:a16="http://schemas.microsoft.com/office/drawing/2014/main" id="{F3778897-37F4-41C7-8F97-2E21EECEB3B8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59291"/>
                <a:gd name="adj2" fmla="val 4391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D2D0BE-EDA7-44B3-B405-12C7544EBC5A}"/>
                </a:ext>
              </a:extLst>
            </p:cNvPr>
            <p:cNvSpPr txBox="1"/>
            <p:nvPr/>
          </p:nvSpPr>
          <p:spPr>
            <a:xfrm>
              <a:off x="3905811" y="256489"/>
              <a:ext cx="4495800" cy="155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Thank you that you sent Jesus, to be our saviour and friend.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786752-6CA9-4C64-B398-8D41CACB54FE}"/>
              </a:ext>
            </a:extLst>
          </p:cNvPr>
          <p:cNvSpPr txBox="1"/>
          <p:nvPr/>
        </p:nvSpPr>
        <p:spPr>
          <a:xfrm>
            <a:off x="450842" y="179088"/>
            <a:ext cx="848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000" b="1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3806B-DAAE-4CFA-A74F-B6B1ABD5F7BB}"/>
              </a:ext>
            </a:extLst>
          </p:cNvPr>
          <p:cNvGrpSpPr/>
          <p:nvPr/>
        </p:nvGrpSpPr>
        <p:grpSpPr>
          <a:xfrm>
            <a:off x="675058" y="98840"/>
            <a:ext cx="8172303" cy="1537653"/>
            <a:chOff x="3854728" y="219308"/>
            <a:chExt cx="4547344" cy="1731599"/>
          </a:xfrm>
          <a:solidFill>
            <a:schemeClr val="bg1"/>
          </a:solidFill>
        </p:grpSpPr>
        <p:sp>
          <p:nvSpPr>
            <p:cNvPr id="24" name="Rounded Rectangular Callout 38">
              <a:extLst>
                <a:ext uri="{FF2B5EF4-FFF2-40B4-BE49-F238E27FC236}">
                  <a16:creationId xmlns:a16="http://schemas.microsoft.com/office/drawing/2014/main" id="{EC71158B-6910-4923-BC41-1ADDCEFD6B0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33998"/>
                <a:gd name="adj2" fmla="val 15499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F5F9B5-7D7A-4CEF-BE2F-EE0B7A249937}"/>
                </a:ext>
              </a:extLst>
            </p:cNvPr>
            <p:cNvSpPr txBox="1"/>
            <p:nvPr/>
          </p:nvSpPr>
          <p:spPr>
            <a:xfrm>
              <a:off x="3906271" y="301529"/>
              <a:ext cx="4495801" cy="589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Let’s talk to God now.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CAC0F-9361-4243-AE42-718F7D78BEF9}"/>
              </a:ext>
            </a:extLst>
          </p:cNvPr>
          <p:cNvGrpSpPr/>
          <p:nvPr/>
        </p:nvGrpSpPr>
        <p:grpSpPr>
          <a:xfrm>
            <a:off x="2742209" y="3360612"/>
            <a:ext cx="4124848" cy="2445292"/>
            <a:chOff x="3854729" y="219308"/>
            <a:chExt cx="4560766" cy="1731599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DCA9B52F-17EB-4E37-9FF5-B97EFCA555D7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9671"/>
                <a:gd name="adj2" fmla="val -5597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166974-5B65-4878-867D-8FA9D825ABFE}"/>
                </a:ext>
              </a:extLst>
            </p:cNvPr>
            <p:cNvSpPr txBox="1"/>
            <p:nvPr/>
          </p:nvSpPr>
          <p:spPr>
            <a:xfrm>
              <a:off x="3910302" y="261668"/>
              <a:ext cx="4505193" cy="159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Help us to trust and live for you each day even when it’s hard and things seem to always go wrong.</a:t>
              </a:r>
            </a:p>
          </p:txBody>
        </p:sp>
      </p:grp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3C979CEE-5432-4D20-9333-ECA8EB24C6CA}"/>
              </a:ext>
            </a:extLst>
          </p:cNvPr>
          <p:cNvSpPr/>
          <p:nvPr/>
        </p:nvSpPr>
        <p:spPr>
          <a:xfrm>
            <a:off x="-190500" y="-266700"/>
            <a:ext cx="9525000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09CE6-1B2F-4F0F-9F1E-70F3B9ED5366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0941D2-D39D-432D-A87F-DD8B3E4E537F}"/>
              </a:ext>
            </a:extLst>
          </p:cNvPr>
          <p:cNvGrpSpPr/>
          <p:nvPr/>
        </p:nvGrpSpPr>
        <p:grpSpPr>
          <a:xfrm>
            <a:off x="216379" y="1315361"/>
            <a:ext cx="7426731" cy="5221662"/>
            <a:chOff x="228600" y="1386238"/>
            <a:chExt cx="7426731" cy="522166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7BB07C-6BFF-47C8-A0B0-70BE9B71A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86238"/>
              <a:ext cx="7426731" cy="522166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640085-C9E5-4704-9180-73E638B07549}"/>
                </a:ext>
              </a:extLst>
            </p:cNvPr>
            <p:cNvSpPr/>
            <p:nvPr/>
          </p:nvSpPr>
          <p:spPr>
            <a:xfrm rot="21293176">
              <a:off x="1661344" y="1744875"/>
              <a:ext cx="4262246" cy="4064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400" dirty="0">
                  <a:latin typeface="Comic Sans MS" panose="030F0702030302020204" pitchFamily="66" charset="0"/>
                </a:rPr>
                <a:t>       Jesus became like men    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latin typeface="Comic Sans MS" panose="030F0702030302020204" pitchFamily="66" charset="0"/>
                </a:rPr>
                <a:t>     and died so that he could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latin typeface="Comic Sans MS" panose="030F0702030302020204" pitchFamily="66" charset="0"/>
                </a:rPr>
                <a:t>   free them. They were like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latin typeface="Comic Sans MS" panose="030F0702030302020204" pitchFamily="66" charset="0"/>
                </a:rPr>
                <a:t>    slaves all their lives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latin typeface="Comic Sans MS" panose="030F0702030302020204" pitchFamily="66" charset="0"/>
                </a:rPr>
                <a:t>because of their fear of death</a:t>
              </a:r>
              <a:r>
                <a:rPr lang="en-US" dirty="0"/>
                <a:t>.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</a:p>
            <a:p>
              <a:pPr>
                <a:lnSpc>
                  <a:spcPts val="45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   Hebrews 2 v 15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0F8859FE-C519-48C7-9518-A3333F92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93" y="2703743"/>
            <a:ext cx="1921428" cy="326207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668060" y="117631"/>
            <a:ext cx="5807880" cy="1445380"/>
            <a:chOff x="3854727" y="219308"/>
            <a:chExt cx="4514020" cy="17315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57549"/>
                <a:gd name="adj2" fmla="val 17984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09947" y="447962"/>
              <a:ext cx="4458800" cy="1143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Why not try to remember this memory verse.</a:t>
              </a:r>
            </a:p>
          </p:txBody>
        </p:sp>
      </p:grp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id="{16D55E84-2CE0-4884-8DBA-420DF0070BC3}"/>
              </a:ext>
            </a:extLst>
          </p:cNvPr>
          <p:cNvSpPr/>
          <p:nvPr/>
        </p:nvSpPr>
        <p:spPr>
          <a:xfrm>
            <a:off x="-76200" y="-39502"/>
            <a:ext cx="9582150" cy="74676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E44311-6D28-4E64-9BF8-F8C1860DB809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9067800" cy="21266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today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31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Related image">
            <a:extLst>
              <a:ext uri="{FF2B5EF4-FFF2-40B4-BE49-F238E27FC236}">
                <a16:creationId xmlns:a16="http://schemas.microsoft.com/office/drawing/2014/main" id="{9A743A1D-AB8D-4B9F-B72C-E0EBAAA8A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9659E9CE-BF32-4B10-A282-F5A49BEB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93" y="2508347"/>
            <a:ext cx="1915743" cy="32620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4CE10B-E800-439B-94DB-31F249C49A18}"/>
              </a:ext>
            </a:extLst>
          </p:cNvPr>
          <p:cNvGrpSpPr/>
          <p:nvPr/>
        </p:nvGrpSpPr>
        <p:grpSpPr>
          <a:xfrm>
            <a:off x="76200" y="1299340"/>
            <a:ext cx="6781800" cy="4526496"/>
            <a:chOff x="3854728" y="219309"/>
            <a:chExt cx="4495800" cy="4658183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38E8DC-BF21-4B81-B2DA-761C90C249AB}"/>
                </a:ext>
              </a:extLst>
            </p:cNvPr>
            <p:cNvSpPr txBox="1"/>
            <p:nvPr/>
          </p:nvSpPr>
          <p:spPr>
            <a:xfrm>
              <a:off x="3854728" y="348245"/>
              <a:ext cx="4495800" cy="452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Brick Building Activity and The Moses Quiz are interactive </a:t>
              </a:r>
              <a:r>
                <a:rPr lang="en-US" sz="24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Powerpoints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and you need to run them on your computer to play them. The Wordsearch is also interactive and is online at </a:t>
              </a:r>
              <a:r>
                <a:rPr lang="en-US" sz="2400" b="1" u="sng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http://thewordsearch.com/puzzle/1346319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endParaRPr lang="en-US" sz="16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other activities are available as downloadable documents on the Sunday’s Online website page.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 to the next page for a preview.</a:t>
              </a:r>
              <a:endParaRPr lang="en-GB" sz="24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ounded Rectangular Callout 38">
              <a:extLst>
                <a:ext uri="{FF2B5EF4-FFF2-40B4-BE49-F238E27FC236}">
                  <a16:creationId xmlns:a16="http://schemas.microsoft.com/office/drawing/2014/main" id="{693AF33A-5063-4E9E-B660-1F84EAC6EEDC}"/>
                </a:ext>
              </a:extLst>
            </p:cNvPr>
            <p:cNvSpPr/>
            <p:nvPr/>
          </p:nvSpPr>
          <p:spPr>
            <a:xfrm>
              <a:off x="3854728" y="219309"/>
              <a:ext cx="4495800" cy="4601153"/>
            </a:xfrm>
            <a:prstGeom prst="wedgeRoundRectCallout">
              <a:avLst>
                <a:gd name="adj1" fmla="val 66734"/>
                <a:gd name="adj2" fmla="val -720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040C0EAA-CCD6-48F3-883D-7531AD8B966C}"/>
              </a:ext>
            </a:extLst>
          </p:cNvPr>
          <p:cNvSpPr/>
          <p:nvPr/>
        </p:nvSpPr>
        <p:spPr>
          <a:xfrm>
            <a:off x="-152400" y="-198921"/>
            <a:ext cx="9448800" cy="74676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19BE32-E0BE-46EF-8231-DD72E16700BE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oom, shirt&#10;&#10;Description automatically generated">
            <a:extLst>
              <a:ext uri="{FF2B5EF4-FFF2-40B4-BE49-F238E27FC236}">
                <a16:creationId xmlns:a16="http://schemas.microsoft.com/office/drawing/2014/main" id="{585E0DBA-874E-4C81-808C-AA5C5E082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4" y="685800"/>
            <a:ext cx="3495661" cy="454986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CD6C11B-B2F1-4E53-A805-31262B47A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5" y="1649555"/>
            <a:ext cx="3743306" cy="2282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47" y="5217584"/>
            <a:ext cx="4310614" cy="84264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game activity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4617705" y="5235660"/>
            <a:ext cx="3962400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Picture code Activity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78E73-3CB6-4C37-8D8C-F044B368BA63}"/>
              </a:ext>
            </a:extLst>
          </p:cNvPr>
          <p:cNvSpPr/>
          <p:nvPr/>
        </p:nvSpPr>
        <p:spPr>
          <a:xfrm>
            <a:off x="694958" y="577394"/>
            <a:ext cx="370559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CE0279-E4D7-4ECB-8DF0-68896B0B9233}"/>
              </a:ext>
            </a:extLst>
          </p:cNvPr>
          <p:cNvSpPr/>
          <p:nvPr/>
        </p:nvSpPr>
        <p:spPr>
          <a:xfrm>
            <a:off x="4762502" y="596444"/>
            <a:ext cx="370559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D1799C9B-DE8D-434D-9BE2-D9584F20A0EA}"/>
              </a:ext>
            </a:extLst>
          </p:cNvPr>
          <p:cNvSpPr/>
          <p:nvPr/>
        </p:nvSpPr>
        <p:spPr>
          <a:xfrm>
            <a:off x="-79396" y="-76200"/>
            <a:ext cx="9564914" cy="7239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968398-E001-4AA2-A676-8E005F4893EA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hoto, newspaper, different&#10;&#10;Description automatically generated">
            <a:extLst>
              <a:ext uri="{FF2B5EF4-FFF2-40B4-BE49-F238E27FC236}">
                <a16:creationId xmlns:a16="http://schemas.microsoft.com/office/drawing/2014/main" id="{F6FB46D2-1EDD-464D-BBBE-F4AEA000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48" y="672838"/>
            <a:ext cx="3371001" cy="4469203"/>
          </a:xfrm>
          <a:prstGeom prst="rect">
            <a:avLst/>
          </a:prstGeom>
        </p:spPr>
      </p:pic>
      <p:pic>
        <p:nvPicPr>
          <p:cNvPr id="3" name="Picture 2" descr="A picture containing photo&#10;&#10;Description automatically generated">
            <a:extLst>
              <a:ext uri="{FF2B5EF4-FFF2-40B4-BE49-F238E27FC236}">
                <a16:creationId xmlns:a16="http://schemas.microsoft.com/office/drawing/2014/main" id="{ED3E4D41-653E-40E3-AC7B-24E6B75C2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1659621"/>
            <a:ext cx="3530386" cy="26872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5DF3C66-2432-4802-88D2-C3691367DEC2}"/>
              </a:ext>
            </a:extLst>
          </p:cNvPr>
          <p:cNvSpPr txBox="1">
            <a:spLocks/>
          </p:cNvSpPr>
          <p:nvPr/>
        </p:nvSpPr>
        <p:spPr>
          <a:xfrm>
            <a:off x="4956390" y="5202861"/>
            <a:ext cx="3750309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Spot the difference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4B6C91-28A0-41D5-BA91-8DD20DB6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27" y="5202861"/>
            <a:ext cx="3613135" cy="84264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Story match activity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9FDA7-BC7E-4E86-8DB5-5F817B1D43EF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E2361EEC-BB80-491D-BD0E-1B86AD22146B}"/>
              </a:ext>
            </a:extLst>
          </p:cNvPr>
          <p:cNvSpPr/>
          <p:nvPr/>
        </p:nvSpPr>
        <p:spPr>
          <a:xfrm>
            <a:off x="-194369" y="-190500"/>
            <a:ext cx="9532738" cy="7239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5B2BC1-D1D1-487B-91FF-3110B351652C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CC90E-38AB-4522-8ECA-85CD311275B6}"/>
              </a:ext>
            </a:extLst>
          </p:cNvPr>
          <p:cNvSpPr/>
          <p:nvPr/>
        </p:nvSpPr>
        <p:spPr>
          <a:xfrm>
            <a:off x="5239599" y="69514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B1281F5-CBCA-4ACA-AB66-9C967357D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8" y="686655"/>
            <a:ext cx="3449055" cy="4532946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DD015BB-BA21-4981-B22F-C7B795640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42" y="533400"/>
            <a:ext cx="3467100" cy="46649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91042-2044-4296-A90C-40B1C30DF63A}"/>
              </a:ext>
            </a:extLst>
          </p:cNvPr>
          <p:cNvSpPr txBox="1">
            <a:spLocks/>
          </p:cNvSpPr>
          <p:nvPr/>
        </p:nvSpPr>
        <p:spPr>
          <a:xfrm>
            <a:off x="4548319" y="5250730"/>
            <a:ext cx="4116545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Dot to dot activity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844684" y="5216296"/>
            <a:ext cx="3278345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Colouring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activity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79C1050A-6189-4F6C-BB96-637E8AB5B8D9}"/>
              </a:ext>
            </a:extLst>
          </p:cNvPr>
          <p:cNvSpPr/>
          <p:nvPr/>
        </p:nvSpPr>
        <p:spPr>
          <a:xfrm>
            <a:off x="-76200" y="-114300"/>
            <a:ext cx="9296400" cy="70866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42 -0.00208 L 0.98958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0AEF1F48-0021-4382-A776-C8D872B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462273" y="94410"/>
            <a:ext cx="8470129" cy="1811321"/>
            <a:chOff x="3854728" y="219308"/>
            <a:chExt cx="4548572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32515"/>
                <a:gd name="adj2" fmla="val 12526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7500" y="236717"/>
              <a:ext cx="4495800" cy="91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last week we started a new series about God’s servant,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r>
                <a:rPr lang="en-GB" sz="2800" b="1" dirty="0">
                  <a:latin typeface="Comic Sans MS" panose="030F0702030302020204" pitchFamily="66" charset="0"/>
                </a:rPr>
                <a:t>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67775-DF21-4854-B877-D3A4337CBC49}"/>
              </a:ext>
            </a:extLst>
          </p:cNvPr>
          <p:cNvGrpSpPr/>
          <p:nvPr/>
        </p:nvGrpSpPr>
        <p:grpSpPr>
          <a:xfrm>
            <a:off x="2628879" y="4222292"/>
            <a:ext cx="3884582" cy="1568106"/>
            <a:chOff x="3824963" y="219308"/>
            <a:chExt cx="4664926" cy="1731600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69F07C9B-4249-4F25-8ACB-897AD743F03E}"/>
                </a:ext>
              </a:extLst>
            </p:cNvPr>
            <p:cNvSpPr/>
            <p:nvPr/>
          </p:nvSpPr>
          <p:spPr>
            <a:xfrm>
              <a:off x="3854728" y="219308"/>
              <a:ext cx="4495800" cy="1731600"/>
            </a:xfrm>
            <a:prstGeom prst="wedgeRoundRectCallout">
              <a:avLst>
                <a:gd name="adj1" fmla="val 76544"/>
                <a:gd name="adj2" fmla="val -11044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80303-3FC8-4EFE-A295-C53E081224A2}"/>
                </a:ext>
              </a:extLst>
            </p:cNvPr>
            <p:cNvSpPr txBox="1"/>
            <p:nvPr/>
          </p:nvSpPr>
          <p:spPr>
            <a:xfrm>
              <a:off x="3824963" y="291335"/>
              <a:ext cx="4664926" cy="152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 was also part of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’s family and was an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Israelite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1BB841-A42F-4CE7-B344-C8463544C443}"/>
              </a:ext>
            </a:extLst>
          </p:cNvPr>
          <p:cNvSpPr/>
          <p:nvPr/>
        </p:nvSpPr>
        <p:spPr>
          <a:xfrm>
            <a:off x="546907" y="951624"/>
            <a:ext cx="8202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looked at where </a:t>
            </a:r>
            <a:r>
              <a:rPr lang="en-GB" sz="2800" b="1" dirty="0">
                <a:solidFill>
                  <a:srgbClr val="6B19FF"/>
                </a:solidFill>
                <a:latin typeface="Comic Sans MS" panose="030F0702030302020204" pitchFamily="66" charset="0"/>
              </a:rPr>
              <a:t>Moses</a:t>
            </a:r>
            <a:r>
              <a:rPr lang="en-GB" sz="2800" b="1" dirty="0"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came from and how he was part of God’s amazing plan.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37496F-ACD4-45FC-8A3D-AF8584A8206A}"/>
              </a:ext>
            </a:extLst>
          </p:cNvPr>
          <p:cNvGrpSpPr/>
          <p:nvPr/>
        </p:nvGrpSpPr>
        <p:grpSpPr>
          <a:xfrm>
            <a:off x="2516318" y="2130632"/>
            <a:ext cx="4232517" cy="2002616"/>
            <a:chOff x="3854728" y="219308"/>
            <a:chExt cx="4516237" cy="1731599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6EE82013-86F4-4A4B-AD5E-459FACF20F0A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2568"/>
                <a:gd name="adj2" fmla="val 653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61E7BD-B18D-4924-817E-9882B5CB9AF9}"/>
                </a:ext>
              </a:extLst>
            </p:cNvPr>
            <p:cNvSpPr txBox="1"/>
            <p:nvPr/>
          </p:nvSpPr>
          <p:spPr>
            <a:xfrm>
              <a:off x="3875165" y="271313"/>
              <a:ext cx="4495800" cy="157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We found out that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</a:t>
              </a:r>
              <a:r>
                <a:rPr lang="en-GB" sz="2800" b="1" dirty="0">
                  <a:latin typeface="Comic Sans MS" panose="030F0702030302020204" pitchFamily="66" charset="0"/>
                </a:rPr>
                <a:t> came from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Abraham</a:t>
              </a:r>
              <a:r>
                <a:rPr lang="en-GB" sz="2800" b="1" dirty="0">
                  <a:latin typeface="Comic Sans MS" panose="030F0702030302020204" pitchFamily="66" charset="0"/>
                </a:rPr>
                <a:t>’s family and that he was a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Hebrew</a:t>
              </a:r>
              <a:r>
                <a:rPr lang="en-GB" sz="2800" b="1" dirty="0">
                  <a:latin typeface="Comic Sans MS" panose="030F0702030302020204" pitchFamily="66" charset="0"/>
                </a:rPr>
                <a:t>. 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367133" y="-266700"/>
            <a:ext cx="9980265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DBBE4-7161-4117-93DE-79ED9436B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7" y="781707"/>
            <a:ext cx="3214730" cy="42726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25FAE1-0A5C-4515-B15C-E25929BFC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53176"/>
            <a:ext cx="3124200" cy="433785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304E4A-A4DC-4AA1-A277-B1F966C9F3C9}"/>
              </a:ext>
            </a:extLst>
          </p:cNvPr>
          <p:cNvSpPr txBox="1">
            <a:spLocks/>
          </p:cNvSpPr>
          <p:nvPr/>
        </p:nvSpPr>
        <p:spPr>
          <a:xfrm>
            <a:off x="4758323" y="5173798"/>
            <a:ext cx="3811760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Baby Moses Quiz activity</a:t>
            </a:r>
            <a:endParaRPr lang="en-GB" sz="2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76" y="5198379"/>
            <a:ext cx="3608773" cy="84264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ladder activity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C77C89E0-A0F6-4DDB-A1FF-E36636E62156}"/>
              </a:ext>
            </a:extLst>
          </p:cNvPr>
          <p:cNvSpPr/>
          <p:nvPr/>
        </p:nvSpPr>
        <p:spPr>
          <a:xfrm>
            <a:off x="-142875" y="-228600"/>
            <a:ext cx="9429750" cy="73152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34CF03-ACBD-4A01-8229-4F19C2DC7483}"/>
              </a:ext>
            </a:extLst>
          </p:cNvPr>
          <p:cNvGrpSpPr/>
          <p:nvPr/>
        </p:nvGrpSpPr>
        <p:grpSpPr>
          <a:xfrm>
            <a:off x="789646" y="1447800"/>
            <a:ext cx="3463267" cy="3040917"/>
            <a:chOff x="789646" y="1447800"/>
            <a:chExt cx="3463267" cy="30409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752889-92D1-43A7-AF0A-7B13DA7D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46" y="1447800"/>
              <a:ext cx="3463267" cy="3040917"/>
            </a:xfrm>
            <a:prstGeom prst="rect">
              <a:avLst/>
            </a:prstGeom>
          </p:spPr>
        </p:pic>
        <p:pic>
          <p:nvPicPr>
            <p:cNvPr id="9" name="Picture 8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EB149BCB-4D6D-4067-A6A3-E99A1447B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215" y="3200400"/>
              <a:ext cx="804062" cy="121211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8D6E28D-5189-42B2-8912-30910E8D0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80" y="720217"/>
            <a:ext cx="3221520" cy="4348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51" y="5203294"/>
            <a:ext cx="2548674" cy="84264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5332255" y="5203294"/>
            <a:ext cx="2548674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Reflection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Jesus Raises a Widow's Son Word Search | Sunday school worksheets ...">
            <a:extLst>
              <a:ext uri="{FF2B5EF4-FFF2-40B4-BE49-F238E27FC236}">
                <a16:creationId xmlns:a16="http://schemas.microsoft.com/office/drawing/2014/main" id="{4B05C5C1-EAFB-40B7-9432-393C9E53C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hlinkClick r:id="rId6" action="ppaction://hlinksldjump"/>
            <a:extLst>
              <a:ext uri="{FF2B5EF4-FFF2-40B4-BE49-F238E27FC236}">
                <a16:creationId xmlns:a16="http://schemas.microsoft.com/office/drawing/2014/main" id="{D29B96D3-B416-47E0-B91D-31338C1449AE}"/>
              </a:ext>
            </a:extLst>
          </p:cNvPr>
          <p:cNvSpPr/>
          <p:nvPr/>
        </p:nvSpPr>
        <p:spPr>
          <a:xfrm>
            <a:off x="-114300" y="-152400"/>
            <a:ext cx="9372600" cy="71628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D5FAD6E-7766-4C72-8ADB-A2099BC8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6" y="2008744"/>
            <a:ext cx="2362202" cy="4144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5A2B9F-7F0D-4BDA-A5B5-3081A4615E7C}"/>
              </a:ext>
            </a:extLst>
          </p:cNvPr>
          <p:cNvGrpSpPr/>
          <p:nvPr/>
        </p:nvGrpSpPr>
        <p:grpSpPr>
          <a:xfrm>
            <a:off x="2089648" y="2008744"/>
            <a:ext cx="2533348" cy="4135801"/>
            <a:chOff x="501113" y="1002755"/>
            <a:chExt cx="2683083" cy="4459821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3ED39EFC-A719-4372-88C5-15F97B08D49F}"/>
                </a:ext>
              </a:extLst>
            </p:cNvPr>
            <p:cNvSpPr/>
            <p:nvPr/>
          </p:nvSpPr>
          <p:spPr>
            <a:xfrm flipH="1">
              <a:off x="1917561" y="3950524"/>
              <a:ext cx="736925" cy="45757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61975">
                  <a:moveTo>
                    <a:pt x="0" y="4763"/>
                  </a:moveTo>
                  <a:lnTo>
                    <a:pt x="0" y="557213"/>
                  </a:lnTo>
                  <a:lnTo>
                    <a:pt x="909637" y="561975"/>
                  </a:lnTo>
                  <a:cubicBezTo>
                    <a:pt x="908050" y="374650"/>
                    <a:pt x="906462" y="187325"/>
                    <a:pt x="904875" y="0"/>
                  </a:cubicBezTo>
                  <a:lnTo>
                    <a:pt x="0" y="4763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0FC25569-4E62-4C6F-93B1-FF2BA5A6390A}"/>
                </a:ext>
              </a:extLst>
            </p:cNvPr>
            <p:cNvSpPr/>
            <p:nvPr/>
          </p:nvSpPr>
          <p:spPr>
            <a:xfrm>
              <a:off x="971198" y="2378084"/>
              <a:ext cx="1696865" cy="1370795"/>
            </a:xfrm>
            <a:custGeom>
              <a:avLst/>
              <a:gdLst>
                <a:gd name="connsiteX0" fmla="*/ 0 w 2090737"/>
                <a:gd name="connsiteY0" fmla="*/ 1662113 h 1662113"/>
                <a:gd name="connsiteX1" fmla="*/ 314325 w 2090737"/>
                <a:gd name="connsiteY1" fmla="*/ 119063 h 1662113"/>
                <a:gd name="connsiteX2" fmla="*/ 352425 w 2090737"/>
                <a:gd name="connsiteY2" fmla="*/ 28575 h 1662113"/>
                <a:gd name="connsiteX3" fmla="*/ 466725 w 2090737"/>
                <a:gd name="connsiteY3" fmla="*/ 0 h 1662113"/>
                <a:gd name="connsiteX4" fmla="*/ 1585912 w 2090737"/>
                <a:gd name="connsiteY4" fmla="*/ 4763 h 1662113"/>
                <a:gd name="connsiteX5" fmla="*/ 1681162 w 2090737"/>
                <a:gd name="connsiteY5" fmla="*/ 19050 h 1662113"/>
                <a:gd name="connsiteX6" fmla="*/ 1762125 w 2090737"/>
                <a:gd name="connsiteY6" fmla="*/ 80963 h 1662113"/>
                <a:gd name="connsiteX7" fmla="*/ 2090737 w 2090737"/>
                <a:gd name="connsiteY7" fmla="*/ 1662113 h 1662113"/>
                <a:gd name="connsiteX8" fmla="*/ 0 w 2090737"/>
                <a:gd name="connsiteY8" fmla="*/ 1662113 h 1662113"/>
                <a:gd name="connsiteX0-1" fmla="*/ 0 w 2090737"/>
                <a:gd name="connsiteY0-2" fmla="*/ 1662113 h 1662113"/>
                <a:gd name="connsiteX1-3" fmla="*/ 314325 w 2090737"/>
                <a:gd name="connsiteY1-4" fmla="*/ 119063 h 1662113"/>
                <a:gd name="connsiteX2-5" fmla="*/ 352425 w 2090737"/>
                <a:gd name="connsiteY2-6" fmla="*/ 28575 h 1662113"/>
                <a:gd name="connsiteX3-7" fmla="*/ 395287 w 2090737"/>
                <a:gd name="connsiteY3-8" fmla="*/ 9525 h 1662113"/>
                <a:gd name="connsiteX4-9" fmla="*/ 466725 w 2090737"/>
                <a:gd name="connsiteY4-10" fmla="*/ 0 h 1662113"/>
                <a:gd name="connsiteX5-11" fmla="*/ 1585912 w 2090737"/>
                <a:gd name="connsiteY5-12" fmla="*/ 4763 h 1662113"/>
                <a:gd name="connsiteX6-13" fmla="*/ 1681162 w 2090737"/>
                <a:gd name="connsiteY6-14" fmla="*/ 19050 h 1662113"/>
                <a:gd name="connsiteX7-15" fmla="*/ 1762125 w 2090737"/>
                <a:gd name="connsiteY7-16" fmla="*/ 80963 h 1662113"/>
                <a:gd name="connsiteX8-17" fmla="*/ 2090737 w 2090737"/>
                <a:gd name="connsiteY8-18" fmla="*/ 1662113 h 1662113"/>
                <a:gd name="connsiteX9" fmla="*/ 0 w 2090737"/>
                <a:gd name="connsiteY9" fmla="*/ 1662113 h 1662113"/>
                <a:gd name="connsiteX0-19" fmla="*/ 0 w 2085975"/>
                <a:gd name="connsiteY0-20" fmla="*/ 1652588 h 1662113"/>
                <a:gd name="connsiteX1-21" fmla="*/ 309563 w 2085975"/>
                <a:gd name="connsiteY1-22" fmla="*/ 119063 h 1662113"/>
                <a:gd name="connsiteX2-23" fmla="*/ 347663 w 2085975"/>
                <a:gd name="connsiteY2-24" fmla="*/ 28575 h 1662113"/>
                <a:gd name="connsiteX3-25" fmla="*/ 390525 w 2085975"/>
                <a:gd name="connsiteY3-26" fmla="*/ 9525 h 1662113"/>
                <a:gd name="connsiteX4-27" fmla="*/ 461963 w 2085975"/>
                <a:gd name="connsiteY4-28" fmla="*/ 0 h 1662113"/>
                <a:gd name="connsiteX5-29" fmla="*/ 1581150 w 2085975"/>
                <a:gd name="connsiteY5-30" fmla="*/ 4763 h 1662113"/>
                <a:gd name="connsiteX6-31" fmla="*/ 1676400 w 2085975"/>
                <a:gd name="connsiteY6-32" fmla="*/ 19050 h 1662113"/>
                <a:gd name="connsiteX7-33" fmla="*/ 1757363 w 2085975"/>
                <a:gd name="connsiteY7-34" fmla="*/ 80963 h 1662113"/>
                <a:gd name="connsiteX8-35" fmla="*/ 2085975 w 2085975"/>
                <a:gd name="connsiteY8-36" fmla="*/ 1662113 h 1662113"/>
                <a:gd name="connsiteX9-37" fmla="*/ 0 w 2085975"/>
                <a:gd name="connsiteY9-38" fmla="*/ 1652588 h 1662113"/>
                <a:gd name="connsiteX0-39" fmla="*/ 0 w 2085975"/>
                <a:gd name="connsiteY0-40" fmla="*/ 1652588 h 1662113"/>
                <a:gd name="connsiteX1-41" fmla="*/ 309563 w 2085975"/>
                <a:gd name="connsiteY1-42" fmla="*/ 119063 h 1662113"/>
                <a:gd name="connsiteX2-43" fmla="*/ 347663 w 2085975"/>
                <a:gd name="connsiteY2-44" fmla="*/ 28575 h 1662113"/>
                <a:gd name="connsiteX3-45" fmla="*/ 390525 w 2085975"/>
                <a:gd name="connsiteY3-46" fmla="*/ 9525 h 1662113"/>
                <a:gd name="connsiteX4-47" fmla="*/ 461963 w 2085975"/>
                <a:gd name="connsiteY4-48" fmla="*/ 0 h 1662113"/>
                <a:gd name="connsiteX5-49" fmla="*/ 1581150 w 2085975"/>
                <a:gd name="connsiteY5-50" fmla="*/ 4763 h 1662113"/>
                <a:gd name="connsiteX6-51" fmla="*/ 1676400 w 2085975"/>
                <a:gd name="connsiteY6-52" fmla="*/ 19050 h 1662113"/>
                <a:gd name="connsiteX7-53" fmla="*/ 1757363 w 2085975"/>
                <a:gd name="connsiteY7-54" fmla="*/ 80963 h 1662113"/>
                <a:gd name="connsiteX8-55" fmla="*/ 2085975 w 2085975"/>
                <a:gd name="connsiteY8-56" fmla="*/ 1662113 h 1662113"/>
                <a:gd name="connsiteX9-57" fmla="*/ 28575 w 2085975"/>
                <a:gd name="connsiteY9-58" fmla="*/ 1652588 h 1662113"/>
                <a:gd name="connsiteX10" fmla="*/ 0 w 2085975"/>
                <a:gd name="connsiteY10" fmla="*/ 1652588 h 1662113"/>
                <a:gd name="connsiteX0-59" fmla="*/ 0 w 2085975"/>
                <a:gd name="connsiteY0-60" fmla="*/ 1652588 h 1666875"/>
                <a:gd name="connsiteX1-61" fmla="*/ 309563 w 2085975"/>
                <a:gd name="connsiteY1-62" fmla="*/ 119063 h 1666875"/>
                <a:gd name="connsiteX2-63" fmla="*/ 347663 w 2085975"/>
                <a:gd name="connsiteY2-64" fmla="*/ 28575 h 1666875"/>
                <a:gd name="connsiteX3-65" fmla="*/ 390525 w 2085975"/>
                <a:gd name="connsiteY3-66" fmla="*/ 9525 h 1666875"/>
                <a:gd name="connsiteX4-67" fmla="*/ 461963 w 2085975"/>
                <a:gd name="connsiteY4-68" fmla="*/ 0 h 1666875"/>
                <a:gd name="connsiteX5-69" fmla="*/ 1581150 w 2085975"/>
                <a:gd name="connsiteY5-70" fmla="*/ 4763 h 1666875"/>
                <a:gd name="connsiteX6-71" fmla="*/ 1676400 w 2085975"/>
                <a:gd name="connsiteY6-72" fmla="*/ 19050 h 1666875"/>
                <a:gd name="connsiteX7-73" fmla="*/ 1757363 w 2085975"/>
                <a:gd name="connsiteY7-74" fmla="*/ 80963 h 1666875"/>
                <a:gd name="connsiteX8-75" fmla="*/ 2085975 w 2085975"/>
                <a:gd name="connsiteY8-76" fmla="*/ 1662113 h 1666875"/>
                <a:gd name="connsiteX9-77" fmla="*/ 42863 w 2085975"/>
                <a:gd name="connsiteY9-78" fmla="*/ 1666875 h 1666875"/>
                <a:gd name="connsiteX10-79" fmla="*/ 0 w 2085975"/>
                <a:gd name="connsiteY10-80" fmla="*/ 1652588 h 1666875"/>
                <a:gd name="connsiteX0-81" fmla="*/ 0 w 2081212"/>
                <a:gd name="connsiteY0-82" fmla="*/ 1633538 h 1666875"/>
                <a:gd name="connsiteX1-83" fmla="*/ 304800 w 2081212"/>
                <a:gd name="connsiteY1-84" fmla="*/ 119063 h 1666875"/>
                <a:gd name="connsiteX2-85" fmla="*/ 342900 w 2081212"/>
                <a:gd name="connsiteY2-86" fmla="*/ 28575 h 1666875"/>
                <a:gd name="connsiteX3-87" fmla="*/ 385762 w 2081212"/>
                <a:gd name="connsiteY3-88" fmla="*/ 9525 h 1666875"/>
                <a:gd name="connsiteX4-89" fmla="*/ 457200 w 2081212"/>
                <a:gd name="connsiteY4-90" fmla="*/ 0 h 1666875"/>
                <a:gd name="connsiteX5-91" fmla="*/ 1576387 w 2081212"/>
                <a:gd name="connsiteY5-92" fmla="*/ 4763 h 1666875"/>
                <a:gd name="connsiteX6-93" fmla="*/ 1671637 w 2081212"/>
                <a:gd name="connsiteY6-94" fmla="*/ 19050 h 1666875"/>
                <a:gd name="connsiteX7-95" fmla="*/ 1752600 w 2081212"/>
                <a:gd name="connsiteY7-96" fmla="*/ 80963 h 1666875"/>
                <a:gd name="connsiteX8-97" fmla="*/ 2081212 w 2081212"/>
                <a:gd name="connsiteY8-98" fmla="*/ 1662113 h 1666875"/>
                <a:gd name="connsiteX9-99" fmla="*/ 38100 w 2081212"/>
                <a:gd name="connsiteY9-100" fmla="*/ 1666875 h 1666875"/>
                <a:gd name="connsiteX10-101" fmla="*/ 0 w 2081212"/>
                <a:gd name="connsiteY10-102" fmla="*/ 1633538 h 1666875"/>
                <a:gd name="connsiteX0-103" fmla="*/ 138180 w 2219392"/>
                <a:gd name="connsiteY0-104" fmla="*/ 1633538 h 1756322"/>
                <a:gd name="connsiteX1-105" fmla="*/ 442980 w 2219392"/>
                <a:gd name="connsiteY1-106" fmla="*/ 119063 h 1756322"/>
                <a:gd name="connsiteX2-107" fmla="*/ 481080 w 2219392"/>
                <a:gd name="connsiteY2-108" fmla="*/ 28575 h 1756322"/>
                <a:gd name="connsiteX3-109" fmla="*/ 523942 w 2219392"/>
                <a:gd name="connsiteY3-110" fmla="*/ 9525 h 1756322"/>
                <a:gd name="connsiteX4-111" fmla="*/ 595380 w 2219392"/>
                <a:gd name="connsiteY4-112" fmla="*/ 0 h 1756322"/>
                <a:gd name="connsiteX5-113" fmla="*/ 1714567 w 2219392"/>
                <a:gd name="connsiteY5-114" fmla="*/ 4763 h 1756322"/>
                <a:gd name="connsiteX6-115" fmla="*/ 1809817 w 2219392"/>
                <a:gd name="connsiteY6-116" fmla="*/ 19050 h 1756322"/>
                <a:gd name="connsiteX7-117" fmla="*/ 1890780 w 2219392"/>
                <a:gd name="connsiteY7-118" fmla="*/ 80963 h 1756322"/>
                <a:gd name="connsiteX8-119" fmla="*/ 2219392 w 2219392"/>
                <a:gd name="connsiteY8-120" fmla="*/ 1662113 h 1756322"/>
                <a:gd name="connsiteX9-121" fmla="*/ 176280 w 2219392"/>
                <a:gd name="connsiteY9-122" fmla="*/ 1666875 h 1756322"/>
                <a:gd name="connsiteX10-123" fmla="*/ 138180 w 2219392"/>
                <a:gd name="connsiteY10-124" fmla="*/ 1633538 h 1756322"/>
                <a:gd name="connsiteX0-125" fmla="*/ 0 w 2081212"/>
                <a:gd name="connsiteY0-126" fmla="*/ 1633538 h 1666875"/>
                <a:gd name="connsiteX1-127" fmla="*/ 304800 w 2081212"/>
                <a:gd name="connsiteY1-128" fmla="*/ 119063 h 1666875"/>
                <a:gd name="connsiteX2-129" fmla="*/ 342900 w 2081212"/>
                <a:gd name="connsiteY2-130" fmla="*/ 28575 h 1666875"/>
                <a:gd name="connsiteX3-131" fmla="*/ 385762 w 2081212"/>
                <a:gd name="connsiteY3-132" fmla="*/ 9525 h 1666875"/>
                <a:gd name="connsiteX4-133" fmla="*/ 457200 w 2081212"/>
                <a:gd name="connsiteY4-134" fmla="*/ 0 h 1666875"/>
                <a:gd name="connsiteX5-135" fmla="*/ 1576387 w 2081212"/>
                <a:gd name="connsiteY5-136" fmla="*/ 4763 h 1666875"/>
                <a:gd name="connsiteX6-137" fmla="*/ 1671637 w 2081212"/>
                <a:gd name="connsiteY6-138" fmla="*/ 19050 h 1666875"/>
                <a:gd name="connsiteX7-139" fmla="*/ 1752600 w 2081212"/>
                <a:gd name="connsiteY7-140" fmla="*/ 80963 h 1666875"/>
                <a:gd name="connsiteX8-141" fmla="*/ 2081212 w 2081212"/>
                <a:gd name="connsiteY8-142" fmla="*/ 1662113 h 1666875"/>
                <a:gd name="connsiteX9-143" fmla="*/ 38100 w 2081212"/>
                <a:gd name="connsiteY9-144" fmla="*/ 1666875 h 1666875"/>
                <a:gd name="connsiteX10-145" fmla="*/ 0 w 2081212"/>
                <a:gd name="connsiteY10-146" fmla="*/ 1633538 h 1666875"/>
                <a:gd name="connsiteX0-147" fmla="*/ 0 w 2066925"/>
                <a:gd name="connsiteY0-148" fmla="*/ 1633538 h 1666875"/>
                <a:gd name="connsiteX1-149" fmla="*/ 304800 w 2066925"/>
                <a:gd name="connsiteY1-150" fmla="*/ 119063 h 1666875"/>
                <a:gd name="connsiteX2-151" fmla="*/ 342900 w 2066925"/>
                <a:gd name="connsiteY2-152" fmla="*/ 28575 h 1666875"/>
                <a:gd name="connsiteX3-153" fmla="*/ 385762 w 2066925"/>
                <a:gd name="connsiteY3-154" fmla="*/ 9525 h 1666875"/>
                <a:gd name="connsiteX4-155" fmla="*/ 457200 w 2066925"/>
                <a:gd name="connsiteY4-156" fmla="*/ 0 h 1666875"/>
                <a:gd name="connsiteX5-157" fmla="*/ 1576387 w 2066925"/>
                <a:gd name="connsiteY5-158" fmla="*/ 4763 h 1666875"/>
                <a:gd name="connsiteX6-159" fmla="*/ 1671637 w 2066925"/>
                <a:gd name="connsiteY6-160" fmla="*/ 19050 h 1666875"/>
                <a:gd name="connsiteX7-161" fmla="*/ 1752600 w 2066925"/>
                <a:gd name="connsiteY7-162" fmla="*/ 80963 h 1666875"/>
                <a:gd name="connsiteX8-163" fmla="*/ 2066925 w 2066925"/>
                <a:gd name="connsiteY8-164" fmla="*/ 1666875 h 1666875"/>
                <a:gd name="connsiteX9-165" fmla="*/ 38100 w 2066925"/>
                <a:gd name="connsiteY9-166" fmla="*/ 1666875 h 1666875"/>
                <a:gd name="connsiteX10-167" fmla="*/ 0 w 2066925"/>
                <a:gd name="connsiteY10-168" fmla="*/ 1633538 h 1666875"/>
                <a:gd name="connsiteX0-169" fmla="*/ 0 w 2066925"/>
                <a:gd name="connsiteY0-170" fmla="*/ 1633538 h 1666875"/>
                <a:gd name="connsiteX1-171" fmla="*/ 304800 w 2066925"/>
                <a:gd name="connsiteY1-172" fmla="*/ 119063 h 1666875"/>
                <a:gd name="connsiteX2-173" fmla="*/ 342900 w 2066925"/>
                <a:gd name="connsiteY2-174" fmla="*/ 28575 h 1666875"/>
                <a:gd name="connsiteX3-175" fmla="*/ 385762 w 2066925"/>
                <a:gd name="connsiteY3-176" fmla="*/ 9525 h 1666875"/>
                <a:gd name="connsiteX4-177" fmla="*/ 457200 w 2066925"/>
                <a:gd name="connsiteY4-178" fmla="*/ 0 h 1666875"/>
                <a:gd name="connsiteX5-179" fmla="*/ 1576387 w 2066925"/>
                <a:gd name="connsiteY5-180" fmla="*/ 4763 h 1666875"/>
                <a:gd name="connsiteX6-181" fmla="*/ 1671637 w 2066925"/>
                <a:gd name="connsiteY6-182" fmla="*/ 19050 h 1666875"/>
                <a:gd name="connsiteX7-183" fmla="*/ 1752600 w 2066925"/>
                <a:gd name="connsiteY7-184" fmla="*/ 80963 h 1666875"/>
                <a:gd name="connsiteX8-185" fmla="*/ 2057400 w 2066925"/>
                <a:gd name="connsiteY8-186" fmla="*/ 1609725 h 1666875"/>
                <a:gd name="connsiteX9-187" fmla="*/ 2066925 w 2066925"/>
                <a:gd name="connsiteY9-188" fmla="*/ 1666875 h 1666875"/>
                <a:gd name="connsiteX10-189" fmla="*/ 38100 w 2066925"/>
                <a:gd name="connsiteY10-190" fmla="*/ 1666875 h 1666875"/>
                <a:gd name="connsiteX11" fmla="*/ 0 w 2066925"/>
                <a:gd name="connsiteY11" fmla="*/ 1633538 h 1666875"/>
                <a:gd name="connsiteX0-191" fmla="*/ 0 w 2076450"/>
                <a:gd name="connsiteY0-192" fmla="*/ 1633538 h 1666875"/>
                <a:gd name="connsiteX1-193" fmla="*/ 304800 w 2076450"/>
                <a:gd name="connsiteY1-194" fmla="*/ 119063 h 1666875"/>
                <a:gd name="connsiteX2-195" fmla="*/ 342900 w 2076450"/>
                <a:gd name="connsiteY2-196" fmla="*/ 28575 h 1666875"/>
                <a:gd name="connsiteX3-197" fmla="*/ 385762 w 2076450"/>
                <a:gd name="connsiteY3-198" fmla="*/ 9525 h 1666875"/>
                <a:gd name="connsiteX4-199" fmla="*/ 457200 w 2076450"/>
                <a:gd name="connsiteY4-200" fmla="*/ 0 h 1666875"/>
                <a:gd name="connsiteX5-201" fmla="*/ 1576387 w 2076450"/>
                <a:gd name="connsiteY5-202" fmla="*/ 4763 h 1666875"/>
                <a:gd name="connsiteX6-203" fmla="*/ 1671637 w 2076450"/>
                <a:gd name="connsiteY6-204" fmla="*/ 19050 h 1666875"/>
                <a:gd name="connsiteX7-205" fmla="*/ 1752600 w 2076450"/>
                <a:gd name="connsiteY7-206" fmla="*/ 80963 h 1666875"/>
                <a:gd name="connsiteX8-207" fmla="*/ 2076450 w 2076450"/>
                <a:gd name="connsiteY8-208" fmla="*/ 1652587 h 1666875"/>
                <a:gd name="connsiteX9-209" fmla="*/ 2066925 w 2076450"/>
                <a:gd name="connsiteY9-210" fmla="*/ 1666875 h 1666875"/>
                <a:gd name="connsiteX10-211" fmla="*/ 38100 w 2076450"/>
                <a:gd name="connsiteY10-212" fmla="*/ 1666875 h 1666875"/>
                <a:gd name="connsiteX11-213" fmla="*/ 0 w 2076450"/>
                <a:gd name="connsiteY11-214" fmla="*/ 1633538 h 1666875"/>
                <a:gd name="connsiteX0-215" fmla="*/ 0 w 2076450"/>
                <a:gd name="connsiteY0-216" fmla="*/ 1633538 h 1676400"/>
                <a:gd name="connsiteX1-217" fmla="*/ 304800 w 2076450"/>
                <a:gd name="connsiteY1-218" fmla="*/ 119063 h 1676400"/>
                <a:gd name="connsiteX2-219" fmla="*/ 342900 w 2076450"/>
                <a:gd name="connsiteY2-220" fmla="*/ 28575 h 1676400"/>
                <a:gd name="connsiteX3-221" fmla="*/ 385762 w 2076450"/>
                <a:gd name="connsiteY3-222" fmla="*/ 9525 h 1676400"/>
                <a:gd name="connsiteX4-223" fmla="*/ 457200 w 2076450"/>
                <a:gd name="connsiteY4-224" fmla="*/ 0 h 1676400"/>
                <a:gd name="connsiteX5-225" fmla="*/ 1576387 w 2076450"/>
                <a:gd name="connsiteY5-226" fmla="*/ 4763 h 1676400"/>
                <a:gd name="connsiteX6-227" fmla="*/ 1671637 w 2076450"/>
                <a:gd name="connsiteY6-228" fmla="*/ 19050 h 1676400"/>
                <a:gd name="connsiteX7-229" fmla="*/ 1752600 w 2076450"/>
                <a:gd name="connsiteY7-230" fmla="*/ 80963 h 1676400"/>
                <a:gd name="connsiteX8-231" fmla="*/ 2076450 w 2076450"/>
                <a:gd name="connsiteY8-232" fmla="*/ 1652587 h 1676400"/>
                <a:gd name="connsiteX9-233" fmla="*/ 2043113 w 2076450"/>
                <a:gd name="connsiteY9-234" fmla="*/ 1676400 h 1676400"/>
                <a:gd name="connsiteX10-235" fmla="*/ 38100 w 2076450"/>
                <a:gd name="connsiteY10-236" fmla="*/ 1666875 h 1676400"/>
                <a:gd name="connsiteX11-237" fmla="*/ 0 w 2076450"/>
                <a:gd name="connsiteY11-238" fmla="*/ 1633538 h 1676400"/>
                <a:gd name="connsiteX0-239" fmla="*/ 0 w 2076450"/>
                <a:gd name="connsiteY0-240" fmla="*/ 1633538 h 1676400"/>
                <a:gd name="connsiteX1-241" fmla="*/ 304800 w 2076450"/>
                <a:gd name="connsiteY1-242" fmla="*/ 119063 h 1676400"/>
                <a:gd name="connsiteX2-243" fmla="*/ 342900 w 2076450"/>
                <a:gd name="connsiteY2-244" fmla="*/ 28575 h 1676400"/>
                <a:gd name="connsiteX3-245" fmla="*/ 385762 w 2076450"/>
                <a:gd name="connsiteY3-246" fmla="*/ 9525 h 1676400"/>
                <a:gd name="connsiteX4-247" fmla="*/ 457200 w 2076450"/>
                <a:gd name="connsiteY4-248" fmla="*/ 0 h 1676400"/>
                <a:gd name="connsiteX5-249" fmla="*/ 1576387 w 2076450"/>
                <a:gd name="connsiteY5-250" fmla="*/ 4763 h 1676400"/>
                <a:gd name="connsiteX6-251" fmla="*/ 1671637 w 2076450"/>
                <a:gd name="connsiteY6-252" fmla="*/ 19050 h 1676400"/>
                <a:gd name="connsiteX7-253" fmla="*/ 1752600 w 2076450"/>
                <a:gd name="connsiteY7-254" fmla="*/ 80963 h 1676400"/>
                <a:gd name="connsiteX8-255" fmla="*/ 2076450 w 2076450"/>
                <a:gd name="connsiteY8-256" fmla="*/ 1652587 h 1676400"/>
                <a:gd name="connsiteX9-257" fmla="*/ 2043113 w 2076450"/>
                <a:gd name="connsiteY9-258" fmla="*/ 1676400 h 1676400"/>
                <a:gd name="connsiteX10-259" fmla="*/ 38100 w 2076450"/>
                <a:gd name="connsiteY10-260" fmla="*/ 1666875 h 1676400"/>
                <a:gd name="connsiteX11-261" fmla="*/ 0 w 2076450"/>
                <a:gd name="connsiteY11-262" fmla="*/ 1633538 h 1676400"/>
                <a:gd name="connsiteX0-263" fmla="*/ 0 w 2076450"/>
                <a:gd name="connsiteY0-264" fmla="*/ 1633538 h 1676400"/>
                <a:gd name="connsiteX1-265" fmla="*/ 304800 w 2076450"/>
                <a:gd name="connsiteY1-266" fmla="*/ 119063 h 1676400"/>
                <a:gd name="connsiteX2-267" fmla="*/ 342900 w 2076450"/>
                <a:gd name="connsiteY2-268" fmla="*/ 28575 h 1676400"/>
                <a:gd name="connsiteX3-269" fmla="*/ 385762 w 2076450"/>
                <a:gd name="connsiteY3-270" fmla="*/ 9525 h 1676400"/>
                <a:gd name="connsiteX4-271" fmla="*/ 457200 w 2076450"/>
                <a:gd name="connsiteY4-272" fmla="*/ 0 h 1676400"/>
                <a:gd name="connsiteX5-273" fmla="*/ 1576387 w 2076450"/>
                <a:gd name="connsiteY5-274" fmla="*/ 4763 h 1676400"/>
                <a:gd name="connsiteX6-275" fmla="*/ 1671637 w 2076450"/>
                <a:gd name="connsiteY6-276" fmla="*/ 19050 h 1676400"/>
                <a:gd name="connsiteX7-277" fmla="*/ 1709736 w 2076450"/>
                <a:gd name="connsiteY7-278" fmla="*/ 38099 h 1676400"/>
                <a:gd name="connsiteX8-279" fmla="*/ 1752600 w 2076450"/>
                <a:gd name="connsiteY8-280" fmla="*/ 80963 h 1676400"/>
                <a:gd name="connsiteX9-281" fmla="*/ 2076450 w 2076450"/>
                <a:gd name="connsiteY9-282" fmla="*/ 1652587 h 1676400"/>
                <a:gd name="connsiteX10-283" fmla="*/ 2043113 w 2076450"/>
                <a:gd name="connsiteY10-284" fmla="*/ 1676400 h 1676400"/>
                <a:gd name="connsiteX11-285" fmla="*/ 38100 w 2076450"/>
                <a:gd name="connsiteY11-286" fmla="*/ 1666875 h 1676400"/>
                <a:gd name="connsiteX12" fmla="*/ 0 w 2076450"/>
                <a:gd name="connsiteY12" fmla="*/ 1633538 h 1676400"/>
                <a:gd name="connsiteX0-287" fmla="*/ 0 w 2076450"/>
                <a:gd name="connsiteY0-288" fmla="*/ 1633538 h 1676400"/>
                <a:gd name="connsiteX1-289" fmla="*/ 304800 w 2076450"/>
                <a:gd name="connsiteY1-290" fmla="*/ 119063 h 1676400"/>
                <a:gd name="connsiteX2-291" fmla="*/ 342900 w 2076450"/>
                <a:gd name="connsiteY2-292" fmla="*/ 28575 h 1676400"/>
                <a:gd name="connsiteX3-293" fmla="*/ 385762 w 2076450"/>
                <a:gd name="connsiteY3-294" fmla="*/ 9525 h 1676400"/>
                <a:gd name="connsiteX4-295" fmla="*/ 457200 w 2076450"/>
                <a:gd name="connsiteY4-296" fmla="*/ 0 h 1676400"/>
                <a:gd name="connsiteX5-297" fmla="*/ 1576387 w 2076450"/>
                <a:gd name="connsiteY5-298" fmla="*/ 4763 h 1676400"/>
                <a:gd name="connsiteX6-299" fmla="*/ 1671637 w 2076450"/>
                <a:gd name="connsiteY6-300" fmla="*/ 19050 h 1676400"/>
                <a:gd name="connsiteX7-301" fmla="*/ 1724024 w 2076450"/>
                <a:gd name="connsiteY7-302" fmla="*/ 33336 h 1676400"/>
                <a:gd name="connsiteX8-303" fmla="*/ 1752600 w 2076450"/>
                <a:gd name="connsiteY8-304" fmla="*/ 80963 h 1676400"/>
                <a:gd name="connsiteX9-305" fmla="*/ 2076450 w 2076450"/>
                <a:gd name="connsiteY9-306" fmla="*/ 1652587 h 1676400"/>
                <a:gd name="connsiteX10-307" fmla="*/ 2043113 w 2076450"/>
                <a:gd name="connsiteY10-308" fmla="*/ 1676400 h 1676400"/>
                <a:gd name="connsiteX11-309" fmla="*/ 38100 w 2076450"/>
                <a:gd name="connsiteY11-310" fmla="*/ 1666875 h 1676400"/>
                <a:gd name="connsiteX12-311" fmla="*/ 0 w 2076450"/>
                <a:gd name="connsiteY12-312" fmla="*/ 1633538 h 1676400"/>
                <a:gd name="connsiteX0-313" fmla="*/ 0 w 2076450"/>
                <a:gd name="connsiteY0-314" fmla="*/ 1638301 h 1681163"/>
                <a:gd name="connsiteX1-315" fmla="*/ 304800 w 2076450"/>
                <a:gd name="connsiteY1-316" fmla="*/ 123826 h 1681163"/>
                <a:gd name="connsiteX2-317" fmla="*/ 342900 w 2076450"/>
                <a:gd name="connsiteY2-318" fmla="*/ 33338 h 1681163"/>
                <a:gd name="connsiteX3-319" fmla="*/ 385762 w 2076450"/>
                <a:gd name="connsiteY3-320" fmla="*/ 14288 h 1681163"/>
                <a:gd name="connsiteX4-321" fmla="*/ 457200 w 2076450"/>
                <a:gd name="connsiteY4-322" fmla="*/ 4763 h 1681163"/>
                <a:gd name="connsiteX5-323" fmla="*/ 1576387 w 2076450"/>
                <a:gd name="connsiteY5-324" fmla="*/ 9526 h 1681163"/>
                <a:gd name="connsiteX6-325" fmla="*/ 1657349 w 2076450"/>
                <a:gd name="connsiteY6-326" fmla="*/ 0 h 1681163"/>
                <a:gd name="connsiteX7-327" fmla="*/ 1724024 w 2076450"/>
                <a:gd name="connsiteY7-328" fmla="*/ 38099 h 1681163"/>
                <a:gd name="connsiteX8-329" fmla="*/ 1752600 w 2076450"/>
                <a:gd name="connsiteY8-330" fmla="*/ 85726 h 1681163"/>
                <a:gd name="connsiteX9-331" fmla="*/ 2076450 w 2076450"/>
                <a:gd name="connsiteY9-332" fmla="*/ 1657350 h 1681163"/>
                <a:gd name="connsiteX10-333" fmla="*/ 2043113 w 2076450"/>
                <a:gd name="connsiteY10-334" fmla="*/ 1681163 h 1681163"/>
                <a:gd name="connsiteX11-335" fmla="*/ 38100 w 2076450"/>
                <a:gd name="connsiteY11-336" fmla="*/ 1671638 h 1681163"/>
                <a:gd name="connsiteX12-337" fmla="*/ 0 w 2076450"/>
                <a:gd name="connsiteY12-338" fmla="*/ 1638301 h 1681163"/>
                <a:gd name="connsiteX0-339" fmla="*/ 0 w 2076450"/>
                <a:gd name="connsiteY0-340" fmla="*/ 1638301 h 1681163"/>
                <a:gd name="connsiteX1-341" fmla="*/ 304800 w 2076450"/>
                <a:gd name="connsiteY1-342" fmla="*/ 123826 h 1681163"/>
                <a:gd name="connsiteX2-343" fmla="*/ 342900 w 2076450"/>
                <a:gd name="connsiteY2-344" fmla="*/ 33338 h 1681163"/>
                <a:gd name="connsiteX3-345" fmla="*/ 385762 w 2076450"/>
                <a:gd name="connsiteY3-346" fmla="*/ 14288 h 1681163"/>
                <a:gd name="connsiteX4-347" fmla="*/ 457200 w 2076450"/>
                <a:gd name="connsiteY4-348" fmla="*/ 4763 h 1681163"/>
                <a:gd name="connsiteX5-349" fmla="*/ 1576387 w 2076450"/>
                <a:gd name="connsiteY5-350" fmla="*/ 9526 h 1681163"/>
                <a:gd name="connsiteX6-351" fmla="*/ 1657349 w 2076450"/>
                <a:gd name="connsiteY6-352" fmla="*/ 0 h 1681163"/>
                <a:gd name="connsiteX7-353" fmla="*/ 1724024 w 2076450"/>
                <a:gd name="connsiteY7-354" fmla="*/ 38099 h 1681163"/>
                <a:gd name="connsiteX8-355" fmla="*/ 1752600 w 2076450"/>
                <a:gd name="connsiteY8-356" fmla="*/ 85726 h 1681163"/>
                <a:gd name="connsiteX9-357" fmla="*/ 2076450 w 2076450"/>
                <a:gd name="connsiteY9-358" fmla="*/ 1657350 h 1681163"/>
                <a:gd name="connsiteX10-359" fmla="*/ 2043113 w 2076450"/>
                <a:gd name="connsiteY10-360" fmla="*/ 1681163 h 1681163"/>
                <a:gd name="connsiteX11-361" fmla="*/ 38100 w 2076450"/>
                <a:gd name="connsiteY11-362" fmla="*/ 1671638 h 1681163"/>
                <a:gd name="connsiteX12-363" fmla="*/ 0 w 2076450"/>
                <a:gd name="connsiteY12-364" fmla="*/ 1638301 h 1681163"/>
                <a:gd name="connsiteX0-365" fmla="*/ 0 w 2076450"/>
                <a:gd name="connsiteY0-366" fmla="*/ 1682514 h 1725376"/>
                <a:gd name="connsiteX1-367" fmla="*/ 304800 w 2076450"/>
                <a:gd name="connsiteY1-368" fmla="*/ 168039 h 1725376"/>
                <a:gd name="connsiteX2-369" fmla="*/ 342900 w 2076450"/>
                <a:gd name="connsiteY2-370" fmla="*/ 77551 h 1725376"/>
                <a:gd name="connsiteX3-371" fmla="*/ 385762 w 2076450"/>
                <a:gd name="connsiteY3-372" fmla="*/ 58501 h 1725376"/>
                <a:gd name="connsiteX4-373" fmla="*/ 457200 w 2076450"/>
                <a:gd name="connsiteY4-374" fmla="*/ 48976 h 1725376"/>
                <a:gd name="connsiteX5-375" fmla="*/ 1576387 w 2076450"/>
                <a:gd name="connsiteY5-376" fmla="*/ 53739 h 1725376"/>
                <a:gd name="connsiteX6-377" fmla="*/ 1657349 w 2076450"/>
                <a:gd name="connsiteY6-378" fmla="*/ 44213 h 1725376"/>
                <a:gd name="connsiteX7-379" fmla="*/ 1724024 w 2076450"/>
                <a:gd name="connsiteY7-380" fmla="*/ 82312 h 1725376"/>
                <a:gd name="connsiteX8-381" fmla="*/ 1752600 w 2076450"/>
                <a:gd name="connsiteY8-382" fmla="*/ 129939 h 1725376"/>
                <a:gd name="connsiteX9-383" fmla="*/ 2076450 w 2076450"/>
                <a:gd name="connsiteY9-384" fmla="*/ 1701563 h 1725376"/>
                <a:gd name="connsiteX10-385" fmla="*/ 2043113 w 2076450"/>
                <a:gd name="connsiteY10-386" fmla="*/ 1725376 h 1725376"/>
                <a:gd name="connsiteX11-387" fmla="*/ 38100 w 2076450"/>
                <a:gd name="connsiteY11-388" fmla="*/ 1715851 h 1725376"/>
                <a:gd name="connsiteX12-389" fmla="*/ 0 w 2076450"/>
                <a:gd name="connsiteY12-390" fmla="*/ 1682514 h 1725376"/>
                <a:gd name="connsiteX0-391" fmla="*/ 0 w 2076450"/>
                <a:gd name="connsiteY0-392" fmla="*/ 1638301 h 1681163"/>
                <a:gd name="connsiteX1-393" fmla="*/ 304800 w 2076450"/>
                <a:gd name="connsiteY1-394" fmla="*/ 123826 h 1681163"/>
                <a:gd name="connsiteX2-395" fmla="*/ 342900 w 2076450"/>
                <a:gd name="connsiteY2-396" fmla="*/ 33338 h 1681163"/>
                <a:gd name="connsiteX3-397" fmla="*/ 385762 w 2076450"/>
                <a:gd name="connsiteY3-398" fmla="*/ 14288 h 1681163"/>
                <a:gd name="connsiteX4-399" fmla="*/ 457200 w 2076450"/>
                <a:gd name="connsiteY4-400" fmla="*/ 4763 h 1681163"/>
                <a:gd name="connsiteX5-401" fmla="*/ 1576387 w 2076450"/>
                <a:gd name="connsiteY5-402" fmla="*/ 9526 h 1681163"/>
                <a:gd name="connsiteX6-403" fmla="*/ 1657349 w 2076450"/>
                <a:gd name="connsiteY6-404" fmla="*/ 0 h 1681163"/>
                <a:gd name="connsiteX7-405" fmla="*/ 1724024 w 2076450"/>
                <a:gd name="connsiteY7-406" fmla="*/ 38099 h 1681163"/>
                <a:gd name="connsiteX8-407" fmla="*/ 1752600 w 2076450"/>
                <a:gd name="connsiteY8-408" fmla="*/ 85726 h 1681163"/>
                <a:gd name="connsiteX9-409" fmla="*/ 2076450 w 2076450"/>
                <a:gd name="connsiteY9-410" fmla="*/ 1657350 h 1681163"/>
                <a:gd name="connsiteX10-411" fmla="*/ 2043113 w 2076450"/>
                <a:gd name="connsiteY10-412" fmla="*/ 1681163 h 1681163"/>
                <a:gd name="connsiteX11-413" fmla="*/ 38100 w 2076450"/>
                <a:gd name="connsiteY11-414" fmla="*/ 1671638 h 1681163"/>
                <a:gd name="connsiteX12-415" fmla="*/ 0 w 2076450"/>
                <a:gd name="connsiteY12-416" fmla="*/ 1638301 h 1681163"/>
                <a:gd name="connsiteX0-417" fmla="*/ 0 w 2076450"/>
                <a:gd name="connsiteY0-418" fmla="*/ 1638301 h 1681163"/>
                <a:gd name="connsiteX1-419" fmla="*/ 304800 w 2076450"/>
                <a:gd name="connsiteY1-420" fmla="*/ 123826 h 1681163"/>
                <a:gd name="connsiteX2-421" fmla="*/ 342900 w 2076450"/>
                <a:gd name="connsiteY2-422" fmla="*/ 33338 h 1681163"/>
                <a:gd name="connsiteX3-423" fmla="*/ 385762 w 2076450"/>
                <a:gd name="connsiteY3-424" fmla="*/ 14288 h 1681163"/>
                <a:gd name="connsiteX4-425" fmla="*/ 457200 w 2076450"/>
                <a:gd name="connsiteY4-426" fmla="*/ 4763 h 1681163"/>
                <a:gd name="connsiteX5-427" fmla="*/ 1576387 w 2076450"/>
                <a:gd name="connsiteY5-428" fmla="*/ 9526 h 1681163"/>
                <a:gd name="connsiteX6-429" fmla="*/ 1657349 w 2076450"/>
                <a:gd name="connsiteY6-430" fmla="*/ 0 h 1681163"/>
                <a:gd name="connsiteX7-431" fmla="*/ 1724024 w 2076450"/>
                <a:gd name="connsiteY7-432" fmla="*/ 38099 h 1681163"/>
                <a:gd name="connsiteX8-433" fmla="*/ 1764507 w 2076450"/>
                <a:gd name="connsiteY8-434" fmla="*/ 107158 h 1681163"/>
                <a:gd name="connsiteX9-435" fmla="*/ 2076450 w 2076450"/>
                <a:gd name="connsiteY9-436" fmla="*/ 1657350 h 1681163"/>
                <a:gd name="connsiteX10-437" fmla="*/ 2043113 w 2076450"/>
                <a:gd name="connsiteY10-438" fmla="*/ 1681163 h 1681163"/>
                <a:gd name="connsiteX11-439" fmla="*/ 38100 w 2076450"/>
                <a:gd name="connsiteY11-440" fmla="*/ 1671638 h 1681163"/>
                <a:gd name="connsiteX12-441" fmla="*/ 0 w 2076450"/>
                <a:gd name="connsiteY12-442" fmla="*/ 1638301 h 1681163"/>
                <a:gd name="connsiteX0-443" fmla="*/ 0 w 2076450"/>
                <a:gd name="connsiteY0-444" fmla="*/ 1638301 h 1681163"/>
                <a:gd name="connsiteX1-445" fmla="*/ 304800 w 2076450"/>
                <a:gd name="connsiteY1-446" fmla="*/ 123826 h 1681163"/>
                <a:gd name="connsiteX2-447" fmla="*/ 342900 w 2076450"/>
                <a:gd name="connsiteY2-448" fmla="*/ 33338 h 1681163"/>
                <a:gd name="connsiteX3-449" fmla="*/ 385762 w 2076450"/>
                <a:gd name="connsiteY3-450" fmla="*/ 14288 h 1681163"/>
                <a:gd name="connsiteX4-451" fmla="*/ 457200 w 2076450"/>
                <a:gd name="connsiteY4-452" fmla="*/ 4763 h 1681163"/>
                <a:gd name="connsiteX5-453" fmla="*/ 1576387 w 2076450"/>
                <a:gd name="connsiteY5-454" fmla="*/ 9526 h 1681163"/>
                <a:gd name="connsiteX6-455" fmla="*/ 1657349 w 2076450"/>
                <a:gd name="connsiteY6-456" fmla="*/ 0 h 1681163"/>
                <a:gd name="connsiteX7-457" fmla="*/ 1747836 w 2076450"/>
                <a:gd name="connsiteY7-458" fmla="*/ 54768 h 1681163"/>
                <a:gd name="connsiteX8-459" fmla="*/ 1764507 w 2076450"/>
                <a:gd name="connsiteY8-460" fmla="*/ 107158 h 1681163"/>
                <a:gd name="connsiteX9-461" fmla="*/ 2076450 w 2076450"/>
                <a:gd name="connsiteY9-462" fmla="*/ 1657350 h 1681163"/>
                <a:gd name="connsiteX10-463" fmla="*/ 2043113 w 2076450"/>
                <a:gd name="connsiteY10-464" fmla="*/ 1681163 h 1681163"/>
                <a:gd name="connsiteX11-465" fmla="*/ 38100 w 2076450"/>
                <a:gd name="connsiteY11-466" fmla="*/ 1671638 h 1681163"/>
                <a:gd name="connsiteX12-467" fmla="*/ 0 w 2076450"/>
                <a:gd name="connsiteY12-468" fmla="*/ 1638301 h 1681163"/>
                <a:gd name="connsiteX0-469" fmla="*/ 0 w 2076450"/>
                <a:gd name="connsiteY0-470" fmla="*/ 1633538 h 1676400"/>
                <a:gd name="connsiteX1-471" fmla="*/ 304800 w 2076450"/>
                <a:gd name="connsiteY1-472" fmla="*/ 119063 h 1676400"/>
                <a:gd name="connsiteX2-473" fmla="*/ 342900 w 2076450"/>
                <a:gd name="connsiteY2-474" fmla="*/ 28575 h 1676400"/>
                <a:gd name="connsiteX3-475" fmla="*/ 385762 w 2076450"/>
                <a:gd name="connsiteY3-476" fmla="*/ 9525 h 1676400"/>
                <a:gd name="connsiteX4-477" fmla="*/ 457200 w 2076450"/>
                <a:gd name="connsiteY4-478" fmla="*/ 0 h 1676400"/>
                <a:gd name="connsiteX5-479" fmla="*/ 1576387 w 2076450"/>
                <a:gd name="connsiteY5-480" fmla="*/ 4763 h 1676400"/>
                <a:gd name="connsiteX6-481" fmla="*/ 1697830 w 2076450"/>
                <a:gd name="connsiteY6-482" fmla="*/ 14287 h 1676400"/>
                <a:gd name="connsiteX7-483" fmla="*/ 1747836 w 2076450"/>
                <a:gd name="connsiteY7-484" fmla="*/ 50005 h 1676400"/>
                <a:gd name="connsiteX8-485" fmla="*/ 1764507 w 2076450"/>
                <a:gd name="connsiteY8-486" fmla="*/ 102395 h 1676400"/>
                <a:gd name="connsiteX9-487" fmla="*/ 2076450 w 2076450"/>
                <a:gd name="connsiteY9-488" fmla="*/ 1652587 h 1676400"/>
                <a:gd name="connsiteX10-489" fmla="*/ 2043113 w 2076450"/>
                <a:gd name="connsiteY10-490" fmla="*/ 1676400 h 1676400"/>
                <a:gd name="connsiteX11-491" fmla="*/ 38100 w 2076450"/>
                <a:gd name="connsiteY11-492" fmla="*/ 1666875 h 1676400"/>
                <a:gd name="connsiteX12-493" fmla="*/ 0 w 2076450"/>
                <a:gd name="connsiteY12-494" fmla="*/ 1633538 h 1676400"/>
                <a:gd name="connsiteX0-495" fmla="*/ 0 w 2076450"/>
                <a:gd name="connsiteY0-496" fmla="*/ 1633538 h 1676400"/>
                <a:gd name="connsiteX1-497" fmla="*/ 304800 w 2076450"/>
                <a:gd name="connsiteY1-498" fmla="*/ 119063 h 1676400"/>
                <a:gd name="connsiteX2-499" fmla="*/ 342900 w 2076450"/>
                <a:gd name="connsiteY2-500" fmla="*/ 28575 h 1676400"/>
                <a:gd name="connsiteX3-501" fmla="*/ 385762 w 2076450"/>
                <a:gd name="connsiteY3-502" fmla="*/ 9525 h 1676400"/>
                <a:gd name="connsiteX4-503" fmla="*/ 457200 w 2076450"/>
                <a:gd name="connsiteY4-504" fmla="*/ 0 h 1676400"/>
                <a:gd name="connsiteX5-505" fmla="*/ 1576387 w 2076450"/>
                <a:gd name="connsiteY5-506" fmla="*/ 4763 h 1676400"/>
                <a:gd name="connsiteX6-507" fmla="*/ 1645442 w 2076450"/>
                <a:gd name="connsiteY6-508" fmla="*/ 7143 h 1676400"/>
                <a:gd name="connsiteX7-509" fmla="*/ 1697830 w 2076450"/>
                <a:gd name="connsiteY7-510" fmla="*/ 14287 h 1676400"/>
                <a:gd name="connsiteX8-511" fmla="*/ 1747836 w 2076450"/>
                <a:gd name="connsiteY8-512" fmla="*/ 50005 h 1676400"/>
                <a:gd name="connsiteX9-513" fmla="*/ 1764507 w 2076450"/>
                <a:gd name="connsiteY9-514" fmla="*/ 102395 h 1676400"/>
                <a:gd name="connsiteX10-515" fmla="*/ 2076450 w 2076450"/>
                <a:gd name="connsiteY10-516" fmla="*/ 1652587 h 1676400"/>
                <a:gd name="connsiteX11-517" fmla="*/ 2043113 w 2076450"/>
                <a:gd name="connsiteY11-518" fmla="*/ 1676400 h 1676400"/>
                <a:gd name="connsiteX12-519" fmla="*/ 38100 w 2076450"/>
                <a:gd name="connsiteY12-520" fmla="*/ 1666875 h 1676400"/>
                <a:gd name="connsiteX13" fmla="*/ 0 w 2076450"/>
                <a:gd name="connsiteY13" fmla="*/ 1633538 h 1676400"/>
                <a:gd name="connsiteX0-521" fmla="*/ 0 w 2076450"/>
                <a:gd name="connsiteY0-522" fmla="*/ 1633539 h 1676401"/>
                <a:gd name="connsiteX1-523" fmla="*/ 304800 w 2076450"/>
                <a:gd name="connsiteY1-524" fmla="*/ 119064 h 1676401"/>
                <a:gd name="connsiteX2-525" fmla="*/ 342900 w 2076450"/>
                <a:gd name="connsiteY2-526" fmla="*/ 28576 h 1676401"/>
                <a:gd name="connsiteX3-527" fmla="*/ 385762 w 2076450"/>
                <a:gd name="connsiteY3-528" fmla="*/ 9526 h 1676401"/>
                <a:gd name="connsiteX4-529" fmla="*/ 457200 w 2076450"/>
                <a:gd name="connsiteY4-530" fmla="*/ 1 h 1676401"/>
                <a:gd name="connsiteX5-531" fmla="*/ 1576387 w 2076450"/>
                <a:gd name="connsiteY5-532" fmla="*/ 4764 h 1676401"/>
                <a:gd name="connsiteX6-533" fmla="*/ 1650204 w 2076450"/>
                <a:gd name="connsiteY6-534" fmla="*/ 0 h 1676401"/>
                <a:gd name="connsiteX7-535" fmla="*/ 1697830 w 2076450"/>
                <a:gd name="connsiteY7-536" fmla="*/ 14288 h 1676401"/>
                <a:gd name="connsiteX8-537" fmla="*/ 1747836 w 2076450"/>
                <a:gd name="connsiteY8-538" fmla="*/ 50006 h 1676401"/>
                <a:gd name="connsiteX9-539" fmla="*/ 1764507 w 2076450"/>
                <a:gd name="connsiteY9-540" fmla="*/ 102396 h 1676401"/>
                <a:gd name="connsiteX10-541" fmla="*/ 2076450 w 2076450"/>
                <a:gd name="connsiteY10-542" fmla="*/ 1652588 h 1676401"/>
                <a:gd name="connsiteX11-543" fmla="*/ 2043113 w 2076450"/>
                <a:gd name="connsiteY11-544" fmla="*/ 1676401 h 1676401"/>
                <a:gd name="connsiteX12-545" fmla="*/ 38100 w 2076450"/>
                <a:gd name="connsiteY12-546" fmla="*/ 1666876 h 1676401"/>
                <a:gd name="connsiteX13-547" fmla="*/ 0 w 2076450"/>
                <a:gd name="connsiteY13-548" fmla="*/ 1633539 h 1676401"/>
                <a:gd name="connsiteX0-549" fmla="*/ 0 w 2076450"/>
                <a:gd name="connsiteY0-550" fmla="*/ 1635919 h 1678781"/>
                <a:gd name="connsiteX1-551" fmla="*/ 304800 w 2076450"/>
                <a:gd name="connsiteY1-552" fmla="*/ 121444 h 1678781"/>
                <a:gd name="connsiteX2-553" fmla="*/ 342900 w 2076450"/>
                <a:gd name="connsiteY2-554" fmla="*/ 30956 h 1678781"/>
                <a:gd name="connsiteX3-555" fmla="*/ 385762 w 2076450"/>
                <a:gd name="connsiteY3-556" fmla="*/ 11906 h 1678781"/>
                <a:gd name="connsiteX4-557" fmla="*/ 457200 w 2076450"/>
                <a:gd name="connsiteY4-558" fmla="*/ 2381 h 1678781"/>
                <a:gd name="connsiteX5-559" fmla="*/ 1574006 w 2076450"/>
                <a:gd name="connsiteY5-560" fmla="*/ 0 h 1678781"/>
                <a:gd name="connsiteX6-561" fmla="*/ 1650204 w 2076450"/>
                <a:gd name="connsiteY6-562" fmla="*/ 2380 h 1678781"/>
                <a:gd name="connsiteX7-563" fmla="*/ 1697830 w 2076450"/>
                <a:gd name="connsiteY7-564" fmla="*/ 16668 h 1678781"/>
                <a:gd name="connsiteX8-565" fmla="*/ 1747836 w 2076450"/>
                <a:gd name="connsiteY8-566" fmla="*/ 52386 h 1678781"/>
                <a:gd name="connsiteX9-567" fmla="*/ 1764507 w 2076450"/>
                <a:gd name="connsiteY9-568" fmla="*/ 104776 h 1678781"/>
                <a:gd name="connsiteX10-569" fmla="*/ 2076450 w 2076450"/>
                <a:gd name="connsiteY10-570" fmla="*/ 1654968 h 1678781"/>
                <a:gd name="connsiteX11-571" fmla="*/ 2043113 w 2076450"/>
                <a:gd name="connsiteY11-572" fmla="*/ 1678781 h 1678781"/>
                <a:gd name="connsiteX12-573" fmla="*/ 38100 w 2076450"/>
                <a:gd name="connsiteY12-574" fmla="*/ 1669256 h 1678781"/>
                <a:gd name="connsiteX13-575" fmla="*/ 0 w 2076450"/>
                <a:gd name="connsiteY13-576" fmla="*/ 1635919 h 1678781"/>
                <a:gd name="connsiteX0-577" fmla="*/ 0 w 2076450"/>
                <a:gd name="connsiteY0-578" fmla="*/ 1635919 h 1678781"/>
                <a:gd name="connsiteX1-579" fmla="*/ 304800 w 2076450"/>
                <a:gd name="connsiteY1-580" fmla="*/ 121444 h 1678781"/>
                <a:gd name="connsiteX2-581" fmla="*/ 342900 w 2076450"/>
                <a:gd name="connsiteY2-582" fmla="*/ 30956 h 1678781"/>
                <a:gd name="connsiteX3-583" fmla="*/ 385762 w 2076450"/>
                <a:gd name="connsiteY3-584" fmla="*/ 11906 h 1678781"/>
                <a:gd name="connsiteX4-585" fmla="*/ 457200 w 2076450"/>
                <a:gd name="connsiteY4-586" fmla="*/ 2381 h 1678781"/>
                <a:gd name="connsiteX5-587" fmla="*/ 1574006 w 2076450"/>
                <a:gd name="connsiteY5-588" fmla="*/ 0 h 1678781"/>
                <a:gd name="connsiteX6-589" fmla="*/ 1650204 w 2076450"/>
                <a:gd name="connsiteY6-590" fmla="*/ 2380 h 1678781"/>
                <a:gd name="connsiteX7-591" fmla="*/ 1697830 w 2076450"/>
                <a:gd name="connsiteY7-592" fmla="*/ 16668 h 1678781"/>
                <a:gd name="connsiteX8-593" fmla="*/ 1747836 w 2076450"/>
                <a:gd name="connsiteY8-594" fmla="*/ 52386 h 1678781"/>
                <a:gd name="connsiteX9-595" fmla="*/ 1764507 w 2076450"/>
                <a:gd name="connsiteY9-596" fmla="*/ 104776 h 1678781"/>
                <a:gd name="connsiteX10-597" fmla="*/ 2076450 w 2076450"/>
                <a:gd name="connsiteY10-598" fmla="*/ 1654968 h 1678781"/>
                <a:gd name="connsiteX11-599" fmla="*/ 2043113 w 2076450"/>
                <a:gd name="connsiteY11-600" fmla="*/ 1678781 h 1678781"/>
                <a:gd name="connsiteX12-601" fmla="*/ 38100 w 2076450"/>
                <a:gd name="connsiteY12-602" fmla="*/ 1669256 h 1678781"/>
                <a:gd name="connsiteX13-603" fmla="*/ 0 w 2076450"/>
                <a:gd name="connsiteY13-604" fmla="*/ 1635919 h 1678781"/>
                <a:gd name="connsiteX0-605" fmla="*/ 0 w 2076450"/>
                <a:gd name="connsiteY0-606" fmla="*/ 1635919 h 1678781"/>
                <a:gd name="connsiteX1-607" fmla="*/ 304800 w 2076450"/>
                <a:gd name="connsiteY1-608" fmla="*/ 121444 h 1678781"/>
                <a:gd name="connsiteX2-609" fmla="*/ 321467 w 2076450"/>
                <a:gd name="connsiteY2-610" fmla="*/ 69056 h 1678781"/>
                <a:gd name="connsiteX3-611" fmla="*/ 342900 w 2076450"/>
                <a:gd name="connsiteY3-612" fmla="*/ 30956 h 1678781"/>
                <a:gd name="connsiteX4-613" fmla="*/ 385762 w 2076450"/>
                <a:gd name="connsiteY4-614" fmla="*/ 11906 h 1678781"/>
                <a:gd name="connsiteX5-615" fmla="*/ 457200 w 2076450"/>
                <a:gd name="connsiteY5-616" fmla="*/ 2381 h 1678781"/>
                <a:gd name="connsiteX6-617" fmla="*/ 1574006 w 2076450"/>
                <a:gd name="connsiteY6-618" fmla="*/ 0 h 1678781"/>
                <a:gd name="connsiteX7-619" fmla="*/ 1650204 w 2076450"/>
                <a:gd name="connsiteY7-620" fmla="*/ 2380 h 1678781"/>
                <a:gd name="connsiteX8-621" fmla="*/ 1697830 w 2076450"/>
                <a:gd name="connsiteY8-622" fmla="*/ 16668 h 1678781"/>
                <a:gd name="connsiteX9-623" fmla="*/ 1747836 w 2076450"/>
                <a:gd name="connsiteY9-624" fmla="*/ 52386 h 1678781"/>
                <a:gd name="connsiteX10-625" fmla="*/ 1764507 w 2076450"/>
                <a:gd name="connsiteY10-626" fmla="*/ 104776 h 1678781"/>
                <a:gd name="connsiteX11-627" fmla="*/ 2076450 w 2076450"/>
                <a:gd name="connsiteY11-628" fmla="*/ 1654968 h 1678781"/>
                <a:gd name="connsiteX12-629" fmla="*/ 2043113 w 2076450"/>
                <a:gd name="connsiteY12-630" fmla="*/ 1678781 h 1678781"/>
                <a:gd name="connsiteX13-631" fmla="*/ 38100 w 2076450"/>
                <a:gd name="connsiteY13-632" fmla="*/ 1669256 h 1678781"/>
                <a:gd name="connsiteX14" fmla="*/ 0 w 2076450"/>
                <a:gd name="connsiteY14" fmla="*/ 1635919 h 1678781"/>
                <a:gd name="connsiteX0-633" fmla="*/ 0 w 2076450"/>
                <a:gd name="connsiteY0-634" fmla="*/ 1640682 h 1683544"/>
                <a:gd name="connsiteX1-635" fmla="*/ 304800 w 2076450"/>
                <a:gd name="connsiteY1-636" fmla="*/ 126207 h 1683544"/>
                <a:gd name="connsiteX2-637" fmla="*/ 321467 w 2076450"/>
                <a:gd name="connsiteY2-638" fmla="*/ 73819 h 1683544"/>
                <a:gd name="connsiteX3-639" fmla="*/ 342900 w 2076450"/>
                <a:gd name="connsiteY3-640" fmla="*/ 35719 h 1683544"/>
                <a:gd name="connsiteX4-641" fmla="*/ 385762 w 2076450"/>
                <a:gd name="connsiteY4-642" fmla="*/ 16669 h 1683544"/>
                <a:gd name="connsiteX5-643" fmla="*/ 471487 w 2076450"/>
                <a:gd name="connsiteY5-644" fmla="*/ 0 h 1683544"/>
                <a:gd name="connsiteX6-645" fmla="*/ 1574006 w 2076450"/>
                <a:gd name="connsiteY6-646" fmla="*/ 4763 h 1683544"/>
                <a:gd name="connsiteX7-647" fmla="*/ 1650204 w 2076450"/>
                <a:gd name="connsiteY7-648" fmla="*/ 7143 h 1683544"/>
                <a:gd name="connsiteX8-649" fmla="*/ 1697830 w 2076450"/>
                <a:gd name="connsiteY8-650" fmla="*/ 21431 h 1683544"/>
                <a:gd name="connsiteX9-651" fmla="*/ 1747836 w 2076450"/>
                <a:gd name="connsiteY9-652" fmla="*/ 57149 h 1683544"/>
                <a:gd name="connsiteX10-653" fmla="*/ 1764507 w 2076450"/>
                <a:gd name="connsiteY10-654" fmla="*/ 109539 h 1683544"/>
                <a:gd name="connsiteX11-655" fmla="*/ 2076450 w 2076450"/>
                <a:gd name="connsiteY11-656" fmla="*/ 1659731 h 1683544"/>
                <a:gd name="connsiteX12-657" fmla="*/ 2043113 w 2076450"/>
                <a:gd name="connsiteY12-658" fmla="*/ 1683544 h 1683544"/>
                <a:gd name="connsiteX13-659" fmla="*/ 38100 w 2076450"/>
                <a:gd name="connsiteY13-660" fmla="*/ 1674019 h 1683544"/>
                <a:gd name="connsiteX14-661" fmla="*/ 0 w 2076450"/>
                <a:gd name="connsiteY14-662" fmla="*/ 1640682 h 1683544"/>
                <a:gd name="connsiteX0-663" fmla="*/ 0 w 2076450"/>
                <a:gd name="connsiteY0-664" fmla="*/ 1640682 h 1683544"/>
                <a:gd name="connsiteX1-665" fmla="*/ 304800 w 2076450"/>
                <a:gd name="connsiteY1-666" fmla="*/ 126207 h 1683544"/>
                <a:gd name="connsiteX2-667" fmla="*/ 321467 w 2076450"/>
                <a:gd name="connsiteY2-668" fmla="*/ 73819 h 1683544"/>
                <a:gd name="connsiteX3-669" fmla="*/ 342900 w 2076450"/>
                <a:gd name="connsiteY3-670" fmla="*/ 35719 h 1683544"/>
                <a:gd name="connsiteX4-671" fmla="*/ 397668 w 2076450"/>
                <a:gd name="connsiteY4-672" fmla="*/ 9525 h 1683544"/>
                <a:gd name="connsiteX5-673" fmla="*/ 471487 w 2076450"/>
                <a:gd name="connsiteY5-674" fmla="*/ 0 h 1683544"/>
                <a:gd name="connsiteX6-675" fmla="*/ 1574006 w 2076450"/>
                <a:gd name="connsiteY6-676" fmla="*/ 4763 h 1683544"/>
                <a:gd name="connsiteX7-677" fmla="*/ 1650204 w 2076450"/>
                <a:gd name="connsiteY7-678" fmla="*/ 7143 h 1683544"/>
                <a:gd name="connsiteX8-679" fmla="*/ 1697830 w 2076450"/>
                <a:gd name="connsiteY8-680" fmla="*/ 21431 h 1683544"/>
                <a:gd name="connsiteX9-681" fmla="*/ 1747836 w 2076450"/>
                <a:gd name="connsiteY9-682" fmla="*/ 57149 h 1683544"/>
                <a:gd name="connsiteX10-683" fmla="*/ 1764507 w 2076450"/>
                <a:gd name="connsiteY10-684" fmla="*/ 109539 h 1683544"/>
                <a:gd name="connsiteX11-685" fmla="*/ 2076450 w 2076450"/>
                <a:gd name="connsiteY11-686" fmla="*/ 1659731 h 1683544"/>
                <a:gd name="connsiteX12-687" fmla="*/ 2043113 w 2076450"/>
                <a:gd name="connsiteY12-688" fmla="*/ 1683544 h 1683544"/>
                <a:gd name="connsiteX13-689" fmla="*/ 38100 w 2076450"/>
                <a:gd name="connsiteY13-690" fmla="*/ 1674019 h 1683544"/>
                <a:gd name="connsiteX14-691" fmla="*/ 0 w 2076450"/>
                <a:gd name="connsiteY14-692" fmla="*/ 1640682 h 1683544"/>
                <a:gd name="connsiteX0-693" fmla="*/ 0 w 2076450"/>
                <a:gd name="connsiteY0-694" fmla="*/ 1640682 h 1683544"/>
                <a:gd name="connsiteX1-695" fmla="*/ 304800 w 2076450"/>
                <a:gd name="connsiteY1-696" fmla="*/ 126207 h 1683544"/>
                <a:gd name="connsiteX2-697" fmla="*/ 321467 w 2076450"/>
                <a:gd name="connsiteY2-698" fmla="*/ 73819 h 1683544"/>
                <a:gd name="connsiteX3-699" fmla="*/ 357187 w 2076450"/>
                <a:gd name="connsiteY3-700" fmla="*/ 28575 h 1683544"/>
                <a:gd name="connsiteX4-701" fmla="*/ 397668 w 2076450"/>
                <a:gd name="connsiteY4-702" fmla="*/ 9525 h 1683544"/>
                <a:gd name="connsiteX5-703" fmla="*/ 471487 w 2076450"/>
                <a:gd name="connsiteY5-704" fmla="*/ 0 h 1683544"/>
                <a:gd name="connsiteX6-705" fmla="*/ 1574006 w 2076450"/>
                <a:gd name="connsiteY6-706" fmla="*/ 4763 h 1683544"/>
                <a:gd name="connsiteX7-707" fmla="*/ 1650204 w 2076450"/>
                <a:gd name="connsiteY7-708" fmla="*/ 7143 h 1683544"/>
                <a:gd name="connsiteX8-709" fmla="*/ 1697830 w 2076450"/>
                <a:gd name="connsiteY8-710" fmla="*/ 21431 h 1683544"/>
                <a:gd name="connsiteX9-711" fmla="*/ 1747836 w 2076450"/>
                <a:gd name="connsiteY9-712" fmla="*/ 57149 h 1683544"/>
                <a:gd name="connsiteX10-713" fmla="*/ 1764507 w 2076450"/>
                <a:gd name="connsiteY10-714" fmla="*/ 109539 h 1683544"/>
                <a:gd name="connsiteX11-715" fmla="*/ 2076450 w 2076450"/>
                <a:gd name="connsiteY11-716" fmla="*/ 1659731 h 1683544"/>
                <a:gd name="connsiteX12-717" fmla="*/ 2043113 w 2076450"/>
                <a:gd name="connsiteY12-718" fmla="*/ 1683544 h 1683544"/>
                <a:gd name="connsiteX13-719" fmla="*/ 38100 w 2076450"/>
                <a:gd name="connsiteY13-720" fmla="*/ 1674019 h 1683544"/>
                <a:gd name="connsiteX14-721" fmla="*/ 0 w 2076450"/>
                <a:gd name="connsiteY14-722" fmla="*/ 1640682 h 1683544"/>
                <a:gd name="connsiteX0-723" fmla="*/ 0 w 2076450"/>
                <a:gd name="connsiteY0-724" fmla="*/ 1640682 h 1683544"/>
                <a:gd name="connsiteX1-725" fmla="*/ 304800 w 2076450"/>
                <a:gd name="connsiteY1-726" fmla="*/ 126207 h 1683544"/>
                <a:gd name="connsiteX2-727" fmla="*/ 323849 w 2076450"/>
                <a:gd name="connsiteY2-728" fmla="*/ 66675 h 1683544"/>
                <a:gd name="connsiteX3-729" fmla="*/ 357187 w 2076450"/>
                <a:gd name="connsiteY3-730" fmla="*/ 28575 h 1683544"/>
                <a:gd name="connsiteX4-731" fmla="*/ 397668 w 2076450"/>
                <a:gd name="connsiteY4-732" fmla="*/ 9525 h 1683544"/>
                <a:gd name="connsiteX5-733" fmla="*/ 471487 w 2076450"/>
                <a:gd name="connsiteY5-734" fmla="*/ 0 h 1683544"/>
                <a:gd name="connsiteX6-735" fmla="*/ 1574006 w 2076450"/>
                <a:gd name="connsiteY6-736" fmla="*/ 4763 h 1683544"/>
                <a:gd name="connsiteX7-737" fmla="*/ 1650204 w 2076450"/>
                <a:gd name="connsiteY7-738" fmla="*/ 7143 h 1683544"/>
                <a:gd name="connsiteX8-739" fmla="*/ 1697830 w 2076450"/>
                <a:gd name="connsiteY8-740" fmla="*/ 21431 h 1683544"/>
                <a:gd name="connsiteX9-741" fmla="*/ 1747836 w 2076450"/>
                <a:gd name="connsiteY9-742" fmla="*/ 57149 h 1683544"/>
                <a:gd name="connsiteX10-743" fmla="*/ 1764507 w 2076450"/>
                <a:gd name="connsiteY10-744" fmla="*/ 109539 h 1683544"/>
                <a:gd name="connsiteX11-745" fmla="*/ 2076450 w 2076450"/>
                <a:gd name="connsiteY11-746" fmla="*/ 1659731 h 1683544"/>
                <a:gd name="connsiteX12-747" fmla="*/ 2043113 w 2076450"/>
                <a:gd name="connsiteY12-748" fmla="*/ 1683544 h 1683544"/>
                <a:gd name="connsiteX13-749" fmla="*/ 38100 w 2076450"/>
                <a:gd name="connsiteY13-750" fmla="*/ 1674019 h 1683544"/>
                <a:gd name="connsiteX14-751" fmla="*/ 0 w 2076450"/>
                <a:gd name="connsiteY14-752" fmla="*/ 1640682 h 1683544"/>
                <a:gd name="connsiteX0-753" fmla="*/ 0 w 2076450"/>
                <a:gd name="connsiteY0-754" fmla="*/ 1640682 h 1683544"/>
                <a:gd name="connsiteX1-755" fmla="*/ 314325 w 2076450"/>
                <a:gd name="connsiteY1-756" fmla="*/ 128588 h 1683544"/>
                <a:gd name="connsiteX2-757" fmla="*/ 323849 w 2076450"/>
                <a:gd name="connsiteY2-758" fmla="*/ 66675 h 1683544"/>
                <a:gd name="connsiteX3-759" fmla="*/ 357187 w 2076450"/>
                <a:gd name="connsiteY3-760" fmla="*/ 28575 h 1683544"/>
                <a:gd name="connsiteX4-761" fmla="*/ 397668 w 2076450"/>
                <a:gd name="connsiteY4-762" fmla="*/ 9525 h 1683544"/>
                <a:gd name="connsiteX5-763" fmla="*/ 471487 w 2076450"/>
                <a:gd name="connsiteY5-764" fmla="*/ 0 h 1683544"/>
                <a:gd name="connsiteX6-765" fmla="*/ 1574006 w 2076450"/>
                <a:gd name="connsiteY6-766" fmla="*/ 4763 h 1683544"/>
                <a:gd name="connsiteX7-767" fmla="*/ 1650204 w 2076450"/>
                <a:gd name="connsiteY7-768" fmla="*/ 7143 h 1683544"/>
                <a:gd name="connsiteX8-769" fmla="*/ 1697830 w 2076450"/>
                <a:gd name="connsiteY8-770" fmla="*/ 21431 h 1683544"/>
                <a:gd name="connsiteX9-771" fmla="*/ 1747836 w 2076450"/>
                <a:gd name="connsiteY9-772" fmla="*/ 57149 h 1683544"/>
                <a:gd name="connsiteX10-773" fmla="*/ 1764507 w 2076450"/>
                <a:gd name="connsiteY10-774" fmla="*/ 109539 h 1683544"/>
                <a:gd name="connsiteX11-775" fmla="*/ 2076450 w 2076450"/>
                <a:gd name="connsiteY11-776" fmla="*/ 1659731 h 1683544"/>
                <a:gd name="connsiteX12-777" fmla="*/ 2043113 w 2076450"/>
                <a:gd name="connsiteY12-778" fmla="*/ 1683544 h 1683544"/>
                <a:gd name="connsiteX13-779" fmla="*/ 38100 w 2076450"/>
                <a:gd name="connsiteY13-780" fmla="*/ 1674019 h 1683544"/>
                <a:gd name="connsiteX14-781" fmla="*/ 0 w 2076450"/>
                <a:gd name="connsiteY14-782" fmla="*/ 1640682 h 1683544"/>
                <a:gd name="connsiteX0-783" fmla="*/ 0 w 2076450"/>
                <a:gd name="connsiteY0-784" fmla="*/ 1640682 h 1683544"/>
                <a:gd name="connsiteX1-785" fmla="*/ 304800 w 2076450"/>
                <a:gd name="connsiteY1-786" fmla="*/ 126207 h 1683544"/>
                <a:gd name="connsiteX2-787" fmla="*/ 323849 w 2076450"/>
                <a:gd name="connsiteY2-788" fmla="*/ 66675 h 1683544"/>
                <a:gd name="connsiteX3-789" fmla="*/ 357187 w 2076450"/>
                <a:gd name="connsiteY3-790" fmla="*/ 28575 h 1683544"/>
                <a:gd name="connsiteX4-791" fmla="*/ 397668 w 2076450"/>
                <a:gd name="connsiteY4-792" fmla="*/ 9525 h 1683544"/>
                <a:gd name="connsiteX5-793" fmla="*/ 471487 w 2076450"/>
                <a:gd name="connsiteY5-794" fmla="*/ 0 h 1683544"/>
                <a:gd name="connsiteX6-795" fmla="*/ 1574006 w 2076450"/>
                <a:gd name="connsiteY6-796" fmla="*/ 4763 h 1683544"/>
                <a:gd name="connsiteX7-797" fmla="*/ 1650204 w 2076450"/>
                <a:gd name="connsiteY7-798" fmla="*/ 7143 h 1683544"/>
                <a:gd name="connsiteX8-799" fmla="*/ 1697830 w 2076450"/>
                <a:gd name="connsiteY8-800" fmla="*/ 21431 h 1683544"/>
                <a:gd name="connsiteX9-801" fmla="*/ 1747836 w 2076450"/>
                <a:gd name="connsiteY9-802" fmla="*/ 57149 h 1683544"/>
                <a:gd name="connsiteX10-803" fmla="*/ 1764507 w 2076450"/>
                <a:gd name="connsiteY10-804" fmla="*/ 109539 h 1683544"/>
                <a:gd name="connsiteX11-805" fmla="*/ 2076450 w 2076450"/>
                <a:gd name="connsiteY11-806" fmla="*/ 1659731 h 1683544"/>
                <a:gd name="connsiteX12-807" fmla="*/ 2043113 w 2076450"/>
                <a:gd name="connsiteY12-808" fmla="*/ 1683544 h 1683544"/>
                <a:gd name="connsiteX13-809" fmla="*/ 38100 w 2076450"/>
                <a:gd name="connsiteY13-810" fmla="*/ 1674019 h 1683544"/>
                <a:gd name="connsiteX14-811" fmla="*/ 0 w 2076450"/>
                <a:gd name="connsiteY14-812" fmla="*/ 1640682 h 1683544"/>
                <a:gd name="connsiteX0-813" fmla="*/ 0 w 2076450"/>
                <a:gd name="connsiteY0-814" fmla="*/ 1640682 h 1683544"/>
                <a:gd name="connsiteX1-815" fmla="*/ 304800 w 2076450"/>
                <a:gd name="connsiteY1-816" fmla="*/ 126207 h 1683544"/>
                <a:gd name="connsiteX2-817" fmla="*/ 323849 w 2076450"/>
                <a:gd name="connsiteY2-818" fmla="*/ 66675 h 1683544"/>
                <a:gd name="connsiteX3-819" fmla="*/ 357187 w 2076450"/>
                <a:gd name="connsiteY3-820" fmla="*/ 28575 h 1683544"/>
                <a:gd name="connsiteX4-821" fmla="*/ 397668 w 2076450"/>
                <a:gd name="connsiteY4-822" fmla="*/ 9525 h 1683544"/>
                <a:gd name="connsiteX5-823" fmla="*/ 471487 w 2076450"/>
                <a:gd name="connsiteY5-824" fmla="*/ 0 h 1683544"/>
                <a:gd name="connsiteX6-825" fmla="*/ 1574006 w 2076450"/>
                <a:gd name="connsiteY6-826" fmla="*/ 4763 h 1683544"/>
                <a:gd name="connsiteX7-827" fmla="*/ 1650204 w 2076450"/>
                <a:gd name="connsiteY7-828" fmla="*/ 7143 h 1683544"/>
                <a:gd name="connsiteX8-829" fmla="*/ 1697830 w 2076450"/>
                <a:gd name="connsiteY8-830" fmla="*/ 21431 h 1683544"/>
                <a:gd name="connsiteX9-831" fmla="*/ 1747836 w 2076450"/>
                <a:gd name="connsiteY9-832" fmla="*/ 57149 h 1683544"/>
                <a:gd name="connsiteX10-833" fmla="*/ 1764507 w 2076450"/>
                <a:gd name="connsiteY10-834" fmla="*/ 109539 h 1683544"/>
                <a:gd name="connsiteX11-835" fmla="*/ 2076450 w 2076450"/>
                <a:gd name="connsiteY11-836" fmla="*/ 1659731 h 1683544"/>
                <a:gd name="connsiteX12-837" fmla="*/ 2043113 w 2076450"/>
                <a:gd name="connsiteY12-838" fmla="*/ 1683544 h 1683544"/>
                <a:gd name="connsiteX13-839" fmla="*/ 38100 w 2076450"/>
                <a:gd name="connsiteY13-840" fmla="*/ 1674019 h 1683544"/>
                <a:gd name="connsiteX14-841" fmla="*/ 0 w 2076450"/>
                <a:gd name="connsiteY14-842" fmla="*/ 1640682 h 1683544"/>
                <a:gd name="connsiteX0-843" fmla="*/ 0 w 2076450"/>
                <a:gd name="connsiteY0-844" fmla="*/ 1640682 h 1683544"/>
                <a:gd name="connsiteX1-845" fmla="*/ 304800 w 2076450"/>
                <a:gd name="connsiteY1-846" fmla="*/ 126207 h 1683544"/>
                <a:gd name="connsiteX2-847" fmla="*/ 323849 w 2076450"/>
                <a:gd name="connsiteY2-848" fmla="*/ 66675 h 1683544"/>
                <a:gd name="connsiteX3-849" fmla="*/ 357187 w 2076450"/>
                <a:gd name="connsiteY3-850" fmla="*/ 28575 h 1683544"/>
                <a:gd name="connsiteX4-851" fmla="*/ 397668 w 2076450"/>
                <a:gd name="connsiteY4-852" fmla="*/ 9525 h 1683544"/>
                <a:gd name="connsiteX5-853" fmla="*/ 471487 w 2076450"/>
                <a:gd name="connsiteY5-854" fmla="*/ 0 h 1683544"/>
                <a:gd name="connsiteX6-855" fmla="*/ 1574006 w 2076450"/>
                <a:gd name="connsiteY6-856" fmla="*/ 4763 h 1683544"/>
                <a:gd name="connsiteX7-857" fmla="*/ 1650204 w 2076450"/>
                <a:gd name="connsiteY7-858" fmla="*/ 7143 h 1683544"/>
                <a:gd name="connsiteX8-859" fmla="*/ 1697830 w 2076450"/>
                <a:gd name="connsiteY8-860" fmla="*/ 21431 h 1683544"/>
                <a:gd name="connsiteX9-861" fmla="*/ 1747836 w 2076450"/>
                <a:gd name="connsiteY9-862" fmla="*/ 57149 h 1683544"/>
                <a:gd name="connsiteX10-863" fmla="*/ 1764507 w 2076450"/>
                <a:gd name="connsiteY10-864" fmla="*/ 109539 h 1683544"/>
                <a:gd name="connsiteX11-865" fmla="*/ 2076450 w 2076450"/>
                <a:gd name="connsiteY11-866" fmla="*/ 1659731 h 1683544"/>
                <a:gd name="connsiteX12-867" fmla="*/ 2043113 w 2076450"/>
                <a:gd name="connsiteY12-868" fmla="*/ 1683544 h 1683544"/>
                <a:gd name="connsiteX13-869" fmla="*/ 38100 w 2076450"/>
                <a:gd name="connsiteY13-870" fmla="*/ 1674019 h 1683544"/>
                <a:gd name="connsiteX14-871" fmla="*/ 0 w 2076450"/>
                <a:gd name="connsiteY14-872" fmla="*/ 1640682 h 1683544"/>
                <a:gd name="connsiteX0-873" fmla="*/ 0 w 2083593"/>
                <a:gd name="connsiteY0-874" fmla="*/ 1640682 h 1683544"/>
                <a:gd name="connsiteX1-875" fmla="*/ 304800 w 2083593"/>
                <a:gd name="connsiteY1-876" fmla="*/ 126207 h 1683544"/>
                <a:gd name="connsiteX2-877" fmla="*/ 323849 w 2083593"/>
                <a:gd name="connsiteY2-878" fmla="*/ 66675 h 1683544"/>
                <a:gd name="connsiteX3-879" fmla="*/ 357187 w 2083593"/>
                <a:gd name="connsiteY3-880" fmla="*/ 28575 h 1683544"/>
                <a:gd name="connsiteX4-881" fmla="*/ 397668 w 2083593"/>
                <a:gd name="connsiteY4-882" fmla="*/ 9525 h 1683544"/>
                <a:gd name="connsiteX5-883" fmla="*/ 471487 w 2083593"/>
                <a:gd name="connsiteY5-884" fmla="*/ 0 h 1683544"/>
                <a:gd name="connsiteX6-885" fmla="*/ 1574006 w 2083593"/>
                <a:gd name="connsiteY6-886" fmla="*/ 4763 h 1683544"/>
                <a:gd name="connsiteX7-887" fmla="*/ 1650204 w 2083593"/>
                <a:gd name="connsiteY7-888" fmla="*/ 7143 h 1683544"/>
                <a:gd name="connsiteX8-889" fmla="*/ 1697830 w 2083593"/>
                <a:gd name="connsiteY8-890" fmla="*/ 21431 h 1683544"/>
                <a:gd name="connsiteX9-891" fmla="*/ 1747836 w 2083593"/>
                <a:gd name="connsiteY9-892" fmla="*/ 57149 h 1683544"/>
                <a:gd name="connsiteX10-893" fmla="*/ 1764507 w 2083593"/>
                <a:gd name="connsiteY10-894" fmla="*/ 109539 h 1683544"/>
                <a:gd name="connsiteX11-895" fmla="*/ 2083593 w 2083593"/>
                <a:gd name="connsiteY11-896" fmla="*/ 1659731 h 1683544"/>
                <a:gd name="connsiteX12-897" fmla="*/ 2043113 w 2083593"/>
                <a:gd name="connsiteY12-898" fmla="*/ 1683544 h 1683544"/>
                <a:gd name="connsiteX13-899" fmla="*/ 38100 w 2083593"/>
                <a:gd name="connsiteY13-900" fmla="*/ 1674019 h 1683544"/>
                <a:gd name="connsiteX14-901" fmla="*/ 0 w 2083593"/>
                <a:gd name="connsiteY14-902" fmla="*/ 1640682 h 1683544"/>
                <a:gd name="connsiteX0-903" fmla="*/ 0 w 2083593"/>
                <a:gd name="connsiteY0-904" fmla="*/ 1640682 h 1683544"/>
                <a:gd name="connsiteX1-905" fmla="*/ 304800 w 2083593"/>
                <a:gd name="connsiteY1-906" fmla="*/ 126207 h 1683544"/>
                <a:gd name="connsiteX2-907" fmla="*/ 323849 w 2083593"/>
                <a:gd name="connsiteY2-908" fmla="*/ 66675 h 1683544"/>
                <a:gd name="connsiteX3-909" fmla="*/ 357187 w 2083593"/>
                <a:gd name="connsiteY3-910" fmla="*/ 28575 h 1683544"/>
                <a:gd name="connsiteX4-911" fmla="*/ 397668 w 2083593"/>
                <a:gd name="connsiteY4-912" fmla="*/ 9525 h 1683544"/>
                <a:gd name="connsiteX5-913" fmla="*/ 471487 w 2083593"/>
                <a:gd name="connsiteY5-914" fmla="*/ 0 h 1683544"/>
                <a:gd name="connsiteX6-915" fmla="*/ 1574006 w 2083593"/>
                <a:gd name="connsiteY6-916" fmla="*/ 4763 h 1683544"/>
                <a:gd name="connsiteX7-917" fmla="*/ 1650204 w 2083593"/>
                <a:gd name="connsiteY7-918" fmla="*/ 7143 h 1683544"/>
                <a:gd name="connsiteX8-919" fmla="*/ 1697830 w 2083593"/>
                <a:gd name="connsiteY8-920" fmla="*/ 21431 h 1683544"/>
                <a:gd name="connsiteX9-921" fmla="*/ 1747836 w 2083593"/>
                <a:gd name="connsiteY9-922" fmla="*/ 57149 h 1683544"/>
                <a:gd name="connsiteX10-923" fmla="*/ 1764507 w 2083593"/>
                <a:gd name="connsiteY10-924" fmla="*/ 109539 h 1683544"/>
                <a:gd name="connsiteX11-925" fmla="*/ 2083593 w 2083593"/>
                <a:gd name="connsiteY11-926" fmla="*/ 1659731 h 1683544"/>
                <a:gd name="connsiteX12-927" fmla="*/ 2076451 w 2083593"/>
                <a:gd name="connsiteY12-928" fmla="*/ 1683544 h 1683544"/>
                <a:gd name="connsiteX13-929" fmla="*/ 38100 w 2083593"/>
                <a:gd name="connsiteY13-930" fmla="*/ 1674019 h 1683544"/>
                <a:gd name="connsiteX14-931" fmla="*/ 0 w 2083593"/>
                <a:gd name="connsiteY14-932" fmla="*/ 1640682 h 1683544"/>
                <a:gd name="connsiteX0-933" fmla="*/ 0 w 2083593"/>
                <a:gd name="connsiteY0-934" fmla="*/ 1669257 h 1683544"/>
                <a:gd name="connsiteX1-935" fmla="*/ 304800 w 2083593"/>
                <a:gd name="connsiteY1-936" fmla="*/ 126207 h 1683544"/>
                <a:gd name="connsiteX2-937" fmla="*/ 323849 w 2083593"/>
                <a:gd name="connsiteY2-938" fmla="*/ 66675 h 1683544"/>
                <a:gd name="connsiteX3-939" fmla="*/ 357187 w 2083593"/>
                <a:gd name="connsiteY3-940" fmla="*/ 28575 h 1683544"/>
                <a:gd name="connsiteX4-941" fmla="*/ 397668 w 2083593"/>
                <a:gd name="connsiteY4-942" fmla="*/ 9525 h 1683544"/>
                <a:gd name="connsiteX5-943" fmla="*/ 471487 w 2083593"/>
                <a:gd name="connsiteY5-944" fmla="*/ 0 h 1683544"/>
                <a:gd name="connsiteX6-945" fmla="*/ 1574006 w 2083593"/>
                <a:gd name="connsiteY6-946" fmla="*/ 4763 h 1683544"/>
                <a:gd name="connsiteX7-947" fmla="*/ 1650204 w 2083593"/>
                <a:gd name="connsiteY7-948" fmla="*/ 7143 h 1683544"/>
                <a:gd name="connsiteX8-949" fmla="*/ 1697830 w 2083593"/>
                <a:gd name="connsiteY8-950" fmla="*/ 21431 h 1683544"/>
                <a:gd name="connsiteX9-951" fmla="*/ 1747836 w 2083593"/>
                <a:gd name="connsiteY9-952" fmla="*/ 57149 h 1683544"/>
                <a:gd name="connsiteX10-953" fmla="*/ 1764507 w 2083593"/>
                <a:gd name="connsiteY10-954" fmla="*/ 109539 h 1683544"/>
                <a:gd name="connsiteX11-955" fmla="*/ 2083593 w 2083593"/>
                <a:gd name="connsiteY11-956" fmla="*/ 1659731 h 1683544"/>
                <a:gd name="connsiteX12-957" fmla="*/ 2076451 w 2083593"/>
                <a:gd name="connsiteY12-958" fmla="*/ 1683544 h 1683544"/>
                <a:gd name="connsiteX13-959" fmla="*/ 38100 w 2083593"/>
                <a:gd name="connsiteY13-960" fmla="*/ 1674019 h 1683544"/>
                <a:gd name="connsiteX14-961" fmla="*/ 0 w 2083593"/>
                <a:gd name="connsiteY14-962" fmla="*/ 1669257 h 1683544"/>
                <a:gd name="connsiteX0-963" fmla="*/ 0 w 2083593"/>
                <a:gd name="connsiteY0-964" fmla="*/ 1669257 h 1683544"/>
                <a:gd name="connsiteX1-965" fmla="*/ 304800 w 2083593"/>
                <a:gd name="connsiteY1-966" fmla="*/ 126207 h 1683544"/>
                <a:gd name="connsiteX2-967" fmla="*/ 323849 w 2083593"/>
                <a:gd name="connsiteY2-968" fmla="*/ 66675 h 1683544"/>
                <a:gd name="connsiteX3-969" fmla="*/ 357187 w 2083593"/>
                <a:gd name="connsiteY3-970" fmla="*/ 28575 h 1683544"/>
                <a:gd name="connsiteX4-971" fmla="*/ 397668 w 2083593"/>
                <a:gd name="connsiteY4-972" fmla="*/ 9525 h 1683544"/>
                <a:gd name="connsiteX5-973" fmla="*/ 471487 w 2083593"/>
                <a:gd name="connsiteY5-974" fmla="*/ 0 h 1683544"/>
                <a:gd name="connsiteX6-975" fmla="*/ 1574006 w 2083593"/>
                <a:gd name="connsiteY6-976" fmla="*/ 4763 h 1683544"/>
                <a:gd name="connsiteX7-977" fmla="*/ 1650204 w 2083593"/>
                <a:gd name="connsiteY7-978" fmla="*/ 7143 h 1683544"/>
                <a:gd name="connsiteX8-979" fmla="*/ 1697830 w 2083593"/>
                <a:gd name="connsiteY8-980" fmla="*/ 21431 h 1683544"/>
                <a:gd name="connsiteX9-981" fmla="*/ 1747836 w 2083593"/>
                <a:gd name="connsiteY9-982" fmla="*/ 57149 h 1683544"/>
                <a:gd name="connsiteX10-983" fmla="*/ 1764507 w 2083593"/>
                <a:gd name="connsiteY10-984" fmla="*/ 109539 h 1683544"/>
                <a:gd name="connsiteX11-985" fmla="*/ 2083593 w 2083593"/>
                <a:gd name="connsiteY11-986" fmla="*/ 1659731 h 1683544"/>
                <a:gd name="connsiteX12-987" fmla="*/ 2076451 w 2083593"/>
                <a:gd name="connsiteY12-988" fmla="*/ 1683544 h 1683544"/>
                <a:gd name="connsiteX13-989" fmla="*/ 11906 w 2083593"/>
                <a:gd name="connsiteY13-990" fmla="*/ 1674019 h 1683544"/>
                <a:gd name="connsiteX14-991" fmla="*/ 0 w 2083593"/>
                <a:gd name="connsiteY14-992" fmla="*/ 1669257 h 1683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213" y="connsiteY11-214"/>
                </a:cxn>
                <a:cxn ang="0">
                  <a:pos x="connsiteX12-311" y="connsiteY12-312"/>
                </a:cxn>
                <a:cxn ang="0">
                  <a:pos x="connsiteX13-547" y="connsiteY13-548"/>
                </a:cxn>
                <a:cxn ang="0">
                  <a:pos x="connsiteX14-661" y="connsiteY14-662"/>
                </a:cxn>
              </a:cxnLst>
              <a:rect l="l" t="t" r="r" b="b"/>
              <a:pathLst>
                <a:path w="2083593" h="1683544">
                  <a:moveTo>
                    <a:pt x="0" y="1669257"/>
                  </a:moveTo>
                  <a:lnTo>
                    <a:pt x="304800" y="126207"/>
                  </a:lnTo>
                  <a:lnTo>
                    <a:pt x="323849" y="66675"/>
                  </a:lnTo>
                  <a:cubicBezTo>
                    <a:pt x="332580" y="50403"/>
                    <a:pt x="344884" y="38100"/>
                    <a:pt x="357187" y="28575"/>
                  </a:cubicBezTo>
                  <a:cubicBezTo>
                    <a:pt x="369490" y="19050"/>
                    <a:pt x="378618" y="14287"/>
                    <a:pt x="397668" y="9525"/>
                  </a:cubicBezTo>
                  <a:lnTo>
                    <a:pt x="471487" y="0"/>
                  </a:lnTo>
                  <a:lnTo>
                    <a:pt x="1574006" y="4763"/>
                  </a:lnTo>
                  <a:lnTo>
                    <a:pt x="1650204" y="7143"/>
                  </a:lnTo>
                  <a:cubicBezTo>
                    <a:pt x="1670841" y="9921"/>
                    <a:pt x="1681558" y="13097"/>
                    <a:pt x="1697830" y="21431"/>
                  </a:cubicBezTo>
                  <a:cubicBezTo>
                    <a:pt x="1722436" y="26193"/>
                    <a:pt x="1731961" y="42861"/>
                    <a:pt x="1747836" y="57149"/>
                  </a:cubicBezTo>
                  <a:lnTo>
                    <a:pt x="1764507" y="109539"/>
                  </a:lnTo>
                  <a:lnTo>
                    <a:pt x="2083593" y="1659731"/>
                  </a:lnTo>
                  <a:lnTo>
                    <a:pt x="2076451" y="1683544"/>
                  </a:lnTo>
                  <a:lnTo>
                    <a:pt x="11906" y="1674019"/>
                  </a:lnTo>
                  <a:lnTo>
                    <a:pt x="0" y="1669257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0CA47A-2540-463F-BA58-79E1A2558E97}"/>
                </a:ext>
              </a:extLst>
            </p:cNvPr>
            <p:cNvSpPr/>
            <p:nvPr/>
          </p:nvSpPr>
          <p:spPr>
            <a:xfrm>
              <a:off x="1285358" y="1412517"/>
              <a:ext cx="1062723" cy="851173"/>
            </a:xfrm>
            <a:custGeom>
              <a:avLst/>
              <a:gdLst>
                <a:gd name="connsiteX0" fmla="*/ 0 w 1295400"/>
                <a:gd name="connsiteY0" fmla="*/ 165103 h 990600"/>
                <a:gd name="connsiteX1" fmla="*/ 165103 w 1295400"/>
                <a:gd name="connsiteY1" fmla="*/ 0 h 990600"/>
                <a:gd name="connsiteX2" fmla="*/ 1130297 w 1295400"/>
                <a:gd name="connsiteY2" fmla="*/ 0 h 990600"/>
                <a:gd name="connsiteX3" fmla="*/ 1295400 w 1295400"/>
                <a:gd name="connsiteY3" fmla="*/ 165103 h 990600"/>
                <a:gd name="connsiteX4" fmla="*/ 1295400 w 1295400"/>
                <a:gd name="connsiteY4" fmla="*/ 825497 h 990600"/>
                <a:gd name="connsiteX5" fmla="*/ 1130297 w 1295400"/>
                <a:gd name="connsiteY5" fmla="*/ 990600 h 990600"/>
                <a:gd name="connsiteX6" fmla="*/ 165103 w 1295400"/>
                <a:gd name="connsiteY6" fmla="*/ 990600 h 990600"/>
                <a:gd name="connsiteX7" fmla="*/ 0 w 1295400"/>
                <a:gd name="connsiteY7" fmla="*/ 825497 h 990600"/>
                <a:gd name="connsiteX8" fmla="*/ 0 w 1295400"/>
                <a:gd name="connsiteY8" fmla="*/ 165103 h 990600"/>
                <a:gd name="connsiteX0-1" fmla="*/ 0 w 1295400"/>
                <a:gd name="connsiteY0-2" fmla="*/ 184153 h 1009650"/>
                <a:gd name="connsiteX1-3" fmla="*/ 231778 w 1295400"/>
                <a:gd name="connsiteY1-4" fmla="*/ 0 h 1009650"/>
                <a:gd name="connsiteX2-5" fmla="*/ 1130297 w 1295400"/>
                <a:gd name="connsiteY2-6" fmla="*/ 19050 h 1009650"/>
                <a:gd name="connsiteX3-7" fmla="*/ 1295400 w 1295400"/>
                <a:gd name="connsiteY3-8" fmla="*/ 184153 h 1009650"/>
                <a:gd name="connsiteX4-9" fmla="*/ 1295400 w 1295400"/>
                <a:gd name="connsiteY4-10" fmla="*/ 844547 h 1009650"/>
                <a:gd name="connsiteX5-11" fmla="*/ 1130297 w 1295400"/>
                <a:gd name="connsiteY5-12" fmla="*/ 1009650 h 1009650"/>
                <a:gd name="connsiteX6-13" fmla="*/ 165103 w 1295400"/>
                <a:gd name="connsiteY6-14" fmla="*/ 1009650 h 1009650"/>
                <a:gd name="connsiteX7-15" fmla="*/ 0 w 1295400"/>
                <a:gd name="connsiteY7-16" fmla="*/ 844547 h 1009650"/>
                <a:gd name="connsiteX8-17" fmla="*/ 0 w 1295400"/>
                <a:gd name="connsiteY8-18" fmla="*/ 184153 h 1009650"/>
                <a:gd name="connsiteX0-19" fmla="*/ 0 w 1304925"/>
                <a:gd name="connsiteY0-20" fmla="*/ 172247 h 1009650"/>
                <a:gd name="connsiteX1-21" fmla="*/ 241303 w 1304925"/>
                <a:gd name="connsiteY1-22" fmla="*/ 0 h 1009650"/>
                <a:gd name="connsiteX2-23" fmla="*/ 1139822 w 1304925"/>
                <a:gd name="connsiteY2-24" fmla="*/ 19050 h 1009650"/>
                <a:gd name="connsiteX3-25" fmla="*/ 1304925 w 1304925"/>
                <a:gd name="connsiteY3-26" fmla="*/ 184153 h 1009650"/>
                <a:gd name="connsiteX4-27" fmla="*/ 1304925 w 1304925"/>
                <a:gd name="connsiteY4-28" fmla="*/ 844547 h 1009650"/>
                <a:gd name="connsiteX5-29" fmla="*/ 1139822 w 1304925"/>
                <a:gd name="connsiteY5-30" fmla="*/ 1009650 h 1009650"/>
                <a:gd name="connsiteX6-31" fmla="*/ 174628 w 1304925"/>
                <a:gd name="connsiteY6-32" fmla="*/ 1009650 h 1009650"/>
                <a:gd name="connsiteX7-33" fmla="*/ 9525 w 1304925"/>
                <a:gd name="connsiteY7-34" fmla="*/ 844547 h 1009650"/>
                <a:gd name="connsiteX8-35" fmla="*/ 0 w 1304925"/>
                <a:gd name="connsiteY8-36" fmla="*/ 172247 h 1009650"/>
                <a:gd name="connsiteX0-37" fmla="*/ 0 w 1304925"/>
                <a:gd name="connsiteY0-38" fmla="*/ 172247 h 1009650"/>
                <a:gd name="connsiteX1-39" fmla="*/ 241303 w 1304925"/>
                <a:gd name="connsiteY1-40" fmla="*/ 0 h 1009650"/>
                <a:gd name="connsiteX2-41" fmla="*/ 1139822 w 1304925"/>
                <a:gd name="connsiteY2-42" fmla="*/ 19050 h 1009650"/>
                <a:gd name="connsiteX3-43" fmla="*/ 1304925 w 1304925"/>
                <a:gd name="connsiteY3-44" fmla="*/ 184153 h 1009650"/>
                <a:gd name="connsiteX4-45" fmla="*/ 1304925 w 1304925"/>
                <a:gd name="connsiteY4-46" fmla="*/ 844547 h 1009650"/>
                <a:gd name="connsiteX5-47" fmla="*/ 1139822 w 1304925"/>
                <a:gd name="connsiteY5-48" fmla="*/ 1009650 h 1009650"/>
                <a:gd name="connsiteX6-49" fmla="*/ 174628 w 1304925"/>
                <a:gd name="connsiteY6-50" fmla="*/ 1009650 h 1009650"/>
                <a:gd name="connsiteX7-51" fmla="*/ 0 w 1304925"/>
                <a:gd name="connsiteY7-52" fmla="*/ 851691 h 1009650"/>
                <a:gd name="connsiteX8-53" fmla="*/ 0 w 1304925"/>
                <a:gd name="connsiteY8-54" fmla="*/ 172247 h 1009650"/>
                <a:gd name="connsiteX0-55" fmla="*/ 0 w 1304925"/>
                <a:gd name="connsiteY0-56" fmla="*/ 172247 h 1038225"/>
                <a:gd name="connsiteX1-57" fmla="*/ 241303 w 1304925"/>
                <a:gd name="connsiteY1-58" fmla="*/ 0 h 1038225"/>
                <a:gd name="connsiteX2-59" fmla="*/ 1139822 w 1304925"/>
                <a:gd name="connsiteY2-60" fmla="*/ 19050 h 1038225"/>
                <a:gd name="connsiteX3-61" fmla="*/ 1304925 w 1304925"/>
                <a:gd name="connsiteY3-62" fmla="*/ 184153 h 1038225"/>
                <a:gd name="connsiteX4-63" fmla="*/ 1304925 w 1304925"/>
                <a:gd name="connsiteY4-64" fmla="*/ 844547 h 1038225"/>
                <a:gd name="connsiteX5-65" fmla="*/ 1139822 w 1304925"/>
                <a:gd name="connsiteY5-66" fmla="*/ 1009650 h 1038225"/>
                <a:gd name="connsiteX6-67" fmla="*/ 177009 w 1304925"/>
                <a:gd name="connsiteY6-68" fmla="*/ 1038225 h 1038225"/>
                <a:gd name="connsiteX7-69" fmla="*/ 0 w 1304925"/>
                <a:gd name="connsiteY7-70" fmla="*/ 851691 h 1038225"/>
                <a:gd name="connsiteX8-71" fmla="*/ 0 w 1304925"/>
                <a:gd name="connsiteY8-72" fmla="*/ 172247 h 1038225"/>
                <a:gd name="connsiteX0-73" fmla="*/ 0 w 1304925"/>
                <a:gd name="connsiteY0-74" fmla="*/ 172247 h 1042988"/>
                <a:gd name="connsiteX1-75" fmla="*/ 241303 w 1304925"/>
                <a:gd name="connsiteY1-76" fmla="*/ 0 h 1042988"/>
                <a:gd name="connsiteX2-77" fmla="*/ 1139822 w 1304925"/>
                <a:gd name="connsiteY2-78" fmla="*/ 19050 h 1042988"/>
                <a:gd name="connsiteX3-79" fmla="*/ 1304925 w 1304925"/>
                <a:gd name="connsiteY3-80" fmla="*/ 184153 h 1042988"/>
                <a:gd name="connsiteX4-81" fmla="*/ 1304925 w 1304925"/>
                <a:gd name="connsiteY4-82" fmla="*/ 844547 h 1042988"/>
                <a:gd name="connsiteX5-83" fmla="*/ 1106485 w 1304925"/>
                <a:gd name="connsiteY5-84" fmla="*/ 1042988 h 1042988"/>
                <a:gd name="connsiteX6-85" fmla="*/ 177009 w 1304925"/>
                <a:gd name="connsiteY6-86" fmla="*/ 1038225 h 1042988"/>
                <a:gd name="connsiteX7-87" fmla="*/ 0 w 1304925"/>
                <a:gd name="connsiteY7-88" fmla="*/ 851691 h 1042988"/>
                <a:gd name="connsiteX8-89" fmla="*/ 0 w 1304925"/>
                <a:gd name="connsiteY8-90" fmla="*/ 172247 h 1042988"/>
                <a:gd name="connsiteX0-91" fmla="*/ 0 w 1304925"/>
                <a:gd name="connsiteY0-92" fmla="*/ 174628 h 1045369"/>
                <a:gd name="connsiteX1-93" fmla="*/ 241303 w 1304925"/>
                <a:gd name="connsiteY1-94" fmla="*/ 2381 h 1045369"/>
                <a:gd name="connsiteX2-95" fmla="*/ 1075528 w 1304925"/>
                <a:gd name="connsiteY2-96" fmla="*/ 0 h 1045369"/>
                <a:gd name="connsiteX3-97" fmla="*/ 1304925 w 1304925"/>
                <a:gd name="connsiteY3-98" fmla="*/ 186534 h 1045369"/>
                <a:gd name="connsiteX4-99" fmla="*/ 1304925 w 1304925"/>
                <a:gd name="connsiteY4-100" fmla="*/ 846928 h 1045369"/>
                <a:gd name="connsiteX5-101" fmla="*/ 1106485 w 1304925"/>
                <a:gd name="connsiteY5-102" fmla="*/ 1045369 h 1045369"/>
                <a:gd name="connsiteX6-103" fmla="*/ 177009 w 1304925"/>
                <a:gd name="connsiteY6-104" fmla="*/ 1040606 h 1045369"/>
                <a:gd name="connsiteX7-105" fmla="*/ 0 w 1304925"/>
                <a:gd name="connsiteY7-106" fmla="*/ 854072 h 1045369"/>
                <a:gd name="connsiteX8-107" fmla="*/ 0 w 1304925"/>
                <a:gd name="connsiteY8-108" fmla="*/ 174628 h 1045369"/>
                <a:gd name="connsiteX0-109" fmla="*/ 0 w 1304925"/>
                <a:gd name="connsiteY0-110" fmla="*/ 174628 h 1045369"/>
                <a:gd name="connsiteX1-111" fmla="*/ 241303 w 1304925"/>
                <a:gd name="connsiteY1-112" fmla="*/ 2381 h 1045369"/>
                <a:gd name="connsiteX2-113" fmla="*/ 1075528 w 1304925"/>
                <a:gd name="connsiteY2-114" fmla="*/ 0 h 1045369"/>
                <a:gd name="connsiteX3-115" fmla="*/ 1304925 w 1304925"/>
                <a:gd name="connsiteY3-116" fmla="*/ 200821 h 1045369"/>
                <a:gd name="connsiteX4-117" fmla="*/ 1304925 w 1304925"/>
                <a:gd name="connsiteY4-118" fmla="*/ 846928 h 1045369"/>
                <a:gd name="connsiteX5-119" fmla="*/ 1106485 w 1304925"/>
                <a:gd name="connsiteY5-120" fmla="*/ 1045369 h 1045369"/>
                <a:gd name="connsiteX6-121" fmla="*/ 177009 w 1304925"/>
                <a:gd name="connsiteY6-122" fmla="*/ 1040606 h 1045369"/>
                <a:gd name="connsiteX7-123" fmla="*/ 0 w 1304925"/>
                <a:gd name="connsiteY7-124" fmla="*/ 854072 h 1045369"/>
                <a:gd name="connsiteX8-125" fmla="*/ 0 w 1304925"/>
                <a:gd name="connsiteY8-126" fmla="*/ 174628 h 1045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4925" h="1045369">
                  <a:moveTo>
                    <a:pt x="0" y="174628"/>
                  </a:moveTo>
                  <a:cubicBezTo>
                    <a:pt x="0" y="83444"/>
                    <a:pt x="150119" y="2381"/>
                    <a:pt x="241303" y="2381"/>
                  </a:cubicBezTo>
                  <a:lnTo>
                    <a:pt x="1075528" y="0"/>
                  </a:lnTo>
                  <a:cubicBezTo>
                    <a:pt x="1166712" y="0"/>
                    <a:pt x="1304925" y="109637"/>
                    <a:pt x="1304925" y="200821"/>
                  </a:cubicBezTo>
                  <a:lnTo>
                    <a:pt x="1304925" y="846928"/>
                  </a:lnTo>
                  <a:cubicBezTo>
                    <a:pt x="1304925" y="938112"/>
                    <a:pt x="1197669" y="1045369"/>
                    <a:pt x="1106485" y="1045369"/>
                  </a:cubicBezTo>
                  <a:lnTo>
                    <a:pt x="177009" y="1040606"/>
                  </a:lnTo>
                  <a:cubicBezTo>
                    <a:pt x="85825" y="1040606"/>
                    <a:pt x="0" y="945256"/>
                    <a:pt x="0" y="854072"/>
                  </a:cubicBezTo>
                  <a:lnTo>
                    <a:pt x="0" y="17462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7CF607-E2F3-44D1-AC37-CF518FAE8391}"/>
                </a:ext>
              </a:extLst>
            </p:cNvPr>
            <p:cNvSpPr/>
            <p:nvPr/>
          </p:nvSpPr>
          <p:spPr>
            <a:xfrm>
              <a:off x="1487043" y="2261165"/>
              <a:ext cx="651597" cy="118858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  <a:gd name="connsiteX0-21" fmla="*/ 0 w 638643"/>
                <a:gd name="connsiteY0-22" fmla="*/ 1032 h 205820"/>
                <a:gd name="connsiteX1-23" fmla="*/ 638643 w 638643"/>
                <a:gd name="connsiteY1-24" fmla="*/ 0 h 205820"/>
                <a:gd name="connsiteX2-25" fmla="*/ 592930 w 638643"/>
                <a:gd name="connsiteY2-26" fmla="*/ 203439 h 205820"/>
                <a:gd name="connsiteX3-27" fmla="*/ 4763 w 638643"/>
                <a:gd name="connsiteY3-28" fmla="*/ 205820 h 205820"/>
                <a:gd name="connsiteX4-29" fmla="*/ 0 w 638643"/>
                <a:gd name="connsiteY4-30" fmla="*/ 1032 h 205820"/>
                <a:gd name="connsiteX0-31" fmla="*/ 0 w 638643"/>
                <a:gd name="connsiteY0-32" fmla="*/ 1032 h 205820"/>
                <a:gd name="connsiteX1-33" fmla="*/ 638643 w 638643"/>
                <a:gd name="connsiteY1-34" fmla="*/ 0 h 205820"/>
                <a:gd name="connsiteX2-35" fmla="*/ 632492 w 638643"/>
                <a:gd name="connsiteY2-36" fmla="*/ 203439 h 205820"/>
                <a:gd name="connsiteX3-37" fmla="*/ 4763 w 638643"/>
                <a:gd name="connsiteY3-38" fmla="*/ 205820 h 205820"/>
                <a:gd name="connsiteX4-39" fmla="*/ 0 w 638643"/>
                <a:gd name="connsiteY4-40" fmla="*/ 1032 h 205820"/>
                <a:gd name="connsiteX0-41" fmla="*/ 0 w 632991"/>
                <a:gd name="connsiteY0-42" fmla="*/ 4445 h 209233"/>
                <a:gd name="connsiteX1-43" fmla="*/ 632991 w 632991"/>
                <a:gd name="connsiteY1-44" fmla="*/ 0 h 209233"/>
                <a:gd name="connsiteX2-45" fmla="*/ 632492 w 632991"/>
                <a:gd name="connsiteY2-46" fmla="*/ 206852 h 209233"/>
                <a:gd name="connsiteX3-47" fmla="*/ 4763 w 632991"/>
                <a:gd name="connsiteY3-48" fmla="*/ 209233 h 209233"/>
                <a:gd name="connsiteX4-49" fmla="*/ 0 w 632991"/>
                <a:gd name="connsiteY4-50" fmla="*/ 4445 h 2092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2991" h="209233">
                  <a:moveTo>
                    <a:pt x="0" y="4445"/>
                  </a:moveTo>
                  <a:lnTo>
                    <a:pt x="632991" y="0"/>
                  </a:lnTo>
                  <a:cubicBezTo>
                    <a:pt x="632991" y="69056"/>
                    <a:pt x="632492" y="137796"/>
                    <a:pt x="632492" y="206852"/>
                  </a:cubicBezTo>
                  <a:lnTo>
                    <a:pt x="4763" y="209233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BCEFEFB4-6A14-438B-8F68-7BA13AE3F988}"/>
                </a:ext>
              </a:extLst>
            </p:cNvPr>
            <p:cNvSpPr/>
            <p:nvPr/>
          </p:nvSpPr>
          <p:spPr>
            <a:xfrm>
              <a:off x="2414017" y="2483141"/>
              <a:ext cx="626398" cy="1163324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69159" h="1428737">
                  <a:moveTo>
                    <a:pt x="769143" y="1323537"/>
                  </a:moveTo>
                  <a:cubicBezTo>
                    <a:pt x="768349" y="1362828"/>
                    <a:pt x="753268" y="1356875"/>
                    <a:pt x="726281" y="1371162"/>
                  </a:cubicBezTo>
                  <a:cubicBezTo>
                    <a:pt x="699294" y="1385450"/>
                    <a:pt x="649685" y="1399737"/>
                    <a:pt x="607219" y="1409262"/>
                  </a:cubicBezTo>
                  <a:cubicBezTo>
                    <a:pt x="564753" y="1418787"/>
                    <a:pt x="512762" y="1426725"/>
                    <a:pt x="471487" y="1428312"/>
                  </a:cubicBezTo>
                  <a:cubicBezTo>
                    <a:pt x="430212" y="1429899"/>
                    <a:pt x="391715" y="1427121"/>
                    <a:pt x="359568" y="1418787"/>
                  </a:cubicBezTo>
                  <a:cubicBezTo>
                    <a:pt x="327421" y="1410453"/>
                    <a:pt x="278606" y="1378306"/>
                    <a:pt x="278606" y="1378306"/>
                  </a:cubicBezTo>
                  <a:lnTo>
                    <a:pt x="278606" y="1378306"/>
                  </a:lnTo>
                  <a:lnTo>
                    <a:pt x="0" y="1943"/>
                  </a:lnTo>
                  <a:lnTo>
                    <a:pt x="0" y="1943"/>
                  </a:lnTo>
                  <a:cubicBezTo>
                    <a:pt x="15875" y="2340"/>
                    <a:pt x="55959" y="-4010"/>
                    <a:pt x="95250" y="4324"/>
                  </a:cubicBezTo>
                  <a:cubicBezTo>
                    <a:pt x="134540" y="12658"/>
                    <a:pt x="193277" y="26946"/>
                    <a:pt x="235743" y="51949"/>
                  </a:cubicBezTo>
                  <a:cubicBezTo>
                    <a:pt x="278208" y="76952"/>
                    <a:pt x="317896" y="115052"/>
                    <a:pt x="350043" y="154343"/>
                  </a:cubicBezTo>
                  <a:cubicBezTo>
                    <a:pt x="382190" y="193634"/>
                    <a:pt x="395684" y="225780"/>
                    <a:pt x="428625" y="287693"/>
                  </a:cubicBezTo>
                  <a:cubicBezTo>
                    <a:pt x="461566" y="349605"/>
                    <a:pt x="509984" y="450809"/>
                    <a:pt x="547687" y="525818"/>
                  </a:cubicBezTo>
                  <a:cubicBezTo>
                    <a:pt x="585390" y="600827"/>
                    <a:pt x="629443" y="668693"/>
                    <a:pt x="654843" y="737749"/>
                  </a:cubicBezTo>
                  <a:cubicBezTo>
                    <a:pt x="680243" y="806805"/>
                    <a:pt x="688975" y="876258"/>
                    <a:pt x="700087" y="940155"/>
                  </a:cubicBezTo>
                  <a:cubicBezTo>
                    <a:pt x="711199" y="1004052"/>
                    <a:pt x="719534" y="1071521"/>
                    <a:pt x="731043" y="1135418"/>
                  </a:cubicBezTo>
                  <a:cubicBezTo>
                    <a:pt x="742552" y="1199315"/>
                    <a:pt x="769937" y="1284246"/>
                    <a:pt x="769143" y="1323537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763E05D6-02D5-4E11-B2DE-5FC7CB43F31E}"/>
                </a:ext>
              </a:extLst>
            </p:cNvPr>
            <p:cNvSpPr/>
            <p:nvPr/>
          </p:nvSpPr>
          <p:spPr>
            <a:xfrm>
              <a:off x="2650609" y="3531553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39EA562E-1D54-4016-84D2-127E147CCF5D}"/>
                </a:ext>
              </a:extLst>
            </p:cNvPr>
            <p:cNvSpPr/>
            <p:nvPr/>
          </p:nvSpPr>
          <p:spPr>
            <a:xfrm flipH="1" flipV="1">
              <a:off x="626619" y="1559256"/>
              <a:ext cx="597823" cy="1354077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  <a:gd name="connsiteX0-253" fmla="*/ 769143 w 769159"/>
                <a:gd name="connsiteY0-254" fmla="*/ 1370529 h 1475729"/>
                <a:gd name="connsiteX1-255" fmla="*/ 726281 w 769159"/>
                <a:gd name="connsiteY1-256" fmla="*/ 1418154 h 1475729"/>
                <a:gd name="connsiteX2-257" fmla="*/ 607219 w 769159"/>
                <a:gd name="connsiteY2-258" fmla="*/ 1456254 h 1475729"/>
                <a:gd name="connsiteX3-259" fmla="*/ 471487 w 769159"/>
                <a:gd name="connsiteY3-260" fmla="*/ 1475304 h 1475729"/>
                <a:gd name="connsiteX4-261" fmla="*/ 359568 w 769159"/>
                <a:gd name="connsiteY4-262" fmla="*/ 1465779 h 1475729"/>
                <a:gd name="connsiteX5-263" fmla="*/ 278606 w 769159"/>
                <a:gd name="connsiteY5-264" fmla="*/ 1425298 h 1475729"/>
                <a:gd name="connsiteX6-265" fmla="*/ 278606 w 769159"/>
                <a:gd name="connsiteY6-266" fmla="*/ 1425298 h 1475729"/>
                <a:gd name="connsiteX7-267" fmla="*/ 0 w 769159"/>
                <a:gd name="connsiteY7-268" fmla="*/ 48935 h 1475729"/>
                <a:gd name="connsiteX8-269" fmla="*/ 0 w 769159"/>
                <a:gd name="connsiteY8-270" fmla="*/ 48935 h 1475729"/>
                <a:gd name="connsiteX9-271" fmla="*/ 95250 w 769159"/>
                <a:gd name="connsiteY9-272" fmla="*/ 834 h 1475729"/>
                <a:gd name="connsiteX10-273" fmla="*/ 235743 w 769159"/>
                <a:gd name="connsiteY10-274" fmla="*/ 98941 h 1475729"/>
                <a:gd name="connsiteX11-275" fmla="*/ 350043 w 769159"/>
                <a:gd name="connsiteY11-276" fmla="*/ 201335 h 1475729"/>
                <a:gd name="connsiteX12-277" fmla="*/ 428625 w 769159"/>
                <a:gd name="connsiteY12-278" fmla="*/ 334685 h 1475729"/>
                <a:gd name="connsiteX13-279" fmla="*/ 547687 w 769159"/>
                <a:gd name="connsiteY13-280" fmla="*/ 572810 h 1475729"/>
                <a:gd name="connsiteX14-281" fmla="*/ 654843 w 769159"/>
                <a:gd name="connsiteY14-282" fmla="*/ 784741 h 1475729"/>
                <a:gd name="connsiteX15-283" fmla="*/ 700087 w 769159"/>
                <a:gd name="connsiteY15-284" fmla="*/ 987147 h 1475729"/>
                <a:gd name="connsiteX16-285" fmla="*/ 731043 w 769159"/>
                <a:gd name="connsiteY16-286" fmla="*/ 1182410 h 1475729"/>
                <a:gd name="connsiteX17-287" fmla="*/ 769143 w 769159"/>
                <a:gd name="connsiteY17-288" fmla="*/ 1370529 h 1475729"/>
                <a:gd name="connsiteX0-289" fmla="*/ 769143 w 769159"/>
                <a:gd name="connsiteY0-290" fmla="*/ 1380681 h 1485881"/>
                <a:gd name="connsiteX1-291" fmla="*/ 726281 w 769159"/>
                <a:gd name="connsiteY1-292" fmla="*/ 1428306 h 1485881"/>
                <a:gd name="connsiteX2-293" fmla="*/ 607219 w 769159"/>
                <a:gd name="connsiteY2-294" fmla="*/ 1466406 h 1485881"/>
                <a:gd name="connsiteX3-295" fmla="*/ 471487 w 769159"/>
                <a:gd name="connsiteY3-296" fmla="*/ 1485456 h 1485881"/>
                <a:gd name="connsiteX4-297" fmla="*/ 359568 w 769159"/>
                <a:gd name="connsiteY4-298" fmla="*/ 1475931 h 1485881"/>
                <a:gd name="connsiteX5-299" fmla="*/ 278606 w 769159"/>
                <a:gd name="connsiteY5-300" fmla="*/ 1435450 h 1485881"/>
                <a:gd name="connsiteX6-301" fmla="*/ 278606 w 769159"/>
                <a:gd name="connsiteY6-302" fmla="*/ 1435450 h 1485881"/>
                <a:gd name="connsiteX7-303" fmla="*/ 0 w 769159"/>
                <a:gd name="connsiteY7-304" fmla="*/ 59087 h 1485881"/>
                <a:gd name="connsiteX8-305" fmla="*/ 35087 w 769159"/>
                <a:gd name="connsiteY8-306" fmla="*/ 384409 h 1485881"/>
                <a:gd name="connsiteX9-307" fmla="*/ 95250 w 769159"/>
                <a:gd name="connsiteY9-308" fmla="*/ 10986 h 1485881"/>
                <a:gd name="connsiteX10-309" fmla="*/ 235743 w 769159"/>
                <a:gd name="connsiteY10-310" fmla="*/ 109093 h 1485881"/>
                <a:gd name="connsiteX11-311" fmla="*/ 350043 w 769159"/>
                <a:gd name="connsiteY11-312" fmla="*/ 211487 h 1485881"/>
                <a:gd name="connsiteX12-313" fmla="*/ 428625 w 769159"/>
                <a:gd name="connsiteY12-314" fmla="*/ 344837 h 1485881"/>
                <a:gd name="connsiteX13-315" fmla="*/ 547687 w 769159"/>
                <a:gd name="connsiteY13-316" fmla="*/ 582962 h 1485881"/>
                <a:gd name="connsiteX14-317" fmla="*/ 654843 w 769159"/>
                <a:gd name="connsiteY14-318" fmla="*/ 794893 h 1485881"/>
                <a:gd name="connsiteX15-319" fmla="*/ 700087 w 769159"/>
                <a:gd name="connsiteY15-320" fmla="*/ 997299 h 1485881"/>
                <a:gd name="connsiteX16-321" fmla="*/ 731043 w 769159"/>
                <a:gd name="connsiteY16-322" fmla="*/ 1192562 h 1485881"/>
                <a:gd name="connsiteX17-323" fmla="*/ 769143 w 769159"/>
                <a:gd name="connsiteY17-324" fmla="*/ 1380681 h 1485881"/>
                <a:gd name="connsiteX0-325" fmla="*/ 734056 w 734072"/>
                <a:gd name="connsiteY0-326" fmla="*/ 1380681 h 1485881"/>
                <a:gd name="connsiteX1-327" fmla="*/ 691194 w 734072"/>
                <a:gd name="connsiteY1-328" fmla="*/ 1428306 h 1485881"/>
                <a:gd name="connsiteX2-329" fmla="*/ 572132 w 734072"/>
                <a:gd name="connsiteY2-330" fmla="*/ 1466406 h 1485881"/>
                <a:gd name="connsiteX3-331" fmla="*/ 436400 w 734072"/>
                <a:gd name="connsiteY3-332" fmla="*/ 1485456 h 1485881"/>
                <a:gd name="connsiteX4-333" fmla="*/ 324481 w 734072"/>
                <a:gd name="connsiteY4-334" fmla="*/ 1475931 h 1485881"/>
                <a:gd name="connsiteX5-335" fmla="*/ 243519 w 734072"/>
                <a:gd name="connsiteY5-336" fmla="*/ 1435450 h 1485881"/>
                <a:gd name="connsiteX6-337" fmla="*/ 243519 w 734072"/>
                <a:gd name="connsiteY6-338" fmla="*/ 1435450 h 1485881"/>
                <a:gd name="connsiteX7-339" fmla="*/ 17544 w 734072"/>
                <a:gd name="connsiteY7-340" fmla="*/ 390019 h 1485881"/>
                <a:gd name="connsiteX8-341" fmla="*/ 0 w 734072"/>
                <a:gd name="connsiteY8-342" fmla="*/ 384409 h 1485881"/>
                <a:gd name="connsiteX9-343" fmla="*/ 60163 w 734072"/>
                <a:gd name="connsiteY9-344" fmla="*/ 10986 h 1485881"/>
                <a:gd name="connsiteX10-345" fmla="*/ 200656 w 734072"/>
                <a:gd name="connsiteY10-346" fmla="*/ 109093 h 1485881"/>
                <a:gd name="connsiteX11-347" fmla="*/ 314956 w 734072"/>
                <a:gd name="connsiteY11-348" fmla="*/ 211487 h 1485881"/>
                <a:gd name="connsiteX12-349" fmla="*/ 393538 w 734072"/>
                <a:gd name="connsiteY12-350" fmla="*/ 344837 h 1485881"/>
                <a:gd name="connsiteX13-351" fmla="*/ 512600 w 734072"/>
                <a:gd name="connsiteY13-352" fmla="*/ 582962 h 1485881"/>
                <a:gd name="connsiteX14-353" fmla="*/ 619756 w 734072"/>
                <a:gd name="connsiteY14-354" fmla="*/ 794893 h 1485881"/>
                <a:gd name="connsiteX15-355" fmla="*/ 665000 w 734072"/>
                <a:gd name="connsiteY15-356" fmla="*/ 997299 h 1485881"/>
                <a:gd name="connsiteX16-357" fmla="*/ 695956 w 734072"/>
                <a:gd name="connsiteY16-358" fmla="*/ 1192562 h 1485881"/>
                <a:gd name="connsiteX17-359" fmla="*/ 734056 w 734072"/>
                <a:gd name="connsiteY17-360" fmla="*/ 1380681 h 1485881"/>
                <a:gd name="connsiteX0-361" fmla="*/ 734056 w 734072"/>
                <a:gd name="connsiteY0-362" fmla="*/ 1386256 h 1491456"/>
                <a:gd name="connsiteX1-363" fmla="*/ 691194 w 734072"/>
                <a:gd name="connsiteY1-364" fmla="*/ 1433881 h 1491456"/>
                <a:gd name="connsiteX2-365" fmla="*/ 572132 w 734072"/>
                <a:gd name="connsiteY2-366" fmla="*/ 1471981 h 1491456"/>
                <a:gd name="connsiteX3-367" fmla="*/ 436400 w 734072"/>
                <a:gd name="connsiteY3-368" fmla="*/ 1491031 h 1491456"/>
                <a:gd name="connsiteX4-369" fmla="*/ 324481 w 734072"/>
                <a:gd name="connsiteY4-370" fmla="*/ 1481506 h 1491456"/>
                <a:gd name="connsiteX5-371" fmla="*/ 243519 w 734072"/>
                <a:gd name="connsiteY5-372" fmla="*/ 1441025 h 1491456"/>
                <a:gd name="connsiteX6-373" fmla="*/ 243519 w 734072"/>
                <a:gd name="connsiteY6-374" fmla="*/ 1441025 h 1491456"/>
                <a:gd name="connsiteX7-375" fmla="*/ 17544 w 734072"/>
                <a:gd name="connsiteY7-376" fmla="*/ 395594 h 1491456"/>
                <a:gd name="connsiteX8-377" fmla="*/ 0 w 734072"/>
                <a:gd name="connsiteY8-378" fmla="*/ 389984 h 1491456"/>
                <a:gd name="connsiteX9-379" fmla="*/ 60163 w 734072"/>
                <a:gd name="connsiteY9-380" fmla="*/ 16561 h 1491456"/>
                <a:gd name="connsiteX10-381" fmla="*/ 200656 w 734072"/>
                <a:gd name="connsiteY10-382" fmla="*/ 80661 h 1491456"/>
                <a:gd name="connsiteX11-383" fmla="*/ 314956 w 734072"/>
                <a:gd name="connsiteY11-384" fmla="*/ 217062 h 1491456"/>
                <a:gd name="connsiteX12-385" fmla="*/ 393538 w 734072"/>
                <a:gd name="connsiteY12-386" fmla="*/ 350412 h 1491456"/>
                <a:gd name="connsiteX13-387" fmla="*/ 512600 w 734072"/>
                <a:gd name="connsiteY13-388" fmla="*/ 588537 h 1491456"/>
                <a:gd name="connsiteX14-389" fmla="*/ 619756 w 734072"/>
                <a:gd name="connsiteY14-390" fmla="*/ 800468 h 1491456"/>
                <a:gd name="connsiteX15-391" fmla="*/ 665000 w 734072"/>
                <a:gd name="connsiteY15-392" fmla="*/ 1002874 h 1491456"/>
                <a:gd name="connsiteX16-393" fmla="*/ 695956 w 734072"/>
                <a:gd name="connsiteY16-394" fmla="*/ 1198137 h 1491456"/>
                <a:gd name="connsiteX17-395" fmla="*/ 734056 w 734072"/>
                <a:gd name="connsiteY17-396" fmla="*/ 1386256 h 1491456"/>
                <a:gd name="connsiteX0-397" fmla="*/ 734056 w 734072"/>
                <a:gd name="connsiteY0-398" fmla="*/ 1438315 h 1543515"/>
                <a:gd name="connsiteX1-399" fmla="*/ 691194 w 734072"/>
                <a:gd name="connsiteY1-400" fmla="*/ 1485940 h 1543515"/>
                <a:gd name="connsiteX2-401" fmla="*/ 572132 w 734072"/>
                <a:gd name="connsiteY2-402" fmla="*/ 1524040 h 1543515"/>
                <a:gd name="connsiteX3-403" fmla="*/ 436400 w 734072"/>
                <a:gd name="connsiteY3-404" fmla="*/ 1543090 h 1543515"/>
                <a:gd name="connsiteX4-405" fmla="*/ 324481 w 734072"/>
                <a:gd name="connsiteY4-406" fmla="*/ 1533565 h 1543515"/>
                <a:gd name="connsiteX5-407" fmla="*/ 243519 w 734072"/>
                <a:gd name="connsiteY5-408" fmla="*/ 1493084 h 1543515"/>
                <a:gd name="connsiteX6-409" fmla="*/ 243519 w 734072"/>
                <a:gd name="connsiteY6-410" fmla="*/ 1493084 h 1543515"/>
                <a:gd name="connsiteX7-411" fmla="*/ 17544 w 734072"/>
                <a:gd name="connsiteY7-412" fmla="*/ 447653 h 1543515"/>
                <a:gd name="connsiteX8-413" fmla="*/ 0 w 734072"/>
                <a:gd name="connsiteY8-414" fmla="*/ 442043 h 1543515"/>
                <a:gd name="connsiteX9-415" fmla="*/ 83801 w 734072"/>
                <a:gd name="connsiteY9-416" fmla="*/ 11940 h 1543515"/>
                <a:gd name="connsiteX10-417" fmla="*/ 200656 w 734072"/>
                <a:gd name="connsiteY10-418" fmla="*/ 132720 h 1543515"/>
                <a:gd name="connsiteX11-419" fmla="*/ 314956 w 734072"/>
                <a:gd name="connsiteY11-420" fmla="*/ 269121 h 1543515"/>
                <a:gd name="connsiteX12-421" fmla="*/ 393538 w 734072"/>
                <a:gd name="connsiteY12-422" fmla="*/ 402471 h 1543515"/>
                <a:gd name="connsiteX13-423" fmla="*/ 512600 w 734072"/>
                <a:gd name="connsiteY13-424" fmla="*/ 640596 h 1543515"/>
                <a:gd name="connsiteX14-425" fmla="*/ 619756 w 734072"/>
                <a:gd name="connsiteY14-426" fmla="*/ 852527 h 1543515"/>
                <a:gd name="connsiteX15-427" fmla="*/ 665000 w 734072"/>
                <a:gd name="connsiteY15-428" fmla="*/ 1054933 h 1543515"/>
                <a:gd name="connsiteX16-429" fmla="*/ 695956 w 734072"/>
                <a:gd name="connsiteY16-430" fmla="*/ 1250196 h 1543515"/>
                <a:gd name="connsiteX17-431" fmla="*/ 734056 w 734072"/>
                <a:gd name="connsiteY17-432" fmla="*/ 1438315 h 1543515"/>
                <a:gd name="connsiteX0-433" fmla="*/ 734056 w 734072"/>
                <a:gd name="connsiteY0-434" fmla="*/ 1547378 h 1652578"/>
                <a:gd name="connsiteX1-435" fmla="*/ 691194 w 734072"/>
                <a:gd name="connsiteY1-436" fmla="*/ 1595003 h 1652578"/>
                <a:gd name="connsiteX2-437" fmla="*/ 572132 w 734072"/>
                <a:gd name="connsiteY2-438" fmla="*/ 1633103 h 1652578"/>
                <a:gd name="connsiteX3-439" fmla="*/ 436400 w 734072"/>
                <a:gd name="connsiteY3-440" fmla="*/ 1652153 h 1652578"/>
                <a:gd name="connsiteX4-441" fmla="*/ 324481 w 734072"/>
                <a:gd name="connsiteY4-442" fmla="*/ 1642628 h 1652578"/>
                <a:gd name="connsiteX5-443" fmla="*/ 243519 w 734072"/>
                <a:gd name="connsiteY5-444" fmla="*/ 1602147 h 1652578"/>
                <a:gd name="connsiteX6-445" fmla="*/ 243519 w 734072"/>
                <a:gd name="connsiteY6-446" fmla="*/ 1602147 h 1652578"/>
                <a:gd name="connsiteX7-447" fmla="*/ 17544 w 734072"/>
                <a:gd name="connsiteY7-448" fmla="*/ 556716 h 1652578"/>
                <a:gd name="connsiteX8-449" fmla="*/ 0 w 734072"/>
                <a:gd name="connsiteY8-450" fmla="*/ 551106 h 1652578"/>
                <a:gd name="connsiteX9-451" fmla="*/ 95620 w 734072"/>
                <a:gd name="connsiteY9-452" fmla="*/ 7642 h 1652578"/>
                <a:gd name="connsiteX10-453" fmla="*/ 200656 w 734072"/>
                <a:gd name="connsiteY10-454" fmla="*/ 241783 h 1652578"/>
                <a:gd name="connsiteX11-455" fmla="*/ 314956 w 734072"/>
                <a:gd name="connsiteY11-456" fmla="*/ 378184 h 1652578"/>
                <a:gd name="connsiteX12-457" fmla="*/ 393538 w 734072"/>
                <a:gd name="connsiteY12-458" fmla="*/ 511534 h 1652578"/>
                <a:gd name="connsiteX13-459" fmla="*/ 512600 w 734072"/>
                <a:gd name="connsiteY13-460" fmla="*/ 749659 h 1652578"/>
                <a:gd name="connsiteX14-461" fmla="*/ 619756 w 734072"/>
                <a:gd name="connsiteY14-462" fmla="*/ 961590 h 1652578"/>
                <a:gd name="connsiteX15-463" fmla="*/ 665000 w 734072"/>
                <a:gd name="connsiteY15-464" fmla="*/ 1163996 h 1652578"/>
                <a:gd name="connsiteX16-465" fmla="*/ 695956 w 734072"/>
                <a:gd name="connsiteY16-466" fmla="*/ 1359259 h 1652578"/>
                <a:gd name="connsiteX17-467" fmla="*/ 734056 w 734072"/>
                <a:gd name="connsiteY17-468" fmla="*/ 1547378 h 1652578"/>
                <a:gd name="connsiteX0-469" fmla="*/ 734056 w 734072"/>
                <a:gd name="connsiteY0-470" fmla="*/ 1558296 h 1663496"/>
                <a:gd name="connsiteX1-471" fmla="*/ 691194 w 734072"/>
                <a:gd name="connsiteY1-472" fmla="*/ 1605921 h 1663496"/>
                <a:gd name="connsiteX2-473" fmla="*/ 572132 w 734072"/>
                <a:gd name="connsiteY2-474" fmla="*/ 1644021 h 1663496"/>
                <a:gd name="connsiteX3-475" fmla="*/ 436400 w 734072"/>
                <a:gd name="connsiteY3-476" fmla="*/ 1663071 h 1663496"/>
                <a:gd name="connsiteX4-477" fmla="*/ 324481 w 734072"/>
                <a:gd name="connsiteY4-478" fmla="*/ 1653546 h 1663496"/>
                <a:gd name="connsiteX5-479" fmla="*/ 243519 w 734072"/>
                <a:gd name="connsiteY5-480" fmla="*/ 1613065 h 1663496"/>
                <a:gd name="connsiteX6-481" fmla="*/ 243519 w 734072"/>
                <a:gd name="connsiteY6-482" fmla="*/ 1613065 h 1663496"/>
                <a:gd name="connsiteX7-483" fmla="*/ 17544 w 734072"/>
                <a:gd name="connsiteY7-484" fmla="*/ 567634 h 1663496"/>
                <a:gd name="connsiteX8-485" fmla="*/ 0 w 734072"/>
                <a:gd name="connsiteY8-486" fmla="*/ 562024 h 1663496"/>
                <a:gd name="connsiteX9-487" fmla="*/ 95620 w 734072"/>
                <a:gd name="connsiteY9-488" fmla="*/ 18560 h 1663496"/>
                <a:gd name="connsiteX10-489" fmla="*/ 236113 w 734072"/>
                <a:gd name="connsiteY10-490" fmla="*/ 150675 h 1663496"/>
                <a:gd name="connsiteX11-491" fmla="*/ 314956 w 734072"/>
                <a:gd name="connsiteY11-492" fmla="*/ 389102 h 1663496"/>
                <a:gd name="connsiteX12-493" fmla="*/ 393538 w 734072"/>
                <a:gd name="connsiteY12-494" fmla="*/ 522452 h 1663496"/>
                <a:gd name="connsiteX13-495" fmla="*/ 512600 w 734072"/>
                <a:gd name="connsiteY13-496" fmla="*/ 760577 h 1663496"/>
                <a:gd name="connsiteX14-497" fmla="*/ 619756 w 734072"/>
                <a:gd name="connsiteY14-498" fmla="*/ 972508 h 1663496"/>
                <a:gd name="connsiteX15-499" fmla="*/ 665000 w 734072"/>
                <a:gd name="connsiteY15-500" fmla="*/ 1174914 h 1663496"/>
                <a:gd name="connsiteX16-501" fmla="*/ 695956 w 734072"/>
                <a:gd name="connsiteY16-502" fmla="*/ 1370177 h 1663496"/>
                <a:gd name="connsiteX17-503" fmla="*/ 734056 w 734072"/>
                <a:gd name="connsiteY17-504" fmla="*/ 1558296 h 1663496"/>
                <a:gd name="connsiteX0-505" fmla="*/ 734056 w 734072"/>
                <a:gd name="connsiteY0-506" fmla="*/ 1557812 h 1663012"/>
                <a:gd name="connsiteX1-507" fmla="*/ 691194 w 734072"/>
                <a:gd name="connsiteY1-508" fmla="*/ 1605437 h 1663012"/>
                <a:gd name="connsiteX2-509" fmla="*/ 572132 w 734072"/>
                <a:gd name="connsiteY2-510" fmla="*/ 1643537 h 1663012"/>
                <a:gd name="connsiteX3-511" fmla="*/ 436400 w 734072"/>
                <a:gd name="connsiteY3-512" fmla="*/ 1662587 h 1663012"/>
                <a:gd name="connsiteX4-513" fmla="*/ 324481 w 734072"/>
                <a:gd name="connsiteY4-514" fmla="*/ 1653062 h 1663012"/>
                <a:gd name="connsiteX5-515" fmla="*/ 243519 w 734072"/>
                <a:gd name="connsiteY5-516" fmla="*/ 1612581 h 1663012"/>
                <a:gd name="connsiteX6-517" fmla="*/ 243519 w 734072"/>
                <a:gd name="connsiteY6-518" fmla="*/ 1612581 h 1663012"/>
                <a:gd name="connsiteX7-519" fmla="*/ 17544 w 734072"/>
                <a:gd name="connsiteY7-520" fmla="*/ 567150 h 1663012"/>
                <a:gd name="connsiteX8-521" fmla="*/ 0 w 734072"/>
                <a:gd name="connsiteY8-522" fmla="*/ 561540 h 1663012"/>
                <a:gd name="connsiteX9-523" fmla="*/ 95620 w 734072"/>
                <a:gd name="connsiteY9-524" fmla="*/ 18076 h 1663012"/>
                <a:gd name="connsiteX10-525" fmla="*/ 236113 w 734072"/>
                <a:gd name="connsiteY10-526" fmla="*/ 150191 h 1663012"/>
                <a:gd name="connsiteX11-527" fmla="*/ 350412 w 734072"/>
                <a:gd name="connsiteY11-528" fmla="*/ 354609 h 1663012"/>
                <a:gd name="connsiteX12-529" fmla="*/ 393538 w 734072"/>
                <a:gd name="connsiteY12-530" fmla="*/ 521968 h 1663012"/>
                <a:gd name="connsiteX13-531" fmla="*/ 512600 w 734072"/>
                <a:gd name="connsiteY13-532" fmla="*/ 760093 h 1663012"/>
                <a:gd name="connsiteX14-533" fmla="*/ 619756 w 734072"/>
                <a:gd name="connsiteY14-534" fmla="*/ 972024 h 1663012"/>
                <a:gd name="connsiteX15-535" fmla="*/ 665000 w 734072"/>
                <a:gd name="connsiteY15-536" fmla="*/ 1174430 h 1663012"/>
                <a:gd name="connsiteX16-537" fmla="*/ 695956 w 734072"/>
                <a:gd name="connsiteY16-538" fmla="*/ 1369693 h 1663012"/>
                <a:gd name="connsiteX17-539" fmla="*/ 734056 w 734072"/>
                <a:gd name="connsiteY17-540" fmla="*/ 1557812 h 1663012"/>
                <a:gd name="connsiteX0-541" fmla="*/ 734056 w 734072"/>
                <a:gd name="connsiteY0-542" fmla="*/ 1557812 h 1663012"/>
                <a:gd name="connsiteX1-543" fmla="*/ 691194 w 734072"/>
                <a:gd name="connsiteY1-544" fmla="*/ 1605437 h 1663012"/>
                <a:gd name="connsiteX2-545" fmla="*/ 572132 w 734072"/>
                <a:gd name="connsiteY2-546" fmla="*/ 1643537 h 1663012"/>
                <a:gd name="connsiteX3-547" fmla="*/ 436400 w 734072"/>
                <a:gd name="connsiteY3-548" fmla="*/ 1662587 h 1663012"/>
                <a:gd name="connsiteX4-549" fmla="*/ 324481 w 734072"/>
                <a:gd name="connsiteY4-550" fmla="*/ 1653062 h 1663012"/>
                <a:gd name="connsiteX5-551" fmla="*/ 243519 w 734072"/>
                <a:gd name="connsiteY5-552" fmla="*/ 1612581 h 1663012"/>
                <a:gd name="connsiteX6-553" fmla="*/ 243519 w 734072"/>
                <a:gd name="connsiteY6-554" fmla="*/ 1612581 h 1663012"/>
                <a:gd name="connsiteX7-555" fmla="*/ 17544 w 734072"/>
                <a:gd name="connsiteY7-556" fmla="*/ 567150 h 1663012"/>
                <a:gd name="connsiteX8-557" fmla="*/ 0 w 734072"/>
                <a:gd name="connsiteY8-558" fmla="*/ 561540 h 1663012"/>
                <a:gd name="connsiteX9-559" fmla="*/ 95620 w 734072"/>
                <a:gd name="connsiteY9-560" fmla="*/ 18076 h 1663012"/>
                <a:gd name="connsiteX10-561" fmla="*/ 236113 w 734072"/>
                <a:gd name="connsiteY10-562" fmla="*/ 150191 h 1663012"/>
                <a:gd name="connsiteX11-563" fmla="*/ 350412 w 734072"/>
                <a:gd name="connsiteY11-564" fmla="*/ 354609 h 1663012"/>
                <a:gd name="connsiteX12-565" fmla="*/ 464453 w 734072"/>
                <a:gd name="connsiteY12-566" fmla="*/ 555975 h 1663012"/>
                <a:gd name="connsiteX13-567" fmla="*/ 512600 w 734072"/>
                <a:gd name="connsiteY13-568" fmla="*/ 760093 h 1663012"/>
                <a:gd name="connsiteX14-569" fmla="*/ 619756 w 734072"/>
                <a:gd name="connsiteY14-570" fmla="*/ 972024 h 1663012"/>
                <a:gd name="connsiteX15-571" fmla="*/ 665000 w 734072"/>
                <a:gd name="connsiteY15-572" fmla="*/ 1174430 h 1663012"/>
                <a:gd name="connsiteX16-573" fmla="*/ 695956 w 734072"/>
                <a:gd name="connsiteY16-574" fmla="*/ 1369693 h 1663012"/>
                <a:gd name="connsiteX17-575" fmla="*/ 734056 w 734072"/>
                <a:gd name="connsiteY17-576" fmla="*/ 1557812 h 1663012"/>
                <a:gd name="connsiteX0-577" fmla="*/ 734056 w 734072"/>
                <a:gd name="connsiteY0-578" fmla="*/ 1557812 h 1663012"/>
                <a:gd name="connsiteX1-579" fmla="*/ 691194 w 734072"/>
                <a:gd name="connsiteY1-580" fmla="*/ 1605437 h 1663012"/>
                <a:gd name="connsiteX2-581" fmla="*/ 572132 w 734072"/>
                <a:gd name="connsiteY2-582" fmla="*/ 1643537 h 1663012"/>
                <a:gd name="connsiteX3-583" fmla="*/ 436400 w 734072"/>
                <a:gd name="connsiteY3-584" fmla="*/ 1662587 h 1663012"/>
                <a:gd name="connsiteX4-585" fmla="*/ 324481 w 734072"/>
                <a:gd name="connsiteY4-586" fmla="*/ 1653062 h 1663012"/>
                <a:gd name="connsiteX5-587" fmla="*/ 243519 w 734072"/>
                <a:gd name="connsiteY5-588" fmla="*/ 1612581 h 1663012"/>
                <a:gd name="connsiteX6-589" fmla="*/ 243519 w 734072"/>
                <a:gd name="connsiteY6-590" fmla="*/ 1612581 h 1663012"/>
                <a:gd name="connsiteX7-591" fmla="*/ 17544 w 734072"/>
                <a:gd name="connsiteY7-592" fmla="*/ 567150 h 1663012"/>
                <a:gd name="connsiteX8-593" fmla="*/ 0 w 734072"/>
                <a:gd name="connsiteY8-594" fmla="*/ 561540 h 1663012"/>
                <a:gd name="connsiteX9-595" fmla="*/ 95620 w 734072"/>
                <a:gd name="connsiteY9-596" fmla="*/ 18076 h 1663012"/>
                <a:gd name="connsiteX10-597" fmla="*/ 236113 w 734072"/>
                <a:gd name="connsiteY10-598" fmla="*/ 150191 h 1663012"/>
                <a:gd name="connsiteX11-599" fmla="*/ 350412 w 734072"/>
                <a:gd name="connsiteY11-600" fmla="*/ 354609 h 1663012"/>
                <a:gd name="connsiteX12-601" fmla="*/ 464453 w 734072"/>
                <a:gd name="connsiteY12-602" fmla="*/ 555975 h 1663012"/>
                <a:gd name="connsiteX13-603" fmla="*/ 559876 w 734072"/>
                <a:gd name="connsiteY13-604" fmla="*/ 760094 h 1663012"/>
                <a:gd name="connsiteX14-605" fmla="*/ 619756 w 734072"/>
                <a:gd name="connsiteY14-606" fmla="*/ 972024 h 1663012"/>
                <a:gd name="connsiteX15-607" fmla="*/ 665000 w 734072"/>
                <a:gd name="connsiteY15-608" fmla="*/ 1174430 h 1663012"/>
                <a:gd name="connsiteX16-609" fmla="*/ 695956 w 734072"/>
                <a:gd name="connsiteY16-610" fmla="*/ 1369693 h 1663012"/>
                <a:gd name="connsiteX17-611" fmla="*/ 734056 w 734072"/>
                <a:gd name="connsiteY17-612" fmla="*/ 1557812 h 16630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34072" h="1663012">
                  <a:moveTo>
                    <a:pt x="734056" y="1557812"/>
                  </a:moveTo>
                  <a:cubicBezTo>
                    <a:pt x="733262" y="1597103"/>
                    <a:pt x="718181" y="1591150"/>
                    <a:pt x="691194" y="1605437"/>
                  </a:cubicBezTo>
                  <a:cubicBezTo>
                    <a:pt x="664207" y="1619725"/>
                    <a:pt x="614598" y="1634012"/>
                    <a:pt x="572132" y="1643537"/>
                  </a:cubicBezTo>
                  <a:cubicBezTo>
                    <a:pt x="529666" y="1653062"/>
                    <a:pt x="477675" y="1661000"/>
                    <a:pt x="436400" y="1662587"/>
                  </a:cubicBezTo>
                  <a:cubicBezTo>
                    <a:pt x="395125" y="1664174"/>
                    <a:pt x="356628" y="1661396"/>
                    <a:pt x="324481" y="1653062"/>
                  </a:cubicBezTo>
                  <a:cubicBezTo>
                    <a:pt x="292334" y="1644728"/>
                    <a:pt x="243519" y="1612581"/>
                    <a:pt x="243519" y="1612581"/>
                  </a:cubicBezTo>
                  <a:lnTo>
                    <a:pt x="243519" y="1612581"/>
                  </a:lnTo>
                  <a:lnTo>
                    <a:pt x="17544" y="567150"/>
                  </a:lnTo>
                  <a:lnTo>
                    <a:pt x="0" y="561540"/>
                  </a:lnTo>
                  <a:cubicBezTo>
                    <a:pt x="15875" y="561937"/>
                    <a:pt x="56268" y="86634"/>
                    <a:pt x="95620" y="18076"/>
                  </a:cubicBezTo>
                  <a:cubicBezTo>
                    <a:pt x="134972" y="-50482"/>
                    <a:pt x="193648" y="94102"/>
                    <a:pt x="236113" y="150191"/>
                  </a:cubicBezTo>
                  <a:cubicBezTo>
                    <a:pt x="278578" y="206280"/>
                    <a:pt x="312355" y="286978"/>
                    <a:pt x="350412" y="354609"/>
                  </a:cubicBezTo>
                  <a:cubicBezTo>
                    <a:pt x="388469" y="422240"/>
                    <a:pt x="429542" y="488394"/>
                    <a:pt x="464453" y="555975"/>
                  </a:cubicBezTo>
                  <a:cubicBezTo>
                    <a:pt x="499364" y="623556"/>
                    <a:pt x="533992" y="690752"/>
                    <a:pt x="559876" y="760094"/>
                  </a:cubicBezTo>
                  <a:cubicBezTo>
                    <a:pt x="585760" y="829436"/>
                    <a:pt x="602235" y="902968"/>
                    <a:pt x="619756" y="972024"/>
                  </a:cubicBezTo>
                  <a:cubicBezTo>
                    <a:pt x="637277" y="1041080"/>
                    <a:pt x="653888" y="1110533"/>
                    <a:pt x="665000" y="1174430"/>
                  </a:cubicBezTo>
                  <a:cubicBezTo>
                    <a:pt x="676112" y="1238327"/>
                    <a:pt x="684447" y="1305796"/>
                    <a:pt x="695956" y="1369693"/>
                  </a:cubicBezTo>
                  <a:cubicBezTo>
                    <a:pt x="707465" y="1433590"/>
                    <a:pt x="734850" y="1518521"/>
                    <a:pt x="734056" y="1557812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42E9C922-B09B-4A93-A500-AB6599201757}"/>
                </a:ext>
              </a:extLst>
            </p:cNvPr>
            <p:cNvSpPr/>
            <p:nvPr/>
          </p:nvSpPr>
          <p:spPr>
            <a:xfrm flipH="1" flipV="1">
              <a:off x="620970" y="1596440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F128CD70-5B21-461E-B4BB-D82CF2E1C9DC}"/>
                </a:ext>
              </a:extLst>
            </p:cNvPr>
            <p:cNvSpPr/>
            <p:nvPr/>
          </p:nvSpPr>
          <p:spPr>
            <a:xfrm flipH="1" flipV="1">
              <a:off x="501113" y="1002755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15ACBC29-7D4B-4859-9D91-0496E4B111EF}"/>
                </a:ext>
              </a:extLst>
            </p:cNvPr>
            <p:cNvSpPr/>
            <p:nvPr/>
          </p:nvSpPr>
          <p:spPr>
            <a:xfrm>
              <a:off x="994468" y="3929780"/>
              <a:ext cx="740803" cy="48635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  <a:gd name="connsiteX0-11" fmla="*/ 0 w 909637"/>
                <a:gd name="connsiteY0-12" fmla="*/ 0 h 597321"/>
                <a:gd name="connsiteX1-13" fmla="*/ 0 w 909637"/>
                <a:gd name="connsiteY1-14" fmla="*/ 592559 h 597321"/>
                <a:gd name="connsiteX2-15" fmla="*/ 909637 w 909637"/>
                <a:gd name="connsiteY2-16" fmla="*/ 597321 h 597321"/>
                <a:gd name="connsiteX3-17" fmla="*/ 904875 w 909637"/>
                <a:gd name="connsiteY3-18" fmla="*/ 35346 h 597321"/>
                <a:gd name="connsiteX4-19" fmla="*/ 0 w 909637"/>
                <a:gd name="connsiteY4-20" fmla="*/ 0 h 5973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97321">
                  <a:moveTo>
                    <a:pt x="0" y="0"/>
                  </a:moveTo>
                  <a:lnTo>
                    <a:pt x="0" y="592559"/>
                  </a:lnTo>
                  <a:lnTo>
                    <a:pt x="909637" y="597321"/>
                  </a:lnTo>
                  <a:cubicBezTo>
                    <a:pt x="908050" y="409996"/>
                    <a:pt x="906462" y="222671"/>
                    <a:pt x="904875" y="35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2B6E66C7-874B-476F-A946-F0ECB2E3E0BA}"/>
                </a:ext>
              </a:extLst>
            </p:cNvPr>
            <p:cNvSpPr/>
            <p:nvPr/>
          </p:nvSpPr>
          <p:spPr>
            <a:xfrm>
              <a:off x="990590" y="3733702"/>
              <a:ext cx="1660019" cy="219095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269081 h 1000013"/>
                <a:gd name="connsiteX14-999" fmla="*/ 0 w 2038350"/>
                <a:gd name="connsiteY14-1000" fmla="*/ 0 h 1000013"/>
                <a:gd name="connsiteX0-1001" fmla="*/ 0 w 2038350"/>
                <a:gd name="connsiteY0-1002" fmla="*/ 0 h 1000013"/>
                <a:gd name="connsiteX1-1003" fmla="*/ 2038350 w 2038350"/>
                <a:gd name="connsiteY1-1004" fmla="*/ 0 h 1000013"/>
                <a:gd name="connsiteX2-1005" fmla="*/ 2038350 w 2038350"/>
                <a:gd name="connsiteY2-1006" fmla="*/ 266700 h 1000013"/>
                <a:gd name="connsiteX3-1007" fmla="*/ 1131093 w 2038350"/>
                <a:gd name="connsiteY3-1008" fmla="*/ 259555 h 1000013"/>
                <a:gd name="connsiteX4-1009" fmla="*/ 1133475 w 2038350"/>
                <a:gd name="connsiteY4-1010" fmla="*/ 888206 h 1000013"/>
                <a:gd name="connsiteX5-1011" fmla="*/ 1119188 w 2038350"/>
                <a:gd name="connsiteY5-1012" fmla="*/ 945356 h 1000013"/>
                <a:gd name="connsiteX6-1013" fmla="*/ 1062037 w 2038350"/>
                <a:gd name="connsiteY6-1014" fmla="*/ 995362 h 1000013"/>
                <a:gd name="connsiteX7-1015" fmla="*/ 966787 w 2038350"/>
                <a:gd name="connsiteY7-1016" fmla="*/ 992981 h 1000013"/>
                <a:gd name="connsiteX8-1017" fmla="*/ 923925 w 2038350"/>
                <a:gd name="connsiteY8-1018" fmla="*/ 952499 h 1000013"/>
                <a:gd name="connsiteX9-1019" fmla="*/ 909637 w 2038350"/>
                <a:gd name="connsiteY9-1020" fmla="*/ 892969 h 1000013"/>
                <a:gd name="connsiteX10-1021" fmla="*/ 907256 w 2038350"/>
                <a:gd name="connsiteY10-1022" fmla="*/ 821531 h 1000013"/>
                <a:gd name="connsiteX11-1023" fmla="*/ 904875 w 2038350"/>
                <a:gd name="connsiteY11-1024" fmla="*/ 266700 h 1000013"/>
                <a:gd name="connsiteX12-1025" fmla="*/ 0 w 2038350"/>
                <a:gd name="connsiteY12-1026" fmla="*/ 269081 h 1000013"/>
                <a:gd name="connsiteX13-1027" fmla="*/ 0 w 2038350"/>
                <a:gd name="connsiteY13-1028" fmla="*/ 0 h 1000013"/>
                <a:gd name="connsiteX0-1029" fmla="*/ 0 w 2038350"/>
                <a:gd name="connsiteY0-1030" fmla="*/ 0 h 1014064"/>
                <a:gd name="connsiteX1-1031" fmla="*/ 2038350 w 2038350"/>
                <a:gd name="connsiteY1-1032" fmla="*/ 0 h 1014064"/>
                <a:gd name="connsiteX2-1033" fmla="*/ 2038350 w 2038350"/>
                <a:gd name="connsiteY2-1034" fmla="*/ 266700 h 1014064"/>
                <a:gd name="connsiteX3-1035" fmla="*/ 1131093 w 2038350"/>
                <a:gd name="connsiteY3-1036" fmla="*/ 259555 h 1014064"/>
                <a:gd name="connsiteX4-1037" fmla="*/ 1119188 w 2038350"/>
                <a:gd name="connsiteY4-1038" fmla="*/ 945356 h 1014064"/>
                <a:gd name="connsiteX5-1039" fmla="*/ 1062037 w 2038350"/>
                <a:gd name="connsiteY5-1040" fmla="*/ 995362 h 1014064"/>
                <a:gd name="connsiteX6-1041" fmla="*/ 966787 w 2038350"/>
                <a:gd name="connsiteY6-1042" fmla="*/ 992981 h 1014064"/>
                <a:gd name="connsiteX7-1043" fmla="*/ 923925 w 2038350"/>
                <a:gd name="connsiteY7-1044" fmla="*/ 952499 h 1014064"/>
                <a:gd name="connsiteX8-1045" fmla="*/ 909637 w 2038350"/>
                <a:gd name="connsiteY8-1046" fmla="*/ 892969 h 1014064"/>
                <a:gd name="connsiteX9-1047" fmla="*/ 907256 w 2038350"/>
                <a:gd name="connsiteY9-1048" fmla="*/ 821531 h 1014064"/>
                <a:gd name="connsiteX10-1049" fmla="*/ 904875 w 2038350"/>
                <a:gd name="connsiteY10-1050" fmla="*/ 266700 h 1014064"/>
                <a:gd name="connsiteX11-1051" fmla="*/ 0 w 2038350"/>
                <a:gd name="connsiteY11-1052" fmla="*/ 269081 h 1014064"/>
                <a:gd name="connsiteX12-1053" fmla="*/ 0 w 2038350"/>
                <a:gd name="connsiteY12-1054" fmla="*/ 0 h 1014064"/>
                <a:gd name="connsiteX0-1055" fmla="*/ 0 w 2038350"/>
                <a:gd name="connsiteY0-1056" fmla="*/ 0 h 1050670"/>
                <a:gd name="connsiteX1-1057" fmla="*/ 2038350 w 2038350"/>
                <a:gd name="connsiteY1-1058" fmla="*/ 0 h 1050670"/>
                <a:gd name="connsiteX2-1059" fmla="*/ 2038350 w 2038350"/>
                <a:gd name="connsiteY2-1060" fmla="*/ 266700 h 1050670"/>
                <a:gd name="connsiteX3-1061" fmla="*/ 1131093 w 2038350"/>
                <a:gd name="connsiteY3-1062" fmla="*/ 259555 h 1050670"/>
                <a:gd name="connsiteX4-1063" fmla="*/ 1062037 w 2038350"/>
                <a:gd name="connsiteY4-1064" fmla="*/ 995362 h 1050670"/>
                <a:gd name="connsiteX5-1065" fmla="*/ 966787 w 2038350"/>
                <a:gd name="connsiteY5-1066" fmla="*/ 992981 h 1050670"/>
                <a:gd name="connsiteX6-1067" fmla="*/ 923925 w 2038350"/>
                <a:gd name="connsiteY6-1068" fmla="*/ 952499 h 1050670"/>
                <a:gd name="connsiteX7-1069" fmla="*/ 909637 w 2038350"/>
                <a:gd name="connsiteY7-1070" fmla="*/ 892969 h 1050670"/>
                <a:gd name="connsiteX8-1071" fmla="*/ 907256 w 2038350"/>
                <a:gd name="connsiteY8-1072" fmla="*/ 821531 h 1050670"/>
                <a:gd name="connsiteX9-1073" fmla="*/ 904875 w 2038350"/>
                <a:gd name="connsiteY9-1074" fmla="*/ 266700 h 1050670"/>
                <a:gd name="connsiteX10-1075" fmla="*/ 0 w 2038350"/>
                <a:gd name="connsiteY10-1076" fmla="*/ 269081 h 1050670"/>
                <a:gd name="connsiteX11-1077" fmla="*/ 0 w 2038350"/>
                <a:gd name="connsiteY11-1078" fmla="*/ 0 h 1050670"/>
                <a:gd name="connsiteX0-1079" fmla="*/ 0 w 2038350"/>
                <a:gd name="connsiteY0-1080" fmla="*/ 0 h 992981"/>
                <a:gd name="connsiteX1-1081" fmla="*/ 2038350 w 2038350"/>
                <a:gd name="connsiteY1-1082" fmla="*/ 0 h 992981"/>
                <a:gd name="connsiteX2-1083" fmla="*/ 2038350 w 2038350"/>
                <a:gd name="connsiteY2-1084" fmla="*/ 266700 h 992981"/>
                <a:gd name="connsiteX3-1085" fmla="*/ 1131093 w 2038350"/>
                <a:gd name="connsiteY3-1086" fmla="*/ 259555 h 992981"/>
                <a:gd name="connsiteX4-1087" fmla="*/ 966787 w 2038350"/>
                <a:gd name="connsiteY4-1088" fmla="*/ 992981 h 992981"/>
                <a:gd name="connsiteX5-1089" fmla="*/ 923925 w 2038350"/>
                <a:gd name="connsiteY5-1090" fmla="*/ 952499 h 992981"/>
                <a:gd name="connsiteX6-1091" fmla="*/ 909637 w 2038350"/>
                <a:gd name="connsiteY6-1092" fmla="*/ 892969 h 992981"/>
                <a:gd name="connsiteX7-1093" fmla="*/ 907256 w 2038350"/>
                <a:gd name="connsiteY7-1094" fmla="*/ 821531 h 992981"/>
                <a:gd name="connsiteX8-1095" fmla="*/ 904875 w 2038350"/>
                <a:gd name="connsiteY8-1096" fmla="*/ 266700 h 992981"/>
                <a:gd name="connsiteX9-1097" fmla="*/ 0 w 2038350"/>
                <a:gd name="connsiteY9-1098" fmla="*/ 269081 h 992981"/>
                <a:gd name="connsiteX10-1099" fmla="*/ 0 w 2038350"/>
                <a:gd name="connsiteY10-1100" fmla="*/ 0 h 992981"/>
                <a:gd name="connsiteX0-1101" fmla="*/ 0 w 2038350"/>
                <a:gd name="connsiteY0-1102" fmla="*/ 0 h 990954"/>
                <a:gd name="connsiteX1-1103" fmla="*/ 2038350 w 2038350"/>
                <a:gd name="connsiteY1-1104" fmla="*/ 0 h 990954"/>
                <a:gd name="connsiteX2-1105" fmla="*/ 2038350 w 2038350"/>
                <a:gd name="connsiteY2-1106" fmla="*/ 266700 h 990954"/>
                <a:gd name="connsiteX3-1107" fmla="*/ 1131093 w 2038350"/>
                <a:gd name="connsiteY3-1108" fmla="*/ 259555 h 990954"/>
                <a:gd name="connsiteX4-1109" fmla="*/ 923925 w 2038350"/>
                <a:gd name="connsiteY4-1110" fmla="*/ 952499 h 990954"/>
                <a:gd name="connsiteX5-1111" fmla="*/ 909637 w 2038350"/>
                <a:gd name="connsiteY5-1112" fmla="*/ 892969 h 990954"/>
                <a:gd name="connsiteX6-1113" fmla="*/ 907256 w 2038350"/>
                <a:gd name="connsiteY6-1114" fmla="*/ 821531 h 990954"/>
                <a:gd name="connsiteX7-1115" fmla="*/ 904875 w 2038350"/>
                <a:gd name="connsiteY7-1116" fmla="*/ 266700 h 990954"/>
                <a:gd name="connsiteX8-1117" fmla="*/ 0 w 2038350"/>
                <a:gd name="connsiteY8-1118" fmla="*/ 269081 h 990954"/>
                <a:gd name="connsiteX9-1119" fmla="*/ 0 w 2038350"/>
                <a:gd name="connsiteY9-1120" fmla="*/ 0 h 990954"/>
                <a:gd name="connsiteX0-1121" fmla="*/ 0 w 2038350"/>
                <a:gd name="connsiteY0-1122" fmla="*/ 0 h 892969"/>
                <a:gd name="connsiteX1-1123" fmla="*/ 2038350 w 2038350"/>
                <a:gd name="connsiteY1-1124" fmla="*/ 0 h 892969"/>
                <a:gd name="connsiteX2-1125" fmla="*/ 2038350 w 2038350"/>
                <a:gd name="connsiteY2-1126" fmla="*/ 266700 h 892969"/>
                <a:gd name="connsiteX3-1127" fmla="*/ 1131093 w 2038350"/>
                <a:gd name="connsiteY3-1128" fmla="*/ 259555 h 892969"/>
                <a:gd name="connsiteX4-1129" fmla="*/ 909637 w 2038350"/>
                <a:gd name="connsiteY4-1130" fmla="*/ 892969 h 892969"/>
                <a:gd name="connsiteX5-1131" fmla="*/ 907256 w 2038350"/>
                <a:gd name="connsiteY5-1132" fmla="*/ 821531 h 892969"/>
                <a:gd name="connsiteX6-1133" fmla="*/ 904875 w 2038350"/>
                <a:gd name="connsiteY6-1134" fmla="*/ 266700 h 892969"/>
                <a:gd name="connsiteX7-1135" fmla="*/ 0 w 2038350"/>
                <a:gd name="connsiteY7-1136" fmla="*/ 269081 h 892969"/>
                <a:gd name="connsiteX8-1137" fmla="*/ 0 w 2038350"/>
                <a:gd name="connsiteY8-1138" fmla="*/ 0 h 892969"/>
                <a:gd name="connsiteX0-1139" fmla="*/ 0 w 2038350"/>
                <a:gd name="connsiteY0-1140" fmla="*/ 0 h 821531"/>
                <a:gd name="connsiteX1-1141" fmla="*/ 2038350 w 2038350"/>
                <a:gd name="connsiteY1-1142" fmla="*/ 0 h 821531"/>
                <a:gd name="connsiteX2-1143" fmla="*/ 2038350 w 2038350"/>
                <a:gd name="connsiteY2-1144" fmla="*/ 266700 h 821531"/>
                <a:gd name="connsiteX3-1145" fmla="*/ 1131093 w 2038350"/>
                <a:gd name="connsiteY3-1146" fmla="*/ 259555 h 821531"/>
                <a:gd name="connsiteX4-1147" fmla="*/ 907256 w 2038350"/>
                <a:gd name="connsiteY4-1148" fmla="*/ 821531 h 821531"/>
                <a:gd name="connsiteX5-1149" fmla="*/ 904875 w 2038350"/>
                <a:gd name="connsiteY5-1150" fmla="*/ 266700 h 821531"/>
                <a:gd name="connsiteX6-1151" fmla="*/ 0 w 2038350"/>
                <a:gd name="connsiteY6-1152" fmla="*/ 269081 h 821531"/>
                <a:gd name="connsiteX7-1153" fmla="*/ 0 w 2038350"/>
                <a:gd name="connsiteY7-1154" fmla="*/ 0 h 821531"/>
                <a:gd name="connsiteX0-1155" fmla="*/ 0 w 2038350"/>
                <a:gd name="connsiteY0-1156" fmla="*/ 0 h 269081"/>
                <a:gd name="connsiteX1-1157" fmla="*/ 2038350 w 2038350"/>
                <a:gd name="connsiteY1-1158" fmla="*/ 0 h 269081"/>
                <a:gd name="connsiteX2-1159" fmla="*/ 2038350 w 2038350"/>
                <a:gd name="connsiteY2-1160" fmla="*/ 266700 h 269081"/>
                <a:gd name="connsiteX3-1161" fmla="*/ 1131093 w 2038350"/>
                <a:gd name="connsiteY3-1162" fmla="*/ 259555 h 269081"/>
                <a:gd name="connsiteX4-1163" fmla="*/ 904875 w 2038350"/>
                <a:gd name="connsiteY4-1164" fmla="*/ 266700 h 269081"/>
                <a:gd name="connsiteX5-1165" fmla="*/ 0 w 2038350"/>
                <a:gd name="connsiteY5-1166" fmla="*/ 269081 h 269081"/>
                <a:gd name="connsiteX6-1167" fmla="*/ 0 w 2038350"/>
                <a:gd name="connsiteY6-1168" fmla="*/ 0 h 269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38350" h="269081">
                  <a:moveTo>
                    <a:pt x="0" y="0"/>
                  </a:moveTo>
                  <a:lnTo>
                    <a:pt x="2038350" y="0"/>
                  </a:lnTo>
                  <a:lnTo>
                    <a:pt x="2038350" y="266700"/>
                  </a:lnTo>
                  <a:lnTo>
                    <a:pt x="1131093" y="259555"/>
                  </a:lnTo>
                  <a:cubicBezTo>
                    <a:pt x="942181" y="259555"/>
                    <a:pt x="1093390" y="265112"/>
                    <a:pt x="904875" y="266700"/>
                  </a:cubicBezTo>
                  <a:lnTo>
                    <a:pt x="0" y="26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AD5BD45-B309-49F8-92D3-CE89C4EA2805}"/>
                </a:ext>
              </a:extLst>
            </p:cNvPr>
            <p:cNvSpPr/>
            <p:nvPr/>
          </p:nvSpPr>
          <p:spPr>
            <a:xfrm>
              <a:off x="2638199" y="3531943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F1ADAF8D-BD8D-42C1-8215-BDAC170F78D7}"/>
                </a:ext>
              </a:extLst>
            </p:cNvPr>
            <p:cNvSpPr/>
            <p:nvPr/>
          </p:nvSpPr>
          <p:spPr>
            <a:xfrm>
              <a:off x="994468" y="4415857"/>
              <a:ext cx="783467" cy="794663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  <a:gd name="connsiteX0-21" fmla="*/ 0 w 962025"/>
                <a:gd name="connsiteY0-22" fmla="*/ 0 h 980730"/>
                <a:gd name="connsiteX1-23" fmla="*/ 962025 w 962025"/>
                <a:gd name="connsiteY1-24" fmla="*/ 0 h 980730"/>
                <a:gd name="connsiteX2-25" fmla="*/ 962025 w 962025"/>
                <a:gd name="connsiteY2-26" fmla="*/ 980730 h 980730"/>
                <a:gd name="connsiteX3-27" fmla="*/ 0 w 962025"/>
                <a:gd name="connsiteY3-28" fmla="*/ 966443 h 980730"/>
                <a:gd name="connsiteX4-29" fmla="*/ 0 w 962025"/>
                <a:gd name="connsiteY4-30" fmla="*/ 0 h 980730"/>
                <a:gd name="connsiteX0-31" fmla="*/ 0 w 962025"/>
                <a:gd name="connsiteY0-32" fmla="*/ 0 h 966443"/>
                <a:gd name="connsiteX1-33" fmla="*/ 962025 w 962025"/>
                <a:gd name="connsiteY1-34" fmla="*/ 0 h 966443"/>
                <a:gd name="connsiteX2-35" fmla="*/ 962025 w 962025"/>
                <a:gd name="connsiteY2-36" fmla="*/ 961680 h 966443"/>
                <a:gd name="connsiteX3-37" fmla="*/ 0 w 962025"/>
                <a:gd name="connsiteY3-38" fmla="*/ 966443 h 966443"/>
                <a:gd name="connsiteX4-39" fmla="*/ 0 w 962025"/>
                <a:gd name="connsiteY4-40" fmla="*/ 0 h 966443"/>
                <a:gd name="connsiteX0-41" fmla="*/ 0 w 962025"/>
                <a:gd name="connsiteY0-42" fmla="*/ 0 h 975967"/>
                <a:gd name="connsiteX1-43" fmla="*/ 962025 w 962025"/>
                <a:gd name="connsiteY1-44" fmla="*/ 0 h 975967"/>
                <a:gd name="connsiteX2-45" fmla="*/ 962025 w 962025"/>
                <a:gd name="connsiteY2-46" fmla="*/ 975967 h 975967"/>
                <a:gd name="connsiteX3-47" fmla="*/ 0 w 962025"/>
                <a:gd name="connsiteY3-48" fmla="*/ 966443 h 975967"/>
                <a:gd name="connsiteX4-49" fmla="*/ 0 w 962025"/>
                <a:gd name="connsiteY4-50" fmla="*/ 0 h 975967"/>
                <a:gd name="connsiteX0-51" fmla="*/ 0 w 962025"/>
                <a:gd name="connsiteY0-52" fmla="*/ 0 h 975967"/>
                <a:gd name="connsiteX1-53" fmla="*/ 962025 w 962025"/>
                <a:gd name="connsiteY1-54" fmla="*/ 0 h 975967"/>
                <a:gd name="connsiteX2-55" fmla="*/ 962025 w 962025"/>
                <a:gd name="connsiteY2-56" fmla="*/ 975967 h 975967"/>
                <a:gd name="connsiteX3-57" fmla="*/ 4763 w 962025"/>
                <a:gd name="connsiteY3-58" fmla="*/ 971205 h 975967"/>
                <a:gd name="connsiteX4-59" fmla="*/ 0 w 962025"/>
                <a:gd name="connsiteY4-60" fmla="*/ 0 h 97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75967">
                  <a:moveTo>
                    <a:pt x="0" y="0"/>
                  </a:moveTo>
                  <a:lnTo>
                    <a:pt x="962025" y="0"/>
                  </a:lnTo>
                  <a:lnTo>
                    <a:pt x="962025" y="975967"/>
                  </a:lnTo>
                  <a:lnTo>
                    <a:pt x="4763" y="971205"/>
                  </a:lnTo>
                  <a:cubicBezTo>
                    <a:pt x="3175" y="647470"/>
                    <a:pt x="1588" y="323735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5166FD95-D4CA-4722-B360-4E6BC43855AD}"/>
                </a:ext>
              </a:extLst>
            </p:cNvPr>
            <p:cNvSpPr/>
            <p:nvPr/>
          </p:nvSpPr>
          <p:spPr>
            <a:xfrm flipH="1">
              <a:off x="1867141" y="4408102"/>
              <a:ext cx="783467" cy="798541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C7BDF2-67A3-4F5A-9FA3-605D4E8E47B3}"/>
                </a:ext>
              </a:extLst>
            </p:cNvPr>
            <p:cNvSpPr/>
            <p:nvPr/>
          </p:nvSpPr>
          <p:spPr>
            <a:xfrm>
              <a:off x="998346" y="521052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3E0E413-073D-480F-96BD-71A6C4E56B4F}"/>
                </a:ext>
              </a:extLst>
            </p:cNvPr>
            <p:cNvSpPr/>
            <p:nvPr/>
          </p:nvSpPr>
          <p:spPr>
            <a:xfrm flipH="1">
              <a:off x="1867141" y="520608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8122E793-71BC-4E83-8424-7112656E1646}"/>
                </a:ext>
              </a:extLst>
            </p:cNvPr>
            <p:cNvSpPr/>
            <p:nvPr/>
          </p:nvSpPr>
          <p:spPr>
            <a:xfrm>
              <a:off x="1731393" y="3952797"/>
              <a:ext cx="190049" cy="599026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0 h 1000013"/>
                <a:gd name="connsiteX0-999" fmla="*/ 0 w 1133475"/>
                <a:gd name="connsiteY0-1000" fmla="*/ 266700 h 1000013"/>
                <a:gd name="connsiteX1-1001" fmla="*/ 1133475 w 1133475"/>
                <a:gd name="connsiteY1-1002" fmla="*/ 0 h 1000013"/>
                <a:gd name="connsiteX2-1003" fmla="*/ 1133475 w 1133475"/>
                <a:gd name="connsiteY2-1004" fmla="*/ 266700 h 1000013"/>
                <a:gd name="connsiteX3-1005" fmla="*/ 226218 w 1133475"/>
                <a:gd name="connsiteY3-1006" fmla="*/ 259555 h 1000013"/>
                <a:gd name="connsiteX4-1007" fmla="*/ 228600 w 1133475"/>
                <a:gd name="connsiteY4-1008" fmla="*/ 819150 h 1000013"/>
                <a:gd name="connsiteX5-1009" fmla="*/ 228600 w 1133475"/>
                <a:gd name="connsiteY5-1010" fmla="*/ 888206 h 1000013"/>
                <a:gd name="connsiteX6-1011" fmla="*/ 214313 w 1133475"/>
                <a:gd name="connsiteY6-1012" fmla="*/ 945356 h 1000013"/>
                <a:gd name="connsiteX7-1013" fmla="*/ 157162 w 1133475"/>
                <a:gd name="connsiteY7-1014" fmla="*/ 995362 h 1000013"/>
                <a:gd name="connsiteX8-1015" fmla="*/ 61912 w 1133475"/>
                <a:gd name="connsiteY8-1016" fmla="*/ 992981 h 1000013"/>
                <a:gd name="connsiteX9-1017" fmla="*/ 19050 w 1133475"/>
                <a:gd name="connsiteY9-1018" fmla="*/ 952499 h 1000013"/>
                <a:gd name="connsiteX10-1019" fmla="*/ 4762 w 1133475"/>
                <a:gd name="connsiteY10-1020" fmla="*/ 892969 h 1000013"/>
                <a:gd name="connsiteX11-1021" fmla="*/ 2381 w 1133475"/>
                <a:gd name="connsiteY11-1022" fmla="*/ 821531 h 1000013"/>
                <a:gd name="connsiteX12-1023" fmla="*/ 0 w 1133475"/>
                <a:gd name="connsiteY12-1024" fmla="*/ 266700 h 1000013"/>
                <a:gd name="connsiteX0-1025" fmla="*/ 0 w 1133475"/>
                <a:gd name="connsiteY0-1026" fmla="*/ 7145 h 740458"/>
                <a:gd name="connsiteX1-1027" fmla="*/ 1133475 w 1133475"/>
                <a:gd name="connsiteY1-1028" fmla="*/ 7145 h 740458"/>
                <a:gd name="connsiteX2-1029" fmla="*/ 226218 w 1133475"/>
                <a:gd name="connsiteY2-1030" fmla="*/ 0 h 740458"/>
                <a:gd name="connsiteX3-1031" fmla="*/ 228600 w 1133475"/>
                <a:gd name="connsiteY3-1032" fmla="*/ 559595 h 740458"/>
                <a:gd name="connsiteX4-1033" fmla="*/ 228600 w 1133475"/>
                <a:gd name="connsiteY4-1034" fmla="*/ 628651 h 740458"/>
                <a:gd name="connsiteX5-1035" fmla="*/ 214313 w 1133475"/>
                <a:gd name="connsiteY5-1036" fmla="*/ 685801 h 740458"/>
                <a:gd name="connsiteX6-1037" fmla="*/ 157162 w 1133475"/>
                <a:gd name="connsiteY6-1038" fmla="*/ 735807 h 740458"/>
                <a:gd name="connsiteX7-1039" fmla="*/ 61912 w 1133475"/>
                <a:gd name="connsiteY7-1040" fmla="*/ 733426 h 740458"/>
                <a:gd name="connsiteX8-1041" fmla="*/ 19050 w 1133475"/>
                <a:gd name="connsiteY8-1042" fmla="*/ 692944 h 740458"/>
                <a:gd name="connsiteX9-1043" fmla="*/ 4762 w 1133475"/>
                <a:gd name="connsiteY9-1044" fmla="*/ 633414 h 740458"/>
                <a:gd name="connsiteX10-1045" fmla="*/ 2381 w 1133475"/>
                <a:gd name="connsiteY10-1046" fmla="*/ 561976 h 740458"/>
                <a:gd name="connsiteX11-1047" fmla="*/ 0 w 1133475"/>
                <a:gd name="connsiteY11-1048" fmla="*/ 7145 h 740458"/>
                <a:gd name="connsiteX0-1049" fmla="*/ 0 w 229438"/>
                <a:gd name="connsiteY0-1050" fmla="*/ 7145 h 740458"/>
                <a:gd name="connsiteX1-1051" fmla="*/ 226218 w 229438"/>
                <a:gd name="connsiteY1-1052" fmla="*/ 0 h 740458"/>
                <a:gd name="connsiteX2-1053" fmla="*/ 228600 w 229438"/>
                <a:gd name="connsiteY2-1054" fmla="*/ 559595 h 740458"/>
                <a:gd name="connsiteX3-1055" fmla="*/ 228600 w 229438"/>
                <a:gd name="connsiteY3-1056" fmla="*/ 628651 h 740458"/>
                <a:gd name="connsiteX4-1057" fmla="*/ 214313 w 229438"/>
                <a:gd name="connsiteY4-1058" fmla="*/ 685801 h 740458"/>
                <a:gd name="connsiteX5-1059" fmla="*/ 157162 w 229438"/>
                <a:gd name="connsiteY5-1060" fmla="*/ 735807 h 740458"/>
                <a:gd name="connsiteX6-1061" fmla="*/ 61912 w 229438"/>
                <a:gd name="connsiteY6-1062" fmla="*/ 733426 h 740458"/>
                <a:gd name="connsiteX7-1063" fmla="*/ 19050 w 229438"/>
                <a:gd name="connsiteY7-1064" fmla="*/ 692944 h 740458"/>
                <a:gd name="connsiteX8-1065" fmla="*/ 4762 w 229438"/>
                <a:gd name="connsiteY8-1066" fmla="*/ 633414 h 740458"/>
                <a:gd name="connsiteX9-1067" fmla="*/ 2381 w 229438"/>
                <a:gd name="connsiteY9-1068" fmla="*/ 561976 h 740458"/>
                <a:gd name="connsiteX10-1069" fmla="*/ 0 w 229438"/>
                <a:gd name="connsiteY10-1070" fmla="*/ 7145 h 740458"/>
                <a:gd name="connsiteX0-1071" fmla="*/ 0 w 229438"/>
                <a:gd name="connsiteY0-1072" fmla="*/ 0 h 733313"/>
                <a:gd name="connsiteX1-1073" fmla="*/ 119062 w 229438"/>
                <a:gd name="connsiteY1-1074" fmla="*/ 11905 h 733313"/>
                <a:gd name="connsiteX2-1075" fmla="*/ 228600 w 229438"/>
                <a:gd name="connsiteY2-1076" fmla="*/ 552450 h 733313"/>
                <a:gd name="connsiteX3-1077" fmla="*/ 228600 w 229438"/>
                <a:gd name="connsiteY3-1078" fmla="*/ 621506 h 733313"/>
                <a:gd name="connsiteX4-1079" fmla="*/ 214313 w 229438"/>
                <a:gd name="connsiteY4-1080" fmla="*/ 678656 h 733313"/>
                <a:gd name="connsiteX5-1081" fmla="*/ 157162 w 229438"/>
                <a:gd name="connsiteY5-1082" fmla="*/ 728662 h 733313"/>
                <a:gd name="connsiteX6-1083" fmla="*/ 61912 w 229438"/>
                <a:gd name="connsiteY6-1084" fmla="*/ 726281 h 733313"/>
                <a:gd name="connsiteX7-1085" fmla="*/ 19050 w 229438"/>
                <a:gd name="connsiteY7-1086" fmla="*/ 685799 h 733313"/>
                <a:gd name="connsiteX8-1087" fmla="*/ 4762 w 229438"/>
                <a:gd name="connsiteY8-1088" fmla="*/ 626269 h 733313"/>
                <a:gd name="connsiteX9-1089" fmla="*/ 2381 w 229438"/>
                <a:gd name="connsiteY9-1090" fmla="*/ 554831 h 733313"/>
                <a:gd name="connsiteX10-1091" fmla="*/ 0 w 229438"/>
                <a:gd name="connsiteY10-1092" fmla="*/ 0 h 733313"/>
                <a:gd name="connsiteX0-1093" fmla="*/ 0 w 235743"/>
                <a:gd name="connsiteY0-1094" fmla="*/ 0 h 733313"/>
                <a:gd name="connsiteX1-1095" fmla="*/ 235743 w 235743"/>
                <a:gd name="connsiteY1-1096" fmla="*/ 7142 h 733313"/>
                <a:gd name="connsiteX2-1097" fmla="*/ 228600 w 235743"/>
                <a:gd name="connsiteY2-1098" fmla="*/ 552450 h 733313"/>
                <a:gd name="connsiteX3-1099" fmla="*/ 228600 w 235743"/>
                <a:gd name="connsiteY3-1100" fmla="*/ 621506 h 733313"/>
                <a:gd name="connsiteX4-1101" fmla="*/ 214313 w 235743"/>
                <a:gd name="connsiteY4-1102" fmla="*/ 678656 h 733313"/>
                <a:gd name="connsiteX5-1103" fmla="*/ 157162 w 235743"/>
                <a:gd name="connsiteY5-1104" fmla="*/ 728662 h 733313"/>
                <a:gd name="connsiteX6-1105" fmla="*/ 61912 w 235743"/>
                <a:gd name="connsiteY6-1106" fmla="*/ 726281 h 733313"/>
                <a:gd name="connsiteX7-1107" fmla="*/ 19050 w 235743"/>
                <a:gd name="connsiteY7-1108" fmla="*/ 685799 h 733313"/>
                <a:gd name="connsiteX8-1109" fmla="*/ 4762 w 235743"/>
                <a:gd name="connsiteY8-1110" fmla="*/ 626269 h 733313"/>
                <a:gd name="connsiteX9-1111" fmla="*/ 2381 w 235743"/>
                <a:gd name="connsiteY9-1112" fmla="*/ 554831 h 733313"/>
                <a:gd name="connsiteX10-1113" fmla="*/ 0 w 235743"/>
                <a:gd name="connsiteY10-1114" fmla="*/ 0 h 733313"/>
                <a:gd name="connsiteX0-1115" fmla="*/ 0 w 235743"/>
                <a:gd name="connsiteY0-1116" fmla="*/ 0 h 740456"/>
                <a:gd name="connsiteX1-1117" fmla="*/ 235743 w 235743"/>
                <a:gd name="connsiteY1-1118" fmla="*/ 14285 h 740456"/>
                <a:gd name="connsiteX2-1119" fmla="*/ 228600 w 235743"/>
                <a:gd name="connsiteY2-1120" fmla="*/ 559593 h 740456"/>
                <a:gd name="connsiteX3-1121" fmla="*/ 228600 w 235743"/>
                <a:gd name="connsiteY3-1122" fmla="*/ 628649 h 740456"/>
                <a:gd name="connsiteX4-1123" fmla="*/ 214313 w 235743"/>
                <a:gd name="connsiteY4-1124" fmla="*/ 685799 h 740456"/>
                <a:gd name="connsiteX5-1125" fmla="*/ 157162 w 235743"/>
                <a:gd name="connsiteY5-1126" fmla="*/ 735805 h 740456"/>
                <a:gd name="connsiteX6-1127" fmla="*/ 61912 w 235743"/>
                <a:gd name="connsiteY6-1128" fmla="*/ 733424 h 740456"/>
                <a:gd name="connsiteX7-1129" fmla="*/ 19050 w 235743"/>
                <a:gd name="connsiteY7-1130" fmla="*/ 692942 h 740456"/>
                <a:gd name="connsiteX8-1131" fmla="*/ 4762 w 235743"/>
                <a:gd name="connsiteY8-1132" fmla="*/ 633412 h 740456"/>
                <a:gd name="connsiteX9-1133" fmla="*/ 2381 w 235743"/>
                <a:gd name="connsiteY9-1134" fmla="*/ 561974 h 740456"/>
                <a:gd name="connsiteX10-1135" fmla="*/ 0 w 235743"/>
                <a:gd name="connsiteY10-1136" fmla="*/ 0 h 740456"/>
                <a:gd name="connsiteX0-1137" fmla="*/ 0 w 233362"/>
                <a:gd name="connsiteY0-1138" fmla="*/ 0 h 740456"/>
                <a:gd name="connsiteX1-1139" fmla="*/ 233362 w 233362"/>
                <a:gd name="connsiteY1-1140" fmla="*/ 7142 h 740456"/>
                <a:gd name="connsiteX2-1141" fmla="*/ 228600 w 233362"/>
                <a:gd name="connsiteY2-1142" fmla="*/ 559593 h 740456"/>
                <a:gd name="connsiteX3-1143" fmla="*/ 228600 w 233362"/>
                <a:gd name="connsiteY3-1144" fmla="*/ 628649 h 740456"/>
                <a:gd name="connsiteX4-1145" fmla="*/ 214313 w 233362"/>
                <a:gd name="connsiteY4-1146" fmla="*/ 685799 h 740456"/>
                <a:gd name="connsiteX5-1147" fmla="*/ 157162 w 233362"/>
                <a:gd name="connsiteY5-1148" fmla="*/ 735805 h 740456"/>
                <a:gd name="connsiteX6-1149" fmla="*/ 61912 w 233362"/>
                <a:gd name="connsiteY6-1150" fmla="*/ 733424 h 740456"/>
                <a:gd name="connsiteX7-1151" fmla="*/ 19050 w 233362"/>
                <a:gd name="connsiteY7-1152" fmla="*/ 692942 h 740456"/>
                <a:gd name="connsiteX8-1153" fmla="*/ 4762 w 233362"/>
                <a:gd name="connsiteY8-1154" fmla="*/ 633412 h 740456"/>
                <a:gd name="connsiteX9-1155" fmla="*/ 2381 w 233362"/>
                <a:gd name="connsiteY9-1156" fmla="*/ 561974 h 740456"/>
                <a:gd name="connsiteX10-1157" fmla="*/ 0 w 233362"/>
                <a:gd name="connsiteY10-1158" fmla="*/ 0 h 740456"/>
                <a:gd name="connsiteX0-1159" fmla="*/ 0 w 233362"/>
                <a:gd name="connsiteY0-1160" fmla="*/ 0 h 735694"/>
                <a:gd name="connsiteX1-1161" fmla="*/ 233362 w 233362"/>
                <a:gd name="connsiteY1-1162" fmla="*/ 2380 h 735694"/>
                <a:gd name="connsiteX2-1163" fmla="*/ 228600 w 233362"/>
                <a:gd name="connsiteY2-1164" fmla="*/ 554831 h 735694"/>
                <a:gd name="connsiteX3-1165" fmla="*/ 228600 w 233362"/>
                <a:gd name="connsiteY3-1166" fmla="*/ 623887 h 735694"/>
                <a:gd name="connsiteX4-1167" fmla="*/ 214313 w 233362"/>
                <a:gd name="connsiteY4-1168" fmla="*/ 681037 h 735694"/>
                <a:gd name="connsiteX5-1169" fmla="*/ 157162 w 233362"/>
                <a:gd name="connsiteY5-1170" fmla="*/ 731043 h 735694"/>
                <a:gd name="connsiteX6-1171" fmla="*/ 61912 w 233362"/>
                <a:gd name="connsiteY6-1172" fmla="*/ 728662 h 735694"/>
                <a:gd name="connsiteX7-1173" fmla="*/ 19050 w 233362"/>
                <a:gd name="connsiteY7-1174" fmla="*/ 688180 h 735694"/>
                <a:gd name="connsiteX8-1175" fmla="*/ 4762 w 233362"/>
                <a:gd name="connsiteY8-1176" fmla="*/ 628650 h 735694"/>
                <a:gd name="connsiteX9-1177" fmla="*/ 2381 w 233362"/>
                <a:gd name="connsiteY9-1178" fmla="*/ 557212 h 735694"/>
                <a:gd name="connsiteX10-1179" fmla="*/ 0 w 233362"/>
                <a:gd name="connsiteY10-1180" fmla="*/ 0 h 735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3362" h="735694">
                  <a:moveTo>
                    <a:pt x="0" y="0"/>
                  </a:moveTo>
                  <a:lnTo>
                    <a:pt x="233362" y="2380"/>
                  </a:lnTo>
                  <a:cubicBezTo>
                    <a:pt x="231775" y="192087"/>
                    <a:pt x="230187" y="365124"/>
                    <a:pt x="228600" y="554831"/>
                  </a:cubicBezTo>
                  <a:cubicBezTo>
                    <a:pt x="227410" y="656034"/>
                    <a:pt x="230981" y="602853"/>
                    <a:pt x="228600" y="623887"/>
                  </a:cubicBezTo>
                  <a:cubicBezTo>
                    <a:pt x="226219" y="644921"/>
                    <a:pt x="226219" y="663178"/>
                    <a:pt x="214313" y="681037"/>
                  </a:cubicBezTo>
                  <a:cubicBezTo>
                    <a:pt x="202407" y="698896"/>
                    <a:pt x="182562" y="723106"/>
                    <a:pt x="157162" y="731043"/>
                  </a:cubicBezTo>
                  <a:cubicBezTo>
                    <a:pt x="131762" y="738980"/>
                    <a:pt x="84931" y="735806"/>
                    <a:pt x="61912" y="728662"/>
                  </a:cubicBezTo>
                  <a:cubicBezTo>
                    <a:pt x="38893" y="721518"/>
                    <a:pt x="33337" y="701674"/>
                    <a:pt x="19050" y="688180"/>
                  </a:cubicBezTo>
                  <a:cubicBezTo>
                    <a:pt x="9525" y="671511"/>
                    <a:pt x="8731" y="650875"/>
                    <a:pt x="4762" y="628650"/>
                  </a:cubicBezTo>
                  <a:cubicBezTo>
                    <a:pt x="793" y="606425"/>
                    <a:pt x="3175" y="666749"/>
                    <a:pt x="2381" y="557212"/>
                  </a:cubicBezTo>
                  <a:cubicBezTo>
                    <a:pt x="794" y="365125"/>
                    <a:pt x="1587" y="192087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BDFD6EEF-D125-435C-BD3B-3241967479B1}"/>
                </a:ext>
              </a:extLst>
            </p:cNvPr>
            <p:cNvSpPr/>
            <p:nvPr/>
          </p:nvSpPr>
          <p:spPr>
            <a:xfrm>
              <a:off x="1628562" y="1943225"/>
              <a:ext cx="382973" cy="152382"/>
            </a:xfrm>
            <a:custGeom>
              <a:avLst/>
              <a:gdLst>
                <a:gd name="connsiteX0" fmla="*/ 0 w 376238"/>
                <a:gd name="connsiteY0" fmla="*/ 0 h 157163"/>
                <a:gd name="connsiteX1" fmla="*/ 138113 w 376238"/>
                <a:gd name="connsiteY1" fmla="*/ 42863 h 157163"/>
                <a:gd name="connsiteX2" fmla="*/ 323850 w 376238"/>
                <a:gd name="connsiteY2" fmla="*/ 38100 h 157163"/>
                <a:gd name="connsiteX3" fmla="*/ 376238 w 376238"/>
                <a:gd name="connsiteY3" fmla="*/ 19050 h 157163"/>
                <a:gd name="connsiteX4" fmla="*/ 352425 w 376238"/>
                <a:gd name="connsiteY4" fmla="*/ 109538 h 157163"/>
                <a:gd name="connsiteX5" fmla="*/ 219075 w 376238"/>
                <a:gd name="connsiteY5" fmla="*/ 157163 h 157163"/>
                <a:gd name="connsiteX6" fmla="*/ 61913 w 376238"/>
                <a:gd name="connsiteY6" fmla="*/ 138113 h 157163"/>
                <a:gd name="connsiteX7" fmla="*/ 38100 w 376238"/>
                <a:gd name="connsiteY7" fmla="*/ 109538 h 157163"/>
                <a:gd name="connsiteX8" fmla="*/ 0 w 376238"/>
                <a:gd name="connsiteY8" fmla="*/ 0 h 157163"/>
                <a:gd name="connsiteX0-1" fmla="*/ 0 w 376238"/>
                <a:gd name="connsiteY0-2" fmla="*/ 1673 h 158836"/>
                <a:gd name="connsiteX1-3" fmla="*/ 138113 w 376238"/>
                <a:gd name="connsiteY1-4" fmla="*/ 44536 h 158836"/>
                <a:gd name="connsiteX2-5" fmla="*/ 323850 w 376238"/>
                <a:gd name="connsiteY2-6" fmla="*/ 39773 h 158836"/>
                <a:gd name="connsiteX3-7" fmla="*/ 376238 w 376238"/>
                <a:gd name="connsiteY3-8" fmla="*/ 20723 h 158836"/>
                <a:gd name="connsiteX4-9" fmla="*/ 352425 w 376238"/>
                <a:gd name="connsiteY4-10" fmla="*/ 111211 h 158836"/>
                <a:gd name="connsiteX5-11" fmla="*/ 219075 w 376238"/>
                <a:gd name="connsiteY5-12" fmla="*/ 158836 h 158836"/>
                <a:gd name="connsiteX6-13" fmla="*/ 61913 w 376238"/>
                <a:gd name="connsiteY6-14" fmla="*/ 139786 h 158836"/>
                <a:gd name="connsiteX7-15" fmla="*/ 38100 w 376238"/>
                <a:gd name="connsiteY7-16" fmla="*/ 111211 h 158836"/>
                <a:gd name="connsiteX8-17" fmla="*/ 0 w 376238"/>
                <a:gd name="connsiteY8-18" fmla="*/ 1673 h 158836"/>
                <a:gd name="connsiteX0-19" fmla="*/ 3700 w 379938"/>
                <a:gd name="connsiteY0-20" fmla="*/ 1673 h 158836"/>
                <a:gd name="connsiteX1-21" fmla="*/ 141813 w 379938"/>
                <a:gd name="connsiteY1-22" fmla="*/ 44536 h 158836"/>
                <a:gd name="connsiteX2-23" fmla="*/ 327550 w 379938"/>
                <a:gd name="connsiteY2-24" fmla="*/ 39773 h 158836"/>
                <a:gd name="connsiteX3-25" fmla="*/ 379938 w 379938"/>
                <a:gd name="connsiteY3-26" fmla="*/ 20723 h 158836"/>
                <a:gd name="connsiteX4-27" fmla="*/ 356125 w 379938"/>
                <a:gd name="connsiteY4-28" fmla="*/ 111211 h 158836"/>
                <a:gd name="connsiteX5-29" fmla="*/ 222775 w 379938"/>
                <a:gd name="connsiteY5-30" fmla="*/ 158836 h 158836"/>
                <a:gd name="connsiteX6-31" fmla="*/ 65613 w 379938"/>
                <a:gd name="connsiteY6-32" fmla="*/ 139786 h 158836"/>
                <a:gd name="connsiteX7-33" fmla="*/ 41800 w 379938"/>
                <a:gd name="connsiteY7-34" fmla="*/ 111211 h 158836"/>
                <a:gd name="connsiteX8-35" fmla="*/ 3700 w 379938"/>
                <a:gd name="connsiteY8-36" fmla="*/ 1673 h 158836"/>
                <a:gd name="connsiteX0-37" fmla="*/ 3700 w 379938"/>
                <a:gd name="connsiteY0-38" fmla="*/ 1673 h 158836"/>
                <a:gd name="connsiteX1-39" fmla="*/ 141813 w 379938"/>
                <a:gd name="connsiteY1-40" fmla="*/ 44536 h 158836"/>
                <a:gd name="connsiteX2-41" fmla="*/ 327550 w 379938"/>
                <a:gd name="connsiteY2-42" fmla="*/ 39773 h 158836"/>
                <a:gd name="connsiteX3-43" fmla="*/ 379938 w 379938"/>
                <a:gd name="connsiteY3-44" fmla="*/ 20723 h 158836"/>
                <a:gd name="connsiteX4-45" fmla="*/ 356125 w 379938"/>
                <a:gd name="connsiteY4-46" fmla="*/ 111211 h 158836"/>
                <a:gd name="connsiteX5-47" fmla="*/ 222775 w 379938"/>
                <a:gd name="connsiteY5-48" fmla="*/ 158836 h 158836"/>
                <a:gd name="connsiteX6-49" fmla="*/ 65613 w 379938"/>
                <a:gd name="connsiteY6-50" fmla="*/ 139786 h 158836"/>
                <a:gd name="connsiteX7-51" fmla="*/ 41800 w 379938"/>
                <a:gd name="connsiteY7-52" fmla="*/ 111211 h 158836"/>
                <a:gd name="connsiteX8-53" fmla="*/ 3700 w 379938"/>
                <a:gd name="connsiteY8-54" fmla="*/ 1673 h 158836"/>
                <a:gd name="connsiteX0-55" fmla="*/ 4923 w 381161"/>
                <a:gd name="connsiteY0-56" fmla="*/ 1673 h 158836"/>
                <a:gd name="connsiteX1-57" fmla="*/ 143036 w 381161"/>
                <a:gd name="connsiteY1-58" fmla="*/ 44536 h 158836"/>
                <a:gd name="connsiteX2-59" fmla="*/ 328773 w 381161"/>
                <a:gd name="connsiteY2-60" fmla="*/ 39773 h 158836"/>
                <a:gd name="connsiteX3-61" fmla="*/ 381161 w 381161"/>
                <a:gd name="connsiteY3-62" fmla="*/ 20723 h 158836"/>
                <a:gd name="connsiteX4-63" fmla="*/ 357348 w 381161"/>
                <a:gd name="connsiteY4-64" fmla="*/ 111211 h 158836"/>
                <a:gd name="connsiteX5-65" fmla="*/ 223998 w 381161"/>
                <a:gd name="connsiteY5-66" fmla="*/ 158836 h 158836"/>
                <a:gd name="connsiteX6-67" fmla="*/ 66836 w 381161"/>
                <a:gd name="connsiteY6-68" fmla="*/ 139786 h 158836"/>
                <a:gd name="connsiteX7-69" fmla="*/ 28736 w 381161"/>
                <a:gd name="connsiteY7-70" fmla="*/ 82636 h 158836"/>
                <a:gd name="connsiteX8-71" fmla="*/ 4923 w 381161"/>
                <a:gd name="connsiteY8-72" fmla="*/ 1673 h 158836"/>
                <a:gd name="connsiteX0-73" fmla="*/ 4923 w 381161"/>
                <a:gd name="connsiteY0-74" fmla="*/ 1673 h 158836"/>
                <a:gd name="connsiteX1-75" fmla="*/ 143036 w 381161"/>
                <a:gd name="connsiteY1-76" fmla="*/ 44536 h 158836"/>
                <a:gd name="connsiteX2-77" fmla="*/ 328773 w 381161"/>
                <a:gd name="connsiteY2-78" fmla="*/ 39773 h 158836"/>
                <a:gd name="connsiteX3-79" fmla="*/ 381161 w 381161"/>
                <a:gd name="connsiteY3-80" fmla="*/ 20723 h 158836"/>
                <a:gd name="connsiteX4-81" fmla="*/ 357348 w 381161"/>
                <a:gd name="connsiteY4-82" fmla="*/ 111211 h 158836"/>
                <a:gd name="connsiteX5-83" fmla="*/ 223998 w 381161"/>
                <a:gd name="connsiteY5-84" fmla="*/ 158836 h 158836"/>
                <a:gd name="connsiteX6-85" fmla="*/ 66836 w 381161"/>
                <a:gd name="connsiteY6-86" fmla="*/ 139786 h 158836"/>
                <a:gd name="connsiteX7-87" fmla="*/ 28736 w 381161"/>
                <a:gd name="connsiteY7-88" fmla="*/ 82636 h 158836"/>
                <a:gd name="connsiteX8-89" fmla="*/ 4923 w 381161"/>
                <a:gd name="connsiteY8-90" fmla="*/ 1673 h 158836"/>
                <a:gd name="connsiteX0-91" fmla="*/ 4923 w 381161"/>
                <a:gd name="connsiteY0-92" fmla="*/ 1673 h 158836"/>
                <a:gd name="connsiteX1-93" fmla="*/ 143036 w 381161"/>
                <a:gd name="connsiteY1-94" fmla="*/ 44536 h 158836"/>
                <a:gd name="connsiteX2-95" fmla="*/ 328773 w 381161"/>
                <a:gd name="connsiteY2-96" fmla="*/ 39773 h 158836"/>
                <a:gd name="connsiteX3-97" fmla="*/ 381161 w 381161"/>
                <a:gd name="connsiteY3-98" fmla="*/ 20723 h 158836"/>
                <a:gd name="connsiteX4-99" fmla="*/ 357348 w 381161"/>
                <a:gd name="connsiteY4-100" fmla="*/ 111211 h 158836"/>
                <a:gd name="connsiteX5-101" fmla="*/ 223998 w 381161"/>
                <a:gd name="connsiteY5-102" fmla="*/ 158836 h 158836"/>
                <a:gd name="connsiteX6-103" fmla="*/ 66836 w 381161"/>
                <a:gd name="connsiteY6-104" fmla="*/ 139786 h 158836"/>
                <a:gd name="connsiteX7-105" fmla="*/ 28736 w 381161"/>
                <a:gd name="connsiteY7-106" fmla="*/ 82636 h 158836"/>
                <a:gd name="connsiteX8-107" fmla="*/ 4923 w 381161"/>
                <a:gd name="connsiteY8-108" fmla="*/ 1673 h 158836"/>
                <a:gd name="connsiteX0-109" fmla="*/ 4923 w 381161"/>
                <a:gd name="connsiteY0-110" fmla="*/ 1673 h 158836"/>
                <a:gd name="connsiteX1-111" fmla="*/ 143036 w 381161"/>
                <a:gd name="connsiteY1-112" fmla="*/ 44536 h 158836"/>
                <a:gd name="connsiteX2-113" fmla="*/ 328773 w 381161"/>
                <a:gd name="connsiteY2-114" fmla="*/ 39773 h 158836"/>
                <a:gd name="connsiteX3-115" fmla="*/ 381161 w 381161"/>
                <a:gd name="connsiteY3-116" fmla="*/ 20723 h 158836"/>
                <a:gd name="connsiteX4-117" fmla="*/ 357348 w 381161"/>
                <a:gd name="connsiteY4-118" fmla="*/ 111211 h 158836"/>
                <a:gd name="connsiteX5-119" fmla="*/ 223998 w 381161"/>
                <a:gd name="connsiteY5-120" fmla="*/ 158836 h 158836"/>
                <a:gd name="connsiteX6-121" fmla="*/ 66836 w 381161"/>
                <a:gd name="connsiteY6-122" fmla="*/ 139786 h 158836"/>
                <a:gd name="connsiteX7-123" fmla="*/ 28736 w 381161"/>
                <a:gd name="connsiteY7-124" fmla="*/ 82636 h 158836"/>
                <a:gd name="connsiteX8-125" fmla="*/ 4923 w 381161"/>
                <a:gd name="connsiteY8-126" fmla="*/ 1673 h 158836"/>
                <a:gd name="connsiteX0-127" fmla="*/ 4923 w 381161"/>
                <a:gd name="connsiteY0-128" fmla="*/ 1673 h 158836"/>
                <a:gd name="connsiteX1-129" fmla="*/ 143036 w 381161"/>
                <a:gd name="connsiteY1-130" fmla="*/ 44536 h 158836"/>
                <a:gd name="connsiteX2-131" fmla="*/ 328773 w 381161"/>
                <a:gd name="connsiteY2-132" fmla="*/ 39773 h 158836"/>
                <a:gd name="connsiteX3-133" fmla="*/ 381161 w 381161"/>
                <a:gd name="connsiteY3-134" fmla="*/ 20723 h 158836"/>
                <a:gd name="connsiteX4-135" fmla="*/ 357348 w 381161"/>
                <a:gd name="connsiteY4-136" fmla="*/ 111211 h 158836"/>
                <a:gd name="connsiteX5-137" fmla="*/ 223998 w 381161"/>
                <a:gd name="connsiteY5-138" fmla="*/ 158836 h 158836"/>
                <a:gd name="connsiteX6-139" fmla="*/ 66836 w 381161"/>
                <a:gd name="connsiteY6-140" fmla="*/ 139786 h 158836"/>
                <a:gd name="connsiteX7-141" fmla="*/ 28736 w 381161"/>
                <a:gd name="connsiteY7-142" fmla="*/ 82636 h 158836"/>
                <a:gd name="connsiteX8-143" fmla="*/ 4923 w 381161"/>
                <a:gd name="connsiteY8-144" fmla="*/ 1673 h 158836"/>
                <a:gd name="connsiteX0-145" fmla="*/ 6735 w 382973"/>
                <a:gd name="connsiteY0-146" fmla="*/ 1673 h 158836"/>
                <a:gd name="connsiteX1-147" fmla="*/ 144848 w 382973"/>
                <a:gd name="connsiteY1-148" fmla="*/ 44536 h 158836"/>
                <a:gd name="connsiteX2-149" fmla="*/ 330585 w 382973"/>
                <a:gd name="connsiteY2-150" fmla="*/ 39773 h 158836"/>
                <a:gd name="connsiteX3-151" fmla="*/ 382973 w 382973"/>
                <a:gd name="connsiteY3-152" fmla="*/ 20723 h 158836"/>
                <a:gd name="connsiteX4-153" fmla="*/ 359160 w 382973"/>
                <a:gd name="connsiteY4-154" fmla="*/ 111211 h 158836"/>
                <a:gd name="connsiteX5-155" fmla="*/ 225810 w 382973"/>
                <a:gd name="connsiteY5-156" fmla="*/ 158836 h 158836"/>
                <a:gd name="connsiteX6-157" fmla="*/ 68648 w 382973"/>
                <a:gd name="connsiteY6-158" fmla="*/ 139786 h 158836"/>
                <a:gd name="connsiteX7-159" fmla="*/ 18642 w 382973"/>
                <a:gd name="connsiteY7-160" fmla="*/ 82636 h 158836"/>
                <a:gd name="connsiteX8-161" fmla="*/ 6735 w 382973"/>
                <a:gd name="connsiteY8-162" fmla="*/ 1673 h 158836"/>
                <a:gd name="connsiteX0-163" fmla="*/ 6735 w 382973"/>
                <a:gd name="connsiteY0-164" fmla="*/ 1673 h 158836"/>
                <a:gd name="connsiteX1-165" fmla="*/ 144848 w 382973"/>
                <a:gd name="connsiteY1-166" fmla="*/ 44536 h 158836"/>
                <a:gd name="connsiteX2-167" fmla="*/ 330585 w 382973"/>
                <a:gd name="connsiteY2-168" fmla="*/ 39773 h 158836"/>
                <a:gd name="connsiteX3-169" fmla="*/ 382973 w 382973"/>
                <a:gd name="connsiteY3-170" fmla="*/ 20723 h 158836"/>
                <a:gd name="connsiteX4-171" fmla="*/ 359160 w 382973"/>
                <a:gd name="connsiteY4-172" fmla="*/ 111211 h 158836"/>
                <a:gd name="connsiteX5-173" fmla="*/ 225810 w 382973"/>
                <a:gd name="connsiteY5-174" fmla="*/ 158836 h 158836"/>
                <a:gd name="connsiteX6-175" fmla="*/ 68648 w 382973"/>
                <a:gd name="connsiteY6-176" fmla="*/ 139786 h 158836"/>
                <a:gd name="connsiteX7-177" fmla="*/ 18642 w 382973"/>
                <a:gd name="connsiteY7-178" fmla="*/ 82636 h 158836"/>
                <a:gd name="connsiteX8-179" fmla="*/ 6735 w 382973"/>
                <a:gd name="connsiteY8-180" fmla="*/ 1673 h 158836"/>
                <a:gd name="connsiteX0-181" fmla="*/ 6735 w 382973"/>
                <a:gd name="connsiteY0-182" fmla="*/ 1673 h 158836"/>
                <a:gd name="connsiteX1-183" fmla="*/ 144848 w 382973"/>
                <a:gd name="connsiteY1-184" fmla="*/ 44536 h 158836"/>
                <a:gd name="connsiteX2-185" fmla="*/ 330585 w 382973"/>
                <a:gd name="connsiteY2-186" fmla="*/ 39773 h 158836"/>
                <a:gd name="connsiteX3-187" fmla="*/ 382973 w 382973"/>
                <a:gd name="connsiteY3-188" fmla="*/ 20723 h 158836"/>
                <a:gd name="connsiteX4-189" fmla="*/ 359160 w 382973"/>
                <a:gd name="connsiteY4-190" fmla="*/ 111211 h 158836"/>
                <a:gd name="connsiteX5-191" fmla="*/ 225810 w 382973"/>
                <a:gd name="connsiteY5-192" fmla="*/ 158836 h 158836"/>
                <a:gd name="connsiteX6-193" fmla="*/ 68648 w 382973"/>
                <a:gd name="connsiteY6-194" fmla="*/ 139786 h 158836"/>
                <a:gd name="connsiteX7-195" fmla="*/ 18642 w 382973"/>
                <a:gd name="connsiteY7-196" fmla="*/ 82636 h 158836"/>
                <a:gd name="connsiteX8-197" fmla="*/ 6735 w 382973"/>
                <a:gd name="connsiteY8-198" fmla="*/ 1673 h 158836"/>
                <a:gd name="connsiteX0-199" fmla="*/ 6735 w 382973"/>
                <a:gd name="connsiteY0-200" fmla="*/ 1673 h 159676"/>
                <a:gd name="connsiteX1-201" fmla="*/ 144848 w 382973"/>
                <a:gd name="connsiteY1-202" fmla="*/ 44536 h 159676"/>
                <a:gd name="connsiteX2-203" fmla="*/ 330585 w 382973"/>
                <a:gd name="connsiteY2-204" fmla="*/ 39773 h 159676"/>
                <a:gd name="connsiteX3-205" fmla="*/ 382973 w 382973"/>
                <a:gd name="connsiteY3-206" fmla="*/ 20723 h 159676"/>
                <a:gd name="connsiteX4-207" fmla="*/ 359160 w 382973"/>
                <a:gd name="connsiteY4-208" fmla="*/ 111211 h 159676"/>
                <a:gd name="connsiteX5-209" fmla="*/ 225810 w 382973"/>
                <a:gd name="connsiteY5-210" fmla="*/ 158836 h 159676"/>
                <a:gd name="connsiteX6-211" fmla="*/ 68648 w 382973"/>
                <a:gd name="connsiteY6-212" fmla="*/ 139786 h 159676"/>
                <a:gd name="connsiteX7-213" fmla="*/ 18642 w 382973"/>
                <a:gd name="connsiteY7-214" fmla="*/ 82636 h 159676"/>
                <a:gd name="connsiteX8-215" fmla="*/ 6735 w 382973"/>
                <a:gd name="connsiteY8-216" fmla="*/ 1673 h 159676"/>
                <a:gd name="connsiteX0-217" fmla="*/ 6735 w 382973"/>
                <a:gd name="connsiteY0-218" fmla="*/ 1673 h 161522"/>
                <a:gd name="connsiteX1-219" fmla="*/ 144848 w 382973"/>
                <a:gd name="connsiteY1-220" fmla="*/ 44536 h 161522"/>
                <a:gd name="connsiteX2-221" fmla="*/ 330585 w 382973"/>
                <a:gd name="connsiteY2-222" fmla="*/ 39773 h 161522"/>
                <a:gd name="connsiteX3-223" fmla="*/ 382973 w 382973"/>
                <a:gd name="connsiteY3-224" fmla="*/ 20723 h 161522"/>
                <a:gd name="connsiteX4-225" fmla="*/ 359160 w 382973"/>
                <a:gd name="connsiteY4-226" fmla="*/ 111211 h 161522"/>
                <a:gd name="connsiteX5-227" fmla="*/ 225810 w 382973"/>
                <a:gd name="connsiteY5-228" fmla="*/ 158836 h 161522"/>
                <a:gd name="connsiteX6-229" fmla="*/ 68648 w 382973"/>
                <a:gd name="connsiteY6-230" fmla="*/ 139786 h 161522"/>
                <a:gd name="connsiteX7-231" fmla="*/ 18642 w 382973"/>
                <a:gd name="connsiteY7-232" fmla="*/ 82636 h 161522"/>
                <a:gd name="connsiteX8-233" fmla="*/ 6735 w 382973"/>
                <a:gd name="connsiteY8-234" fmla="*/ 1673 h 161522"/>
                <a:gd name="connsiteX0-235" fmla="*/ 6735 w 382973"/>
                <a:gd name="connsiteY0-236" fmla="*/ 1673 h 158904"/>
                <a:gd name="connsiteX1-237" fmla="*/ 144848 w 382973"/>
                <a:gd name="connsiteY1-238" fmla="*/ 44536 h 158904"/>
                <a:gd name="connsiteX2-239" fmla="*/ 330585 w 382973"/>
                <a:gd name="connsiteY2-240" fmla="*/ 39773 h 158904"/>
                <a:gd name="connsiteX3-241" fmla="*/ 382973 w 382973"/>
                <a:gd name="connsiteY3-242" fmla="*/ 20723 h 158904"/>
                <a:gd name="connsiteX4-243" fmla="*/ 359160 w 382973"/>
                <a:gd name="connsiteY4-244" fmla="*/ 111211 h 158904"/>
                <a:gd name="connsiteX5-245" fmla="*/ 225810 w 382973"/>
                <a:gd name="connsiteY5-246" fmla="*/ 158836 h 158904"/>
                <a:gd name="connsiteX6-247" fmla="*/ 68648 w 382973"/>
                <a:gd name="connsiteY6-248" fmla="*/ 139786 h 158904"/>
                <a:gd name="connsiteX7-249" fmla="*/ 18642 w 382973"/>
                <a:gd name="connsiteY7-250" fmla="*/ 82636 h 158904"/>
                <a:gd name="connsiteX8-251" fmla="*/ 6735 w 382973"/>
                <a:gd name="connsiteY8-252" fmla="*/ 1673 h 158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82973" h="158904">
                  <a:moveTo>
                    <a:pt x="6735" y="1673"/>
                  </a:moveTo>
                  <a:cubicBezTo>
                    <a:pt x="23404" y="-9439"/>
                    <a:pt x="90873" y="38186"/>
                    <a:pt x="144848" y="44536"/>
                  </a:cubicBezTo>
                  <a:cubicBezTo>
                    <a:pt x="198823" y="50886"/>
                    <a:pt x="290897" y="43742"/>
                    <a:pt x="330585" y="39773"/>
                  </a:cubicBezTo>
                  <a:cubicBezTo>
                    <a:pt x="370273" y="35804"/>
                    <a:pt x="378211" y="8817"/>
                    <a:pt x="382973" y="20723"/>
                  </a:cubicBezTo>
                  <a:lnTo>
                    <a:pt x="359160" y="111211"/>
                  </a:lnTo>
                  <a:cubicBezTo>
                    <a:pt x="332966" y="134230"/>
                    <a:pt x="302010" y="160423"/>
                    <a:pt x="225810" y="158836"/>
                  </a:cubicBezTo>
                  <a:cubicBezTo>
                    <a:pt x="149610" y="157249"/>
                    <a:pt x="123417" y="162805"/>
                    <a:pt x="68648" y="139786"/>
                  </a:cubicBezTo>
                  <a:cubicBezTo>
                    <a:pt x="13879" y="116767"/>
                    <a:pt x="28961" y="105655"/>
                    <a:pt x="18642" y="82636"/>
                  </a:cubicBezTo>
                  <a:cubicBezTo>
                    <a:pt x="8323" y="59617"/>
                    <a:pt x="-9934" y="12785"/>
                    <a:pt x="6735" y="1673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74254F0B-66B8-4725-984A-B88DCD4563C3}"/>
                </a:ext>
              </a:extLst>
            </p:cNvPr>
            <p:cNvSpPr/>
            <p:nvPr/>
          </p:nvSpPr>
          <p:spPr>
            <a:xfrm>
              <a:off x="1655310" y="2019383"/>
              <a:ext cx="104775" cy="6850"/>
            </a:xfrm>
            <a:custGeom>
              <a:avLst/>
              <a:gdLst>
                <a:gd name="connsiteX0" fmla="*/ 0 w 104775"/>
                <a:gd name="connsiteY0" fmla="*/ 0 h 7143"/>
                <a:gd name="connsiteX1" fmla="*/ 104775 w 104775"/>
                <a:gd name="connsiteY1" fmla="*/ 7143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7143">
                  <a:moveTo>
                    <a:pt x="0" y="0"/>
                  </a:moveTo>
                  <a:lnTo>
                    <a:pt x="104775" y="71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AA7C5FC4-4C11-459C-98CD-14F42BEC618F}"/>
                </a:ext>
              </a:extLst>
            </p:cNvPr>
            <p:cNvSpPr/>
            <p:nvPr/>
          </p:nvSpPr>
          <p:spPr>
            <a:xfrm>
              <a:off x="1609248" y="1927758"/>
              <a:ext cx="46062" cy="58280"/>
            </a:xfrm>
            <a:custGeom>
              <a:avLst/>
              <a:gdLst>
                <a:gd name="connsiteX0" fmla="*/ 0 w 59531"/>
                <a:gd name="connsiteY0" fmla="*/ 45244 h 45244"/>
                <a:gd name="connsiteX1" fmla="*/ 59531 w 59531"/>
                <a:gd name="connsiteY1" fmla="*/ 0 h 45244"/>
                <a:gd name="connsiteX0-1" fmla="*/ 0 w 59531"/>
                <a:gd name="connsiteY0-2" fmla="*/ 45244 h 45244"/>
                <a:gd name="connsiteX1-3" fmla="*/ 22977 w 59531"/>
                <a:gd name="connsiteY1-4" fmla="*/ 25380 h 45244"/>
                <a:gd name="connsiteX2" fmla="*/ 59531 w 59531"/>
                <a:gd name="connsiteY2" fmla="*/ 0 h 45244"/>
                <a:gd name="connsiteX0-5" fmla="*/ 0 w 55313"/>
                <a:gd name="connsiteY0-6" fmla="*/ 51589 h 51589"/>
                <a:gd name="connsiteX1-7" fmla="*/ 18759 w 55313"/>
                <a:gd name="connsiteY1-8" fmla="*/ 25380 h 51589"/>
                <a:gd name="connsiteX2-9" fmla="*/ 55313 w 55313"/>
                <a:gd name="connsiteY2-10" fmla="*/ 0 h 51589"/>
                <a:gd name="connsiteX0-11" fmla="*/ 0 w 48284"/>
                <a:gd name="connsiteY0-12" fmla="*/ 54761 h 54761"/>
                <a:gd name="connsiteX1-13" fmla="*/ 11730 w 48284"/>
                <a:gd name="connsiteY1-14" fmla="*/ 25380 h 54761"/>
                <a:gd name="connsiteX2-15" fmla="*/ 48284 w 48284"/>
                <a:gd name="connsiteY2-16" fmla="*/ 0 h 54761"/>
                <a:gd name="connsiteX0-17" fmla="*/ 0 w 48284"/>
                <a:gd name="connsiteY0-18" fmla="*/ 54761 h 54761"/>
                <a:gd name="connsiteX1-19" fmla="*/ 15948 w 48284"/>
                <a:gd name="connsiteY1-20" fmla="*/ 31725 h 54761"/>
                <a:gd name="connsiteX2-21" fmla="*/ 48284 w 48284"/>
                <a:gd name="connsiteY2-22" fmla="*/ 0 h 54761"/>
                <a:gd name="connsiteX0-23" fmla="*/ 0 w 48284"/>
                <a:gd name="connsiteY0-24" fmla="*/ 54761 h 54761"/>
                <a:gd name="connsiteX1-25" fmla="*/ 15948 w 48284"/>
                <a:gd name="connsiteY1-26" fmla="*/ 31725 h 54761"/>
                <a:gd name="connsiteX2-27" fmla="*/ 27195 w 48284"/>
                <a:gd name="connsiteY2-28" fmla="*/ 14277 h 54761"/>
                <a:gd name="connsiteX3" fmla="*/ 48284 w 48284"/>
                <a:gd name="connsiteY3" fmla="*/ 0 h 54761"/>
                <a:gd name="connsiteX0-29" fmla="*/ 0 w 48284"/>
                <a:gd name="connsiteY0-30" fmla="*/ 54761 h 54761"/>
                <a:gd name="connsiteX1-31" fmla="*/ 10324 w 48284"/>
                <a:gd name="connsiteY1-32" fmla="*/ 25380 h 54761"/>
                <a:gd name="connsiteX2-33" fmla="*/ 27195 w 48284"/>
                <a:gd name="connsiteY2-34" fmla="*/ 14277 h 54761"/>
                <a:gd name="connsiteX3-35" fmla="*/ 48284 w 48284"/>
                <a:gd name="connsiteY3-36" fmla="*/ 0 h 54761"/>
                <a:gd name="connsiteX0-37" fmla="*/ 0 w 27195"/>
                <a:gd name="connsiteY0-38" fmla="*/ 40484 h 40484"/>
                <a:gd name="connsiteX1-39" fmla="*/ 10324 w 27195"/>
                <a:gd name="connsiteY1-40" fmla="*/ 11103 h 40484"/>
                <a:gd name="connsiteX2-41" fmla="*/ 27195 w 27195"/>
                <a:gd name="connsiteY2-42" fmla="*/ 0 h 40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27195" h="40484">
                  <a:moveTo>
                    <a:pt x="0" y="40484"/>
                  </a:moveTo>
                  <a:lnTo>
                    <a:pt x="10324" y="11103"/>
                  </a:lnTo>
                  <a:cubicBezTo>
                    <a:pt x="14856" y="4356"/>
                    <a:pt x="21806" y="5288"/>
                    <a:pt x="27195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056">
              <a:extLst>
                <a:ext uri="{FF2B5EF4-FFF2-40B4-BE49-F238E27FC236}">
                  <a16:creationId xmlns:a16="http://schemas.microsoft.com/office/drawing/2014/main" id="{2E452078-0517-4FFE-976B-81A96BC0EBC5}"/>
                </a:ext>
              </a:extLst>
            </p:cNvPr>
            <p:cNvSpPr/>
            <p:nvPr/>
          </p:nvSpPr>
          <p:spPr>
            <a:xfrm>
              <a:off x="1917561" y="1613740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056">
              <a:extLst>
                <a:ext uri="{FF2B5EF4-FFF2-40B4-BE49-F238E27FC236}">
                  <a16:creationId xmlns:a16="http://schemas.microsoft.com/office/drawing/2014/main" id="{F61146BB-203E-464B-964D-DFE97F0A8E73}"/>
                </a:ext>
              </a:extLst>
            </p:cNvPr>
            <p:cNvSpPr/>
            <p:nvPr/>
          </p:nvSpPr>
          <p:spPr>
            <a:xfrm>
              <a:off x="1480339" y="1609432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4568C33-1223-4EC8-83F4-C66225449A62}"/>
                </a:ext>
              </a:extLst>
            </p:cNvPr>
            <p:cNvSpPr/>
            <p:nvPr/>
          </p:nvSpPr>
          <p:spPr>
            <a:xfrm flipH="1">
              <a:off x="1615288" y="1243834"/>
              <a:ext cx="484819" cy="166745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5313" h="204788">
                  <a:moveTo>
                    <a:pt x="0" y="0"/>
                  </a:moveTo>
                  <a:lnTo>
                    <a:pt x="595313" y="2381"/>
                  </a:lnTo>
                  <a:cubicBezTo>
                    <a:pt x="595313" y="71437"/>
                    <a:pt x="592930" y="133351"/>
                    <a:pt x="592930" y="202407"/>
                  </a:cubicBezTo>
                  <a:lnTo>
                    <a:pt x="4763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9033F6A8-7B35-40BA-BC68-5806F509C687}"/>
                </a:ext>
              </a:extLst>
            </p:cNvPr>
            <p:cNvSpPr/>
            <p:nvPr/>
          </p:nvSpPr>
          <p:spPr>
            <a:xfrm flipH="1">
              <a:off x="1227268" y="1084787"/>
              <a:ext cx="1210186" cy="816166"/>
            </a:xfrm>
            <a:custGeom>
              <a:avLst/>
              <a:gdLst>
                <a:gd name="connsiteX0" fmla="*/ 0 w 1664208"/>
                <a:gd name="connsiteY0" fmla="*/ 941832 h 1234440"/>
                <a:gd name="connsiteX1" fmla="*/ 45720 w 1664208"/>
                <a:gd name="connsiteY1" fmla="*/ 585216 h 1234440"/>
                <a:gd name="connsiteX2" fmla="*/ 137160 w 1664208"/>
                <a:gd name="connsiteY2" fmla="*/ 329184 h 1234440"/>
                <a:gd name="connsiteX3" fmla="*/ 338328 w 1664208"/>
                <a:gd name="connsiteY3" fmla="*/ 118872 h 1234440"/>
                <a:gd name="connsiteX4" fmla="*/ 530352 w 1664208"/>
                <a:gd name="connsiteY4" fmla="*/ 9144 h 1234440"/>
                <a:gd name="connsiteX5" fmla="*/ 923544 w 1664208"/>
                <a:gd name="connsiteY5" fmla="*/ 0 h 1234440"/>
                <a:gd name="connsiteX6" fmla="*/ 1243584 w 1664208"/>
                <a:gd name="connsiteY6" fmla="*/ 73152 h 1234440"/>
                <a:gd name="connsiteX7" fmla="*/ 1481328 w 1664208"/>
                <a:gd name="connsiteY7" fmla="*/ 237744 h 1234440"/>
                <a:gd name="connsiteX8" fmla="*/ 1645920 w 1664208"/>
                <a:gd name="connsiteY8" fmla="*/ 594360 h 1234440"/>
                <a:gd name="connsiteX9" fmla="*/ 1664208 w 1664208"/>
                <a:gd name="connsiteY9" fmla="*/ 1005840 h 1234440"/>
                <a:gd name="connsiteX10" fmla="*/ 1536192 w 1664208"/>
                <a:gd name="connsiteY10" fmla="*/ 1133856 h 1234440"/>
                <a:gd name="connsiteX11" fmla="*/ 1472184 w 1664208"/>
                <a:gd name="connsiteY11" fmla="*/ 914400 h 1234440"/>
                <a:gd name="connsiteX12" fmla="*/ 1444752 w 1664208"/>
                <a:gd name="connsiteY12" fmla="*/ 649224 h 1234440"/>
                <a:gd name="connsiteX13" fmla="*/ 1444752 w 1664208"/>
                <a:gd name="connsiteY13" fmla="*/ 566928 h 1234440"/>
                <a:gd name="connsiteX14" fmla="*/ 1444752 w 1664208"/>
                <a:gd name="connsiteY14" fmla="*/ 566928 h 1234440"/>
                <a:gd name="connsiteX15" fmla="*/ 1188720 w 1664208"/>
                <a:gd name="connsiteY15" fmla="*/ 749808 h 1234440"/>
                <a:gd name="connsiteX16" fmla="*/ 969264 w 1664208"/>
                <a:gd name="connsiteY16" fmla="*/ 813816 h 1234440"/>
                <a:gd name="connsiteX17" fmla="*/ 649224 w 1664208"/>
                <a:gd name="connsiteY17" fmla="*/ 813816 h 1234440"/>
                <a:gd name="connsiteX18" fmla="*/ 420624 w 1664208"/>
                <a:gd name="connsiteY18" fmla="*/ 768096 h 1234440"/>
                <a:gd name="connsiteX19" fmla="*/ 283464 w 1664208"/>
                <a:gd name="connsiteY19" fmla="*/ 722376 h 1234440"/>
                <a:gd name="connsiteX20" fmla="*/ 283464 w 1664208"/>
                <a:gd name="connsiteY20" fmla="*/ 722376 h 1234440"/>
                <a:gd name="connsiteX21" fmla="*/ 210312 w 1664208"/>
                <a:gd name="connsiteY21" fmla="*/ 1234440 h 1234440"/>
                <a:gd name="connsiteX22" fmla="*/ 210312 w 1664208"/>
                <a:gd name="connsiteY22" fmla="*/ 1234440 h 1234440"/>
                <a:gd name="connsiteX23" fmla="*/ 155448 w 1664208"/>
                <a:gd name="connsiteY23" fmla="*/ 1042416 h 1234440"/>
                <a:gd name="connsiteX24" fmla="*/ 100584 w 1664208"/>
                <a:gd name="connsiteY24" fmla="*/ 969264 h 1234440"/>
                <a:gd name="connsiteX25" fmla="*/ 0 w 1664208"/>
                <a:gd name="connsiteY25" fmla="*/ 941832 h 1234440"/>
                <a:gd name="connsiteX0-1" fmla="*/ 0 w 1664208"/>
                <a:gd name="connsiteY0-2" fmla="*/ 941832 h 1234440"/>
                <a:gd name="connsiteX1-3" fmla="*/ 45720 w 1664208"/>
                <a:gd name="connsiteY1-4" fmla="*/ 585216 h 1234440"/>
                <a:gd name="connsiteX2-5" fmla="*/ 137160 w 1664208"/>
                <a:gd name="connsiteY2-6" fmla="*/ 329184 h 1234440"/>
                <a:gd name="connsiteX3-7" fmla="*/ 338328 w 1664208"/>
                <a:gd name="connsiteY3-8" fmla="*/ 118872 h 1234440"/>
                <a:gd name="connsiteX4-9" fmla="*/ 530352 w 1664208"/>
                <a:gd name="connsiteY4-10" fmla="*/ 9144 h 1234440"/>
                <a:gd name="connsiteX5-11" fmla="*/ 923544 w 1664208"/>
                <a:gd name="connsiteY5-12" fmla="*/ 0 h 1234440"/>
                <a:gd name="connsiteX6-13" fmla="*/ 1243584 w 1664208"/>
                <a:gd name="connsiteY6-14" fmla="*/ 73152 h 1234440"/>
                <a:gd name="connsiteX7-15" fmla="*/ 1481328 w 1664208"/>
                <a:gd name="connsiteY7-16" fmla="*/ 237744 h 1234440"/>
                <a:gd name="connsiteX8-17" fmla="*/ 1645920 w 1664208"/>
                <a:gd name="connsiteY8-18" fmla="*/ 594360 h 1234440"/>
                <a:gd name="connsiteX9-19" fmla="*/ 1664208 w 1664208"/>
                <a:gd name="connsiteY9-20" fmla="*/ 1005840 h 1234440"/>
                <a:gd name="connsiteX10-21" fmla="*/ 1536192 w 1664208"/>
                <a:gd name="connsiteY10-22" fmla="*/ 1133856 h 1234440"/>
                <a:gd name="connsiteX11-23" fmla="*/ 1472184 w 1664208"/>
                <a:gd name="connsiteY11-24" fmla="*/ 914400 h 1234440"/>
                <a:gd name="connsiteX12-25" fmla="*/ 1444752 w 1664208"/>
                <a:gd name="connsiteY12-26" fmla="*/ 649224 h 1234440"/>
                <a:gd name="connsiteX13-27" fmla="*/ 1444752 w 1664208"/>
                <a:gd name="connsiteY13-28" fmla="*/ 566928 h 1234440"/>
                <a:gd name="connsiteX14-29" fmla="*/ 1444752 w 1664208"/>
                <a:gd name="connsiteY14-30" fmla="*/ 566928 h 1234440"/>
                <a:gd name="connsiteX15-31" fmla="*/ 1188720 w 1664208"/>
                <a:gd name="connsiteY15-32" fmla="*/ 749808 h 1234440"/>
                <a:gd name="connsiteX16-33" fmla="*/ 969264 w 1664208"/>
                <a:gd name="connsiteY16-34" fmla="*/ 813816 h 1234440"/>
                <a:gd name="connsiteX17-35" fmla="*/ 649224 w 1664208"/>
                <a:gd name="connsiteY17-36" fmla="*/ 813816 h 1234440"/>
                <a:gd name="connsiteX18-37" fmla="*/ 420624 w 1664208"/>
                <a:gd name="connsiteY18-38" fmla="*/ 768096 h 1234440"/>
                <a:gd name="connsiteX19-39" fmla="*/ 283464 w 1664208"/>
                <a:gd name="connsiteY19-40" fmla="*/ 722376 h 1234440"/>
                <a:gd name="connsiteX20-41" fmla="*/ 283464 w 1664208"/>
                <a:gd name="connsiteY20-42" fmla="*/ 722376 h 1234440"/>
                <a:gd name="connsiteX21-43" fmla="*/ 248474 w 1664208"/>
                <a:gd name="connsiteY21-44" fmla="*/ 955979 h 1234440"/>
                <a:gd name="connsiteX22-45" fmla="*/ 210312 w 1664208"/>
                <a:gd name="connsiteY22-46" fmla="*/ 1234440 h 1234440"/>
                <a:gd name="connsiteX23-47" fmla="*/ 210312 w 1664208"/>
                <a:gd name="connsiteY23-48" fmla="*/ 1234440 h 1234440"/>
                <a:gd name="connsiteX24-49" fmla="*/ 155448 w 1664208"/>
                <a:gd name="connsiteY24-50" fmla="*/ 1042416 h 1234440"/>
                <a:gd name="connsiteX25-51" fmla="*/ 100584 w 1664208"/>
                <a:gd name="connsiteY25-52" fmla="*/ 969264 h 1234440"/>
                <a:gd name="connsiteX26" fmla="*/ 0 w 1664208"/>
                <a:gd name="connsiteY26" fmla="*/ 941832 h 1234440"/>
                <a:gd name="connsiteX0-53" fmla="*/ 0 w 1664208"/>
                <a:gd name="connsiteY0-54" fmla="*/ 941832 h 1242719"/>
                <a:gd name="connsiteX1-55" fmla="*/ 45720 w 1664208"/>
                <a:gd name="connsiteY1-56" fmla="*/ 585216 h 1242719"/>
                <a:gd name="connsiteX2-57" fmla="*/ 137160 w 1664208"/>
                <a:gd name="connsiteY2-58" fmla="*/ 329184 h 1242719"/>
                <a:gd name="connsiteX3-59" fmla="*/ 338328 w 1664208"/>
                <a:gd name="connsiteY3-60" fmla="*/ 118872 h 1242719"/>
                <a:gd name="connsiteX4-61" fmla="*/ 530352 w 1664208"/>
                <a:gd name="connsiteY4-62" fmla="*/ 9144 h 1242719"/>
                <a:gd name="connsiteX5-63" fmla="*/ 923544 w 1664208"/>
                <a:gd name="connsiteY5-64" fmla="*/ 0 h 1242719"/>
                <a:gd name="connsiteX6-65" fmla="*/ 1243584 w 1664208"/>
                <a:gd name="connsiteY6-66" fmla="*/ 73152 h 1242719"/>
                <a:gd name="connsiteX7-67" fmla="*/ 1481328 w 1664208"/>
                <a:gd name="connsiteY7-68" fmla="*/ 237744 h 1242719"/>
                <a:gd name="connsiteX8-69" fmla="*/ 1645920 w 1664208"/>
                <a:gd name="connsiteY8-70" fmla="*/ 594360 h 1242719"/>
                <a:gd name="connsiteX9-71" fmla="*/ 1664208 w 1664208"/>
                <a:gd name="connsiteY9-72" fmla="*/ 1005840 h 1242719"/>
                <a:gd name="connsiteX10-73" fmla="*/ 1536192 w 1664208"/>
                <a:gd name="connsiteY10-74" fmla="*/ 1133856 h 1242719"/>
                <a:gd name="connsiteX11-75" fmla="*/ 1472184 w 1664208"/>
                <a:gd name="connsiteY11-76" fmla="*/ 914400 h 1242719"/>
                <a:gd name="connsiteX12-77" fmla="*/ 1444752 w 1664208"/>
                <a:gd name="connsiteY12-78" fmla="*/ 649224 h 1242719"/>
                <a:gd name="connsiteX13-79" fmla="*/ 1444752 w 1664208"/>
                <a:gd name="connsiteY13-80" fmla="*/ 566928 h 1242719"/>
                <a:gd name="connsiteX14-81" fmla="*/ 1444752 w 1664208"/>
                <a:gd name="connsiteY14-82" fmla="*/ 566928 h 1242719"/>
                <a:gd name="connsiteX15-83" fmla="*/ 1188720 w 1664208"/>
                <a:gd name="connsiteY15-84" fmla="*/ 749808 h 1242719"/>
                <a:gd name="connsiteX16-85" fmla="*/ 969264 w 1664208"/>
                <a:gd name="connsiteY16-86" fmla="*/ 813816 h 1242719"/>
                <a:gd name="connsiteX17-87" fmla="*/ 649224 w 1664208"/>
                <a:gd name="connsiteY17-88" fmla="*/ 813816 h 1242719"/>
                <a:gd name="connsiteX18-89" fmla="*/ 420624 w 1664208"/>
                <a:gd name="connsiteY18-90" fmla="*/ 768096 h 1242719"/>
                <a:gd name="connsiteX19-91" fmla="*/ 283464 w 1664208"/>
                <a:gd name="connsiteY19-92" fmla="*/ 722376 h 1242719"/>
                <a:gd name="connsiteX20-93" fmla="*/ 283464 w 1664208"/>
                <a:gd name="connsiteY20-94" fmla="*/ 722376 h 1242719"/>
                <a:gd name="connsiteX21-95" fmla="*/ 248474 w 1664208"/>
                <a:gd name="connsiteY21-96" fmla="*/ 955979 h 1242719"/>
                <a:gd name="connsiteX22-97" fmla="*/ 210312 w 1664208"/>
                <a:gd name="connsiteY22-98" fmla="*/ 1234440 h 1242719"/>
                <a:gd name="connsiteX23-99" fmla="*/ 210312 w 1664208"/>
                <a:gd name="connsiteY23-100" fmla="*/ 1162415 h 1242719"/>
                <a:gd name="connsiteX24-101" fmla="*/ 155448 w 1664208"/>
                <a:gd name="connsiteY24-102" fmla="*/ 1042416 h 1242719"/>
                <a:gd name="connsiteX25-103" fmla="*/ 100584 w 1664208"/>
                <a:gd name="connsiteY25-104" fmla="*/ 969264 h 1242719"/>
                <a:gd name="connsiteX26-105" fmla="*/ 0 w 1664208"/>
                <a:gd name="connsiteY26-106" fmla="*/ 941832 h 1242719"/>
                <a:gd name="connsiteX0-107" fmla="*/ 0 w 1664208"/>
                <a:gd name="connsiteY0-108" fmla="*/ 941832 h 1163897"/>
                <a:gd name="connsiteX1-109" fmla="*/ 45720 w 1664208"/>
                <a:gd name="connsiteY1-110" fmla="*/ 585216 h 1163897"/>
                <a:gd name="connsiteX2-111" fmla="*/ 137160 w 1664208"/>
                <a:gd name="connsiteY2-112" fmla="*/ 329184 h 1163897"/>
                <a:gd name="connsiteX3-113" fmla="*/ 338328 w 1664208"/>
                <a:gd name="connsiteY3-114" fmla="*/ 118872 h 1163897"/>
                <a:gd name="connsiteX4-115" fmla="*/ 530352 w 1664208"/>
                <a:gd name="connsiteY4-116" fmla="*/ 9144 h 1163897"/>
                <a:gd name="connsiteX5-117" fmla="*/ 923544 w 1664208"/>
                <a:gd name="connsiteY5-118" fmla="*/ 0 h 1163897"/>
                <a:gd name="connsiteX6-119" fmla="*/ 1243584 w 1664208"/>
                <a:gd name="connsiteY6-120" fmla="*/ 73152 h 1163897"/>
                <a:gd name="connsiteX7-121" fmla="*/ 1481328 w 1664208"/>
                <a:gd name="connsiteY7-122" fmla="*/ 237744 h 1163897"/>
                <a:gd name="connsiteX8-123" fmla="*/ 1645920 w 1664208"/>
                <a:gd name="connsiteY8-124" fmla="*/ 594360 h 1163897"/>
                <a:gd name="connsiteX9-125" fmla="*/ 1664208 w 1664208"/>
                <a:gd name="connsiteY9-126" fmla="*/ 1005840 h 1163897"/>
                <a:gd name="connsiteX10-127" fmla="*/ 1536192 w 1664208"/>
                <a:gd name="connsiteY10-128" fmla="*/ 1133856 h 1163897"/>
                <a:gd name="connsiteX11-129" fmla="*/ 1472184 w 1664208"/>
                <a:gd name="connsiteY11-130" fmla="*/ 914400 h 1163897"/>
                <a:gd name="connsiteX12-131" fmla="*/ 1444752 w 1664208"/>
                <a:gd name="connsiteY12-132" fmla="*/ 649224 h 1163897"/>
                <a:gd name="connsiteX13-133" fmla="*/ 1444752 w 1664208"/>
                <a:gd name="connsiteY13-134" fmla="*/ 566928 h 1163897"/>
                <a:gd name="connsiteX14-135" fmla="*/ 1444752 w 1664208"/>
                <a:gd name="connsiteY14-136" fmla="*/ 566928 h 1163897"/>
                <a:gd name="connsiteX15-137" fmla="*/ 1188720 w 1664208"/>
                <a:gd name="connsiteY15-138" fmla="*/ 749808 h 1163897"/>
                <a:gd name="connsiteX16-139" fmla="*/ 969264 w 1664208"/>
                <a:gd name="connsiteY16-140" fmla="*/ 813816 h 1163897"/>
                <a:gd name="connsiteX17-141" fmla="*/ 649224 w 1664208"/>
                <a:gd name="connsiteY17-142" fmla="*/ 813816 h 1163897"/>
                <a:gd name="connsiteX18-143" fmla="*/ 420624 w 1664208"/>
                <a:gd name="connsiteY18-144" fmla="*/ 768096 h 1163897"/>
                <a:gd name="connsiteX19-145" fmla="*/ 283464 w 1664208"/>
                <a:gd name="connsiteY19-146" fmla="*/ 722376 h 1163897"/>
                <a:gd name="connsiteX20-147" fmla="*/ 283464 w 1664208"/>
                <a:gd name="connsiteY20-148" fmla="*/ 722376 h 1163897"/>
                <a:gd name="connsiteX21-149" fmla="*/ 248474 w 1664208"/>
                <a:gd name="connsiteY21-150" fmla="*/ 955979 h 1163897"/>
                <a:gd name="connsiteX22-151" fmla="*/ 210312 w 1664208"/>
                <a:gd name="connsiteY22-152" fmla="*/ 1162415 h 1163897"/>
                <a:gd name="connsiteX23-153" fmla="*/ 155448 w 1664208"/>
                <a:gd name="connsiteY23-154" fmla="*/ 1042416 h 1163897"/>
                <a:gd name="connsiteX24-155" fmla="*/ 100584 w 1664208"/>
                <a:gd name="connsiteY24-156" fmla="*/ 969264 h 1163897"/>
                <a:gd name="connsiteX25-157" fmla="*/ 0 w 1664208"/>
                <a:gd name="connsiteY25-158" fmla="*/ 941832 h 1163897"/>
                <a:gd name="connsiteX0-159" fmla="*/ 0 w 1664208"/>
                <a:gd name="connsiteY0-160" fmla="*/ 941832 h 1163027"/>
                <a:gd name="connsiteX1-161" fmla="*/ 45720 w 1664208"/>
                <a:gd name="connsiteY1-162" fmla="*/ 585216 h 1163027"/>
                <a:gd name="connsiteX2-163" fmla="*/ 137160 w 1664208"/>
                <a:gd name="connsiteY2-164" fmla="*/ 329184 h 1163027"/>
                <a:gd name="connsiteX3-165" fmla="*/ 338328 w 1664208"/>
                <a:gd name="connsiteY3-166" fmla="*/ 118872 h 1163027"/>
                <a:gd name="connsiteX4-167" fmla="*/ 530352 w 1664208"/>
                <a:gd name="connsiteY4-168" fmla="*/ 9144 h 1163027"/>
                <a:gd name="connsiteX5-169" fmla="*/ 923544 w 1664208"/>
                <a:gd name="connsiteY5-170" fmla="*/ 0 h 1163027"/>
                <a:gd name="connsiteX6-171" fmla="*/ 1243584 w 1664208"/>
                <a:gd name="connsiteY6-172" fmla="*/ 73152 h 1163027"/>
                <a:gd name="connsiteX7-173" fmla="*/ 1481328 w 1664208"/>
                <a:gd name="connsiteY7-174" fmla="*/ 237744 h 1163027"/>
                <a:gd name="connsiteX8-175" fmla="*/ 1645920 w 1664208"/>
                <a:gd name="connsiteY8-176" fmla="*/ 594360 h 1163027"/>
                <a:gd name="connsiteX9-177" fmla="*/ 1664208 w 1664208"/>
                <a:gd name="connsiteY9-178" fmla="*/ 1005840 h 1163027"/>
                <a:gd name="connsiteX10-179" fmla="*/ 1536192 w 1664208"/>
                <a:gd name="connsiteY10-180" fmla="*/ 1133856 h 1163027"/>
                <a:gd name="connsiteX11-181" fmla="*/ 1472184 w 1664208"/>
                <a:gd name="connsiteY11-182" fmla="*/ 914400 h 1163027"/>
                <a:gd name="connsiteX12-183" fmla="*/ 1444752 w 1664208"/>
                <a:gd name="connsiteY12-184" fmla="*/ 649224 h 1163027"/>
                <a:gd name="connsiteX13-185" fmla="*/ 1444752 w 1664208"/>
                <a:gd name="connsiteY13-186" fmla="*/ 566928 h 1163027"/>
                <a:gd name="connsiteX14-187" fmla="*/ 1444752 w 1664208"/>
                <a:gd name="connsiteY14-188" fmla="*/ 566928 h 1163027"/>
                <a:gd name="connsiteX15-189" fmla="*/ 1188720 w 1664208"/>
                <a:gd name="connsiteY15-190" fmla="*/ 749808 h 1163027"/>
                <a:gd name="connsiteX16-191" fmla="*/ 969264 w 1664208"/>
                <a:gd name="connsiteY16-192" fmla="*/ 813816 h 1163027"/>
                <a:gd name="connsiteX17-193" fmla="*/ 649224 w 1664208"/>
                <a:gd name="connsiteY17-194" fmla="*/ 813816 h 1163027"/>
                <a:gd name="connsiteX18-195" fmla="*/ 420624 w 1664208"/>
                <a:gd name="connsiteY18-196" fmla="*/ 768096 h 1163027"/>
                <a:gd name="connsiteX19-197" fmla="*/ 283464 w 1664208"/>
                <a:gd name="connsiteY19-198" fmla="*/ 722376 h 1163027"/>
                <a:gd name="connsiteX20-199" fmla="*/ 283464 w 1664208"/>
                <a:gd name="connsiteY20-200" fmla="*/ 722376 h 1163027"/>
                <a:gd name="connsiteX21-201" fmla="*/ 248474 w 1664208"/>
                <a:gd name="connsiteY21-202" fmla="*/ 955979 h 1163027"/>
                <a:gd name="connsiteX22-203" fmla="*/ 210312 w 1664208"/>
                <a:gd name="connsiteY22-204" fmla="*/ 1162415 h 1163027"/>
                <a:gd name="connsiteX23-205" fmla="*/ 53460 w 1664208"/>
                <a:gd name="connsiteY23-206" fmla="*/ 1016225 h 1163027"/>
                <a:gd name="connsiteX24-207" fmla="*/ 100584 w 1664208"/>
                <a:gd name="connsiteY24-208" fmla="*/ 969264 h 1163027"/>
                <a:gd name="connsiteX25-209" fmla="*/ 0 w 1664208"/>
                <a:gd name="connsiteY25-210" fmla="*/ 941832 h 1163027"/>
                <a:gd name="connsiteX0-211" fmla="*/ 0 w 1664208"/>
                <a:gd name="connsiteY0-212" fmla="*/ 941832 h 1163027"/>
                <a:gd name="connsiteX1-213" fmla="*/ 45720 w 1664208"/>
                <a:gd name="connsiteY1-214" fmla="*/ 585216 h 1163027"/>
                <a:gd name="connsiteX2-215" fmla="*/ 137160 w 1664208"/>
                <a:gd name="connsiteY2-216" fmla="*/ 329184 h 1163027"/>
                <a:gd name="connsiteX3-217" fmla="*/ 338328 w 1664208"/>
                <a:gd name="connsiteY3-218" fmla="*/ 118872 h 1163027"/>
                <a:gd name="connsiteX4-219" fmla="*/ 530352 w 1664208"/>
                <a:gd name="connsiteY4-220" fmla="*/ 9144 h 1163027"/>
                <a:gd name="connsiteX5-221" fmla="*/ 923544 w 1664208"/>
                <a:gd name="connsiteY5-222" fmla="*/ 0 h 1163027"/>
                <a:gd name="connsiteX6-223" fmla="*/ 1243584 w 1664208"/>
                <a:gd name="connsiteY6-224" fmla="*/ 73152 h 1163027"/>
                <a:gd name="connsiteX7-225" fmla="*/ 1481328 w 1664208"/>
                <a:gd name="connsiteY7-226" fmla="*/ 237744 h 1163027"/>
                <a:gd name="connsiteX8-227" fmla="*/ 1645920 w 1664208"/>
                <a:gd name="connsiteY8-228" fmla="*/ 594360 h 1163027"/>
                <a:gd name="connsiteX9-229" fmla="*/ 1664208 w 1664208"/>
                <a:gd name="connsiteY9-230" fmla="*/ 1005840 h 1163027"/>
                <a:gd name="connsiteX10-231" fmla="*/ 1536192 w 1664208"/>
                <a:gd name="connsiteY10-232" fmla="*/ 1133856 h 1163027"/>
                <a:gd name="connsiteX11-233" fmla="*/ 1472184 w 1664208"/>
                <a:gd name="connsiteY11-234" fmla="*/ 914400 h 1163027"/>
                <a:gd name="connsiteX12-235" fmla="*/ 1444752 w 1664208"/>
                <a:gd name="connsiteY12-236" fmla="*/ 649224 h 1163027"/>
                <a:gd name="connsiteX13-237" fmla="*/ 1444752 w 1664208"/>
                <a:gd name="connsiteY13-238" fmla="*/ 566928 h 1163027"/>
                <a:gd name="connsiteX14-239" fmla="*/ 1444752 w 1664208"/>
                <a:gd name="connsiteY14-240" fmla="*/ 566928 h 1163027"/>
                <a:gd name="connsiteX15-241" fmla="*/ 1188720 w 1664208"/>
                <a:gd name="connsiteY15-242" fmla="*/ 749808 h 1163027"/>
                <a:gd name="connsiteX16-243" fmla="*/ 969264 w 1664208"/>
                <a:gd name="connsiteY16-244" fmla="*/ 813816 h 1163027"/>
                <a:gd name="connsiteX17-245" fmla="*/ 649224 w 1664208"/>
                <a:gd name="connsiteY17-246" fmla="*/ 813816 h 1163027"/>
                <a:gd name="connsiteX18-247" fmla="*/ 420624 w 1664208"/>
                <a:gd name="connsiteY18-248" fmla="*/ 768096 h 1163027"/>
                <a:gd name="connsiteX19-249" fmla="*/ 283464 w 1664208"/>
                <a:gd name="connsiteY19-250" fmla="*/ 722376 h 1163027"/>
                <a:gd name="connsiteX20-251" fmla="*/ 283464 w 1664208"/>
                <a:gd name="connsiteY20-252" fmla="*/ 722376 h 1163027"/>
                <a:gd name="connsiteX21-253" fmla="*/ 248474 w 1664208"/>
                <a:gd name="connsiteY21-254" fmla="*/ 955979 h 1163027"/>
                <a:gd name="connsiteX22-255" fmla="*/ 210312 w 1664208"/>
                <a:gd name="connsiteY22-256" fmla="*/ 1162415 h 1163027"/>
                <a:gd name="connsiteX23-257" fmla="*/ 53460 w 1664208"/>
                <a:gd name="connsiteY23-258" fmla="*/ 1016225 h 1163027"/>
                <a:gd name="connsiteX24-259" fmla="*/ 0 w 1664208"/>
                <a:gd name="connsiteY24-260" fmla="*/ 941832 h 1163027"/>
                <a:gd name="connsiteX0-261" fmla="*/ 7741 w 1618489"/>
                <a:gd name="connsiteY0-262" fmla="*/ 1016225 h 1163027"/>
                <a:gd name="connsiteX1-263" fmla="*/ 1 w 1618489"/>
                <a:gd name="connsiteY1-264" fmla="*/ 585216 h 1163027"/>
                <a:gd name="connsiteX2-265" fmla="*/ 91441 w 1618489"/>
                <a:gd name="connsiteY2-266" fmla="*/ 329184 h 1163027"/>
                <a:gd name="connsiteX3-267" fmla="*/ 292609 w 1618489"/>
                <a:gd name="connsiteY3-268" fmla="*/ 118872 h 1163027"/>
                <a:gd name="connsiteX4-269" fmla="*/ 484633 w 1618489"/>
                <a:gd name="connsiteY4-270" fmla="*/ 9144 h 1163027"/>
                <a:gd name="connsiteX5-271" fmla="*/ 877825 w 1618489"/>
                <a:gd name="connsiteY5-272" fmla="*/ 0 h 1163027"/>
                <a:gd name="connsiteX6-273" fmla="*/ 1197865 w 1618489"/>
                <a:gd name="connsiteY6-274" fmla="*/ 73152 h 1163027"/>
                <a:gd name="connsiteX7-275" fmla="*/ 1435609 w 1618489"/>
                <a:gd name="connsiteY7-276" fmla="*/ 237744 h 1163027"/>
                <a:gd name="connsiteX8-277" fmla="*/ 1600201 w 1618489"/>
                <a:gd name="connsiteY8-278" fmla="*/ 594360 h 1163027"/>
                <a:gd name="connsiteX9-279" fmla="*/ 1618489 w 1618489"/>
                <a:gd name="connsiteY9-280" fmla="*/ 1005840 h 1163027"/>
                <a:gd name="connsiteX10-281" fmla="*/ 1490473 w 1618489"/>
                <a:gd name="connsiteY10-282" fmla="*/ 1133856 h 1163027"/>
                <a:gd name="connsiteX11-283" fmla="*/ 1426465 w 1618489"/>
                <a:gd name="connsiteY11-284" fmla="*/ 914400 h 1163027"/>
                <a:gd name="connsiteX12-285" fmla="*/ 1399033 w 1618489"/>
                <a:gd name="connsiteY12-286" fmla="*/ 649224 h 1163027"/>
                <a:gd name="connsiteX13-287" fmla="*/ 1399033 w 1618489"/>
                <a:gd name="connsiteY13-288" fmla="*/ 566928 h 1163027"/>
                <a:gd name="connsiteX14-289" fmla="*/ 1399033 w 1618489"/>
                <a:gd name="connsiteY14-290" fmla="*/ 566928 h 1163027"/>
                <a:gd name="connsiteX15-291" fmla="*/ 1143001 w 1618489"/>
                <a:gd name="connsiteY15-292" fmla="*/ 749808 h 1163027"/>
                <a:gd name="connsiteX16-293" fmla="*/ 923545 w 1618489"/>
                <a:gd name="connsiteY16-294" fmla="*/ 813816 h 1163027"/>
                <a:gd name="connsiteX17-295" fmla="*/ 603505 w 1618489"/>
                <a:gd name="connsiteY17-296" fmla="*/ 813816 h 1163027"/>
                <a:gd name="connsiteX18-297" fmla="*/ 374905 w 1618489"/>
                <a:gd name="connsiteY18-298" fmla="*/ 768096 h 1163027"/>
                <a:gd name="connsiteX19-299" fmla="*/ 237745 w 1618489"/>
                <a:gd name="connsiteY19-300" fmla="*/ 722376 h 1163027"/>
                <a:gd name="connsiteX20-301" fmla="*/ 237745 w 1618489"/>
                <a:gd name="connsiteY20-302" fmla="*/ 722376 h 1163027"/>
                <a:gd name="connsiteX21-303" fmla="*/ 202755 w 1618489"/>
                <a:gd name="connsiteY21-304" fmla="*/ 955979 h 1163027"/>
                <a:gd name="connsiteX22-305" fmla="*/ 164593 w 1618489"/>
                <a:gd name="connsiteY22-306" fmla="*/ 1162415 h 1163027"/>
                <a:gd name="connsiteX23-307" fmla="*/ 7741 w 1618489"/>
                <a:gd name="connsiteY23-308" fmla="*/ 1016225 h 1163027"/>
                <a:gd name="connsiteX0-309" fmla="*/ 7740 w 1618488"/>
                <a:gd name="connsiteY0-310" fmla="*/ 1016225 h 1163027"/>
                <a:gd name="connsiteX1-311" fmla="*/ 0 w 1618488"/>
                <a:gd name="connsiteY1-312" fmla="*/ 585216 h 1163027"/>
                <a:gd name="connsiteX2-313" fmla="*/ 148808 w 1618488"/>
                <a:gd name="connsiteY2-314" fmla="*/ 224419 h 1163027"/>
                <a:gd name="connsiteX3-315" fmla="*/ 292608 w 1618488"/>
                <a:gd name="connsiteY3-316" fmla="*/ 118872 h 1163027"/>
                <a:gd name="connsiteX4-317" fmla="*/ 484632 w 1618488"/>
                <a:gd name="connsiteY4-318" fmla="*/ 9144 h 1163027"/>
                <a:gd name="connsiteX5-319" fmla="*/ 877824 w 1618488"/>
                <a:gd name="connsiteY5-320" fmla="*/ 0 h 1163027"/>
                <a:gd name="connsiteX6-321" fmla="*/ 1197864 w 1618488"/>
                <a:gd name="connsiteY6-322" fmla="*/ 73152 h 1163027"/>
                <a:gd name="connsiteX7-323" fmla="*/ 1435608 w 1618488"/>
                <a:gd name="connsiteY7-324" fmla="*/ 237744 h 1163027"/>
                <a:gd name="connsiteX8-325" fmla="*/ 1600200 w 1618488"/>
                <a:gd name="connsiteY8-326" fmla="*/ 594360 h 1163027"/>
                <a:gd name="connsiteX9-327" fmla="*/ 1618488 w 1618488"/>
                <a:gd name="connsiteY9-328" fmla="*/ 1005840 h 1163027"/>
                <a:gd name="connsiteX10-329" fmla="*/ 1490472 w 1618488"/>
                <a:gd name="connsiteY10-330" fmla="*/ 1133856 h 1163027"/>
                <a:gd name="connsiteX11-331" fmla="*/ 1426464 w 1618488"/>
                <a:gd name="connsiteY11-332" fmla="*/ 914400 h 1163027"/>
                <a:gd name="connsiteX12-333" fmla="*/ 1399032 w 1618488"/>
                <a:gd name="connsiteY12-334" fmla="*/ 649224 h 1163027"/>
                <a:gd name="connsiteX13-335" fmla="*/ 1399032 w 1618488"/>
                <a:gd name="connsiteY13-336" fmla="*/ 566928 h 1163027"/>
                <a:gd name="connsiteX14-337" fmla="*/ 1399032 w 1618488"/>
                <a:gd name="connsiteY14-338" fmla="*/ 566928 h 1163027"/>
                <a:gd name="connsiteX15-339" fmla="*/ 1143000 w 1618488"/>
                <a:gd name="connsiteY15-340" fmla="*/ 749808 h 1163027"/>
                <a:gd name="connsiteX16-341" fmla="*/ 923544 w 1618488"/>
                <a:gd name="connsiteY16-342" fmla="*/ 813816 h 1163027"/>
                <a:gd name="connsiteX17-343" fmla="*/ 603504 w 1618488"/>
                <a:gd name="connsiteY17-344" fmla="*/ 813816 h 1163027"/>
                <a:gd name="connsiteX18-345" fmla="*/ 374904 w 1618488"/>
                <a:gd name="connsiteY18-346" fmla="*/ 768096 h 1163027"/>
                <a:gd name="connsiteX19-347" fmla="*/ 237744 w 1618488"/>
                <a:gd name="connsiteY19-348" fmla="*/ 722376 h 1163027"/>
                <a:gd name="connsiteX20-349" fmla="*/ 237744 w 1618488"/>
                <a:gd name="connsiteY20-350" fmla="*/ 722376 h 1163027"/>
                <a:gd name="connsiteX21-351" fmla="*/ 202754 w 1618488"/>
                <a:gd name="connsiteY21-352" fmla="*/ 955979 h 1163027"/>
                <a:gd name="connsiteX22-353" fmla="*/ 164592 w 1618488"/>
                <a:gd name="connsiteY22-354" fmla="*/ 1162415 h 1163027"/>
                <a:gd name="connsiteX23-355" fmla="*/ 7740 w 1618488"/>
                <a:gd name="connsiteY23-356" fmla="*/ 1016225 h 1163027"/>
                <a:gd name="connsiteX0-357" fmla="*/ 0 w 1610748"/>
                <a:gd name="connsiteY0-358" fmla="*/ 1016225 h 1163027"/>
                <a:gd name="connsiteX1-359" fmla="*/ 24131 w 1610748"/>
                <a:gd name="connsiteY1-360" fmla="*/ 460807 h 1163027"/>
                <a:gd name="connsiteX2-361" fmla="*/ 141068 w 1610748"/>
                <a:gd name="connsiteY2-362" fmla="*/ 224419 h 1163027"/>
                <a:gd name="connsiteX3-363" fmla="*/ 284868 w 1610748"/>
                <a:gd name="connsiteY3-364" fmla="*/ 118872 h 1163027"/>
                <a:gd name="connsiteX4-365" fmla="*/ 476892 w 1610748"/>
                <a:gd name="connsiteY4-366" fmla="*/ 9144 h 1163027"/>
                <a:gd name="connsiteX5-367" fmla="*/ 870084 w 1610748"/>
                <a:gd name="connsiteY5-368" fmla="*/ 0 h 1163027"/>
                <a:gd name="connsiteX6-369" fmla="*/ 1190124 w 1610748"/>
                <a:gd name="connsiteY6-370" fmla="*/ 73152 h 1163027"/>
                <a:gd name="connsiteX7-371" fmla="*/ 1427868 w 1610748"/>
                <a:gd name="connsiteY7-372" fmla="*/ 237744 h 1163027"/>
                <a:gd name="connsiteX8-373" fmla="*/ 1592460 w 1610748"/>
                <a:gd name="connsiteY8-374" fmla="*/ 594360 h 1163027"/>
                <a:gd name="connsiteX9-375" fmla="*/ 1610748 w 1610748"/>
                <a:gd name="connsiteY9-376" fmla="*/ 1005840 h 1163027"/>
                <a:gd name="connsiteX10-377" fmla="*/ 1482732 w 1610748"/>
                <a:gd name="connsiteY10-378" fmla="*/ 1133856 h 1163027"/>
                <a:gd name="connsiteX11-379" fmla="*/ 1418724 w 1610748"/>
                <a:gd name="connsiteY11-380" fmla="*/ 914400 h 1163027"/>
                <a:gd name="connsiteX12-381" fmla="*/ 1391292 w 1610748"/>
                <a:gd name="connsiteY12-382" fmla="*/ 649224 h 1163027"/>
                <a:gd name="connsiteX13-383" fmla="*/ 1391292 w 1610748"/>
                <a:gd name="connsiteY13-384" fmla="*/ 566928 h 1163027"/>
                <a:gd name="connsiteX14-385" fmla="*/ 1391292 w 1610748"/>
                <a:gd name="connsiteY14-386" fmla="*/ 566928 h 1163027"/>
                <a:gd name="connsiteX15-387" fmla="*/ 1135260 w 1610748"/>
                <a:gd name="connsiteY15-388" fmla="*/ 749808 h 1163027"/>
                <a:gd name="connsiteX16-389" fmla="*/ 915804 w 1610748"/>
                <a:gd name="connsiteY16-390" fmla="*/ 813816 h 1163027"/>
                <a:gd name="connsiteX17-391" fmla="*/ 595764 w 1610748"/>
                <a:gd name="connsiteY17-392" fmla="*/ 813816 h 1163027"/>
                <a:gd name="connsiteX18-393" fmla="*/ 367164 w 1610748"/>
                <a:gd name="connsiteY18-394" fmla="*/ 768096 h 1163027"/>
                <a:gd name="connsiteX19-395" fmla="*/ 230004 w 1610748"/>
                <a:gd name="connsiteY19-396" fmla="*/ 722376 h 1163027"/>
                <a:gd name="connsiteX20-397" fmla="*/ 230004 w 1610748"/>
                <a:gd name="connsiteY20-398" fmla="*/ 722376 h 1163027"/>
                <a:gd name="connsiteX21-399" fmla="*/ 195014 w 1610748"/>
                <a:gd name="connsiteY21-400" fmla="*/ 955979 h 1163027"/>
                <a:gd name="connsiteX22-401" fmla="*/ 156852 w 1610748"/>
                <a:gd name="connsiteY22-402" fmla="*/ 1162415 h 1163027"/>
                <a:gd name="connsiteX23-403" fmla="*/ 0 w 1610748"/>
                <a:gd name="connsiteY23-404" fmla="*/ 1016225 h 1163027"/>
                <a:gd name="connsiteX0-405" fmla="*/ 9002 w 1619750"/>
                <a:gd name="connsiteY0-406" fmla="*/ 1016225 h 1163027"/>
                <a:gd name="connsiteX1-407" fmla="*/ 33133 w 1619750"/>
                <a:gd name="connsiteY1-408" fmla="*/ 460807 h 1163027"/>
                <a:gd name="connsiteX2-409" fmla="*/ 150070 w 1619750"/>
                <a:gd name="connsiteY2-410" fmla="*/ 224419 h 1163027"/>
                <a:gd name="connsiteX3-411" fmla="*/ 293870 w 1619750"/>
                <a:gd name="connsiteY3-412" fmla="*/ 118872 h 1163027"/>
                <a:gd name="connsiteX4-413" fmla="*/ 485894 w 1619750"/>
                <a:gd name="connsiteY4-414" fmla="*/ 9144 h 1163027"/>
                <a:gd name="connsiteX5-415" fmla="*/ 879086 w 1619750"/>
                <a:gd name="connsiteY5-416" fmla="*/ 0 h 1163027"/>
                <a:gd name="connsiteX6-417" fmla="*/ 1199126 w 1619750"/>
                <a:gd name="connsiteY6-418" fmla="*/ 73152 h 1163027"/>
                <a:gd name="connsiteX7-419" fmla="*/ 1436870 w 1619750"/>
                <a:gd name="connsiteY7-420" fmla="*/ 237744 h 1163027"/>
                <a:gd name="connsiteX8-421" fmla="*/ 1601462 w 1619750"/>
                <a:gd name="connsiteY8-422" fmla="*/ 594360 h 1163027"/>
                <a:gd name="connsiteX9-423" fmla="*/ 1619750 w 1619750"/>
                <a:gd name="connsiteY9-424" fmla="*/ 1005840 h 1163027"/>
                <a:gd name="connsiteX10-425" fmla="*/ 1491734 w 1619750"/>
                <a:gd name="connsiteY10-426" fmla="*/ 1133856 h 1163027"/>
                <a:gd name="connsiteX11-427" fmla="*/ 1427726 w 1619750"/>
                <a:gd name="connsiteY11-428" fmla="*/ 914400 h 1163027"/>
                <a:gd name="connsiteX12-429" fmla="*/ 1400294 w 1619750"/>
                <a:gd name="connsiteY12-430" fmla="*/ 649224 h 1163027"/>
                <a:gd name="connsiteX13-431" fmla="*/ 1400294 w 1619750"/>
                <a:gd name="connsiteY13-432" fmla="*/ 566928 h 1163027"/>
                <a:gd name="connsiteX14-433" fmla="*/ 1400294 w 1619750"/>
                <a:gd name="connsiteY14-434" fmla="*/ 566928 h 1163027"/>
                <a:gd name="connsiteX15-435" fmla="*/ 1144262 w 1619750"/>
                <a:gd name="connsiteY15-436" fmla="*/ 749808 h 1163027"/>
                <a:gd name="connsiteX16-437" fmla="*/ 924806 w 1619750"/>
                <a:gd name="connsiteY16-438" fmla="*/ 813816 h 1163027"/>
                <a:gd name="connsiteX17-439" fmla="*/ 604766 w 1619750"/>
                <a:gd name="connsiteY17-440" fmla="*/ 813816 h 1163027"/>
                <a:gd name="connsiteX18-441" fmla="*/ 376166 w 1619750"/>
                <a:gd name="connsiteY18-442" fmla="*/ 768096 h 1163027"/>
                <a:gd name="connsiteX19-443" fmla="*/ 239006 w 1619750"/>
                <a:gd name="connsiteY19-444" fmla="*/ 722376 h 1163027"/>
                <a:gd name="connsiteX20-445" fmla="*/ 239006 w 1619750"/>
                <a:gd name="connsiteY20-446" fmla="*/ 722376 h 1163027"/>
                <a:gd name="connsiteX21-447" fmla="*/ 204016 w 1619750"/>
                <a:gd name="connsiteY21-448" fmla="*/ 955979 h 1163027"/>
                <a:gd name="connsiteX22-449" fmla="*/ 165854 w 1619750"/>
                <a:gd name="connsiteY22-450" fmla="*/ 1162415 h 1163027"/>
                <a:gd name="connsiteX23-451" fmla="*/ 9002 w 1619750"/>
                <a:gd name="connsiteY23-452" fmla="*/ 1016225 h 1163027"/>
                <a:gd name="connsiteX0-453" fmla="*/ 9002 w 1619750"/>
                <a:gd name="connsiteY0-454" fmla="*/ 1016225 h 1163027"/>
                <a:gd name="connsiteX1-455" fmla="*/ 33133 w 1619750"/>
                <a:gd name="connsiteY1-456" fmla="*/ 460807 h 1163027"/>
                <a:gd name="connsiteX2-457" fmla="*/ 150070 w 1619750"/>
                <a:gd name="connsiteY2-458" fmla="*/ 224419 h 1163027"/>
                <a:gd name="connsiteX3-459" fmla="*/ 293870 w 1619750"/>
                <a:gd name="connsiteY3-460" fmla="*/ 118872 h 1163027"/>
                <a:gd name="connsiteX4-461" fmla="*/ 485894 w 1619750"/>
                <a:gd name="connsiteY4-462" fmla="*/ 9144 h 1163027"/>
                <a:gd name="connsiteX5-463" fmla="*/ 879086 w 1619750"/>
                <a:gd name="connsiteY5-464" fmla="*/ 0 h 1163027"/>
                <a:gd name="connsiteX6-465" fmla="*/ 1199126 w 1619750"/>
                <a:gd name="connsiteY6-466" fmla="*/ 73152 h 1163027"/>
                <a:gd name="connsiteX7-467" fmla="*/ 1436870 w 1619750"/>
                <a:gd name="connsiteY7-468" fmla="*/ 237744 h 1163027"/>
                <a:gd name="connsiteX8-469" fmla="*/ 1601462 w 1619750"/>
                <a:gd name="connsiteY8-470" fmla="*/ 594360 h 1163027"/>
                <a:gd name="connsiteX9-471" fmla="*/ 1619750 w 1619750"/>
                <a:gd name="connsiteY9-472" fmla="*/ 1005840 h 1163027"/>
                <a:gd name="connsiteX10-473" fmla="*/ 1491734 w 1619750"/>
                <a:gd name="connsiteY10-474" fmla="*/ 1133856 h 1163027"/>
                <a:gd name="connsiteX11-475" fmla="*/ 1427726 w 1619750"/>
                <a:gd name="connsiteY11-476" fmla="*/ 914400 h 1163027"/>
                <a:gd name="connsiteX12-477" fmla="*/ 1400294 w 1619750"/>
                <a:gd name="connsiteY12-478" fmla="*/ 649224 h 1163027"/>
                <a:gd name="connsiteX13-479" fmla="*/ 1400294 w 1619750"/>
                <a:gd name="connsiteY13-480" fmla="*/ 566928 h 1163027"/>
                <a:gd name="connsiteX14-481" fmla="*/ 1400294 w 1619750"/>
                <a:gd name="connsiteY14-482" fmla="*/ 566928 h 1163027"/>
                <a:gd name="connsiteX15-483" fmla="*/ 1144262 w 1619750"/>
                <a:gd name="connsiteY15-484" fmla="*/ 749808 h 1163027"/>
                <a:gd name="connsiteX16-485" fmla="*/ 924806 w 1619750"/>
                <a:gd name="connsiteY16-486" fmla="*/ 813816 h 1163027"/>
                <a:gd name="connsiteX17-487" fmla="*/ 604766 w 1619750"/>
                <a:gd name="connsiteY17-488" fmla="*/ 813816 h 1163027"/>
                <a:gd name="connsiteX18-489" fmla="*/ 376166 w 1619750"/>
                <a:gd name="connsiteY18-490" fmla="*/ 768096 h 1163027"/>
                <a:gd name="connsiteX19-491" fmla="*/ 239006 w 1619750"/>
                <a:gd name="connsiteY19-492" fmla="*/ 722376 h 1163027"/>
                <a:gd name="connsiteX20-493" fmla="*/ 239006 w 1619750"/>
                <a:gd name="connsiteY20-494" fmla="*/ 722376 h 1163027"/>
                <a:gd name="connsiteX21-495" fmla="*/ 204016 w 1619750"/>
                <a:gd name="connsiteY21-496" fmla="*/ 955979 h 1163027"/>
                <a:gd name="connsiteX22-497" fmla="*/ 165854 w 1619750"/>
                <a:gd name="connsiteY22-498" fmla="*/ 1162415 h 1163027"/>
                <a:gd name="connsiteX23-499" fmla="*/ 9002 w 1619750"/>
                <a:gd name="connsiteY23-500" fmla="*/ 1016225 h 1163027"/>
                <a:gd name="connsiteX0-501" fmla="*/ 9002 w 1619750"/>
                <a:gd name="connsiteY0-502" fmla="*/ 1016225 h 1163027"/>
                <a:gd name="connsiteX1-503" fmla="*/ 33133 w 1619750"/>
                <a:gd name="connsiteY1-504" fmla="*/ 460807 h 1163027"/>
                <a:gd name="connsiteX2-505" fmla="*/ 150070 w 1619750"/>
                <a:gd name="connsiteY2-506" fmla="*/ 224419 h 1163027"/>
                <a:gd name="connsiteX3-507" fmla="*/ 293870 w 1619750"/>
                <a:gd name="connsiteY3-508" fmla="*/ 118872 h 1163027"/>
                <a:gd name="connsiteX4-509" fmla="*/ 485894 w 1619750"/>
                <a:gd name="connsiteY4-510" fmla="*/ 9144 h 1163027"/>
                <a:gd name="connsiteX5-511" fmla="*/ 879086 w 1619750"/>
                <a:gd name="connsiteY5-512" fmla="*/ 0 h 1163027"/>
                <a:gd name="connsiteX6-513" fmla="*/ 1199126 w 1619750"/>
                <a:gd name="connsiteY6-514" fmla="*/ 73152 h 1163027"/>
                <a:gd name="connsiteX7-515" fmla="*/ 1436870 w 1619750"/>
                <a:gd name="connsiteY7-516" fmla="*/ 237744 h 1163027"/>
                <a:gd name="connsiteX8-517" fmla="*/ 1601462 w 1619750"/>
                <a:gd name="connsiteY8-518" fmla="*/ 594360 h 1163027"/>
                <a:gd name="connsiteX9-519" fmla="*/ 1619750 w 1619750"/>
                <a:gd name="connsiteY9-520" fmla="*/ 1005840 h 1163027"/>
                <a:gd name="connsiteX10-521" fmla="*/ 1491734 w 1619750"/>
                <a:gd name="connsiteY10-522" fmla="*/ 1133856 h 1163027"/>
                <a:gd name="connsiteX11-523" fmla="*/ 1427726 w 1619750"/>
                <a:gd name="connsiteY11-524" fmla="*/ 914400 h 1163027"/>
                <a:gd name="connsiteX12-525" fmla="*/ 1400294 w 1619750"/>
                <a:gd name="connsiteY12-526" fmla="*/ 649224 h 1163027"/>
                <a:gd name="connsiteX13-527" fmla="*/ 1400294 w 1619750"/>
                <a:gd name="connsiteY13-528" fmla="*/ 566928 h 1163027"/>
                <a:gd name="connsiteX14-529" fmla="*/ 1400294 w 1619750"/>
                <a:gd name="connsiteY14-530" fmla="*/ 566928 h 1163027"/>
                <a:gd name="connsiteX15-531" fmla="*/ 1144262 w 1619750"/>
                <a:gd name="connsiteY15-532" fmla="*/ 749808 h 1163027"/>
                <a:gd name="connsiteX16-533" fmla="*/ 924806 w 1619750"/>
                <a:gd name="connsiteY16-534" fmla="*/ 813816 h 1163027"/>
                <a:gd name="connsiteX17-535" fmla="*/ 604766 w 1619750"/>
                <a:gd name="connsiteY17-536" fmla="*/ 813816 h 1163027"/>
                <a:gd name="connsiteX18-537" fmla="*/ 376166 w 1619750"/>
                <a:gd name="connsiteY18-538" fmla="*/ 768096 h 1163027"/>
                <a:gd name="connsiteX19-539" fmla="*/ 239006 w 1619750"/>
                <a:gd name="connsiteY19-540" fmla="*/ 722376 h 1163027"/>
                <a:gd name="connsiteX20-541" fmla="*/ 239006 w 1619750"/>
                <a:gd name="connsiteY20-542" fmla="*/ 722376 h 1163027"/>
                <a:gd name="connsiteX21-543" fmla="*/ 204016 w 1619750"/>
                <a:gd name="connsiteY21-544" fmla="*/ 955979 h 1163027"/>
                <a:gd name="connsiteX22-545" fmla="*/ 165854 w 1619750"/>
                <a:gd name="connsiteY22-546" fmla="*/ 1162415 h 1163027"/>
                <a:gd name="connsiteX23-547" fmla="*/ 9002 w 1619750"/>
                <a:gd name="connsiteY23-548" fmla="*/ 1016225 h 1163027"/>
                <a:gd name="connsiteX0-549" fmla="*/ 9002 w 1619750"/>
                <a:gd name="connsiteY0-550" fmla="*/ 1016225 h 1163027"/>
                <a:gd name="connsiteX1-551" fmla="*/ 33133 w 1619750"/>
                <a:gd name="connsiteY1-552" fmla="*/ 460807 h 1163027"/>
                <a:gd name="connsiteX2-553" fmla="*/ 150070 w 1619750"/>
                <a:gd name="connsiteY2-554" fmla="*/ 224419 h 1163027"/>
                <a:gd name="connsiteX3-555" fmla="*/ 293870 w 1619750"/>
                <a:gd name="connsiteY3-556" fmla="*/ 118872 h 1163027"/>
                <a:gd name="connsiteX4-557" fmla="*/ 485894 w 1619750"/>
                <a:gd name="connsiteY4-558" fmla="*/ 9144 h 1163027"/>
                <a:gd name="connsiteX5-559" fmla="*/ 879086 w 1619750"/>
                <a:gd name="connsiteY5-560" fmla="*/ 0 h 1163027"/>
                <a:gd name="connsiteX6-561" fmla="*/ 1199126 w 1619750"/>
                <a:gd name="connsiteY6-562" fmla="*/ 73152 h 1163027"/>
                <a:gd name="connsiteX7-563" fmla="*/ 1436870 w 1619750"/>
                <a:gd name="connsiteY7-564" fmla="*/ 237744 h 1163027"/>
                <a:gd name="connsiteX8-565" fmla="*/ 1601462 w 1619750"/>
                <a:gd name="connsiteY8-566" fmla="*/ 594360 h 1163027"/>
                <a:gd name="connsiteX9-567" fmla="*/ 1619750 w 1619750"/>
                <a:gd name="connsiteY9-568" fmla="*/ 1005840 h 1163027"/>
                <a:gd name="connsiteX10-569" fmla="*/ 1491734 w 1619750"/>
                <a:gd name="connsiteY10-570" fmla="*/ 1133856 h 1163027"/>
                <a:gd name="connsiteX11-571" fmla="*/ 1427726 w 1619750"/>
                <a:gd name="connsiteY11-572" fmla="*/ 914400 h 1163027"/>
                <a:gd name="connsiteX12-573" fmla="*/ 1400294 w 1619750"/>
                <a:gd name="connsiteY12-574" fmla="*/ 649224 h 1163027"/>
                <a:gd name="connsiteX13-575" fmla="*/ 1400294 w 1619750"/>
                <a:gd name="connsiteY13-576" fmla="*/ 566928 h 1163027"/>
                <a:gd name="connsiteX14-577" fmla="*/ 1400294 w 1619750"/>
                <a:gd name="connsiteY14-578" fmla="*/ 566928 h 1163027"/>
                <a:gd name="connsiteX15-579" fmla="*/ 1144262 w 1619750"/>
                <a:gd name="connsiteY15-580" fmla="*/ 749808 h 1163027"/>
                <a:gd name="connsiteX16-581" fmla="*/ 924806 w 1619750"/>
                <a:gd name="connsiteY16-582" fmla="*/ 813816 h 1163027"/>
                <a:gd name="connsiteX17-583" fmla="*/ 604766 w 1619750"/>
                <a:gd name="connsiteY17-584" fmla="*/ 813816 h 1163027"/>
                <a:gd name="connsiteX18-585" fmla="*/ 376166 w 1619750"/>
                <a:gd name="connsiteY18-586" fmla="*/ 768096 h 1163027"/>
                <a:gd name="connsiteX19-587" fmla="*/ 239006 w 1619750"/>
                <a:gd name="connsiteY19-588" fmla="*/ 722376 h 1163027"/>
                <a:gd name="connsiteX20-589" fmla="*/ 239006 w 1619750"/>
                <a:gd name="connsiteY20-590" fmla="*/ 722376 h 1163027"/>
                <a:gd name="connsiteX21-591" fmla="*/ 204016 w 1619750"/>
                <a:gd name="connsiteY21-592" fmla="*/ 955979 h 1163027"/>
                <a:gd name="connsiteX22-593" fmla="*/ 165854 w 1619750"/>
                <a:gd name="connsiteY22-594" fmla="*/ 1162415 h 1163027"/>
                <a:gd name="connsiteX23-595" fmla="*/ 9002 w 1619750"/>
                <a:gd name="connsiteY23-596" fmla="*/ 1016225 h 1163027"/>
                <a:gd name="connsiteX0-597" fmla="*/ 9002 w 1619750"/>
                <a:gd name="connsiteY0-598" fmla="*/ 1023344 h 1170146"/>
                <a:gd name="connsiteX1-599" fmla="*/ 33133 w 1619750"/>
                <a:gd name="connsiteY1-600" fmla="*/ 467926 h 1170146"/>
                <a:gd name="connsiteX2-601" fmla="*/ 150070 w 1619750"/>
                <a:gd name="connsiteY2-602" fmla="*/ 231538 h 1170146"/>
                <a:gd name="connsiteX3-603" fmla="*/ 293870 w 1619750"/>
                <a:gd name="connsiteY3-604" fmla="*/ 125991 h 1170146"/>
                <a:gd name="connsiteX4-605" fmla="*/ 485894 w 1619750"/>
                <a:gd name="connsiteY4-606" fmla="*/ 16263 h 1170146"/>
                <a:gd name="connsiteX5-607" fmla="*/ 879086 w 1619750"/>
                <a:gd name="connsiteY5-608" fmla="*/ 7119 h 1170146"/>
                <a:gd name="connsiteX6-609" fmla="*/ 1199126 w 1619750"/>
                <a:gd name="connsiteY6-610" fmla="*/ 80271 h 1170146"/>
                <a:gd name="connsiteX7-611" fmla="*/ 1436870 w 1619750"/>
                <a:gd name="connsiteY7-612" fmla="*/ 244863 h 1170146"/>
                <a:gd name="connsiteX8-613" fmla="*/ 1601462 w 1619750"/>
                <a:gd name="connsiteY8-614" fmla="*/ 601479 h 1170146"/>
                <a:gd name="connsiteX9-615" fmla="*/ 1619750 w 1619750"/>
                <a:gd name="connsiteY9-616" fmla="*/ 1012959 h 1170146"/>
                <a:gd name="connsiteX10-617" fmla="*/ 1491734 w 1619750"/>
                <a:gd name="connsiteY10-618" fmla="*/ 1140975 h 1170146"/>
                <a:gd name="connsiteX11-619" fmla="*/ 1427726 w 1619750"/>
                <a:gd name="connsiteY11-620" fmla="*/ 921519 h 1170146"/>
                <a:gd name="connsiteX12-621" fmla="*/ 1400294 w 1619750"/>
                <a:gd name="connsiteY12-622" fmla="*/ 656343 h 1170146"/>
                <a:gd name="connsiteX13-623" fmla="*/ 1400294 w 1619750"/>
                <a:gd name="connsiteY13-624" fmla="*/ 574047 h 1170146"/>
                <a:gd name="connsiteX14-625" fmla="*/ 1400294 w 1619750"/>
                <a:gd name="connsiteY14-626" fmla="*/ 574047 h 1170146"/>
                <a:gd name="connsiteX15-627" fmla="*/ 1144262 w 1619750"/>
                <a:gd name="connsiteY15-628" fmla="*/ 756927 h 1170146"/>
                <a:gd name="connsiteX16-629" fmla="*/ 924806 w 1619750"/>
                <a:gd name="connsiteY16-630" fmla="*/ 820935 h 1170146"/>
                <a:gd name="connsiteX17-631" fmla="*/ 604766 w 1619750"/>
                <a:gd name="connsiteY17-632" fmla="*/ 820935 h 1170146"/>
                <a:gd name="connsiteX18-633" fmla="*/ 376166 w 1619750"/>
                <a:gd name="connsiteY18-634" fmla="*/ 775215 h 1170146"/>
                <a:gd name="connsiteX19-635" fmla="*/ 239006 w 1619750"/>
                <a:gd name="connsiteY19-636" fmla="*/ 729495 h 1170146"/>
                <a:gd name="connsiteX20-637" fmla="*/ 239006 w 1619750"/>
                <a:gd name="connsiteY20-638" fmla="*/ 729495 h 1170146"/>
                <a:gd name="connsiteX21-639" fmla="*/ 204016 w 1619750"/>
                <a:gd name="connsiteY21-640" fmla="*/ 963098 h 1170146"/>
                <a:gd name="connsiteX22-641" fmla="*/ 165854 w 1619750"/>
                <a:gd name="connsiteY22-642" fmla="*/ 1169534 h 1170146"/>
                <a:gd name="connsiteX23-643" fmla="*/ 9002 w 1619750"/>
                <a:gd name="connsiteY23-644" fmla="*/ 1023344 h 1170146"/>
                <a:gd name="connsiteX0-645" fmla="*/ 9002 w 1619750"/>
                <a:gd name="connsiteY0-646" fmla="*/ 1023344 h 1170146"/>
                <a:gd name="connsiteX1-647" fmla="*/ 33133 w 1619750"/>
                <a:gd name="connsiteY1-648" fmla="*/ 467926 h 1170146"/>
                <a:gd name="connsiteX2-649" fmla="*/ 150070 w 1619750"/>
                <a:gd name="connsiteY2-650" fmla="*/ 231538 h 1170146"/>
                <a:gd name="connsiteX3-651" fmla="*/ 287495 w 1619750"/>
                <a:gd name="connsiteY3-652" fmla="*/ 99800 h 1170146"/>
                <a:gd name="connsiteX4-653" fmla="*/ 485894 w 1619750"/>
                <a:gd name="connsiteY4-654" fmla="*/ 16263 h 1170146"/>
                <a:gd name="connsiteX5-655" fmla="*/ 879086 w 1619750"/>
                <a:gd name="connsiteY5-656" fmla="*/ 7119 h 1170146"/>
                <a:gd name="connsiteX6-657" fmla="*/ 1199126 w 1619750"/>
                <a:gd name="connsiteY6-658" fmla="*/ 80271 h 1170146"/>
                <a:gd name="connsiteX7-659" fmla="*/ 1436870 w 1619750"/>
                <a:gd name="connsiteY7-660" fmla="*/ 244863 h 1170146"/>
                <a:gd name="connsiteX8-661" fmla="*/ 1601462 w 1619750"/>
                <a:gd name="connsiteY8-662" fmla="*/ 601479 h 1170146"/>
                <a:gd name="connsiteX9-663" fmla="*/ 1619750 w 1619750"/>
                <a:gd name="connsiteY9-664" fmla="*/ 1012959 h 1170146"/>
                <a:gd name="connsiteX10-665" fmla="*/ 1491734 w 1619750"/>
                <a:gd name="connsiteY10-666" fmla="*/ 1140975 h 1170146"/>
                <a:gd name="connsiteX11-667" fmla="*/ 1427726 w 1619750"/>
                <a:gd name="connsiteY11-668" fmla="*/ 921519 h 1170146"/>
                <a:gd name="connsiteX12-669" fmla="*/ 1400294 w 1619750"/>
                <a:gd name="connsiteY12-670" fmla="*/ 656343 h 1170146"/>
                <a:gd name="connsiteX13-671" fmla="*/ 1400294 w 1619750"/>
                <a:gd name="connsiteY13-672" fmla="*/ 574047 h 1170146"/>
                <a:gd name="connsiteX14-673" fmla="*/ 1400294 w 1619750"/>
                <a:gd name="connsiteY14-674" fmla="*/ 574047 h 1170146"/>
                <a:gd name="connsiteX15-675" fmla="*/ 1144262 w 1619750"/>
                <a:gd name="connsiteY15-676" fmla="*/ 756927 h 1170146"/>
                <a:gd name="connsiteX16-677" fmla="*/ 924806 w 1619750"/>
                <a:gd name="connsiteY16-678" fmla="*/ 820935 h 1170146"/>
                <a:gd name="connsiteX17-679" fmla="*/ 604766 w 1619750"/>
                <a:gd name="connsiteY17-680" fmla="*/ 820935 h 1170146"/>
                <a:gd name="connsiteX18-681" fmla="*/ 376166 w 1619750"/>
                <a:gd name="connsiteY18-682" fmla="*/ 775215 h 1170146"/>
                <a:gd name="connsiteX19-683" fmla="*/ 239006 w 1619750"/>
                <a:gd name="connsiteY19-684" fmla="*/ 729495 h 1170146"/>
                <a:gd name="connsiteX20-685" fmla="*/ 239006 w 1619750"/>
                <a:gd name="connsiteY20-686" fmla="*/ 729495 h 1170146"/>
                <a:gd name="connsiteX21-687" fmla="*/ 204016 w 1619750"/>
                <a:gd name="connsiteY21-688" fmla="*/ 963098 h 1170146"/>
                <a:gd name="connsiteX22-689" fmla="*/ 165854 w 1619750"/>
                <a:gd name="connsiteY22-690" fmla="*/ 1169534 h 1170146"/>
                <a:gd name="connsiteX23-691" fmla="*/ 9002 w 1619750"/>
                <a:gd name="connsiteY23-692" fmla="*/ 1023344 h 1170146"/>
                <a:gd name="connsiteX0-693" fmla="*/ 9002 w 1619750"/>
                <a:gd name="connsiteY0-694" fmla="*/ 1023344 h 1170146"/>
                <a:gd name="connsiteX1-695" fmla="*/ 33133 w 1619750"/>
                <a:gd name="connsiteY1-696" fmla="*/ 467926 h 1170146"/>
                <a:gd name="connsiteX2-697" fmla="*/ 150070 w 1619750"/>
                <a:gd name="connsiteY2-698" fmla="*/ 231538 h 1170146"/>
                <a:gd name="connsiteX3-699" fmla="*/ 287495 w 1619750"/>
                <a:gd name="connsiteY3-700" fmla="*/ 99800 h 1170146"/>
                <a:gd name="connsiteX4-701" fmla="*/ 485894 w 1619750"/>
                <a:gd name="connsiteY4-702" fmla="*/ 16263 h 1170146"/>
                <a:gd name="connsiteX5-703" fmla="*/ 879086 w 1619750"/>
                <a:gd name="connsiteY5-704" fmla="*/ 7119 h 1170146"/>
                <a:gd name="connsiteX6-705" fmla="*/ 1199126 w 1619750"/>
                <a:gd name="connsiteY6-706" fmla="*/ 80271 h 1170146"/>
                <a:gd name="connsiteX7-707" fmla="*/ 1436870 w 1619750"/>
                <a:gd name="connsiteY7-708" fmla="*/ 244863 h 1170146"/>
                <a:gd name="connsiteX8-709" fmla="*/ 1601462 w 1619750"/>
                <a:gd name="connsiteY8-710" fmla="*/ 601479 h 1170146"/>
                <a:gd name="connsiteX9-711" fmla="*/ 1619750 w 1619750"/>
                <a:gd name="connsiteY9-712" fmla="*/ 1012959 h 1170146"/>
                <a:gd name="connsiteX10-713" fmla="*/ 1491734 w 1619750"/>
                <a:gd name="connsiteY10-714" fmla="*/ 1140975 h 1170146"/>
                <a:gd name="connsiteX11-715" fmla="*/ 1427726 w 1619750"/>
                <a:gd name="connsiteY11-716" fmla="*/ 921519 h 1170146"/>
                <a:gd name="connsiteX12-717" fmla="*/ 1400294 w 1619750"/>
                <a:gd name="connsiteY12-718" fmla="*/ 656343 h 1170146"/>
                <a:gd name="connsiteX13-719" fmla="*/ 1400294 w 1619750"/>
                <a:gd name="connsiteY13-720" fmla="*/ 574047 h 1170146"/>
                <a:gd name="connsiteX14-721" fmla="*/ 1400294 w 1619750"/>
                <a:gd name="connsiteY14-722" fmla="*/ 574047 h 1170146"/>
                <a:gd name="connsiteX15-723" fmla="*/ 1144262 w 1619750"/>
                <a:gd name="connsiteY15-724" fmla="*/ 756927 h 1170146"/>
                <a:gd name="connsiteX16-725" fmla="*/ 924806 w 1619750"/>
                <a:gd name="connsiteY16-726" fmla="*/ 820935 h 1170146"/>
                <a:gd name="connsiteX17-727" fmla="*/ 604766 w 1619750"/>
                <a:gd name="connsiteY17-728" fmla="*/ 820935 h 1170146"/>
                <a:gd name="connsiteX18-729" fmla="*/ 376166 w 1619750"/>
                <a:gd name="connsiteY18-730" fmla="*/ 775215 h 1170146"/>
                <a:gd name="connsiteX19-731" fmla="*/ 239006 w 1619750"/>
                <a:gd name="connsiteY19-732" fmla="*/ 729495 h 1170146"/>
                <a:gd name="connsiteX20-733" fmla="*/ 239006 w 1619750"/>
                <a:gd name="connsiteY20-734" fmla="*/ 729495 h 1170146"/>
                <a:gd name="connsiteX21-735" fmla="*/ 204016 w 1619750"/>
                <a:gd name="connsiteY21-736" fmla="*/ 963098 h 1170146"/>
                <a:gd name="connsiteX22-737" fmla="*/ 165854 w 1619750"/>
                <a:gd name="connsiteY22-738" fmla="*/ 1169534 h 1170146"/>
                <a:gd name="connsiteX23-739" fmla="*/ 9002 w 1619750"/>
                <a:gd name="connsiteY23-740" fmla="*/ 1023344 h 1170146"/>
                <a:gd name="connsiteX0-741" fmla="*/ 9002 w 1619750"/>
                <a:gd name="connsiteY0-742" fmla="*/ 1023344 h 1170146"/>
                <a:gd name="connsiteX1-743" fmla="*/ 33133 w 1619750"/>
                <a:gd name="connsiteY1-744" fmla="*/ 467926 h 1170146"/>
                <a:gd name="connsiteX2-745" fmla="*/ 150070 w 1619750"/>
                <a:gd name="connsiteY2-746" fmla="*/ 231538 h 1170146"/>
                <a:gd name="connsiteX3-747" fmla="*/ 287495 w 1619750"/>
                <a:gd name="connsiteY3-748" fmla="*/ 99800 h 1170146"/>
                <a:gd name="connsiteX4-749" fmla="*/ 485894 w 1619750"/>
                <a:gd name="connsiteY4-750" fmla="*/ 16263 h 1170146"/>
                <a:gd name="connsiteX5-751" fmla="*/ 879086 w 1619750"/>
                <a:gd name="connsiteY5-752" fmla="*/ 7119 h 1170146"/>
                <a:gd name="connsiteX6-753" fmla="*/ 1199126 w 1619750"/>
                <a:gd name="connsiteY6-754" fmla="*/ 80271 h 1170146"/>
                <a:gd name="connsiteX7-755" fmla="*/ 1436870 w 1619750"/>
                <a:gd name="connsiteY7-756" fmla="*/ 244863 h 1170146"/>
                <a:gd name="connsiteX8-757" fmla="*/ 1601462 w 1619750"/>
                <a:gd name="connsiteY8-758" fmla="*/ 601479 h 1170146"/>
                <a:gd name="connsiteX9-759" fmla="*/ 1619750 w 1619750"/>
                <a:gd name="connsiteY9-760" fmla="*/ 1012959 h 1170146"/>
                <a:gd name="connsiteX10-761" fmla="*/ 1491734 w 1619750"/>
                <a:gd name="connsiteY10-762" fmla="*/ 1140975 h 1170146"/>
                <a:gd name="connsiteX11-763" fmla="*/ 1427726 w 1619750"/>
                <a:gd name="connsiteY11-764" fmla="*/ 921519 h 1170146"/>
                <a:gd name="connsiteX12-765" fmla="*/ 1400294 w 1619750"/>
                <a:gd name="connsiteY12-766" fmla="*/ 656343 h 1170146"/>
                <a:gd name="connsiteX13-767" fmla="*/ 1400294 w 1619750"/>
                <a:gd name="connsiteY13-768" fmla="*/ 574047 h 1170146"/>
                <a:gd name="connsiteX14-769" fmla="*/ 1400294 w 1619750"/>
                <a:gd name="connsiteY14-770" fmla="*/ 574047 h 1170146"/>
                <a:gd name="connsiteX15-771" fmla="*/ 1144262 w 1619750"/>
                <a:gd name="connsiteY15-772" fmla="*/ 756927 h 1170146"/>
                <a:gd name="connsiteX16-773" fmla="*/ 924806 w 1619750"/>
                <a:gd name="connsiteY16-774" fmla="*/ 820935 h 1170146"/>
                <a:gd name="connsiteX17-775" fmla="*/ 604766 w 1619750"/>
                <a:gd name="connsiteY17-776" fmla="*/ 820935 h 1170146"/>
                <a:gd name="connsiteX18-777" fmla="*/ 376166 w 1619750"/>
                <a:gd name="connsiteY18-778" fmla="*/ 775215 h 1170146"/>
                <a:gd name="connsiteX19-779" fmla="*/ 239006 w 1619750"/>
                <a:gd name="connsiteY19-780" fmla="*/ 729495 h 1170146"/>
                <a:gd name="connsiteX20-781" fmla="*/ 239006 w 1619750"/>
                <a:gd name="connsiteY20-782" fmla="*/ 729495 h 1170146"/>
                <a:gd name="connsiteX21-783" fmla="*/ 204016 w 1619750"/>
                <a:gd name="connsiteY21-784" fmla="*/ 963098 h 1170146"/>
                <a:gd name="connsiteX22-785" fmla="*/ 165854 w 1619750"/>
                <a:gd name="connsiteY22-786" fmla="*/ 1169534 h 1170146"/>
                <a:gd name="connsiteX23-787" fmla="*/ 9002 w 1619750"/>
                <a:gd name="connsiteY23-788" fmla="*/ 1023344 h 1170146"/>
                <a:gd name="connsiteX0-789" fmla="*/ 9002 w 1619750"/>
                <a:gd name="connsiteY0-790" fmla="*/ 1023344 h 1170146"/>
                <a:gd name="connsiteX1-791" fmla="*/ 33133 w 1619750"/>
                <a:gd name="connsiteY1-792" fmla="*/ 467926 h 1170146"/>
                <a:gd name="connsiteX2-793" fmla="*/ 150070 w 1619750"/>
                <a:gd name="connsiteY2-794" fmla="*/ 231538 h 1170146"/>
                <a:gd name="connsiteX3-795" fmla="*/ 287495 w 1619750"/>
                <a:gd name="connsiteY3-796" fmla="*/ 99800 h 1170146"/>
                <a:gd name="connsiteX4-797" fmla="*/ 485894 w 1619750"/>
                <a:gd name="connsiteY4-798" fmla="*/ 16263 h 1170146"/>
                <a:gd name="connsiteX5-799" fmla="*/ 879086 w 1619750"/>
                <a:gd name="connsiteY5-800" fmla="*/ 7119 h 1170146"/>
                <a:gd name="connsiteX6-801" fmla="*/ 1199126 w 1619750"/>
                <a:gd name="connsiteY6-802" fmla="*/ 80271 h 1170146"/>
                <a:gd name="connsiteX7-803" fmla="*/ 1436870 w 1619750"/>
                <a:gd name="connsiteY7-804" fmla="*/ 244863 h 1170146"/>
                <a:gd name="connsiteX8-805" fmla="*/ 1601462 w 1619750"/>
                <a:gd name="connsiteY8-806" fmla="*/ 601479 h 1170146"/>
                <a:gd name="connsiteX9-807" fmla="*/ 1619750 w 1619750"/>
                <a:gd name="connsiteY9-808" fmla="*/ 1012959 h 1170146"/>
                <a:gd name="connsiteX10-809" fmla="*/ 1491734 w 1619750"/>
                <a:gd name="connsiteY10-810" fmla="*/ 1140975 h 1170146"/>
                <a:gd name="connsiteX11-811" fmla="*/ 1427726 w 1619750"/>
                <a:gd name="connsiteY11-812" fmla="*/ 921519 h 1170146"/>
                <a:gd name="connsiteX12-813" fmla="*/ 1400294 w 1619750"/>
                <a:gd name="connsiteY12-814" fmla="*/ 656343 h 1170146"/>
                <a:gd name="connsiteX13-815" fmla="*/ 1400294 w 1619750"/>
                <a:gd name="connsiteY13-816" fmla="*/ 574047 h 1170146"/>
                <a:gd name="connsiteX14-817" fmla="*/ 1400294 w 1619750"/>
                <a:gd name="connsiteY14-818" fmla="*/ 574047 h 1170146"/>
                <a:gd name="connsiteX15-819" fmla="*/ 1144262 w 1619750"/>
                <a:gd name="connsiteY15-820" fmla="*/ 756927 h 1170146"/>
                <a:gd name="connsiteX16-821" fmla="*/ 924806 w 1619750"/>
                <a:gd name="connsiteY16-822" fmla="*/ 820935 h 1170146"/>
                <a:gd name="connsiteX17-823" fmla="*/ 604766 w 1619750"/>
                <a:gd name="connsiteY17-824" fmla="*/ 820935 h 1170146"/>
                <a:gd name="connsiteX18-825" fmla="*/ 376166 w 1619750"/>
                <a:gd name="connsiteY18-826" fmla="*/ 775215 h 1170146"/>
                <a:gd name="connsiteX19-827" fmla="*/ 239006 w 1619750"/>
                <a:gd name="connsiteY19-828" fmla="*/ 729495 h 1170146"/>
                <a:gd name="connsiteX20-829" fmla="*/ 239006 w 1619750"/>
                <a:gd name="connsiteY20-830" fmla="*/ 729495 h 1170146"/>
                <a:gd name="connsiteX21-831" fmla="*/ 204016 w 1619750"/>
                <a:gd name="connsiteY21-832" fmla="*/ 963098 h 1170146"/>
                <a:gd name="connsiteX22-833" fmla="*/ 165854 w 1619750"/>
                <a:gd name="connsiteY22-834" fmla="*/ 1169534 h 1170146"/>
                <a:gd name="connsiteX23-835" fmla="*/ 9002 w 1619750"/>
                <a:gd name="connsiteY23-836" fmla="*/ 1023344 h 1170146"/>
                <a:gd name="connsiteX0-837" fmla="*/ 9002 w 1619750"/>
                <a:gd name="connsiteY0-838" fmla="*/ 1023344 h 1170146"/>
                <a:gd name="connsiteX1-839" fmla="*/ 33133 w 1619750"/>
                <a:gd name="connsiteY1-840" fmla="*/ 467926 h 1170146"/>
                <a:gd name="connsiteX2-841" fmla="*/ 150070 w 1619750"/>
                <a:gd name="connsiteY2-842" fmla="*/ 231538 h 1170146"/>
                <a:gd name="connsiteX3-843" fmla="*/ 287495 w 1619750"/>
                <a:gd name="connsiteY3-844" fmla="*/ 99800 h 1170146"/>
                <a:gd name="connsiteX4-845" fmla="*/ 485894 w 1619750"/>
                <a:gd name="connsiteY4-846" fmla="*/ 16263 h 1170146"/>
                <a:gd name="connsiteX5-847" fmla="*/ 879086 w 1619750"/>
                <a:gd name="connsiteY5-848" fmla="*/ 7119 h 1170146"/>
                <a:gd name="connsiteX6-849" fmla="*/ 1199126 w 1619750"/>
                <a:gd name="connsiteY6-850" fmla="*/ 80271 h 1170146"/>
                <a:gd name="connsiteX7-851" fmla="*/ 1436870 w 1619750"/>
                <a:gd name="connsiteY7-852" fmla="*/ 244863 h 1170146"/>
                <a:gd name="connsiteX8-853" fmla="*/ 1601462 w 1619750"/>
                <a:gd name="connsiteY8-854" fmla="*/ 601479 h 1170146"/>
                <a:gd name="connsiteX9-855" fmla="*/ 1619750 w 1619750"/>
                <a:gd name="connsiteY9-856" fmla="*/ 1012959 h 1170146"/>
                <a:gd name="connsiteX10-857" fmla="*/ 1491734 w 1619750"/>
                <a:gd name="connsiteY10-858" fmla="*/ 1140975 h 1170146"/>
                <a:gd name="connsiteX11-859" fmla="*/ 1427726 w 1619750"/>
                <a:gd name="connsiteY11-860" fmla="*/ 921519 h 1170146"/>
                <a:gd name="connsiteX12-861" fmla="*/ 1400294 w 1619750"/>
                <a:gd name="connsiteY12-862" fmla="*/ 656343 h 1170146"/>
                <a:gd name="connsiteX13-863" fmla="*/ 1400294 w 1619750"/>
                <a:gd name="connsiteY13-864" fmla="*/ 574047 h 1170146"/>
                <a:gd name="connsiteX14-865" fmla="*/ 1400294 w 1619750"/>
                <a:gd name="connsiteY14-866" fmla="*/ 574047 h 1170146"/>
                <a:gd name="connsiteX15-867" fmla="*/ 1144262 w 1619750"/>
                <a:gd name="connsiteY15-868" fmla="*/ 756927 h 1170146"/>
                <a:gd name="connsiteX16-869" fmla="*/ 924806 w 1619750"/>
                <a:gd name="connsiteY16-870" fmla="*/ 820935 h 1170146"/>
                <a:gd name="connsiteX17-871" fmla="*/ 604766 w 1619750"/>
                <a:gd name="connsiteY17-872" fmla="*/ 820935 h 1170146"/>
                <a:gd name="connsiteX18-873" fmla="*/ 376166 w 1619750"/>
                <a:gd name="connsiteY18-874" fmla="*/ 775215 h 1170146"/>
                <a:gd name="connsiteX19-875" fmla="*/ 239006 w 1619750"/>
                <a:gd name="connsiteY19-876" fmla="*/ 729495 h 1170146"/>
                <a:gd name="connsiteX20-877" fmla="*/ 239006 w 1619750"/>
                <a:gd name="connsiteY20-878" fmla="*/ 729495 h 1170146"/>
                <a:gd name="connsiteX21-879" fmla="*/ 204016 w 1619750"/>
                <a:gd name="connsiteY21-880" fmla="*/ 963098 h 1170146"/>
                <a:gd name="connsiteX22-881" fmla="*/ 165854 w 1619750"/>
                <a:gd name="connsiteY22-882" fmla="*/ 1169534 h 1170146"/>
                <a:gd name="connsiteX23-883" fmla="*/ 9002 w 1619750"/>
                <a:gd name="connsiteY23-884" fmla="*/ 1023344 h 1170146"/>
                <a:gd name="connsiteX0-885" fmla="*/ 9002 w 1619750"/>
                <a:gd name="connsiteY0-886" fmla="*/ 1023344 h 1170146"/>
                <a:gd name="connsiteX1-887" fmla="*/ 33133 w 1619750"/>
                <a:gd name="connsiteY1-888" fmla="*/ 467926 h 1170146"/>
                <a:gd name="connsiteX2-889" fmla="*/ 150070 w 1619750"/>
                <a:gd name="connsiteY2-890" fmla="*/ 231538 h 1170146"/>
                <a:gd name="connsiteX3-891" fmla="*/ 287495 w 1619750"/>
                <a:gd name="connsiteY3-892" fmla="*/ 99800 h 1170146"/>
                <a:gd name="connsiteX4-893" fmla="*/ 485894 w 1619750"/>
                <a:gd name="connsiteY4-894" fmla="*/ 16263 h 1170146"/>
                <a:gd name="connsiteX5-895" fmla="*/ 879086 w 1619750"/>
                <a:gd name="connsiteY5-896" fmla="*/ 7119 h 1170146"/>
                <a:gd name="connsiteX6-897" fmla="*/ 1199126 w 1619750"/>
                <a:gd name="connsiteY6-898" fmla="*/ 80271 h 1170146"/>
                <a:gd name="connsiteX7-899" fmla="*/ 1436870 w 1619750"/>
                <a:gd name="connsiteY7-900" fmla="*/ 244863 h 1170146"/>
                <a:gd name="connsiteX8-901" fmla="*/ 1601462 w 1619750"/>
                <a:gd name="connsiteY8-902" fmla="*/ 601479 h 1170146"/>
                <a:gd name="connsiteX9-903" fmla="*/ 1619750 w 1619750"/>
                <a:gd name="connsiteY9-904" fmla="*/ 1012959 h 1170146"/>
                <a:gd name="connsiteX10-905" fmla="*/ 1491734 w 1619750"/>
                <a:gd name="connsiteY10-906" fmla="*/ 1140975 h 1170146"/>
                <a:gd name="connsiteX11-907" fmla="*/ 1427726 w 1619750"/>
                <a:gd name="connsiteY11-908" fmla="*/ 921519 h 1170146"/>
                <a:gd name="connsiteX12-909" fmla="*/ 1400294 w 1619750"/>
                <a:gd name="connsiteY12-910" fmla="*/ 656343 h 1170146"/>
                <a:gd name="connsiteX13-911" fmla="*/ 1400294 w 1619750"/>
                <a:gd name="connsiteY13-912" fmla="*/ 574047 h 1170146"/>
                <a:gd name="connsiteX14-913" fmla="*/ 1400294 w 1619750"/>
                <a:gd name="connsiteY14-914" fmla="*/ 574047 h 1170146"/>
                <a:gd name="connsiteX15-915" fmla="*/ 1144262 w 1619750"/>
                <a:gd name="connsiteY15-916" fmla="*/ 756927 h 1170146"/>
                <a:gd name="connsiteX16-917" fmla="*/ 924806 w 1619750"/>
                <a:gd name="connsiteY16-918" fmla="*/ 820935 h 1170146"/>
                <a:gd name="connsiteX17-919" fmla="*/ 604766 w 1619750"/>
                <a:gd name="connsiteY17-920" fmla="*/ 820935 h 1170146"/>
                <a:gd name="connsiteX18-921" fmla="*/ 376166 w 1619750"/>
                <a:gd name="connsiteY18-922" fmla="*/ 775215 h 1170146"/>
                <a:gd name="connsiteX19-923" fmla="*/ 239006 w 1619750"/>
                <a:gd name="connsiteY19-924" fmla="*/ 729495 h 1170146"/>
                <a:gd name="connsiteX20-925" fmla="*/ 239006 w 1619750"/>
                <a:gd name="connsiteY20-926" fmla="*/ 729495 h 1170146"/>
                <a:gd name="connsiteX21-927" fmla="*/ 204016 w 1619750"/>
                <a:gd name="connsiteY21-928" fmla="*/ 963098 h 1170146"/>
                <a:gd name="connsiteX22-929" fmla="*/ 165854 w 1619750"/>
                <a:gd name="connsiteY22-930" fmla="*/ 1169534 h 1170146"/>
                <a:gd name="connsiteX23-931" fmla="*/ 9002 w 1619750"/>
                <a:gd name="connsiteY23-932" fmla="*/ 1023344 h 1170146"/>
                <a:gd name="connsiteX0-933" fmla="*/ 9002 w 1619750"/>
                <a:gd name="connsiteY0-934" fmla="*/ 1023344 h 1170146"/>
                <a:gd name="connsiteX1-935" fmla="*/ 33133 w 1619750"/>
                <a:gd name="connsiteY1-936" fmla="*/ 467926 h 1170146"/>
                <a:gd name="connsiteX2-937" fmla="*/ 150070 w 1619750"/>
                <a:gd name="connsiteY2-938" fmla="*/ 231538 h 1170146"/>
                <a:gd name="connsiteX3-939" fmla="*/ 287495 w 1619750"/>
                <a:gd name="connsiteY3-940" fmla="*/ 99800 h 1170146"/>
                <a:gd name="connsiteX4-941" fmla="*/ 485894 w 1619750"/>
                <a:gd name="connsiteY4-942" fmla="*/ 16263 h 1170146"/>
                <a:gd name="connsiteX5-943" fmla="*/ 879086 w 1619750"/>
                <a:gd name="connsiteY5-944" fmla="*/ 7119 h 1170146"/>
                <a:gd name="connsiteX6-945" fmla="*/ 1199126 w 1619750"/>
                <a:gd name="connsiteY6-946" fmla="*/ 80271 h 1170146"/>
                <a:gd name="connsiteX7-947" fmla="*/ 1436870 w 1619750"/>
                <a:gd name="connsiteY7-948" fmla="*/ 244863 h 1170146"/>
                <a:gd name="connsiteX8-949" fmla="*/ 1601462 w 1619750"/>
                <a:gd name="connsiteY8-950" fmla="*/ 601479 h 1170146"/>
                <a:gd name="connsiteX9-951" fmla="*/ 1619750 w 1619750"/>
                <a:gd name="connsiteY9-952" fmla="*/ 1012959 h 1170146"/>
                <a:gd name="connsiteX10-953" fmla="*/ 1491734 w 1619750"/>
                <a:gd name="connsiteY10-954" fmla="*/ 1140975 h 1170146"/>
                <a:gd name="connsiteX11-955" fmla="*/ 1427726 w 1619750"/>
                <a:gd name="connsiteY11-956" fmla="*/ 921519 h 1170146"/>
                <a:gd name="connsiteX12-957" fmla="*/ 1400294 w 1619750"/>
                <a:gd name="connsiteY12-958" fmla="*/ 656343 h 1170146"/>
                <a:gd name="connsiteX13-959" fmla="*/ 1400294 w 1619750"/>
                <a:gd name="connsiteY13-960" fmla="*/ 574047 h 1170146"/>
                <a:gd name="connsiteX14-961" fmla="*/ 1400294 w 1619750"/>
                <a:gd name="connsiteY14-962" fmla="*/ 574047 h 1170146"/>
                <a:gd name="connsiteX15-963" fmla="*/ 1144262 w 1619750"/>
                <a:gd name="connsiteY15-964" fmla="*/ 756927 h 1170146"/>
                <a:gd name="connsiteX16-965" fmla="*/ 924806 w 1619750"/>
                <a:gd name="connsiteY16-966" fmla="*/ 820935 h 1170146"/>
                <a:gd name="connsiteX17-967" fmla="*/ 604766 w 1619750"/>
                <a:gd name="connsiteY17-968" fmla="*/ 820935 h 1170146"/>
                <a:gd name="connsiteX18-969" fmla="*/ 376166 w 1619750"/>
                <a:gd name="connsiteY18-970" fmla="*/ 775215 h 1170146"/>
                <a:gd name="connsiteX19-971" fmla="*/ 239006 w 1619750"/>
                <a:gd name="connsiteY19-972" fmla="*/ 729495 h 1170146"/>
                <a:gd name="connsiteX20-973" fmla="*/ 239006 w 1619750"/>
                <a:gd name="connsiteY20-974" fmla="*/ 729495 h 1170146"/>
                <a:gd name="connsiteX21-975" fmla="*/ 204016 w 1619750"/>
                <a:gd name="connsiteY21-976" fmla="*/ 963098 h 1170146"/>
                <a:gd name="connsiteX22-977" fmla="*/ 165854 w 1619750"/>
                <a:gd name="connsiteY22-978" fmla="*/ 1169534 h 1170146"/>
                <a:gd name="connsiteX23-979" fmla="*/ 9002 w 1619750"/>
                <a:gd name="connsiteY23-980" fmla="*/ 1023344 h 1170146"/>
                <a:gd name="connsiteX0-981" fmla="*/ 9002 w 1619750"/>
                <a:gd name="connsiteY0-982" fmla="*/ 1023344 h 1170146"/>
                <a:gd name="connsiteX1-983" fmla="*/ 33133 w 1619750"/>
                <a:gd name="connsiteY1-984" fmla="*/ 467926 h 1170146"/>
                <a:gd name="connsiteX2-985" fmla="*/ 150070 w 1619750"/>
                <a:gd name="connsiteY2-986" fmla="*/ 231538 h 1170146"/>
                <a:gd name="connsiteX3-987" fmla="*/ 287495 w 1619750"/>
                <a:gd name="connsiteY3-988" fmla="*/ 99800 h 1170146"/>
                <a:gd name="connsiteX4-989" fmla="*/ 485894 w 1619750"/>
                <a:gd name="connsiteY4-990" fmla="*/ 16263 h 1170146"/>
                <a:gd name="connsiteX5-991" fmla="*/ 879086 w 1619750"/>
                <a:gd name="connsiteY5-992" fmla="*/ 7119 h 1170146"/>
                <a:gd name="connsiteX6-993" fmla="*/ 1199126 w 1619750"/>
                <a:gd name="connsiteY6-994" fmla="*/ 80271 h 1170146"/>
                <a:gd name="connsiteX7-995" fmla="*/ 1436870 w 1619750"/>
                <a:gd name="connsiteY7-996" fmla="*/ 244863 h 1170146"/>
                <a:gd name="connsiteX8-997" fmla="*/ 1601462 w 1619750"/>
                <a:gd name="connsiteY8-998" fmla="*/ 601479 h 1170146"/>
                <a:gd name="connsiteX9-999" fmla="*/ 1619750 w 1619750"/>
                <a:gd name="connsiteY9-1000" fmla="*/ 1012959 h 1170146"/>
                <a:gd name="connsiteX10-1001" fmla="*/ 1491734 w 1619750"/>
                <a:gd name="connsiteY10-1002" fmla="*/ 1140975 h 1170146"/>
                <a:gd name="connsiteX11-1003" fmla="*/ 1427726 w 1619750"/>
                <a:gd name="connsiteY11-1004" fmla="*/ 921519 h 1170146"/>
                <a:gd name="connsiteX12-1005" fmla="*/ 1400294 w 1619750"/>
                <a:gd name="connsiteY12-1006" fmla="*/ 656343 h 1170146"/>
                <a:gd name="connsiteX13-1007" fmla="*/ 1400294 w 1619750"/>
                <a:gd name="connsiteY13-1008" fmla="*/ 574047 h 1170146"/>
                <a:gd name="connsiteX14-1009" fmla="*/ 1400294 w 1619750"/>
                <a:gd name="connsiteY14-1010" fmla="*/ 574047 h 1170146"/>
                <a:gd name="connsiteX15-1011" fmla="*/ 1144262 w 1619750"/>
                <a:gd name="connsiteY15-1012" fmla="*/ 756927 h 1170146"/>
                <a:gd name="connsiteX16-1013" fmla="*/ 924806 w 1619750"/>
                <a:gd name="connsiteY16-1014" fmla="*/ 820935 h 1170146"/>
                <a:gd name="connsiteX17-1015" fmla="*/ 604766 w 1619750"/>
                <a:gd name="connsiteY17-1016" fmla="*/ 820935 h 1170146"/>
                <a:gd name="connsiteX18-1017" fmla="*/ 376166 w 1619750"/>
                <a:gd name="connsiteY18-1018" fmla="*/ 775215 h 1170146"/>
                <a:gd name="connsiteX19-1019" fmla="*/ 239006 w 1619750"/>
                <a:gd name="connsiteY19-1020" fmla="*/ 729495 h 1170146"/>
                <a:gd name="connsiteX20-1021" fmla="*/ 239006 w 1619750"/>
                <a:gd name="connsiteY20-1022" fmla="*/ 729495 h 1170146"/>
                <a:gd name="connsiteX21-1023" fmla="*/ 204016 w 1619750"/>
                <a:gd name="connsiteY21-1024" fmla="*/ 963098 h 1170146"/>
                <a:gd name="connsiteX22-1025" fmla="*/ 165854 w 1619750"/>
                <a:gd name="connsiteY22-1026" fmla="*/ 1169534 h 1170146"/>
                <a:gd name="connsiteX23-1027" fmla="*/ 9002 w 1619750"/>
                <a:gd name="connsiteY23-1028" fmla="*/ 1023344 h 1170146"/>
                <a:gd name="connsiteX0-1029" fmla="*/ 9002 w 1619750"/>
                <a:gd name="connsiteY0-1030" fmla="*/ 1023344 h 1170146"/>
                <a:gd name="connsiteX1-1031" fmla="*/ 33133 w 1619750"/>
                <a:gd name="connsiteY1-1032" fmla="*/ 467926 h 1170146"/>
                <a:gd name="connsiteX2-1033" fmla="*/ 150070 w 1619750"/>
                <a:gd name="connsiteY2-1034" fmla="*/ 231538 h 1170146"/>
                <a:gd name="connsiteX3-1035" fmla="*/ 287495 w 1619750"/>
                <a:gd name="connsiteY3-1036" fmla="*/ 99800 h 1170146"/>
                <a:gd name="connsiteX4-1037" fmla="*/ 485894 w 1619750"/>
                <a:gd name="connsiteY4-1038" fmla="*/ 16263 h 1170146"/>
                <a:gd name="connsiteX5-1039" fmla="*/ 879086 w 1619750"/>
                <a:gd name="connsiteY5-1040" fmla="*/ 7119 h 1170146"/>
                <a:gd name="connsiteX6-1041" fmla="*/ 1199126 w 1619750"/>
                <a:gd name="connsiteY6-1042" fmla="*/ 80271 h 1170146"/>
                <a:gd name="connsiteX7-1043" fmla="*/ 1436870 w 1619750"/>
                <a:gd name="connsiteY7-1044" fmla="*/ 244863 h 1170146"/>
                <a:gd name="connsiteX8-1045" fmla="*/ 1601462 w 1619750"/>
                <a:gd name="connsiteY8-1046" fmla="*/ 601479 h 1170146"/>
                <a:gd name="connsiteX9-1047" fmla="*/ 1619750 w 1619750"/>
                <a:gd name="connsiteY9-1048" fmla="*/ 1012959 h 1170146"/>
                <a:gd name="connsiteX10-1049" fmla="*/ 1491734 w 1619750"/>
                <a:gd name="connsiteY10-1050" fmla="*/ 1140975 h 1170146"/>
                <a:gd name="connsiteX11-1051" fmla="*/ 1427726 w 1619750"/>
                <a:gd name="connsiteY11-1052" fmla="*/ 921519 h 1170146"/>
                <a:gd name="connsiteX12-1053" fmla="*/ 1400294 w 1619750"/>
                <a:gd name="connsiteY12-1054" fmla="*/ 656343 h 1170146"/>
                <a:gd name="connsiteX13-1055" fmla="*/ 1400294 w 1619750"/>
                <a:gd name="connsiteY13-1056" fmla="*/ 574047 h 1170146"/>
                <a:gd name="connsiteX14-1057" fmla="*/ 1400294 w 1619750"/>
                <a:gd name="connsiteY14-1058" fmla="*/ 574047 h 1170146"/>
                <a:gd name="connsiteX15-1059" fmla="*/ 1144262 w 1619750"/>
                <a:gd name="connsiteY15-1060" fmla="*/ 756927 h 1170146"/>
                <a:gd name="connsiteX16-1061" fmla="*/ 924806 w 1619750"/>
                <a:gd name="connsiteY16-1062" fmla="*/ 820935 h 1170146"/>
                <a:gd name="connsiteX17-1063" fmla="*/ 604766 w 1619750"/>
                <a:gd name="connsiteY17-1064" fmla="*/ 820935 h 1170146"/>
                <a:gd name="connsiteX18-1065" fmla="*/ 376166 w 1619750"/>
                <a:gd name="connsiteY18-1066" fmla="*/ 775215 h 1170146"/>
                <a:gd name="connsiteX19-1067" fmla="*/ 239006 w 1619750"/>
                <a:gd name="connsiteY19-1068" fmla="*/ 729495 h 1170146"/>
                <a:gd name="connsiteX20-1069" fmla="*/ 239006 w 1619750"/>
                <a:gd name="connsiteY20-1070" fmla="*/ 729495 h 1170146"/>
                <a:gd name="connsiteX21-1071" fmla="*/ 204016 w 1619750"/>
                <a:gd name="connsiteY21-1072" fmla="*/ 963098 h 1170146"/>
                <a:gd name="connsiteX22-1073" fmla="*/ 165854 w 1619750"/>
                <a:gd name="connsiteY22-1074" fmla="*/ 1169534 h 1170146"/>
                <a:gd name="connsiteX23-1075" fmla="*/ 9002 w 1619750"/>
                <a:gd name="connsiteY23-1076" fmla="*/ 1023344 h 1170146"/>
                <a:gd name="connsiteX0-1077" fmla="*/ 9002 w 1619750"/>
                <a:gd name="connsiteY0-1078" fmla="*/ 1023344 h 1170146"/>
                <a:gd name="connsiteX1-1079" fmla="*/ 33133 w 1619750"/>
                <a:gd name="connsiteY1-1080" fmla="*/ 467926 h 1170146"/>
                <a:gd name="connsiteX2-1081" fmla="*/ 150070 w 1619750"/>
                <a:gd name="connsiteY2-1082" fmla="*/ 231538 h 1170146"/>
                <a:gd name="connsiteX3-1083" fmla="*/ 287495 w 1619750"/>
                <a:gd name="connsiteY3-1084" fmla="*/ 99800 h 1170146"/>
                <a:gd name="connsiteX4-1085" fmla="*/ 485894 w 1619750"/>
                <a:gd name="connsiteY4-1086" fmla="*/ 16263 h 1170146"/>
                <a:gd name="connsiteX5-1087" fmla="*/ 879086 w 1619750"/>
                <a:gd name="connsiteY5-1088" fmla="*/ 7119 h 1170146"/>
                <a:gd name="connsiteX6-1089" fmla="*/ 1199126 w 1619750"/>
                <a:gd name="connsiteY6-1090" fmla="*/ 80271 h 1170146"/>
                <a:gd name="connsiteX7-1091" fmla="*/ 1436870 w 1619750"/>
                <a:gd name="connsiteY7-1092" fmla="*/ 244863 h 1170146"/>
                <a:gd name="connsiteX8-1093" fmla="*/ 1601462 w 1619750"/>
                <a:gd name="connsiteY8-1094" fmla="*/ 601479 h 1170146"/>
                <a:gd name="connsiteX9-1095" fmla="*/ 1619750 w 1619750"/>
                <a:gd name="connsiteY9-1096" fmla="*/ 1012959 h 1170146"/>
                <a:gd name="connsiteX10-1097" fmla="*/ 1491734 w 1619750"/>
                <a:gd name="connsiteY10-1098" fmla="*/ 1140975 h 1170146"/>
                <a:gd name="connsiteX11-1099" fmla="*/ 1427726 w 1619750"/>
                <a:gd name="connsiteY11-1100" fmla="*/ 921519 h 1170146"/>
                <a:gd name="connsiteX12-1101" fmla="*/ 1400294 w 1619750"/>
                <a:gd name="connsiteY12-1102" fmla="*/ 656343 h 1170146"/>
                <a:gd name="connsiteX13-1103" fmla="*/ 1400294 w 1619750"/>
                <a:gd name="connsiteY13-1104" fmla="*/ 574047 h 1170146"/>
                <a:gd name="connsiteX14-1105" fmla="*/ 1400294 w 1619750"/>
                <a:gd name="connsiteY14-1106" fmla="*/ 574047 h 1170146"/>
                <a:gd name="connsiteX15-1107" fmla="*/ 1144262 w 1619750"/>
                <a:gd name="connsiteY15-1108" fmla="*/ 756927 h 1170146"/>
                <a:gd name="connsiteX16-1109" fmla="*/ 924806 w 1619750"/>
                <a:gd name="connsiteY16-1110" fmla="*/ 820935 h 1170146"/>
                <a:gd name="connsiteX17-1111" fmla="*/ 604766 w 1619750"/>
                <a:gd name="connsiteY17-1112" fmla="*/ 820935 h 1170146"/>
                <a:gd name="connsiteX18-1113" fmla="*/ 376166 w 1619750"/>
                <a:gd name="connsiteY18-1114" fmla="*/ 775215 h 1170146"/>
                <a:gd name="connsiteX19-1115" fmla="*/ 239006 w 1619750"/>
                <a:gd name="connsiteY19-1116" fmla="*/ 729495 h 1170146"/>
                <a:gd name="connsiteX20-1117" fmla="*/ 239006 w 1619750"/>
                <a:gd name="connsiteY20-1118" fmla="*/ 729495 h 1170146"/>
                <a:gd name="connsiteX21-1119" fmla="*/ 204016 w 1619750"/>
                <a:gd name="connsiteY21-1120" fmla="*/ 963098 h 1170146"/>
                <a:gd name="connsiteX22-1121" fmla="*/ 165854 w 1619750"/>
                <a:gd name="connsiteY22-1122" fmla="*/ 1169534 h 1170146"/>
                <a:gd name="connsiteX23-1123" fmla="*/ 9002 w 1619750"/>
                <a:gd name="connsiteY23-1124" fmla="*/ 1023344 h 1170146"/>
                <a:gd name="connsiteX0-1125" fmla="*/ 9002 w 1619750"/>
                <a:gd name="connsiteY0-1126" fmla="*/ 1023344 h 1170146"/>
                <a:gd name="connsiteX1-1127" fmla="*/ 33133 w 1619750"/>
                <a:gd name="connsiteY1-1128" fmla="*/ 467926 h 1170146"/>
                <a:gd name="connsiteX2-1129" fmla="*/ 150070 w 1619750"/>
                <a:gd name="connsiteY2-1130" fmla="*/ 231538 h 1170146"/>
                <a:gd name="connsiteX3-1131" fmla="*/ 287495 w 1619750"/>
                <a:gd name="connsiteY3-1132" fmla="*/ 99800 h 1170146"/>
                <a:gd name="connsiteX4-1133" fmla="*/ 485894 w 1619750"/>
                <a:gd name="connsiteY4-1134" fmla="*/ 16263 h 1170146"/>
                <a:gd name="connsiteX5-1135" fmla="*/ 879086 w 1619750"/>
                <a:gd name="connsiteY5-1136" fmla="*/ 7119 h 1170146"/>
                <a:gd name="connsiteX6-1137" fmla="*/ 1199126 w 1619750"/>
                <a:gd name="connsiteY6-1138" fmla="*/ 80271 h 1170146"/>
                <a:gd name="connsiteX7-1139" fmla="*/ 1436870 w 1619750"/>
                <a:gd name="connsiteY7-1140" fmla="*/ 244863 h 1170146"/>
                <a:gd name="connsiteX8-1141" fmla="*/ 1601462 w 1619750"/>
                <a:gd name="connsiteY8-1142" fmla="*/ 601479 h 1170146"/>
                <a:gd name="connsiteX9-1143" fmla="*/ 1619750 w 1619750"/>
                <a:gd name="connsiteY9-1144" fmla="*/ 1012959 h 1170146"/>
                <a:gd name="connsiteX10-1145" fmla="*/ 1491734 w 1619750"/>
                <a:gd name="connsiteY10-1146" fmla="*/ 1140975 h 1170146"/>
                <a:gd name="connsiteX11-1147" fmla="*/ 1427726 w 1619750"/>
                <a:gd name="connsiteY11-1148" fmla="*/ 921519 h 1170146"/>
                <a:gd name="connsiteX12-1149" fmla="*/ 1400294 w 1619750"/>
                <a:gd name="connsiteY12-1150" fmla="*/ 656343 h 1170146"/>
                <a:gd name="connsiteX13-1151" fmla="*/ 1400294 w 1619750"/>
                <a:gd name="connsiteY13-1152" fmla="*/ 574047 h 1170146"/>
                <a:gd name="connsiteX14-1153" fmla="*/ 1400294 w 1619750"/>
                <a:gd name="connsiteY14-1154" fmla="*/ 574047 h 1170146"/>
                <a:gd name="connsiteX15-1155" fmla="*/ 1144262 w 1619750"/>
                <a:gd name="connsiteY15-1156" fmla="*/ 756927 h 1170146"/>
                <a:gd name="connsiteX16-1157" fmla="*/ 924806 w 1619750"/>
                <a:gd name="connsiteY16-1158" fmla="*/ 820935 h 1170146"/>
                <a:gd name="connsiteX17-1159" fmla="*/ 604766 w 1619750"/>
                <a:gd name="connsiteY17-1160" fmla="*/ 820935 h 1170146"/>
                <a:gd name="connsiteX18-1161" fmla="*/ 376166 w 1619750"/>
                <a:gd name="connsiteY18-1162" fmla="*/ 775215 h 1170146"/>
                <a:gd name="connsiteX19-1163" fmla="*/ 239006 w 1619750"/>
                <a:gd name="connsiteY19-1164" fmla="*/ 729495 h 1170146"/>
                <a:gd name="connsiteX20-1165" fmla="*/ 239006 w 1619750"/>
                <a:gd name="connsiteY20-1166" fmla="*/ 729495 h 1170146"/>
                <a:gd name="connsiteX21-1167" fmla="*/ 204016 w 1619750"/>
                <a:gd name="connsiteY21-1168" fmla="*/ 963098 h 1170146"/>
                <a:gd name="connsiteX22-1169" fmla="*/ 165854 w 1619750"/>
                <a:gd name="connsiteY22-1170" fmla="*/ 1169534 h 1170146"/>
                <a:gd name="connsiteX23-1171" fmla="*/ 9002 w 1619750"/>
                <a:gd name="connsiteY23-1172" fmla="*/ 1023344 h 1170146"/>
                <a:gd name="connsiteX0-1173" fmla="*/ 9002 w 1619750"/>
                <a:gd name="connsiteY0-1174" fmla="*/ 1023344 h 1170146"/>
                <a:gd name="connsiteX1-1175" fmla="*/ 33133 w 1619750"/>
                <a:gd name="connsiteY1-1176" fmla="*/ 467926 h 1170146"/>
                <a:gd name="connsiteX2-1177" fmla="*/ 150070 w 1619750"/>
                <a:gd name="connsiteY2-1178" fmla="*/ 231538 h 1170146"/>
                <a:gd name="connsiteX3-1179" fmla="*/ 287495 w 1619750"/>
                <a:gd name="connsiteY3-1180" fmla="*/ 99800 h 1170146"/>
                <a:gd name="connsiteX4-1181" fmla="*/ 485894 w 1619750"/>
                <a:gd name="connsiteY4-1182" fmla="*/ 16263 h 1170146"/>
                <a:gd name="connsiteX5-1183" fmla="*/ 879086 w 1619750"/>
                <a:gd name="connsiteY5-1184" fmla="*/ 7119 h 1170146"/>
                <a:gd name="connsiteX6-1185" fmla="*/ 1199126 w 1619750"/>
                <a:gd name="connsiteY6-1186" fmla="*/ 80271 h 1170146"/>
                <a:gd name="connsiteX7-1187" fmla="*/ 1436870 w 1619750"/>
                <a:gd name="connsiteY7-1188" fmla="*/ 244863 h 1170146"/>
                <a:gd name="connsiteX8-1189" fmla="*/ 1601462 w 1619750"/>
                <a:gd name="connsiteY8-1190" fmla="*/ 601479 h 1170146"/>
                <a:gd name="connsiteX9-1191" fmla="*/ 1619750 w 1619750"/>
                <a:gd name="connsiteY9-1192" fmla="*/ 1012959 h 1170146"/>
                <a:gd name="connsiteX10-1193" fmla="*/ 1491734 w 1619750"/>
                <a:gd name="connsiteY10-1194" fmla="*/ 1140975 h 1170146"/>
                <a:gd name="connsiteX11-1195" fmla="*/ 1427726 w 1619750"/>
                <a:gd name="connsiteY11-1196" fmla="*/ 921519 h 1170146"/>
                <a:gd name="connsiteX12-1197" fmla="*/ 1400294 w 1619750"/>
                <a:gd name="connsiteY12-1198" fmla="*/ 656343 h 1170146"/>
                <a:gd name="connsiteX13-1199" fmla="*/ 1400294 w 1619750"/>
                <a:gd name="connsiteY13-1200" fmla="*/ 574047 h 1170146"/>
                <a:gd name="connsiteX14-1201" fmla="*/ 1400294 w 1619750"/>
                <a:gd name="connsiteY14-1202" fmla="*/ 574047 h 1170146"/>
                <a:gd name="connsiteX15-1203" fmla="*/ 1144262 w 1619750"/>
                <a:gd name="connsiteY15-1204" fmla="*/ 756927 h 1170146"/>
                <a:gd name="connsiteX16-1205" fmla="*/ 924806 w 1619750"/>
                <a:gd name="connsiteY16-1206" fmla="*/ 820935 h 1170146"/>
                <a:gd name="connsiteX17-1207" fmla="*/ 604766 w 1619750"/>
                <a:gd name="connsiteY17-1208" fmla="*/ 820935 h 1170146"/>
                <a:gd name="connsiteX18-1209" fmla="*/ 376166 w 1619750"/>
                <a:gd name="connsiteY18-1210" fmla="*/ 775215 h 1170146"/>
                <a:gd name="connsiteX19-1211" fmla="*/ 239006 w 1619750"/>
                <a:gd name="connsiteY19-1212" fmla="*/ 729495 h 1170146"/>
                <a:gd name="connsiteX20-1213" fmla="*/ 239006 w 1619750"/>
                <a:gd name="connsiteY20-1214" fmla="*/ 729495 h 1170146"/>
                <a:gd name="connsiteX21-1215" fmla="*/ 204016 w 1619750"/>
                <a:gd name="connsiteY21-1216" fmla="*/ 963098 h 1170146"/>
                <a:gd name="connsiteX22-1217" fmla="*/ 165854 w 1619750"/>
                <a:gd name="connsiteY22-1218" fmla="*/ 1169534 h 1170146"/>
                <a:gd name="connsiteX23-1219" fmla="*/ 9002 w 1619750"/>
                <a:gd name="connsiteY23-1220" fmla="*/ 1023344 h 1170146"/>
                <a:gd name="connsiteX0-1221" fmla="*/ 9002 w 1619750"/>
                <a:gd name="connsiteY0-1222" fmla="*/ 1023344 h 1170146"/>
                <a:gd name="connsiteX1-1223" fmla="*/ 33133 w 1619750"/>
                <a:gd name="connsiteY1-1224" fmla="*/ 467926 h 1170146"/>
                <a:gd name="connsiteX2-1225" fmla="*/ 150070 w 1619750"/>
                <a:gd name="connsiteY2-1226" fmla="*/ 231538 h 1170146"/>
                <a:gd name="connsiteX3-1227" fmla="*/ 287495 w 1619750"/>
                <a:gd name="connsiteY3-1228" fmla="*/ 99800 h 1170146"/>
                <a:gd name="connsiteX4-1229" fmla="*/ 485894 w 1619750"/>
                <a:gd name="connsiteY4-1230" fmla="*/ 16263 h 1170146"/>
                <a:gd name="connsiteX5-1231" fmla="*/ 879086 w 1619750"/>
                <a:gd name="connsiteY5-1232" fmla="*/ 7119 h 1170146"/>
                <a:gd name="connsiteX6-1233" fmla="*/ 1199126 w 1619750"/>
                <a:gd name="connsiteY6-1234" fmla="*/ 80271 h 1170146"/>
                <a:gd name="connsiteX7-1235" fmla="*/ 1436870 w 1619750"/>
                <a:gd name="connsiteY7-1236" fmla="*/ 244863 h 1170146"/>
                <a:gd name="connsiteX8-1237" fmla="*/ 1601462 w 1619750"/>
                <a:gd name="connsiteY8-1238" fmla="*/ 601479 h 1170146"/>
                <a:gd name="connsiteX9-1239" fmla="*/ 1619750 w 1619750"/>
                <a:gd name="connsiteY9-1240" fmla="*/ 1012959 h 1170146"/>
                <a:gd name="connsiteX10-1241" fmla="*/ 1491734 w 1619750"/>
                <a:gd name="connsiteY10-1242" fmla="*/ 1140975 h 1170146"/>
                <a:gd name="connsiteX11-1243" fmla="*/ 1456411 w 1619750"/>
                <a:gd name="connsiteY11-1244" fmla="*/ 901875 h 1170146"/>
                <a:gd name="connsiteX12-1245" fmla="*/ 1400294 w 1619750"/>
                <a:gd name="connsiteY12-1246" fmla="*/ 656343 h 1170146"/>
                <a:gd name="connsiteX13-1247" fmla="*/ 1400294 w 1619750"/>
                <a:gd name="connsiteY13-1248" fmla="*/ 574047 h 1170146"/>
                <a:gd name="connsiteX14-1249" fmla="*/ 1400294 w 1619750"/>
                <a:gd name="connsiteY14-1250" fmla="*/ 574047 h 1170146"/>
                <a:gd name="connsiteX15-1251" fmla="*/ 1144262 w 1619750"/>
                <a:gd name="connsiteY15-1252" fmla="*/ 756927 h 1170146"/>
                <a:gd name="connsiteX16-1253" fmla="*/ 924806 w 1619750"/>
                <a:gd name="connsiteY16-1254" fmla="*/ 820935 h 1170146"/>
                <a:gd name="connsiteX17-1255" fmla="*/ 604766 w 1619750"/>
                <a:gd name="connsiteY17-1256" fmla="*/ 820935 h 1170146"/>
                <a:gd name="connsiteX18-1257" fmla="*/ 376166 w 1619750"/>
                <a:gd name="connsiteY18-1258" fmla="*/ 775215 h 1170146"/>
                <a:gd name="connsiteX19-1259" fmla="*/ 239006 w 1619750"/>
                <a:gd name="connsiteY19-1260" fmla="*/ 729495 h 1170146"/>
                <a:gd name="connsiteX20-1261" fmla="*/ 239006 w 1619750"/>
                <a:gd name="connsiteY20-1262" fmla="*/ 729495 h 1170146"/>
                <a:gd name="connsiteX21-1263" fmla="*/ 204016 w 1619750"/>
                <a:gd name="connsiteY21-1264" fmla="*/ 963098 h 1170146"/>
                <a:gd name="connsiteX22-1265" fmla="*/ 165854 w 1619750"/>
                <a:gd name="connsiteY22-1266" fmla="*/ 1169534 h 1170146"/>
                <a:gd name="connsiteX23-1267" fmla="*/ 9002 w 1619750"/>
                <a:gd name="connsiteY23-1268" fmla="*/ 1023344 h 1170146"/>
                <a:gd name="connsiteX0-1269" fmla="*/ 9002 w 1619750"/>
                <a:gd name="connsiteY0-1270" fmla="*/ 1023344 h 1170146"/>
                <a:gd name="connsiteX1-1271" fmla="*/ 33133 w 1619750"/>
                <a:gd name="connsiteY1-1272" fmla="*/ 467926 h 1170146"/>
                <a:gd name="connsiteX2-1273" fmla="*/ 150070 w 1619750"/>
                <a:gd name="connsiteY2-1274" fmla="*/ 231538 h 1170146"/>
                <a:gd name="connsiteX3-1275" fmla="*/ 287495 w 1619750"/>
                <a:gd name="connsiteY3-1276" fmla="*/ 99800 h 1170146"/>
                <a:gd name="connsiteX4-1277" fmla="*/ 485894 w 1619750"/>
                <a:gd name="connsiteY4-1278" fmla="*/ 16263 h 1170146"/>
                <a:gd name="connsiteX5-1279" fmla="*/ 879086 w 1619750"/>
                <a:gd name="connsiteY5-1280" fmla="*/ 7119 h 1170146"/>
                <a:gd name="connsiteX6-1281" fmla="*/ 1199126 w 1619750"/>
                <a:gd name="connsiteY6-1282" fmla="*/ 80271 h 1170146"/>
                <a:gd name="connsiteX7-1283" fmla="*/ 1436870 w 1619750"/>
                <a:gd name="connsiteY7-1284" fmla="*/ 244863 h 1170146"/>
                <a:gd name="connsiteX8-1285" fmla="*/ 1601462 w 1619750"/>
                <a:gd name="connsiteY8-1286" fmla="*/ 601479 h 1170146"/>
                <a:gd name="connsiteX9-1287" fmla="*/ 1619750 w 1619750"/>
                <a:gd name="connsiteY9-1288" fmla="*/ 1012959 h 1170146"/>
                <a:gd name="connsiteX10-1289" fmla="*/ 1491734 w 1619750"/>
                <a:gd name="connsiteY10-1290" fmla="*/ 1140975 h 1170146"/>
                <a:gd name="connsiteX11-1291" fmla="*/ 1456411 w 1619750"/>
                <a:gd name="connsiteY11-1292" fmla="*/ 901875 h 1170146"/>
                <a:gd name="connsiteX12-1293" fmla="*/ 1400294 w 1619750"/>
                <a:gd name="connsiteY12-1294" fmla="*/ 656343 h 1170146"/>
                <a:gd name="connsiteX13-1295" fmla="*/ 1400294 w 1619750"/>
                <a:gd name="connsiteY13-1296" fmla="*/ 574047 h 1170146"/>
                <a:gd name="connsiteX14-1297" fmla="*/ 1349300 w 1619750"/>
                <a:gd name="connsiteY14-1298" fmla="*/ 659169 h 1170146"/>
                <a:gd name="connsiteX15-1299" fmla="*/ 1144262 w 1619750"/>
                <a:gd name="connsiteY15-1300" fmla="*/ 756927 h 1170146"/>
                <a:gd name="connsiteX16-1301" fmla="*/ 924806 w 1619750"/>
                <a:gd name="connsiteY16-1302" fmla="*/ 820935 h 1170146"/>
                <a:gd name="connsiteX17-1303" fmla="*/ 604766 w 1619750"/>
                <a:gd name="connsiteY17-1304" fmla="*/ 820935 h 1170146"/>
                <a:gd name="connsiteX18-1305" fmla="*/ 376166 w 1619750"/>
                <a:gd name="connsiteY18-1306" fmla="*/ 775215 h 1170146"/>
                <a:gd name="connsiteX19-1307" fmla="*/ 239006 w 1619750"/>
                <a:gd name="connsiteY19-1308" fmla="*/ 729495 h 1170146"/>
                <a:gd name="connsiteX20-1309" fmla="*/ 239006 w 1619750"/>
                <a:gd name="connsiteY20-1310" fmla="*/ 729495 h 1170146"/>
                <a:gd name="connsiteX21-1311" fmla="*/ 204016 w 1619750"/>
                <a:gd name="connsiteY21-1312" fmla="*/ 963098 h 1170146"/>
                <a:gd name="connsiteX22-1313" fmla="*/ 165854 w 1619750"/>
                <a:gd name="connsiteY22-1314" fmla="*/ 1169534 h 1170146"/>
                <a:gd name="connsiteX23-1315" fmla="*/ 9002 w 1619750"/>
                <a:gd name="connsiteY23-1316" fmla="*/ 1023344 h 1170146"/>
                <a:gd name="connsiteX0-1317" fmla="*/ 9002 w 1619750"/>
                <a:gd name="connsiteY0-1318" fmla="*/ 1023344 h 1170146"/>
                <a:gd name="connsiteX1-1319" fmla="*/ 33133 w 1619750"/>
                <a:gd name="connsiteY1-1320" fmla="*/ 467926 h 1170146"/>
                <a:gd name="connsiteX2-1321" fmla="*/ 150070 w 1619750"/>
                <a:gd name="connsiteY2-1322" fmla="*/ 231538 h 1170146"/>
                <a:gd name="connsiteX3-1323" fmla="*/ 287495 w 1619750"/>
                <a:gd name="connsiteY3-1324" fmla="*/ 99800 h 1170146"/>
                <a:gd name="connsiteX4-1325" fmla="*/ 485894 w 1619750"/>
                <a:gd name="connsiteY4-1326" fmla="*/ 16263 h 1170146"/>
                <a:gd name="connsiteX5-1327" fmla="*/ 879086 w 1619750"/>
                <a:gd name="connsiteY5-1328" fmla="*/ 7119 h 1170146"/>
                <a:gd name="connsiteX6-1329" fmla="*/ 1199126 w 1619750"/>
                <a:gd name="connsiteY6-1330" fmla="*/ 80271 h 1170146"/>
                <a:gd name="connsiteX7-1331" fmla="*/ 1436870 w 1619750"/>
                <a:gd name="connsiteY7-1332" fmla="*/ 244863 h 1170146"/>
                <a:gd name="connsiteX8-1333" fmla="*/ 1601462 w 1619750"/>
                <a:gd name="connsiteY8-1334" fmla="*/ 601479 h 1170146"/>
                <a:gd name="connsiteX9-1335" fmla="*/ 1619750 w 1619750"/>
                <a:gd name="connsiteY9-1336" fmla="*/ 1012959 h 1170146"/>
                <a:gd name="connsiteX10-1337" fmla="*/ 1491734 w 1619750"/>
                <a:gd name="connsiteY10-1338" fmla="*/ 1140975 h 1170146"/>
                <a:gd name="connsiteX11-1339" fmla="*/ 1456411 w 1619750"/>
                <a:gd name="connsiteY11-1340" fmla="*/ 901875 h 1170146"/>
                <a:gd name="connsiteX12-1341" fmla="*/ 1422605 w 1619750"/>
                <a:gd name="connsiteY12-1342" fmla="*/ 767655 h 1170146"/>
                <a:gd name="connsiteX13-1343" fmla="*/ 1400294 w 1619750"/>
                <a:gd name="connsiteY13-1344" fmla="*/ 574047 h 1170146"/>
                <a:gd name="connsiteX14-1345" fmla="*/ 1349300 w 1619750"/>
                <a:gd name="connsiteY14-1346" fmla="*/ 659169 h 1170146"/>
                <a:gd name="connsiteX15-1347" fmla="*/ 1144262 w 1619750"/>
                <a:gd name="connsiteY15-1348" fmla="*/ 756927 h 1170146"/>
                <a:gd name="connsiteX16-1349" fmla="*/ 924806 w 1619750"/>
                <a:gd name="connsiteY16-1350" fmla="*/ 820935 h 1170146"/>
                <a:gd name="connsiteX17-1351" fmla="*/ 604766 w 1619750"/>
                <a:gd name="connsiteY17-1352" fmla="*/ 820935 h 1170146"/>
                <a:gd name="connsiteX18-1353" fmla="*/ 376166 w 1619750"/>
                <a:gd name="connsiteY18-1354" fmla="*/ 775215 h 1170146"/>
                <a:gd name="connsiteX19-1355" fmla="*/ 239006 w 1619750"/>
                <a:gd name="connsiteY19-1356" fmla="*/ 729495 h 1170146"/>
                <a:gd name="connsiteX20-1357" fmla="*/ 239006 w 1619750"/>
                <a:gd name="connsiteY20-1358" fmla="*/ 729495 h 1170146"/>
                <a:gd name="connsiteX21-1359" fmla="*/ 204016 w 1619750"/>
                <a:gd name="connsiteY21-1360" fmla="*/ 963098 h 1170146"/>
                <a:gd name="connsiteX22-1361" fmla="*/ 165854 w 1619750"/>
                <a:gd name="connsiteY22-1362" fmla="*/ 1169534 h 1170146"/>
                <a:gd name="connsiteX23-1363" fmla="*/ 9002 w 1619750"/>
                <a:gd name="connsiteY23-1364" fmla="*/ 1023344 h 1170146"/>
                <a:gd name="connsiteX0-1365" fmla="*/ 9002 w 1619750"/>
                <a:gd name="connsiteY0-1366" fmla="*/ 1023344 h 1170146"/>
                <a:gd name="connsiteX1-1367" fmla="*/ 33133 w 1619750"/>
                <a:gd name="connsiteY1-1368" fmla="*/ 467926 h 1170146"/>
                <a:gd name="connsiteX2-1369" fmla="*/ 150070 w 1619750"/>
                <a:gd name="connsiteY2-1370" fmla="*/ 231538 h 1170146"/>
                <a:gd name="connsiteX3-1371" fmla="*/ 287495 w 1619750"/>
                <a:gd name="connsiteY3-1372" fmla="*/ 99800 h 1170146"/>
                <a:gd name="connsiteX4-1373" fmla="*/ 485894 w 1619750"/>
                <a:gd name="connsiteY4-1374" fmla="*/ 16263 h 1170146"/>
                <a:gd name="connsiteX5-1375" fmla="*/ 879086 w 1619750"/>
                <a:gd name="connsiteY5-1376" fmla="*/ 7119 h 1170146"/>
                <a:gd name="connsiteX6-1377" fmla="*/ 1199126 w 1619750"/>
                <a:gd name="connsiteY6-1378" fmla="*/ 80271 h 1170146"/>
                <a:gd name="connsiteX7-1379" fmla="*/ 1436870 w 1619750"/>
                <a:gd name="connsiteY7-1380" fmla="*/ 244863 h 1170146"/>
                <a:gd name="connsiteX8-1381" fmla="*/ 1601462 w 1619750"/>
                <a:gd name="connsiteY8-1382" fmla="*/ 601479 h 1170146"/>
                <a:gd name="connsiteX9-1383" fmla="*/ 1619750 w 1619750"/>
                <a:gd name="connsiteY9-1384" fmla="*/ 1012959 h 1170146"/>
                <a:gd name="connsiteX10-1385" fmla="*/ 1491734 w 1619750"/>
                <a:gd name="connsiteY10-1386" fmla="*/ 1140975 h 1170146"/>
                <a:gd name="connsiteX11-1387" fmla="*/ 1456411 w 1619750"/>
                <a:gd name="connsiteY11-1388" fmla="*/ 901875 h 1170146"/>
                <a:gd name="connsiteX12-1389" fmla="*/ 1422605 w 1619750"/>
                <a:gd name="connsiteY12-1390" fmla="*/ 767655 h 1170146"/>
                <a:gd name="connsiteX13-1391" fmla="*/ 1403481 w 1619750"/>
                <a:gd name="connsiteY13-1392" fmla="*/ 708276 h 1170146"/>
                <a:gd name="connsiteX14-1393" fmla="*/ 1349300 w 1619750"/>
                <a:gd name="connsiteY14-1394" fmla="*/ 659169 h 1170146"/>
                <a:gd name="connsiteX15-1395" fmla="*/ 1144262 w 1619750"/>
                <a:gd name="connsiteY15-1396" fmla="*/ 756927 h 1170146"/>
                <a:gd name="connsiteX16-1397" fmla="*/ 924806 w 1619750"/>
                <a:gd name="connsiteY16-1398" fmla="*/ 820935 h 1170146"/>
                <a:gd name="connsiteX17-1399" fmla="*/ 604766 w 1619750"/>
                <a:gd name="connsiteY17-1400" fmla="*/ 820935 h 1170146"/>
                <a:gd name="connsiteX18-1401" fmla="*/ 376166 w 1619750"/>
                <a:gd name="connsiteY18-1402" fmla="*/ 775215 h 1170146"/>
                <a:gd name="connsiteX19-1403" fmla="*/ 239006 w 1619750"/>
                <a:gd name="connsiteY19-1404" fmla="*/ 729495 h 1170146"/>
                <a:gd name="connsiteX20-1405" fmla="*/ 239006 w 1619750"/>
                <a:gd name="connsiteY20-1406" fmla="*/ 729495 h 1170146"/>
                <a:gd name="connsiteX21-1407" fmla="*/ 204016 w 1619750"/>
                <a:gd name="connsiteY21-1408" fmla="*/ 963098 h 1170146"/>
                <a:gd name="connsiteX22-1409" fmla="*/ 165854 w 1619750"/>
                <a:gd name="connsiteY22-1410" fmla="*/ 1169534 h 1170146"/>
                <a:gd name="connsiteX23-1411" fmla="*/ 9002 w 1619750"/>
                <a:gd name="connsiteY23-1412" fmla="*/ 1023344 h 1170146"/>
                <a:gd name="connsiteX0-1413" fmla="*/ 9002 w 1619750"/>
                <a:gd name="connsiteY0-1414" fmla="*/ 1023344 h 1170146"/>
                <a:gd name="connsiteX1-1415" fmla="*/ 33133 w 1619750"/>
                <a:gd name="connsiteY1-1416" fmla="*/ 467926 h 1170146"/>
                <a:gd name="connsiteX2-1417" fmla="*/ 150070 w 1619750"/>
                <a:gd name="connsiteY2-1418" fmla="*/ 231538 h 1170146"/>
                <a:gd name="connsiteX3-1419" fmla="*/ 287495 w 1619750"/>
                <a:gd name="connsiteY3-1420" fmla="*/ 99800 h 1170146"/>
                <a:gd name="connsiteX4-1421" fmla="*/ 485894 w 1619750"/>
                <a:gd name="connsiteY4-1422" fmla="*/ 16263 h 1170146"/>
                <a:gd name="connsiteX5-1423" fmla="*/ 879086 w 1619750"/>
                <a:gd name="connsiteY5-1424" fmla="*/ 7119 h 1170146"/>
                <a:gd name="connsiteX6-1425" fmla="*/ 1199126 w 1619750"/>
                <a:gd name="connsiteY6-1426" fmla="*/ 80271 h 1170146"/>
                <a:gd name="connsiteX7-1427" fmla="*/ 1436870 w 1619750"/>
                <a:gd name="connsiteY7-1428" fmla="*/ 244863 h 1170146"/>
                <a:gd name="connsiteX8-1429" fmla="*/ 1601462 w 1619750"/>
                <a:gd name="connsiteY8-1430" fmla="*/ 601479 h 1170146"/>
                <a:gd name="connsiteX9-1431" fmla="*/ 1619750 w 1619750"/>
                <a:gd name="connsiteY9-1432" fmla="*/ 1012959 h 1170146"/>
                <a:gd name="connsiteX10-1433" fmla="*/ 1491734 w 1619750"/>
                <a:gd name="connsiteY10-1434" fmla="*/ 1140975 h 1170146"/>
                <a:gd name="connsiteX11-1435" fmla="*/ 1456411 w 1619750"/>
                <a:gd name="connsiteY11-1436" fmla="*/ 901875 h 1170146"/>
                <a:gd name="connsiteX12-1437" fmla="*/ 1422605 w 1619750"/>
                <a:gd name="connsiteY12-1438" fmla="*/ 767655 h 1170146"/>
                <a:gd name="connsiteX13-1439" fmla="*/ 1403481 w 1619750"/>
                <a:gd name="connsiteY13-1440" fmla="*/ 708276 h 1170146"/>
                <a:gd name="connsiteX14-1441" fmla="*/ 1333365 w 1619750"/>
                <a:gd name="connsiteY14-1442" fmla="*/ 659169 h 1170146"/>
                <a:gd name="connsiteX15-1443" fmla="*/ 1144262 w 1619750"/>
                <a:gd name="connsiteY15-1444" fmla="*/ 756927 h 1170146"/>
                <a:gd name="connsiteX16-1445" fmla="*/ 924806 w 1619750"/>
                <a:gd name="connsiteY16-1446" fmla="*/ 820935 h 1170146"/>
                <a:gd name="connsiteX17-1447" fmla="*/ 604766 w 1619750"/>
                <a:gd name="connsiteY17-1448" fmla="*/ 820935 h 1170146"/>
                <a:gd name="connsiteX18-1449" fmla="*/ 376166 w 1619750"/>
                <a:gd name="connsiteY18-1450" fmla="*/ 775215 h 1170146"/>
                <a:gd name="connsiteX19-1451" fmla="*/ 239006 w 1619750"/>
                <a:gd name="connsiteY19-1452" fmla="*/ 729495 h 1170146"/>
                <a:gd name="connsiteX20-1453" fmla="*/ 239006 w 1619750"/>
                <a:gd name="connsiteY20-1454" fmla="*/ 729495 h 1170146"/>
                <a:gd name="connsiteX21-1455" fmla="*/ 204016 w 1619750"/>
                <a:gd name="connsiteY21-1456" fmla="*/ 963098 h 1170146"/>
                <a:gd name="connsiteX22-1457" fmla="*/ 165854 w 1619750"/>
                <a:gd name="connsiteY22-1458" fmla="*/ 1169534 h 1170146"/>
                <a:gd name="connsiteX23-1459" fmla="*/ 9002 w 1619750"/>
                <a:gd name="connsiteY23-1460" fmla="*/ 1023344 h 1170146"/>
                <a:gd name="connsiteX0-1461" fmla="*/ 9002 w 1619750"/>
                <a:gd name="connsiteY0-1462" fmla="*/ 1023344 h 1170146"/>
                <a:gd name="connsiteX1-1463" fmla="*/ 33133 w 1619750"/>
                <a:gd name="connsiteY1-1464" fmla="*/ 467926 h 1170146"/>
                <a:gd name="connsiteX2-1465" fmla="*/ 150070 w 1619750"/>
                <a:gd name="connsiteY2-1466" fmla="*/ 231538 h 1170146"/>
                <a:gd name="connsiteX3-1467" fmla="*/ 287495 w 1619750"/>
                <a:gd name="connsiteY3-1468" fmla="*/ 99800 h 1170146"/>
                <a:gd name="connsiteX4-1469" fmla="*/ 485894 w 1619750"/>
                <a:gd name="connsiteY4-1470" fmla="*/ 16263 h 1170146"/>
                <a:gd name="connsiteX5-1471" fmla="*/ 879086 w 1619750"/>
                <a:gd name="connsiteY5-1472" fmla="*/ 7119 h 1170146"/>
                <a:gd name="connsiteX6-1473" fmla="*/ 1199126 w 1619750"/>
                <a:gd name="connsiteY6-1474" fmla="*/ 80271 h 1170146"/>
                <a:gd name="connsiteX7-1475" fmla="*/ 1436870 w 1619750"/>
                <a:gd name="connsiteY7-1476" fmla="*/ 244863 h 1170146"/>
                <a:gd name="connsiteX8-1477" fmla="*/ 1601462 w 1619750"/>
                <a:gd name="connsiteY8-1478" fmla="*/ 601479 h 1170146"/>
                <a:gd name="connsiteX9-1479" fmla="*/ 1619750 w 1619750"/>
                <a:gd name="connsiteY9-1480" fmla="*/ 1012959 h 1170146"/>
                <a:gd name="connsiteX10-1481" fmla="*/ 1491734 w 1619750"/>
                <a:gd name="connsiteY10-1482" fmla="*/ 1140975 h 1170146"/>
                <a:gd name="connsiteX11-1483" fmla="*/ 1456411 w 1619750"/>
                <a:gd name="connsiteY11-1484" fmla="*/ 901875 h 1170146"/>
                <a:gd name="connsiteX12-1485" fmla="*/ 1422605 w 1619750"/>
                <a:gd name="connsiteY12-1486" fmla="*/ 767655 h 1170146"/>
                <a:gd name="connsiteX13-1487" fmla="*/ 1403481 w 1619750"/>
                <a:gd name="connsiteY13-1488" fmla="*/ 708276 h 1170146"/>
                <a:gd name="connsiteX14-1489" fmla="*/ 1333365 w 1619750"/>
                <a:gd name="connsiteY14-1490" fmla="*/ 659169 h 1170146"/>
                <a:gd name="connsiteX15-1491" fmla="*/ 1313749 w 1619750"/>
                <a:gd name="connsiteY15-1492" fmla="*/ 671723 h 1170146"/>
                <a:gd name="connsiteX16-1493" fmla="*/ 1144262 w 1619750"/>
                <a:gd name="connsiteY16-1494" fmla="*/ 756927 h 1170146"/>
                <a:gd name="connsiteX17-1495" fmla="*/ 924806 w 1619750"/>
                <a:gd name="connsiteY17-1496" fmla="*/ 820935 h 1170146"/>
                <a:gd name="connsiteX18-1497" fmla="*/ 604766 w 1619750"/>
                <a:gd name="connsiteY18-1498" fmla="*/ 820935 h 1170146"/>
                <a:gd name="connsiteX19-1499" fmla="*/ 376166 w 1619750"/>
                <a:gd name="connsiteY19-1500" fmla="*/ 775215 h 1170146"/>
                <a:gd name="connsiteX20-1501" fmla="*/ 239006 w 1619750"/>
                <a:gd name="connsiteY20-1502" fmla="*/ 729495 h 1170146"/>
                <a:gd name="connsiteX21-1503" fmla="*/ 239006 w 1619750"/>
                <a:gd name="connsiteY21-1504" fmla="*/ 729495 h 1170146"/>
                <a:gd name="connsiteX22-1505" fmla="*/ 204016 w 1619750"/>
                <a:gd name="connsiteY22-1506" fmla="*/ 963098 h 1170146"/>
                <a:gd name="connsiteX23-1507" fmla="*/ 165854 w 1619750"/>
                <a:gd name="connsiteY23-1508" fmla="*/ 1169534 h 1170146"/>
                <a:gd name="connsiteX24-1509" fmla="*/ 9002 w 1619750"/>
                <a:gd name="connsiteY24-1510" fmla="*/ 1023344 h 1170146"/>
                <a:gd name="connsiteX0-1511" fmla="*/ 9002 w 1619750"/>
                <a:gd name="connsiteY0-1512" fmla="*/ 1023344 h 1170146"/>
                <a:gd name="connsiteX1-1513" fmla="*/ 33133 w 1619750"/>
                <a:gd name="connsiteY1-1514" fmla="*/ 467926 h 1170146"/>
                <a:gd name="connsiteX2-1515" fmla="*/ 150070 w 1619750"/>
                <a:gd name="connsiteY2-1516" fmla="*/ 231538 h 1170146"/>
                <a:gd name="connsiteX3-1517" fmla="*/ 287495 w 1619750"/>
                <a:gd name="connsiteY3-1518" fmla="*/ 99800 h 1170146"/>
                <a:gd name="connsiteX4-1519" fmla="*/ 485894 w 1619750"/>
                <a:gd name="connsiteY4-1520" fmla="*/ 16263 h 1170146"/>
                <a:gd name="connsiteX5-1521" fmla="*/ 879086 w 1619750"/>
                <a:gd name="connsiteY5-1522" fmla="*/ 7119 h 1170146"/>
                <a:gd name="connsiteX6-1523" fmla="*/ 1199126 w 1619750"/>
                <a:gd name="connsiteY6-1524" fmla="*/ 80271 h 1170146"/>
                <a:gd name="connsiteX7-1525" fmla="*/ 1436870 w 1619750"/>
                <a:gd name="connsiteY7-1526" fmla="*/ 244863 h 1170146"/>
                <a:gd name="connsiteX8-1527" fmla="*/ 1601462 w 1619750"/>
                <a:gd name="connsiteY8-1528" fmla="*/ 601479 h 1170146"/>
                <a:gd name="connsiteX9-1529" fmla="*/ 1619750 w 1619750"/>
                <a:gd name="connsiteY9-1530" fmla="*/ 1012959 h 1170146"/>
                <a:gd name="connsiteX10-1531" fmla="*/ 1491734 w 1619750"/>
                <a:gd name="connsiteY10-1532" fmla="*/ 1140975 h 1170146"/>
                <a:gd name="connsiteX11-1533" fmla="*/ 1456411 w 1619750"/>
                <a:gd name="connsiteY11-1534" fmla="*/ 901875 h 1170146"/>
                <a:gd name="connsiteX12-1535" fmla="*/ 1422605 w 1619750"/>
                <a:gd name="connsiteY12-1536" fmla="*/ 767655 h 1170146"/>
                <a:gd name="connsiteX13-1537" fmla="*/ 1403481 w 1619750"/>
                <a:gd name="connsiteY13-1538" fmla="*/ 708276 h 1170146"/>
                <a:gd name="connsiteX14-1539" fmla="*/ 1333365 w 1619750"/>
                <a:gd name="connsiteY14-1540" fmla="*/ 659169 h 1170146"/>
                <a:gd name="connsiteX15-1541" fmla="*/ 1399802 w 1619750"/>
                <a:gd name="connsiteY15-1542" fmla="*/ 583327 h 1170146"/>
                <a:gd name="connsiteX16-1543" fmla="*/ 1144262 w 1619750"/>
                <a:gd name="connsiteY16-1544" fmla="*/ 756927 h 1170146"/>
                <a:gd name="connsiteX17-1545" fmla="*/ 924806 w 1619750"/>
                <a:gd name="connsiteY17-1546" fmla="*/ 820935 h 1170146"/>
                <a:gd name="connsiteX18-1547" fmla="*/ 604766 w 1619750"/>
                <a:gd name="connsiteY18-1548" fmla="*/ 820935 h 1170146"/>
                <a:gd name="connsiteX19-1549" fmla="*/ 376166 w 1619750"/>
                <a:gd name="connsiteY19-1550" fmla="*/ 775215 h 1170146"/>
                <a:gd name="connsiteX20-1551" fmla="*/ 239006 w 1619750"/>
                <a:gd name="connsiteY20-1552" fmla="*/ 729495 h 1170146"/>
                <a:gd name="connsiteX21-1553" fmla="*/ 239006 w 1619750"/>
                <a:gd name="connsiteY21-1554" fmla="*/ 729495 h 1170146"/>
                <a:gd name="connsiteX22-1555" fmla="*/ 204016 w 1619750"/>
                <a:gd name="connsiteY22-1556" fmla="*/ 963098 h 1170146"/>
                <a:gd name="connsiteX23-1557" fmla="*/ 165854 w 1619750"/>
                <a:gd name="connsiteY23-1558" fmla="*/ 1169534 h 1170146"/>
                <a:gd name="connsiteX24-1559" fmla="*/ 9002 w 1619750"/>
                <a:gd name="connsiteY24-1560" fmla="*/ 1023344 h 1170146"/>
                <a:gd name="connsiteX0-1561" fmla="*/ 9002 w 1619750"/>
                <a:gd name="connsiteY0-1562" fmla="*/ 1023344 h 1170146"/>
                <a:gd name="connsiteX1-1563" fmla="*/ 33133 w 1619750"/>
                <a:gd name="connsiteY1-1564" fmla="*/ 467926 h 1170146"/>
                <a:gd name="connsiteX2-1565" fmla="*/ 150070 w 1619750"/>
                <a:gd name="connsiteY2-1566" fmla="*/ 231538 h 1170146"/>
                <a:gd name="connsiteX3-1567" fmla="*/ 287495 w 1619750"/>
                <a:gd name="connsiteY3-1568" fmla="*/ 99800 h 1170146"/>
                <a:gd name="connsiteX4-1569" fmla="*/ 485894 w 1619750"/>
                <a:gd name="connsiteY4-1570" fmla="*/ 16263 h 1170146"/>
                <a:gd name="connsiteX5-1571" fmla="*/ 879086 w 1619750"/>
                <a:gd name="connsiteY5-1572" fmla="*/ 7119 h 1170146"/>
                <a:gd name="connsiteX6-1573" fmla="*/ 1199126 w 1619750"/>
                <a:gd name="connsiteY6-1574" fmla="*/ 80271 h 1170146"/>
                <a:gd name="connsiteX7-1575" fmla="*/ 1436870 w 1619750"/>
                <a:gd name="connsiteY7-1576" fmla="*/ 244863 h 1170146"/>
                <a:gd name="connsiteX8-1577" fmla="*/ 1601462 w 1619750"/>
                <a:gd name="connsiteY8-1578" fmla="*/ 601479 h 1170146"/>
                <a:gd name="connsiteX9-1579" fmla="*/ 1619750 w 1619750"/>
                <a:gd name="connsiteY9-1580" fmla="*/ 1012959 h 1170146"/>
                <a:gd name="connsiteX10-1581" fmla="*/ 1491734 w 1619750"/>
                <a:gd name="connsiteY10-1582" fmla="*/ 1140975 h 1170146"/>
                <a:gd name="connsiteX11-1583" fmla="*/ 1456411 w 1619750"/>
                <a:gd name="connsiteY11-1584" fmla="*/ 901875 h 1170146"/>
                <a:gd name="connsiteX12-1585" fmla="*/ 1422605 w 1619750"/>
                <a:gd name="connsiteY12-1586" fmla="*/ 767655 h 1170146"/>
                <a:gd name="connsiteX13-1587" fmla="*/ 1403481 w 1619750"/>
                <a:gd name="connsiteY13-1588" fmla="*/ 708276 h 1170146"/>
                <a:gd name="connsiteX14-1589" fmla="*/ 1333365 w 1619750"/>
                <a:gd name="connsiteY14-1590" fmla="*/ 659169 h 1170146"/>
                <a:gd name="connsiteX15-1591" fmla="*/ 1399802 w 1619750"/>
                <a:gd name="connsiteY15-1592" fmla="*/ 583327 h 1170146"/>
                <a:gd name="connsiteX16-1593" fmla="*/ 1188881 w 1619750"/>
                <a:gd name="connsiteY16-1594" fmla="*/ 730736 h 1170146"/>
                <a:gd name="connsiteX17-1595" fmla="*/ 924806 w 1619750"/>
                <a:gd name="connsiteY17-1596" fmla="*/ 820935 h 1170146"/>
                <a:gd name="connsiteX18-1597" fmla="*/ 604766 w 1619750"/>
                <a:gd name="connsiteY18-1598" fmla="*/ 820935 h 1170146"/>
                <a:gd name="connsiteX19-1599" fmla="*/ 376166 w 1619750"/>
                <a:gd name="connsiteY19-1600" fmla="*/ 775215 h 1170146"/>
                <a:gd name="connsiteX20-1601" fmla="*/ 239006 w 1619750"/>
                <a:gd name="connsiteY20-1602" fmla="*/ 729495 h 1170146"/>
                <a:gd name="connsiteX21-1603" fmla="*/ 239006 w 1619750"/>
                <a:gd name="connsiteY21-1604" fmla="*/ 729495 h 1170146"/>
                <a:gd name="connsiteX22-1605" fmla="*/ 204016 w 1619750"/>
                <a:gd name="connsiteY22-1606" fmla="*/ 963098 h 1170146"/>
                <a:gd name="connsiteX23-1607" fmla="*/ 165854 w 1619750"/>
                <a:gd name="connsiteY23-1608" fmla="*/ 1169534 h 1170146"/>
                <a:gd name="connsiteX24-1609" fmla="*/ 9002 w 1619750"/>
                <a:gd name="connsiteY24-1610" fmla="*/ 1023344 h 1170146"/>
                <a:gd name="connsiteX0-1611" fmla="*/ 9002 w 1619750"/>
                <a:gd name="connsiteY0-1612" fmla="*/ 1023344 h 1170146"/>
                <a:gd name="connsiteX1-1613" fmla="*/ 33133 w 1619750"/>
                <a:gd name="connsiteY1-1614" fmla="*/ 467926 h 1170146"/>
                <a:gd name="connsiteX2-1615" fmla="*/ 150070 w 1619750"/>
                <a:gd name="connsiteY2-1616" fmla="*/ 231538 h 1170146"/>
                <a:gd name="connsiteX3-1617" fmla="*/ 287495 w 1619750"/>
                <a:gd name="connsiteY3-1618" fmla="*/ 99800 h 1170146"/>
                <a:gd name="connsiteX4-1619" fmla="*/ 485894 w 1619750"/>
                <a:gd name="connsiteY4-1620" fmla="*/ 16263 h 1170146"/>
                <a:gd name="connsiteX5-1621" fmla="*/ 879086 w 1619750"/>
                <a:gd name="connsiteY5-1622" fmla="*/ 7119 h 1170146"/>
                <a:gd name="connsiteX6-1623" fmla="*/ 1199126 w 1619750"/>
                <a:gd name="connsiteY6-1624" fmla="*/ 80271 h 1170146"/>
                <a:gd name="connsiteX7-1625" fmla="*/ 1436870 w 1619750"/>
                <a:gd name="connsiteY7-1626" fmla="*/ 244863 h 1170146"/>
                <a:gd name="connsiteX8-1627" fmla="*/ 1601462 w 1619750"/>
                <a:gd name="connsiteY8-1628" fmla="*/ 601479 h 1170146"/>
                <a:gd name="connsiteX9-1629" fmla="*/ 1619750 w 1619750"/>
                <a:gd name="connsiteY9-1630" fmla="*/ 1012959 h 1170146"/>
                <a:gd name="connsiteX10-1631" fmla="*/ 1491734 w 1619750"/>
                <a:gd name="connsiteY10-1632" fmla="*/ 1140975 h 1170146"/>
                <a:gd name="connsiteX11-1633" fmla="*/ 1456411 w 1619750"/>
                <a:gd name="connsiteY11-1634" fmla="*/ 901875 h 1170146"/>
                <a:gd name="connsiteX12-1635" fmla="*/ 1422605 w 1619750"/>
                <a:gd name="connsiteY12-1636" fmla="*/ 767655 h 1170146"/>
                <a:gd name="connsiteX13-1637" fmla="*/ 1403481 w 1619750"/>
                <a:gd name="connsiteY13-1638" fmla="*/ 708276 h 1170146"/>
                <a:gd name="connsiteX14-1639" fmla="*/ 1333365 w 1619750"/>
                <a:gd name="connsiteY14-1640" fmla="*/ 659169 h 1170146"/>
                <a:gd name="connsiteX15-1641" fmla="*/ 1399802 w 1619750"/>
                <a:gd name="connsiteY15-1642" fmla="*/ 583327 h 1170146"/>
                <a:gd name="connsiteX16-1643" fmla="*/ 1188881 w 1619750"/>
                <a:gd name="connsiteY16-1644" fmla="*/ 730736 h 1170146"/>
                <a:gd name="connsiteX17-1645" fmla="*/ 1141643 w 1619750"/>
                <a:gd name="connsiteY17-1646" fmla="*/ 756843 h 1170146"/>
                <a:gd name="connsiteX18-1647" fmla="*/ 924806 w 1619750"/>
                <a:gd name="connsiteY18-1648" fmla="*/ 820935 h 1170146"/>
                <a:gd name="connsiteX19-1649" fmla="*/ 604766 w 1619750"/>
                <a:gd name="connsiteY19-1650" fmla="*/ 820935 h 1170146"/>
                <a:gd name="connsiteX20-1651" fmla="*/ 376166 w 1619750"/>
                <a:gd name="connsiteY20-1652" fmla="*/ 775215 h 1170146"/>
                <a:gd name="connsiteX21-1653" fmla="*/ 239006 w 1619750"/>
                <a:gd name="connsiteY21-1654" fmla="*/ 729495 h 1170146"/>
                <a:gd name="connsiteX22-1655" fmla="*/ 239006 w 1619750"/>
                <a:gd name="connsiteY22-1656" fmla="*/ 729495 h 1170146"/>
                <a:gd name="connsiteX23-1657" fmla="*/ 204016 w 1619750"/>
                <a:gd name="connsiteY23-1658" fmla="*/ 963098 h 1170146"/>
                <a:gd name="connsiteX24-1659" fmla="*/ 165854 w 1619750"/>
                <a:gd name="connsiteY24-1660" fmla="*/ 1169534 h 1170146"/>
                <a:gd name="connsiteX25-1661" fmla="*/ 9002 w 1619750"/>
                <a:gd name="connsiteY25-1662" fmla="*/ 1023344 h 1170146"/>
                <a:gd name="connsiteX0-1663" fmla="*/ 9002 w 1619750"/>
                <a:gd name="connsiteY0-1664" fmla="*/ 1023344 h 1170146"/>
                <a:gd name="connsiteX1-1665" fmla="*/ 33133 w 1619750"/>
                <a:gd name="connsiteY1-1666" fmla="*/ 467926 h 1170146"/>
                <a:gd name="connsiteX2-1667" fmla="*/ 150070 w 1619750"/>
                <a:gd name="connsiteY2-1668" fmla="*/ 231538 h 1170146"/>
                <a:gd name="connsiteX3-1669" fmla="*/ 287495 w 1619750"/>
                <a:gd name="connsiteY3-1670" fmla="*/ 99800 h 1170146"/>
                <a:gd name="connsiteX4-1671" fmla="*/ 485894 w 1619750"/>
                <a:gd name="connsiteY4-1672" fmla="*/ 16263 h 1170146"/>
                <a:gd name="connsiteX5-1673" fmla="*/ 879086 w 1619750"/>
                <a:gd name="connsiteY5-1674" fmla="*/ 7119 h 1170146"/>
                <a:gd name="connsiteX6-1675" fmla="*/ 1199126 w 1619750"/>
                <a:gd name="connsiteY6-1676" fmla="*/ 80271 h 1170146"/>
                <a:gd name="connsiteX7-1677" fmla="*/ 1436870 w 1619750"/>
                <a:gd name="connsiteY7-1678" fmla="*/ 244863 h 1170146"/>
                <a:gd name="connsiteX8-1679" fmla="*/ 1601462 w 1619750"/>
                <a:gd name="connsiteY8-1680" fmla="*/ 601479 h 1170146"/>
                <a:gd name="connsiteX9-1681" fmla="*/ 1619750 w 1619750"/>
                <a:gd name="connsiteY9-1682" fmla="*/ 1012959 h 1170146"/>
                <a:gd name="connsiteX10-1683" fmla="*/ 1491734 w 1619750"/>
                <a:gd name="connsiteY10-1684" fmla="*/ 1140975 h 1170146"/>
                <a:gd name="connsiteX11-1685" fmla="*/ 1456411 w 1619750"/>
                <a:gd name="connsiteY11-1686" fmla="*/ 901875 h 1170146"/>
                <a:gd name="connsiteX12-1687" fmla="*/ 1422605 w 1619750"/>
                <a:gd name="connsiteY12-1688" fmla="*/ 767655 h 1170146"/>
                <a:gd name="connsiteX13-1689" fmla="*/ 1403481 w 1619750"/>
                <a:gd name="connsiteY13-1690" fmla="*/ 708276 h 1170146"/>
                <a:gd name="connsiteX14-1691" fmla="*/ 1333365 w 1619750"/>
                <a:gd name="connsiteY14-1692" fmla="*/ 659169 h 1170146"/>
                <a:gd name="connsiteX15-1693" fmla="*/ 1399802 w 1619750"/>
                <a:gd name="connsiteY15-1694" fmla="*/ 583327 h 1170146"/>
                <a:gd name="connsiteX16-1695" fmla="*/ 1188881 w 1619750"/>
                <a:gd name="connsiteY16-1696" fmla="*/ 730736 h 1170146"/>
                <a:gd name="connsiteX17-1697" fmla="*/ 1116145 w 1619750"/>
                <a:gd name="connsiteY17-1698" fmla="*/ 743748 h 1170146"/>
                <a:gd name="connsiteX18-1699" fmla="*/ 924806 w 1619750"/>
                <a:gd name="connsiteY18-1700" fmla="*/ 820935 h 1170146"/>
                <a:gd name="connsiteX19-1701" fmla="*/ 604766 w 1619750"/>
                <a:gd name="connsiteY19-1702" fmla="*/ 820935 h 1170146"/>
                <a:gd name="connsiteX20-1703" fmla="*/ 376166 w 1619750"/>
                <a:gd name="connsiteY20-1704" fmla="*/ 775215 h 1170146"/>
                <a:gd name="connsiteX21-1705" fmla="*/ 239006 w 1619750"/>
                <a:gd name="connsiteY21-1706" fmla="*/ 729495 h 1170146"/>
                <a:gd name="connsiteX22-1707" fmla="*/ 239006 w 1619750"/>
                <a:gd name="connsiteY22-1708" fmla="*/ 729495 h 1170146"/>
                <a:gd name="connsiteX23-1709" fmla="*/ 204016 w 1619750"/>
                <a:gd name="connsiteY23-1710" fmla="*/ 963098 h 1170146"/>
                <a:gd name="connsiteX24-1711" fmla="*/ 165854 w 1619750"/>
                <a:gd name="connsiteY24-1712" fmla="*/ 1169534 h 1170146"/>
                <a:gd name="connsiteX25-1713" fmla="*/ 9002 w 1619750"/>
                <a:gd name="connsiteY25-1714" fmla="*/ 1023344 h 1170146"/>
                <a:gd name="connsiteX0-1715" fmla="*/ 9002 w 1619750"/>
                <a:gd name="connsiteY0-1716" fmla="*/ 1023344 h 1170146"/>
                <a:gd name="connsiteX1-1717" fmla="*/ 33133 w 1619750"/>
                <a:gd name="connsiteY1-1718" fmla="*/ 467926 h 1170146"/>
                <a:gd name="connsiteX2-1719" fmla="*/ 150070 w 1619750"/>
                <a:gd name="connsiteY2-1720" fmla="*/ 231538 h 1170146"/>
                <a:gd name="connsiteX3-1721" fmla="*/ 287495 w 1619750"/>
                <a:gd name="connsiteY3-1722" fmla="*/ 99800 h 1170146"/>
                <a:gd name="connsiteX4-1723" fmla="*/ 485894 w 1619750"/>
                <a:gd name="connsiteY4-1724" fmla="*/ 16263 h 1170146"/>
                <a:gd name="connsiteX5-1725" fmla="*/ 879086 w 1619750"/>
                <a:gd name="connsiteY5-1726" fmla="*/ 7119 h 1170146"/>
                <a:gd name="connsiteX6-1727" fmla="*/ 1199126 w 1619750"/>
                <a:gd name="connsiteY6-1728" fmla="*/ 80271 h 1170146"/>
                <a:gd name="connsiteX7-1729" fmla="*/ 1436870 w 1619750"/>
                <a:gd name="connsiteY7-1730" fmla="*/ 244863 h 1170146"/>
                <a:gd name="connsiteX8-1731" fmla="*/ 1601462 w 1619750"/>
                <a:gd name="connsiteY8-1732" fmla="*/ 601479 h 1170146"/>
                <a:gd name="connsiteX9-1733" fmla="*/ 1619750 w 1619750"/>
                <a:gd name="connsiteY9-1734" fmla="*/ 1012959 h 1170146"/>
                <a:gd name="connsiteX10-1735" fmla="*/ 1491734 w 1619750"/>
                <a:gd name="connsiteY10-1736" fmla="*/ 1140975 h 1170146"/>
                <a:gd name="connsiteX11-1737" fmla="*/ 1456411 w 1619750"/>
                <a:gd name="connsiteY11-1738" fmla="*/ 901875 h 1170146"/>
                <a:gd name="connsiteX12-1739" fmla="*/ 1422605 w 1619750"/>
                <a:gd name="connsiteY12-1740" fmla="*/ 767655 h 1170146"/>
                <a:gd name="connsiteX13-1741" fmla="*/ 1403481 w 1619750"/>
                <a:gd name="connsiteY13-1742" fmla="*/ 708276 h 1170146"/>
                <a:gd name="connsiteX14-1743" fmla="*/ 1333365 w 1619750"/>
                <a:gd name="connsiteY14-1744" fmla="*/ 659169 h 1170146"/>
                <a:gd name="connsiteX15-1745" fmla="*/ 1399802 w 1619750"/>
                <a:gd name="connsiteY15-1746" fmla="*/ 583327 h 1170146"/>
                <a:gd name="connsiteX16-1747" fmla="*/ 1188881 w 1619750"/>
                <a:gd name="connsiteY16-1748" fmla="*/ 730736 h 1170146"/>
                <a:gd name="connsiteX17-1749" fmla="*/ 1116145 w 1619750"/>
                <a:gd name="connsiteY17-1750" fmla="*/ 743748 h 1170146"/>
                <a:gd name="connsiteX18-1751" fmla="*/ 1055591 w 1619750"/>
                <a:gd name="connsiteY18-1752" fmla="*/ 773214 h 1170146"/>
                <a:gd name="connsiteX19-1753" fmla="*/ 924806 w 1619750"/>
                <a:gd name="connsiteY19-1754" fmla="*/ 820935 h 1170146"/>
                <a:gd name="connsiteX20-1755" fmla="*/ 604766 w 1619750"/>
                <a:gd name="connsiteY20-1756" fmla="*/ 820935 h 1170146"/>
                <a:gd name="connsiteX21-1757" fmla="*/ 376166 w 1619750"/>
                <a:gd name="connsiteY21-1758" fmla="*/ 775215 h 1170146"/>
                <a:gd name="connsiteX22-1759" fmla="*/ 239006 w 1619750"/>
                <a:gd name="connsiteY22-1760" fmla="*/ 729495 h 1170146"/>
                <a:gd name="connsiteX23-1761" fmla="*/ 239006 w 1619750"/>
                <a:gd name="connsiteY23-1762" fmla="*/ 729495 h 1170146"/>
                <a:gd name="connsiteX24-1763" fmla="*/ 204016 w 1619750"/>
                <a:gd name="connsiteY24-1764" fmla="*/ 963098 h 1170146"/>
                <a:gd name="connsiteX25-1765" fmla="*/ 165854 w 1619750"/>
                <a:gd name="connsiteY25-1766" fmla="*/ 1169534 h 1170146"/>
                <a:gd name="connsiteX26-1767" fmla="*/ 9002 w 1619750"/>
                <a:gd name="connsiteY26-1768" fmla="*/ 1023344 h 1170146"/>
                <a:gd name="connsiteX0-1769" fmla="*/ 9002 w 1619750"/>
                <a:gd name="connsiteY0-1770" fmla="*/ 1023344 h 1170146"/>
                <a:gd name="connsiteX1-1771" fmla="*/ 33133 w 1619750"/>
                <a:gd name="connsiteY1-1772" fmla="*/ 467926 h 1170146"/>
                <a:gd name="connsiteX2-1773" fmla="*/ 150070 w 1619750"/>
                <a:gd name="connsiteY2-1774" fmla="*/ 231538 h 1170146"/>
                <a:gd name="connsiteX3-1775" fmla="*/ 287495 w 1619750"/>
                <a:gd name="connsiteY3-1776" fmla="*/ 99800 h 1170146"/>
                <a:gd name="connsiteX4-1777" fmla="*/ 485894 w 1619750"/>
                <a:gd name="connsiteY4-1778" fmla="*/ 16263 h 1170146"/>
                <a:gd name="connsiteX5-1779" fmla="*/ 879086 w 1619750"/>
                <a:gd name="connsiteY5-1780" fmla="*/ 7119 h 1170146"/>
                <a:gd name="connsiteX6-1781" fmla="*/ 1199126 w 1619750"/>
                <a:gd name="connsiteY6-1782" fmla="*/ 80271 h 1170146"/>
                <a:gd name="connsiteX7-1783" fmla="*/ 1436870 w 1619750"/>
                <a:gd name="connsiteY7-1784" fmla="*/ 244863 h 1170146"/>
                <a:gd name="connsiteX8-1785" fmla="*/ 1601462 w 1619750"/>
                <a:gd name="connsiteY8-1786" fmla="*/ 601479 h 1170146"/>
                <a:gd name="connsiteX9-1787" fmla="*/ 1619750 w 1619750"/>
                <a:gd name="connsiteY9-1788" fmla="*/ 1012959 h 1170146"/>
                <a:gd name="connsiteX10-1789" fmla="*/ 1491734 w 1619750"/>
                <a:gd name="connsiteY10-1790" fmla="*/ 1140975 h 1170146"/>
                <a:gd name="connsiteX11-1791" fmla="*/ 1456411 w 1619750"/>
                <a:gd name="connsiteY11-1792" fmla="*/ 901875 h 1170146"/>
                <a:gd name="connsiteX12-1793" fmla="*/ 1422605 w 1619750"/>
                <a:gd name="connsiteY12-1794" fmla="*/ 767655 h 1170146"/>
                <a:gd name="connsiteX13-1795" fmla="*/ 1403481 w 1619750"/>
                <a:gd name="connsiteY13-1796" fmla="*/ 708276 h 1170146"/>
                <a:gd name="connsiteX14-1797" fmla="*/ 1333365 w 1619750"/>
                <a:gd name="connsiteY14-1798" fmla="*/ 659169 h 1170146"/>
                <a:gd name="connsiteX15-1799" fmla="*/ 1399802 w 1619750"/>
                <a:gd name="connsiteY15-1800" fmla="*/ 583327 h 1170146"/>
                <a:gd name="connsiteX16-1801" fmla="*/ 1188881 w 1619750"/>
                <a:gd name="connsiteY16-1802" fmla="*/ 730736 h 1170146"/>
                <a:gd name="connsiteX17-1803" fmla="*/ 1116145 w 1619750"/>
                <a:gd name="connsiteY17-1804" fmla="*/ 743748 h 1170146"/>
                <a:gd name="connsiteX18-1805" fmla="*/ 1112959 w 1619750"/>
                <a:gd name="connsiteY18-1806" fmla="*/ 704462 h 1170146"/>
                <a:gd name="connsiteX19-1807" fmla="*/ 924806 w 1619750"/>
                <a:gd name="connsiteY19-1808" fmla="*/ 820935 h 1170146"/>
                <a:gd name="connsiteX20-1809" fmla="*/ 604766 w 1619750"/>
                <a:gd name="connsiteY20-1810" fmla="*/ 820935 h 1170146"/>
                <a:gd name="connsiteX21-1811" fmla="*/ 376166 w 1619750"/>
                <a:gd name="connsiteY21-1812" fmla="*/ 775215 h 1170146"/>
                <a:gd name="connsiteX22-1813" fmla="*/ 239006 w 1619750"/>
                <a:gd name="connsiteY22-1814" fmla="*/ 729495 h 1170146"/>
                <a:gd name="connsiteX23-1815" fmla="*/ 239006 w 1619750"/>
                <a:gd name="connsiteY23-1816" fmla="*/ 729495 h 1170146"/>
                <a:gd name="connsiteX24-1817" fmla="*/ 204016 w 1619750"/>
                <a:gd name="connsiteY24-1818" fmla="*/ 963098 h 1170146"/>
                <a:gd name="connsiteX25-1819" fmla="*/ 165854 w 1619750"/>
                <a:gd name="connsiteY25-1820" fmla="*/ 1169534 h 1170146"/>
                <a:gd name="connsiteX26-1821" fmla="*/ 9002 w 1619750"/>
                <a:gd name="connsiteY26-1822" fmla="*/ 1023344 h 1170146"/>
                <a:gd name="connsiteX0-1823" fmla="*/ 9002 w 1619750"/>
                <a:gd name="connsiteY0-1824" fmla="*/ 1023344 h 1170146"/>
                <a:gd name="connsiteX1-1825" fmla="*/ 33133 w 1619750"/>
                <a:gd name="connsiteY1-1826" fmla="*/ 467926 h 1170146"/>
                <a:gd name="connsiteX2-1827" fmla="*/ 150070 w 1619750"/>
                <a:gd name="connsiteY2-1828" fmla="*/ 231538 h 1170146"/>
                <a:gd name="connsiteX3-1829" fmla="*/ 287495 w 1619750"/>
                <a:gd name="connsiteY3-1830" fmla="*/ 99800 h 1170146"/>
                <a:gd name="connsiteX4-1831" fmla="*/ 485894 w 1619750"/>
                <a:gd name="connsiteY4-1832" fmla="*/ 16263 h 1170146"/>
                <a:gd name="connsiteX5-1833" fmla="*/ 879086 w 1619750"/>
                <a:gd name="connsiteY5-1834" fmla="*/ 7119 h 1170146"/>
                <a:gd name="connsiteX6-1835" fmla="*/ 1199126 w 1619750"/>
                <a:gd name="connsiteY6-1836" fmla="*/ 80271 h 1170146"/>
                <a:gd name="connsiteX7-1837" fmla="*/ 1436870 w 1619750"/>
                <a:gd name="connsiteY7-1838" fmla="*/ 244863 h 1170146"/>
                <a:gd name="connsiteX8-1839" fmla="*/ 1601462 w 1619750"/>
                <a:gd name="connsiteY8-1840" fmla="*/ 601479 h 1170146"/>
                <a:gd name="connsiteX9-1841" fmla="*/ 1619750 w 1619750"/>
                <a:gd name="connsiteY9-1842" fmla="*/ 1012959 h 1170146"/>
                <a:gd name="connsiteX10-1843" fmla="*/ 1491734 w 1619750"/>
                <a:gd name="connsiteY10-1844" fmla="*/ 1140975 h 1170146"/>
                <a:gd name="connsiteX11-1845" fmla="*/ 1456411 w 1619750"/>
                <a:gd name="connsiteY11-1846" fmla="*/ 901875 h 1170146"/>
                <a:gd name="connsiteX12-1847" fmla="*/ 1422605 w 1619750"/>
                <a:gd name="connsiteY12-1848" fmla="*/ 767655 h 1170146"/>
                <a:gd name="connsiteX13-1849" fmla="*/ 1403481 w 1619750"/>
                <a:gd name="connsiteY13-1850" fmla="*/ 708276 h 1170146"/>
                <a:gd name="connsiteX14-1851" fmla="*/ 1333365 w 1619750"/>
                <a:gd name="connsiteY14-1852" fmla="*/ 659169 h 1170146"/>
                <a:gd name="connsiteX15-1853" fmla="*/ 1399802 w 1619750"/>
                <a:gd name="connsiteY15-1854" fmla="*/ 583327 h 1170146"/>
                <a:gd name="connsiteX16-1855" fmla="*/ 1188881 w 1619750"/>
                <a:gd name="connsiteY16-1856" fmla="*/ 730736 h 1170146"/>
                <a:gd name="connsiteX17-1857" fmla="*/ 1116145 w 1619750"/>
                <a:gd name="connsiteY17-1858" fmla="*/ 743748 h 1170146"/>
                <a:gd name="connsiteX18-1859" fmla="*/ 1112959 w 1619750"/>
                <a:gd name="connsiteY18-1860" fmla="*/ 704462 h 1170146"/>
                <a:gd name="connsiteX19-1861" fmla="*/ 978987 w 1619750"/>
                <a:gd name="connsiteY19-1862" fmla="*/ 804566 h 1170146"/>
                <a:gd name="connsiteX20-1863" fmla="*/ 604766 w 1619750"/>
                <a:gd name="connsiteY20-1864" fmla="*/ 820935 h 1170146"/>
                <a:gd name="connsiteX21-1865" fmla="*/ 376166 w 1619750"/>
                <a:gd name="connsiteY21-1866" fmla="*/ 775215 h 1170146"/>
                <a:gd name="connsiteX22-1867" fmla="*/ 239006 w 1619750"/>
                <a:gd name="connsiteY22-1868" fmla="*/ 729495 h 1170146"/>
                <a:gd name="connsiteX23-1869" fmla="*/ 239006 w 1619750"/>
                <a:gd name="connsiteY23-1870" fmla="*/ 729495 h 1170146"/>
                <a:gd name="connsiteX24-1871" fmla="*/ 204016 w 1619750"/>
                <a:gd name="connsiteY24-1872" fmla="*/ 963098 h 1170146"/>
                <a:gd name="connsiteX25-1873" fmla="*/ 165854 w 1619750"/>
                <a:gd name="connsiteY25-1874" fmla="*/ 1169534 h 1170146"/>
                <a:gd name="connsiteX26-1875" fmla="*/ 9002 w 1619750"/>
                <a:gd name="connsiteY26-1876" fmla="*/ 1023344 h 1170146"/>
                <a:gd name="connsiteX0-1877" fmla="*/ 9002 w 1619750"/>
                <a:gd name="connsiteY0-1878" fmla="*/ 1023344 h 1170146"/>
                <a:gd name="connsiteX1-1879" fmla="*/ 33133 w 1619750"/>
                <a:gd name="connsiteY1-1880" fmla="*/ 467926 h 1170146"/>
                <a:gd name="connsiteX2-1881" fmla="*/ 150070 w 1619750"/>
                <a:gd name="connsiteY2-1882" fmla="*/ 231538 h 1170146"/>
                <a:gd name="connsiteX3-1883" fmla="*/ 287495 w 1619750"/>
                <a:gd name="connsiteY3-1884" fmla="*/ 99800 h 1170146"/>
                <a:gd name="connsiteX4-1885" fmla="*/ 485894 w 1619750"/>
                <a:gd name="connsiteY4-1886" fmla="*/ 16263 h 1170146"/>
                <a:gd name="connsiteX5-1887" fmla="*/ 879086 w 1619750"/>
                <a:gd name="connsiteY5-1888" fmla="*/ 7119 h 1170146"/>
                <a:gd name="connsiteX6-1889" fmla="*/ 1199126 w 1619750"/>
                <a:gd name="connsiteY6-1890" fmla="*/ 80271 h 1170146"/>
                <a:gd name="connsiteX7-1891" fmla="*/ 1436870 w 1619750"/>
                <a:gd name="connsiteY7-1892" fmla="*/ 244863 h 1170146"/>
                <a:gd name="connsiteX8-1893" fmla="*/ 1601462 w 1619750"/>
                <a:gd name="connsiteY8-1894" fmla="*/ 601479 h 1170146"/>
                <a:gd name="connsiteX9-1895" fmla="*/ 1619750 w 1619750"/>
                <a:gd name="connsiteY9-1896" fmla="*/ 1012959 h 1170146"/>
                <a:gd name="connsiteX10-1897" fmla="*/ 1491734 w 1619750"/>
                <a:gd name="connsiteY10-1898" fmla="*/ 1140975 h 1170146"/>
                <a:gd name="connsiteX11-1899" fmla="*/ 1456411 w 1619750"/>
                <a:gd name="connsiteY11-1900" fmla="*/ 901875 h 1170146"/>
                <a:gd name="connsiteX12-1901" fmla="*/ 1422605 w 1619750"/>
                <a:gd name="connsiteY12-1902" fmla="*/ 767655 h 1170146"/>
                <a:gd name="connsiteX13-1903" fmla="*/ 1403481 w 1619750"/>
                <a:gd name="connsiteY13-1904" fmla="*/ 708276 h 1170146"/>
                <a:gd name="connsiteX14-1905" fmla="*/ 1333365 w 1619750"/>
                <a:gd name="connsiteY14-1906" fmla="*/ 659169 h 1170146"/>
                <a:gd name="connsiteX15-1907" fmla="*/ 1399802 w 1619750"/>
                <a:gd name="connsiteY15-1908" fmla="*/ 583327 h 1170146"/>
                <a:gd name="connsiteX16-1909" fmla="*/ 1188881 w 1619750"/>
                <a:gd name="connsiteY16-1910" fmla="*/ 730736 h 1170146"/>
                <a:gd name="connsiteX17-1911" fmla="*/ 1116145 w 1619750"/>
                <a:gd name="connsiteY17-1912" fmla="*/ 743748 h 1170146"/>
                <a:gd name="connsiteX18-1913" fmla="*/ 1112959 w 1619750"/>
                <a:gd name="connsiteY18-1914" fmla="*/ 704462 h 1170146"/>
                <a:gd name="connsiteX19-1915" fmla="*/ 978987 w 1619750"/>
                <a:gd name="connsiteY19-1916" fmla="*/ 804566 h 1170146"/>
                <a:gd name="connsiteX20-1917" fmla="*/ 842052 w 1619750"/>
                <a:gd name="connsiteY20-1918" fmla="*/ 815774 h 1170146"/>
                <a:gd name="connsiteX21-1919" fmla="*/ 604766 w 1619750"/>
                <a:gd name="connsiteY21-1920" fmla="*/ 820935 h 1170146"/>
                <a:gd name="connsiteX22-1921" fmla="*/ 376166 w 1619750"/>
                <a:gd name="connsiteY22-1922" fmla="*/ 775215 h 1170146"/>
                <a:gd name="connsiteX23-1923" fmla="*/ 239006 w 1619750"/>
                <a:gd name="connsiteY23-1924" fmla="*/ 729495 h 1170146"/>
                <a:gd name="connsiteX24-1925" fmla="*/ 239006 w 1619750"/>
                <a:gd name="connsiteY24-1926" fmla="*/ 729495 h 1170146"/>
                <a:gd name="connsiteX25-1927" fmla="*/ 204016 w 1619750"/>
                <a:gd name="connsiteY25-1928" fmla="*/ 963098 h 1170146"/>
                <a:gd name="connsiteX26-1929" fmla="*/ 165854 w 1619750"/>
                <a:gd name="connsiteY26-1930" fmla="*/ 1169534 h 1170146"/>
                <a:gd name="connsiteX27" fmla="*/ 9002 w 1619750"/>
                <a:gd name="connsiteY27" fmla="*/ 1023344 h 1170146"/>
                <a:gd name="connsiteX0-1931" fmla="*/ 9002 w 1619750"/>
                <a:gd name="connsiteY0-1932" fmla="*/ 1023344 h 1170146"/>
                <a:gd name="connsiteX1-1933" fmla="*/ 33133 w 1619750"/>
                <a:gd name="connsiteY1-1934" fmla="*/ 467926 h 1170146"/>
                <a:gd name="connsiteX2-1935" fmla="*/ 150070 w 1619750"/>
                <a:gd name="connsiteY2-1936" fmla="*/ 231538 h 1170146"/>
                <a:gd name="connsiteX3-1937" fmla="*/ 287495 w 1619750"/>
                <a:gd name="connsiteY3-1938" fmla="*/ 99800 h 1170146"/>
                <a:gd name="connsiteX4-1939" fmla="*/ 485894 w 1619750"/>
                <a:gd name="connsiteY4-1940" fmla="*/ 16263 h 1170146"/>
                <a:gd name="connsiteX5-1941" fmla="*/ 879086 w 1619750"/>
                <a:gd name="connsiteY5-1942" fmla="*/ 7119 h 1170146"/>
                <a:gd name="connsiteX6-1943" fmla="*/ 1199126 w 1619750"/>
                <a:gd name="connsiteY6-1944" fmla="*/ 80271 h 1170146"/>
                <a:gd name="connsiteX7-1945" fmla="*/ 1436870 w 1619750"/>
                <a:gd name="connsiteY7-1946" fmla="*/ 244863 h 1170146"/>
                <a:gd name="connsiteX8-1947" fmla="*/ 1601462 w 1619750"/>
                <a:gd name="connsiteY8-1948" fmla="*/ 601479 h 1170146"/>
                <a:gd name="connsiteX9-1949" fmla="*/ 1619750 w 1619750"/>
                <a:gd name="connsiteY9-1950" fmla="*/ 1012959 h 1170146"/>
                <a:gd name="connsiteX10-1951" fmla="*/ 1491734 w 1619750"/>
                <a:gd name="connsiteY10-1952" fmla="*/ 1140975 h 1170146"/>
                <a:gd name="connsiteX11-1953" fmla="*/ 1456411 w 1619750"/>
                <a:gd name="connsiteY11-1954" fmla="*/ 901875 h 1170146"/>
                <a:gd name="connsiteX12-1955" fmla="*/ 1422605 w 1619750"/>
                <a:gd name="connsiteY12-1956" fmla="*/ 767655 h 1170146"/>
                <a:gd name="connsiteX13-1957" fmla="*/ 1403481 w 1619750"/>
                <a:gd name="connsiteY13-1958" fmla="*/ 708276 h 1170146"/>
                <a:gd name="connsiteX14-1959" fmla="*/ 1333365 w 1619750"/>
                <a:gd name="connsiteY14-1960" fmla="*/ 659169 h 1170146"/>
                <a:gd name="connsiteX15-1961" fmla="*/ 1399802 w 1619750"/>
                <a:gd name="connsiteY15-1962" fmla="*/ 583327 h 1170146"/>
                <a:gd name="connsiteX16-1963" fmla="*/ 1188881 w 1619750"/>
                <a:gd name="connsiteY16-1964" fmla="*/ 730736 h 1170146"/>
                <a:gd name="connsiteX17-1965" fmla="*/ 1116145 w 1619750"/>
                <a:gd name="connsiteY17-1966" fmla="*/ 743748 h 1170146"/>
                <a:gd name="connsiteX18-1967" fmla="*/ 1112959 w 1619750"/>
                <a:gd name="connsiteY18-1968" fmla="*/ 704462 h 1170146"/>
                <a:gd name="connsiteX19-1969" fmla="*/ 978987 w 1619750"/>
                <a:gd name="connsiteY19-1970" fmla="*/ 804566 h 1170146"/>
                <a:gd name="connsiteX20-1971" fmla="*/ 918544 w 1619750"/>
                <a:gd name="connsiteY20-1972" fmla="*/ 799404 h 1170146"/>
                <a:gd name="connsiteX21-1973" fmla="*/ 604766 w 1619750"/>
                <a:gd name="connsiteY21-1974" fmla="*/ 820935 h 1170146"/>
                <a:gd name="connsiteX22-1975" fmla="*/ 376166 w 1619750"/>
                <a:gd name="connsiteY22-1976" fmla="*/ 775215 h 1170146"/>
                <a:gd name="connsiteX23-1977" fmla="*/ 239006 w 1619750"/>
                <a:gd name="connsiteY23-1978" fmla="*/ 729495 h 1170146"/>
                <a:gd name="connsiteX24-1979" fmla="*/ 239006 w 1619750"/>
                <a:gd name="connsiteY24-1980" fmla="*/ 729495 h 1170146"/>
                <a:gd name="connsiteX25-1981" fmla="*/ 204016 w 1619750"/>
                <a:gd name="connsiteY25-1982" fmla="*/ 963098 h 1170146"/>
                <a:gd name="connsiteX26-1983" fmla="*/ 165854 w 1619750"/>
                <a:gd name="connsiteY26-1984" fmla="*/ 1169534 h 1170146"/>
                <a:gd name="connsiteX27-1985" fmla="*/ 9002 w 1619750"/>
                <a:gd name="connsiteY27-1986" fmla="*/ 1023344 h 1170146"/>
                <a:gd name="connsiteX0-1987" fmla="*/ 9002 w 1619750"/>
                <a:gd name="connsiteY0-1988" fmla="*/ 1023344 h 1170146"/>
                <a:gd name="connsiteX1-1989" fmla="*/ 33133 w 1619750"/>
                <a:gd name="connsiteY1-1990" fmla="*/ 467926 h 1170146"/>
                <a:gd name="connsiteX2-1991" fmla="*/ 150070 w 1619750"/>
                <a:gd name="connsiteY2-1992" fmla="*/ 231538 h 1170146"/>
                <a:gd name="connsiteX3-1993" fmla="*/ 287495 w 1619750"/>
                <a:gd name="connsiteY3-1994" fmla="*/ 99800 h 1170146"/>
                <a:gd name="connsiteX4-1995" fmla="*/ 485894 w 1619750"/>
                <a:gd name="connsiteY4-1996" fmla="*/ 16263 h 1170146"/>
                <a:gd name="connsiteX5-1997" fmla="*/ 879086 w 1619750"/>
                <a:gd name="connsiteY5-1998" fmla="*/ 7119 h 1170146"/>
                <a:gd name="connsiteX6-1999" fmla="*/ 1199126 w 1619750"/>
                <a:gd name="connsiteY6-2000" fmla="*/ 80271 h 1170146"/>
                <a:gd name="connsiteX7-2001" fmla="*/ 1436870 w 1619750"/>
                <a:gd name="connsiteY7-2002" fmla="*/ 244863 h 1170146"/>
                <a:gd name="connsiteX8-2003" fmla="*/ 1601462 w 1619750"/>
                <a:gd name="connsiteY8-2004" fmla="*/ 601479 h 1170146"/>
                <a:gd name="connsiteX9-2005" fmla="*/ 1619750 w 1619750"/>
                <a:gd name="connsiteY9-2006" fmla="*/ 1012959 h 1170146"/>
                <a:gd name="connsiteX10-2007" fmla="*/ 1491734 w 1619750"/>
                <a:gd name="connsiteY10-2008" fmla="*/ 1140975 h 1170146"/>
                <a:gd name="connsiteX11-2009" fmla="*/ 1456411 w 1619750"/>
                <a:gd name="connsiteY11-2010" fmla="*/ 901875 h 1170146"/>
                <a:gd name="connsiteX12-2011" fmla="*/ 1422605 w 1619750"/>
                <a:gd name="connsiteY12-2012" fmla="*/ 767655 h 1170146"/>
                <a:gd name="connsiteX13-2013" fmla="*/ 1403481 w 1619750"/>
                <a:gd name="connsiteY13-2014" fmla="*/ 708276 h 1170146"/>
                <a:gd name="connsiteX14-2015" fmla="*/ 1333365 w 1619750"/>
                <a:gd name="connsiteY14-2016" fmla="*/ 659169 h 1170146"/>
                <a:gd name="connsiteX15-2017" fmla="*/ 1399802 w 1619750"/>
                <a:gd name="connsiteY15-2018" fmla="*/ 583327 h 1170146"/>
                <a:gd name="connsiteX16-2019" fmla="*/ 1188881 w 1619750"/>
                <a:gd name="connsiteY16-2020" fmla="*/ 730736 h 1170146"/>
                <a:gd name="connsiteX17-2021" fmla="*/ 1116145 w 1619750"/>
                <a:gd name="connsiteY17-2022" fmla="*/ 743748 h 1170146"/>
                <a:gd name="connsiteX18-2023" fmla="*/ 1112959 w 1619750"/>
                <a:gd name="connsiteY18-2024" fmla="*/ 704462 h 1170146"/>
                <a:gd name="connsiteX19-2025" fmla="*/ 978987 w 1619750"/>
                <a:gd name="connsiteY19-2026" fmla="*/ 804566 h 1170146"/>
                <a:gd name="connsiteX20-2027" fmla="*/ 931292 w 1619750"/>
                <a:gd name="connsiteY20-2028" fmla="*/ 815773 h 1170146"/>
                <a:gd name="connsiteX21-2029" fmla="*/ 604766 w 1619750"/>
                <a:gd name="connsiteY21-2030" fmla="*/ 820935 h 1170146"/>
                <a:gd name="connsiteX22-2031" fmla="*/ 376166 w 1619750"/>
                <a:gd name="connsiteY22-2032" fmla="*/ 775215 h 1170146"/>
                <a:gd name="connsiteX23-2033" fmla="*/ 239006 w 1619750"/>
                <a:gd name="connsiteY23-2034" fmla="*/ 729495 h 1170146"/>
                <a:gd name="connsiteX24-2035" fmla="*/ 239006 w 1619750"/>
                <a:gd name="connsiteY24-2036" fmla="*/ 729495 h 1170146"/>
                <a:gd name="connsiteX25-2037" fmla="*/ 204016 w 1619750"/>
                <a:gd name="connsiteY25-2038" fmla="*/ 963098 h 1170146"/>
                <a:gd name="connsiteX26-2039" fmla="*/ 165854 w 1619750"/>
                <a:gd name="connsiteY26-2040" fmla="*/ 1169534 h 1170146"/>
                <a:gd name="connsiteX27-2041" fmla="*/ 9002 w 1619750"/>
                <a:gd name="connsiteY27-2042" fmla="*/ 1023344 h 1170146"/>
                <a:gd name="connsiteX0-2043" fmla="*/ 9002 w 1619750"/>
                <a:gd name="connsiteY0-2044" fmla="*/ 1023344 h 1170146"/>
                <a:gd name="connsiteX1-2045" fmla="*/ 33133 w 1619750"/>
                <a:gd name="connsiteY1-2046" fmla="*/ 467926 h 1170146"/>
                <a:gd name="connsiteX2-2047" fmla="*/ 150070 w 1619750"/>
                <a:gd name="connsiteY2-2048" fmla="*/ 231538 h 1170146"/>
                <a:gd name="connsiteX3-2049" fmla="*/ 287495 w 1619750"/>
                <a:gd name="connsiteY3-2050" fmla="*/ 99800 h 1170146"/>
                <a:gd name="connsiteX4-2051" fmla="*/ 485894 w 1619750"/>
                <a:gd name="connsiteY4-2052" fmla="*/ 16263 h 1170146"/>
                <a:gd name="connsiteX5-2053" fmla="*/ 879086 w 1619750"/>
                <a:gd name="connsiteY5-2054" fmla="*/ 7119 h 1170146"/>
                <a:gd name="connsiteX6-2055" fmla="*/ 1199126 w 1619750"/>
                <a:gd name="connsiteY6-2056" fmla="*/ 80271 h 1170146"/>
                <a:gd name="connsiteX7-2057" fmla="*/ 1436870 w 1619750"/>
                <a:gd name="connsiteY7-2058" fmla="*/ 244863 h 1170146"/>
                <a:gd name="connsiteX8-2059" fmla="*/ 1601462 w 1619750"/>
                <a:gd name="connsiteY8-2060" fmla="*/ 601479 h 1170146"/>
                <a:gd name="connsiteX9-2061" fmla="*/ 1619750 w 1619750"/>
                <a:gd name="connsiteY9-2062" fmla="*/ 1012959 h 1170146"/>
                <a:gd name="connsiteX10-2063" fmla="*/ 1491734 w 1619750"/>
                <a:gd name="connsiteY10-2064" fmla="*/ 1140975 h 1170146"/>
                <a:gd name="connsiteX11-2065" fmla="*/ 1456411 w 1619750"/>
                <a:gd name="connsiteY11-2066" fmla="*/ 901875 h 1170146"/>
                <a:gd name="connsiteX12-2067" fmla="*/ 1422605 w 1619750"/>
                <a:gd name="connsiteY12-2068" fmla="*/ 767655 h 1170146"/>
                <a:gd name="connsiteX13-2069" fmla="*/ 1403481 w 1619750"/>
                <a:gd name="connsiteY13-2070" fmla="*/ 708276 h 1170146"/>
                <a:gd name="connsiteX14-2071" fmla="*/ 1333365 w 1619750"/>
                <a:gd name="connsiteY14-2072" fmla="*/ 659169 h 1170146"/>
                <a:gd name="connsiteX15-2073" fmla="*/ 1399802 w 1619750"/>
                <a:gd name="connsiteY15-2074" fmla="*/ 583327 h 1170146"/>
                <a:gd name="connsiteX16-2075" fmla="*/ 1188881 w 1619750"/>
                <a:gd name="connsiteY16-2076" fmla="*/ 730736 h 1170146"/>
                <a:gd name="connsiteX17-2077" fmla="*/ 1116145 w 1619750"/>
                <a:gd name="connsiteY17-2078" fmla="*/ 743748 h 1170146"/>
                <a:gd name="connsiteX18-2079" fmla="*/ 1112959 w 1619750"/>
                <a:gd name="connsiteY18-2080" fmla="*/ 704462 h 1170146"/>
                <a:gd name="connsiteX19-2081" fmla="*/ 978987 w 1619750"/>
                <a:gd name="connsiteY19-2082" fmla="*/ 804566 h 1170146"/>
                <a:gd name="connsiteX20-2083" fmla="*/ 931292 w 1619750"/>
                <a:gd name="connsiteY20-2084" fmla="*/ 815773 h 1170146"/>
                <a:gd name="connsiteX21-2085" fmla="*/ 604766 w 1619750"/>
                <a:gd name="connsiteY21-2086" fmla="*/ 820935 h 1170146"/>
                <a:gd name="connsiteX22-2087" fmla="*/ 376166 w 1619750"/>
                <a:gd name="connsiteY22-2088" fmla="*/ 775215 h 1170146"/>
                <a:gd name="connsiteX23-2089" fmla="*/ 239006 w 1619750"/>
                <a:gd name="connsiteY23-2090" fmla="*/ 729495 h 1170146"/>
                <a:gd name="connsiteX24-2091" fmla="*/ 239006 w 1619750"/>
                <a:gd name="connsiteY24-2092" fmla="*/ 729495 h 1170146"/>
                <a:gd name="connsiteX25-2093" fmla="*/ 204016 w 1619750"/>
                <a:gd name="connsiteY25-2094" fmla="*/ 963098 h 1170146"/>
                <a:gd name="connsiteX26-2095" fmla="*/ 165854 w 1619750"/>
                <a:gd name="connsiteY26-2096" fmla="*/ 1169534 h 1170146"/>
                <a:gd name="connsiteX27-2097" fmla="*/ 9002 w 1619750"/>
                <a:gd name="connsiteY27-2098" fmla="*/ 1023344 h 1170146"/>
                <a:gd name="connsiteX0-2099" fmla="*/ 9002 w 1619750"/>
                <a:gd name="connsiteY0-2100" fmla="*/ 1023344 h 1170146"/>
                <a:gd name="connsiteX1-2101" fmla="*/ 33133 w 1619750"/>
                <a:gd name="connsiteY1-2102" fmla="*/ 467926 h 1170146"/>
                <a:gd name="connsiteX2-2103" fmla="*/ 150070 w 1619750"/>
                <a:gd name="connsiteY2-2104" fmla="*/ 231538 h 1170146"/>
                <a:gd name="connsiteX3-2105" fmla="*/ 287495 w 1619750"/>
                <a:gd name="connsiteY3-2106" fmla="*/ 99800 h 1170146"/>
                <a:gd name="connsiteX4-2107" fmla="*/ 485894 w 1619750"/>
                <a:gd name="connsiteY4-2108" fmla="*/ 16263 h 1170146"/>
                <a:gd name="connsiteX5-2109" fmla="*/ 879086 w 1619750"/>
                <a:gd name="connsiteY5-2110" fmla="*/ 7119 h 1170146"/>
                <a:gd name="connsiteX6-2111" fmla="*/ 1199126 w 1619750"/>
                <a:gd name="connsiteY6-2112" fmla="*/ 80271 h 1170146"/>
                <a:gd name="connsiteX7-2113" fmla="*/ 1436870 w 1619750"/>
                <a:gd name="connsiteY7-2114" fmla="*/ 244863 h 1170146"/>
                <a:gd name="connsiteX8-2115" fmla="*/ 1601462 w 1619750"/>
                <a:gd name="connsiteY8-2116" fmla="*/ 601479 h 1170146"/>
                <a:gd name="connsiteX9-2117" fmla="*/ 1619750 w 1619750"/>
                <a:gd name="connsiteY9-2118" fmla="*/ 1012959 h 1170146"/>
                <a:gd name="connsiteX10-2119" fmla="*/ 1491734 w 1619750"/>
                <a:gd name="connsiteY10-2120" fmla="*/ 1140975 h 1170146"/>
                <a:gd name="connsiteX11-2121" fmla="*/ 1456411 w 1619750"/>
                <a:gd name="connsiteY11-2122" fmla="*/ 901875 h 1170146"/>
                <a:gd name="connsiteX12-2123" fmla="*/ 1422605 w 1619750"/>
                <a:gd name="connsiteY12-2124" fmla="*/ 767655 h 1170146"/>
                <a:gd name="connsiteX13-2125" fmla="*/ 1403481 w 1619750"/>
                <a:gd name="connsiteY13-2126" fmla="*/ 708276 h 1170146"/>
                <a:gd name="connsiteX14-2127" fmla="*/ 1333365 w 1619750"/>
                <a:gd name="connsiteY14-2128" fmla="*/ 659169 h 1170146"/>
                <a:gd name="connsiteX15-2129" fmla="*/ 1399802 w 1619750"/>
                <a:gd name="connsiteY15-2130" fmla="*/ 583327 h 1170146"/>
                <a:gd name="connsiteX16-2131" fmla="*/ 1188881 w 1619750"/>
                <a:gd name="connsiteY16-2132" fmla="*/ 730736 h 1170146"/>
                <a:gd name="connsiteX17-2133" fmla="*/ 1116145 w 1619750"/>
                <a:gd name="connsiteY17-2134" fmla="*/ 743748 h 1170146"/>
                <a:gd name="connsiteX18-2135" fmla="*/ 1112959 w 1619750"/>
                <a:gd name="connsiteY18-2136" fmla="*/ 704462 h 1170146"/>
                <a:gd name="connsiteX19-2137" fmla="*/ 978987 w 1619750"/>
                <a:gd name="connsiteY19-2138" fmla="*/ 804566 h 1170146"/>
                <a:gd name="connsiteX20-2139" fmla="*/ 931292 w 1619750"/>
                <a:gd name="connsiteY20-2140" fmla="*/ 815773 h 1170146"/>
                <a:gd name="connsiteX21-2141" fmla="*/ 848426 w 1619750"/>
                <a:gd name="connsiteY21-2142" fmla="*/ 805952 h 1170146"/>
                <a:gd name="connsiteX22-2143" fmla="*/ 604766 w 1619750"/>
                <a:gd name="connsiteY22-2144" fmla="*/ 820935 h 1170146"/>
                <a:gd name="connsiteX23-2145" fmla="*/ 376166 w 1619750"/>
                <a:gd name="connsiteY23-2146" fmla="*/ 775215 h 1170146"/>
                <a:gd name="connsiteX24-2147" fmla="*/ 239006 w 1619750"/>
                <a:gd name="connsiteY24-2148" fmla="*/ 729495 h 1170146"/>
                <a:gd name="connsiteX25-2149" fmla="*/ 239006 w 1619750"/>
                <a:gd name="connsiteY25-2150" fmla="*/ 729495 h 1170146"/>
                <a:gd name="connsiteX26-2151" fmla="*/ 204016 w 1619750"/>
                <a:gd name="connsiteY26-2152" fmla="*/ 963098 h 1170146"/>
                <a:gd name="connsiteX27-2153" fmla="*/ 165854 w 1619750"/>
                <a:gd name="connsiteY27-2154" fmla="*/ 1169534 h 1170146"/>
                <a:gd name="connsiteX28" fmla="*/ 9002 w 1619750"/>
                <a:gd name="connsiteY28" fmla="*/ 1023344 h 1170146"/>
                <a:gd name="connsiteX0-2155" fmla="*/ 9002 w 1619750"/>
                <a:gd name="connsiteY0-2156" fmla="*/ 1023344 h 1170146"/>
                <a:gd name="connsiteX1-2157" fmla="*/ 33133 w 1619750"/>
                <a:gd name="connsiteY1-2158" fmla="*/ 467926 h 1170146"/>
                <a:gd name="connsiteX2-2159" fmla="*/ 150070 w 1619750"/>
                <a:gd name="connsiteY2-2160" fmla="*/ 231538 h 1170146"/>
                <a:gd name="connsiteX3-2161" fmla="*/ 287495 w 1619750"/>
                <a:gd name="connsiteY3-2162" fmla="*/ 99800 h 1170146"/>
                <a:gd name="connsiteX4-2163" fmla="*/ 485894 w 1619750"/>
                <a:gd name="connsiteY4-2164" fmla="*/ 16263 h 1170146"/>
                <a:gd name="connsiteX5-2165" fmla="*/ 879086 w 1619750"/>
                <a:gd name="connsiteY5-2166" fmla="*/ 7119 h 1170146"/>
                <a:gd name="connsiteX6-2167" fmla="*/ 1199126 w 1619750"/>
                <a:gd name="connsiteY6-2168" fmla="*/ 80271 h 1170146"/>
                <a:gd name="connsiteX7-2169" fmla="*/ 1436870 w 1619750"/>
                <a:gd name="connsiteY7-2170" fmla="*/ 244863 h 1170146"/>
                <a:gd name="connsiteX8-2171" fmla="*/ 1601462 w 1619750"/>
                <a:gd name="connsiteY8-2172" fmla="*/ 601479 h 1170146"/>
                <a:gd name="connsiteX9-2173" fmla="*/ 1619750 w 1619750"/>
                <a:gd name="connsiteY9-2174" fmla="*/ 1012959 h 1170146"/>
                <a:gd name="connsiteX10-2175" fmla="*/ 1491734 w 1619750"/>
                <a:gd name="connsiteY10-2176" fmla="*/ 1140975 h 1170146"/>
                <a:gd name="connsiteX11-2177" fmla="*/ 1456411 w 1619750"/>
                <a:gd name="connsiteY11-2178" fmla="*/ 901875 h 1170146"/>
                <a:gd name="connsiteX12-2179" fmla="*/ 1422605 w 1619750"/>
                <a:gd name="connsiteY12-2180" fmla="*/ 767655 h 1170146"/>
                <a:gd name="connsiteX13-2181" fmla="*/ 1403481 w 1619750"/>
                <a:gd name="connsiteY13-2182" fmla="*/ 708276 h 1170146"/>
                <a:gd name="connsiteX14-2183" fmla="*/ 1333365 w 1619750"/>
                <a:gd name="connsiteY14-2184" fmla="*/ 659169 h 1170146"/>
                <a:gd name="connsiteX15-2185" fmla="*/ 1399802 w 1619750"/>
                <a:gd name="connsiteY15-2186" fmla="*/ 583327 h 1170146"/>
                <a:gd name="connsiteX16-2187" fmla="*/ 1188881 w 1619750"/>
                <a:gd name="connsiteY16-2188" fmla="*/ 730736 h 1170146"/>
                <a:gd name="connsiteX17-2189" fmla="*/ 1116145 w 1619750"/>
                <a:gd name="connsiteY17-2190" fmla="*/ 743748 h 1170146"/>
                <a:gd name="connsiteX18-2191" fmla="*/ 1112959 w 1619750"/>
                <a:gd name="connsiteY18-2192" fmla="*/ 704462 h 1170146"/>
                <a:gd name="connsiteX19-2193" fmla="*/ 978987 w 1619750"/>
                <a:gd name="connsiteY19-2194" fmla="*/ 804566 h 1170146"/>
                <a:gd name="connsiteX20-2195" fmla="*/ 931292 w 1619750"/>
                <a:gd name="connsiteY20-2196" fmla="*/ 815773 h 1170146"/>
                <a:gd name="connsiteX21-2197" fmla="*/ 921729 w 1619750"/>
                <a:gd name="connsiteY21-2198" fmla="*/ 756843 h 1170146"/>
                <a:gd name="connsiteX22-2199" fmla="*/ 604766 w 1619750"/>
                <a:gd name="connsiteY22-2200" fmla="*/ 820935 h 1170146"/>
                <a:gd name="connsiteX23-2201" fmla="*/ 376166 w 1619750"/>
                <a:gd name="connsiteY23-2202" fmla="*/ 775215 h 1170146"/>
                <a:gd name="connsiteX24-2203" fmla="*/ 239006 w 1619750"/>
                <a:gd name="connsiteY24-2204" fmla="*/ 729495 h 1170146"/>
                <a:gd name="connsiteX25-2205" fmla="*/ 239006 w 1619750"/>
                <a:gd name="connsiteY25-2206" fmla="*/ 729495 h 1170146"/>
                <a:gd name="connsiteX26-2207" fmla="*/ 204016 w 1619750"/>
                <a:gd name="connsiteY26-2208" fmla="*/ 963098 h 1170146"/>
                <a:gd name="connsiteX27-2209" fmla="*/ 165854 w 1619750"/>
                <a:gd name="connsiteY27-2210" fmla="*/ 1169534 h 1170146"/>
                <a:gd name="connsiteX28-2211" fmla="*/ 9002 w 1619750"/>
                <a:gd name="connsiteY28-2212" fmla="*/ 1023344 h 1170146"/>
                <a:gd name="connsiteX0-2213" fmla="*/ 9002 w 1619750"/>
                <a:gd name="connsiteY0-2214" fmla="*/ 1023344 h 1170146"/>
                <a:gd name="connsiteX1-2215" fmla="*/ 33133 w 1619750"/>
                <a:gd name="connsiteY1-2216" fmla="*/ 467926 h 1170146"/>
                <a:gd name="connsiteX2-2217" fmla="*/ 150070 w 1619750"/>
                <a:gd name="connsiteY2-2218" fmla="*/ 231538 h 1170146"/>
                <a:gd name="connsiteX3-2219" fmla="*/ 287495 w 1619750"/>
                <a:gd name="connsiteY3-2220" fmla="*/ 99800 h 1170146"/>
                <a:gd name="connsiteX4-2221" fmla="*/ 485894 w 1619750"/>
                <a:gd name="connsiteY4-2222" fmla="*/ 16263 h 1170146"/>
                <a:gd name="connsiteX5-2223" fmla="*/ 879086 w 1619750"/>
                <a:gd name="connsiteY5-2224" fmla="*/ 7119 h 1170146"/>
                <a:gd name="connsiteX6-2225" fmla="*/ 1199126 w 1619750"/>
                <a:gd name="connsiteY6-2226" fmla="*/ 80271 h 1170146"/>
                <a:gd name="connsiteX7-2227" fmla="*/ 1436870 w 1619750"/>
                <a:gd name="connsiteY7-2228" fmla="*/ 244863 h 1170146"/>
                <a:gd name="connsiteX8-2229" fmla="*/ 1601462 w 1619750"/>
                <a:gd name="connsiteY8-2230" fmla="*/ 601479 h 1170146"/>
                <a:gd name="connsiteX9-2231" fmla="*/ 1619750 w 1619750"/>
                <a:gd name="connsiteY9-2232" fmla="*/ 1012959 h 1170146"/>
                <a:gd name="connsiteX10-2233" fmla="*/ 1491734 w 1619750"/>
                <a:gd name="connsiteY10-2234" fmla="*/ 1140975 h 1170146"/>
                <a:gd name="connsiteX11-2235" fmla="*/ 1456411 w 1619750"/>
                <a:gd name="connsiteY11-2236" fmla="*/ 901875 h 1170146"/>
                <a:gd name="connsiteX12-2237" fmla="*/ 1422605 w 1619750"/>
                <a:gd name="connsiteY12-2238" fmla="*/ 767655 h 1170146"/>
                <a:gd name="connsiteX13-2239" fmla="*/ 1403481 w 1619750"/>
                <a:gd name="connsiteY13-2240" fmla="*/ 708276 h 1170146"/>
                <a:gd name="connsiteX14-2241" fmla="*/ 1333365 w 1619750"/>
                <a:gd name="connsiteY14-2242" fmla="*/ 659169 h 1170146"/>
                <a:gd name="connsiteX15-2243" fmla="*/ 1399802 w 1619750"/>
                <a:gd name="connsiteY15-2244" fmla="*/ 583327 h 1170146"/>
                <a:gd name="connsiteX16-2245" fmla="*/ 1188881 w 1619750"/>
                <a:gd name="connsiteY16-2246" fmla="*/ 730736 h 1170146"/>
                <a:gd name="connsiteX17-2247" fmla="*/ 1116145 w 1619750"/>
                <a:gd name="connsiteY17-2248" fmla="*/ 743748 h 1170146"/>
                <a:gd name="connsiteX18-2249" fmla="*/ 1112959 w 1619750"/>
                <a:gd name="connsiteY18-2250" fmla="*/ 704462 h 1170146"/>
                <a:gd name="connsiteX19-2251" fmla="*/ 978987 w 1619750"/>
                <a:gd name="connsiteY19-2252" fmla="*/ 804566 h 1170146"/>
                <a:gd name="connsiteX20-2253" fmla="*/ 931292 w 1619750"/>
                <a:gd name="connsiteY20-2254" fmla="*/ 815773 h 1170146"/>
                <a:gd name="connsiteX21-2255" fmla="*/ 921729 w 1619750"/>
                <a:gd name="connsiteY21-2256" fmla="*/ 756843 h 1170146"/>
                <a:gd name="connsiteX22-2257" fmla="*/ 604766 w 1619750"/>
                <a:gd name="connsiteY22-2258" fmla="*/ 820935 h 1170146"/>
                <a:gd name="connsiteX23-2259" fmla="*/ 376166 w 1619750"/>
                <a:gd name="connsiteY23-2260" fmla="*/ 775215 h 1170146"/>
                <a:gd name="connsiteX24-2261" fmla="*/ 239006 w 1619750"/>
                <a:gd name="connsiteY24-2262" fmla="*/ 729495 h 1170146"/>
                <a:gd name="connsiteX25-2263" fmla="*/ 239006 w 1619750"/>
                <a:gd name="connsiteY25-2264" fmla="*/ 729495 h 1170146"/>
                <a:gd name="connsiteX26-2265" fmla="*/ 204016 w 1619750"/>
                <a:gd name="connsiteY26-2266" fmla="*/ 963098 h 1170146"/>
                <a:gd name="connsiteX27-2267" fmla="*/ 165854 w 1619750"/>
                <a:gd name="connsiteY27-2268" fmla="*/ 1169534 h 1170146"/>
                <a:gd name="connsiteX28-2269" fmla="*/ 9002 w 1619750"/>
                <a:gd name="connsiteY28-2270" fmla="*/ 1023344 h 1170146"/>
                <a:gd name="connsiteX0-2271" fmla="*/ 9002 w 1619750"/>
                <a:gd name="connsiteY0-2272" fmla="*/ 1023344 h 1170146"/>
                <a:gd name="connsiteX1-2273" fmla="*/ 33133 w 1619750"/>
                <a:gd name="connsiteY1-2274" fmla="*/ 467926 h 1170146"/>
                <a:gd name="connsiteX2-2275" fmla="*/ 150070 w 1619750"/>
                <a:gd name="connsiteY2-2276" fmla="*/ 231538 h 1170146"/>
                <a:gd name="connsiteX3-2277" fmla="*/ 287495 w 1619750"/>
                <a:gd name="connsiteY3-2278" fmla="*/ 99800 h 1170146"/>
                <a:gd name="connsiteX4-2279" fmla="*/ 485894 w 1619750"/>
                <a:gd name="connsiteY4-2280" fmla="*/ 16263 h 1170146"/>
                <a:gd name="connsiteX5-2281" fmla="*/ 879086 w 1619750"/>
                <a:gd name="connsiteY5-2282" fmla="*/ 7119 h 1170146"/>
                <a:gd name="connsiteX6-2283" fmla="*/ 1199126 w 1619750"/>
                <a:gd name="connsiteY6-2284" fmla="*/ 80271 h 1170146"/>
                <a:gd name="connsiteX7-2285" fmla="*/ 1436870 w 1619750"/>
                <a:gd name="connsiteY7-2286" fmla="*/ 244863 h 1170146"/>
                <a:gd name="connsiteX8-2287" fmla="*/ 1601462 w 1619750"/>
                <a:gd name="connsiteY8-2288" fmla="*/ 601479 h 1170146"/>
                <a:gd name="connsiteX9-2289" fmla="*/ 1619750 w 1619750"/>
                <a:gd name="connsiteY9-2290" fmla="*/ 1012959 h 1170146"/>
                <a:gd name="connsiteX10-2291" fmla="*/ 1491734 w 1619750"/>
                <a:gd name="connsiteY10-2292" fmla="*/ 1140975 h 1170146"/>
                <a:gd name="connsiteX11-2293" fmla="*/ 1456411 w 1619750"/>
                <a:gd name="connsiteY11-2294" fmla="*/ 901875 h 1170146"/>
                <a:gd name="connsiteX12-2295" fmla="*/ 1422605 w 1619750"/>
                <a:gd name="connsiteY12-2296" fmla="*/ 767655 h 1170146"/>
                <a:gd name="connsiteX13-2297" fmla="*/ 1403481 w 1619750"/>
                <a:gd name="connsiteY13-2298" fmla="*/ 708276 h 1170146"/>
                <a:gd name="connsiteX14-2299" fmla="*/ 1333365 w 1619750"/>
                <a:gd name="connsiteY14-2300" fmla="*/ 659169 h 1170146"/>
                <a:gd name="connsiteX15-2301" fmla="*/ 1399802 w 1619750"/>
                <a:gd name="connsiteY15-2302" fmla="*/ 583327 h 1170146"/>
                <a:gd name="connsiteX16-2303" fmla="*/ 1188881 w 1619750"/>
                <a:gd name="connsiteY16-2304" fmla="*/ 730736 h 1170146"/>
                <a:gd name="connsiteX17-2305" fmla="*/ 1116145 w 1619750"/>
                <a:gd name="connsiteY17-2306" fmla="*/ 743748 h 1170146"/>
                <a:gd name="connsiteX18-2307" fmla="*/ 1112959 w 1619750"/>
                <a:gd name="connsiteY18-2308" fmla="*/ 704462 h 1170146"/>
                <a:gd name="connsiteX19-2309" fmla="*/ 978987 w 1619750"/>
                <a:gd name="connsiteY19-2310" fmla="*/ 804566 h 1170146"/>
                <a:gd name="connsiteX20-2311" fmla="*/ 931292 w 1619750"/>
                <a:gd name="connsiteY20-2312" fmla="*/ 815773 h 1170146"/>
                <a:gd name="connsiteX21-2313" fmla="*/ 921729 w 1619750"/>
                <a:gd name="connsiteY21-2314" fmla="*/ 756843 h 1170146"/>
                <a:gd name="connsiteX22-2315" fmla="*/ 741812 w 1619750"/>
                <a:gd name="connsiteY22-2316" fmla="*/ 807840 h 1170146"/>
                <a:gd name="connsiteX23-2317" fmla="*/ 376166 w 1619750"/>
                <a:gd name="connsiteY23-2318" fmla="*/ 775215 h 1170146"/>
                <a:gd name="connsiteX24-2319" fmla="*/ 239006 w 1619750"/>
                <a:gd name="connsiteY24-2320" fmla="*/ 729495 h 1170146"/>
                <a:gd name="connsiteX25-2321" fmla="*/ 239006 w 1619750"/>
                <a:gd name="connsiteY25-2322" fmla="*/ 729495 h 1170146"/>
                <a:gd name="connsiteX26-2323" fmla="*/ 204016 w 1619750"/>
                <a:gd name="connsiteY26-2324" fmla="*/ 963098 h 1170146"/>
                <a:gd name="connsiteX27-2325" fmla="*/ 165854 w 1619750"/>
                <a:gd name="connsiteY27-2326" fmla="*/ 1169534 h 1170146"/>
                <a:gd name="connsiteX28-2327" fmla="*/ 9002 w 1619750"/>
                <a:gd name="connsiteY28-2328" fmla="*/ 1023344 h 1170146"/>
                <a:gd name="connsiteX0-2329" fmla="*/ 9002 w 1619750"/>
                <a:gd name="connsiteY0-2330" fmla="*/ 1023344 h 1170146"/>
                <a:gd name="connsiteX1-2331" fmla="*/ 33133 w 1619750"/>
                <a:gd name="connsiteY1-2332" fmla="*/ 467926 h 1170146"/>
                <a:gd name="connsiteX2-2333" fmla="*/ 150070 w 1619750"/>
                <a:gd name="connsiteY2-2334" fmla="*/ 231538 h 1170146"/>
                <a:gd name="connsiteX3-2335" fmla="*/ 287495 w 1619750"/>
                <a:gd name="connsiteY3-2336" fmla="*/ 99800 h 1170146"/>
                <a:gd name="connsiteX4-2337" fmla="*/ 485894 w 1619750"/>
                <a:gd name="connsiteY4-2338" fmla="*/ 16263 h 1170146"/>
                <a:gd name="connsiteX5-2339" fmla="*/ 879086 w 1619750"/>
                <a:gd name="connsiteY5-2340" fmla="*/ 7119 h 1170146"/>
                <a:gd name="connsiteX6-2341" fmla="*/ 1199126 w 1619750"/>
                <a:gd name="connsiteY6-2342" fmla="*/ 80271 h 1170146"/>
                <a:gd name="connsiteX7-2343" fmla="*/ 1436870 w 1619750"/>
                <a:gd name="connsiteY7-2344" fmla="*/ 244863 h 1170146"/>
                <a:gd name="connsiteX8-2345" fmla="*/ 1601462 w 1619750"/>
                <a:gd name="connsiteY8-2346" fmla="*/ 601479 h 1170146"/>
                <a:gd name="connsiteX9-2347" fmla="*/ 1619750 w 1619750"/>
                <a:gd name="connsiteY9-2348" fmla="*/ 1012959 h 1170146"/>
                <a:gd name="connsiteX10-2349" fmla="*/ 1491734 w 1619750"/>
                <a:gd name="connsiteY10-2350" fmla="*/ 1140975 h 1170146"/>
                <a:gd name="connsiteX11-2351" fmla="*/ 1456411 w 1619750"/>
                <a:gd name="connsiteY11-2352" fmla="*/ 901875 h 1170146"/>
                <a:gd name="connsiteX12-2353" fmla="*/ 1422605 w 1619750"/>
                <a:gd name="connsiteY12-2354" fmla="*/ 767655 h 1170146"/>
                <a:gd name="connsiteX13-2355" fmla="*/ 1403481 w 1619750"/>
                <a:gd name="connsiteY13-2356" fmla="*/ 708276 h 1170146"/>
                <a:gd name="connsiteX14-2357" fmla="*/ 1333365 w 1619750"/>
                <a:gd name="connsiteY14-2358" fmla="*/ 659169 h 1170146"/>
                <a:gd name="connsiteX15-2359" fmla="*/ 1399802 w 1619750"/>
                <a:gd name="connsiteY15-2360" fmla="*/ 583327 h 1170146"/>
                <a:gd name="connsiteX16-2361" fmla="*/ 1188881 w 1619750"/>
                <a:gd name="connsiteY16-2362" fmla="*/ 730736 h 1170146"/>
                <a:gd name="connsiteX17-2363" fmla="*/ 1116145 w 1619750"/>
                <a:gd name="connsiteY17-2364" fmla="*/ 743748 h 1170146"/>
                <a:gd name="connsiteX18-2365" fmla="*/ 1112959 w 1619750"/>
                <a:gd name="connsiteY18-2366" fmla="*/ 704462 h 1170146"/>
                <a:gd name="connsiteX19-2367" fmla="*/ 978987 w 1619750"/>
                <a:gd name="connsiteY19-2368" fmla="*/ 804566 h 1170146"/>
                <a:gd name="connsiteX20-2369" fmla="*/ 931292 w 1619750"/>
                <a:gd name="connsiteY20-2370" fmla="*/ 815773 h 1170146"/>
                <a:gd name="connsiteX21-2371" fmla="*/ 921729 w 1619750"/>
                <a:gd name="connsiteY21-2372" fmla="*/ 756843 h 1170146"/>
                <a:gd name="connsiteX22-2373" fmla="*/ 741812 w 1619750"/>
                <a:gd name="connsiteY22-2374" fmla="*/ 807840 h 1170146"/>
                <a:gd name="connsiteX23-2375" fmla="*/ 631700 w 1619750"/>
                <a:gd name="connsiteY23-2376" fmla="*/ 799405 h 1170146"/>
                <a:gd name="connsiteX24-2377" fmla="*/ 376166 w 1619750"/>
                <a:gd name="connsiteY24-2378" fmla="*/ 775215 h 1170146"/>
                <a:gd name="connsiteX25-2379" fmla="*/ 239006 w 1619750"/>
                <a:gd name="connsiteY25-2380" fmla="*/ 729495 h 1170146"/>
                <a:gd name="connsiteX26-2381" fmla="*/ 239006 w 1619750"/>
                <a:gd name="connsiteY26-2382" fmla="*/ 729495 h 1170146"/>
                <a:gd name="connsiteX27-2383" fmla="*/ 204016 w 1619750"/>
                <a:gd name="connsiteY27-2384" fmla="*/ 963098 h 1170146"/>
                <a:gd name="connsiteX28-2385" fmla="*/ 165854 w 1619750"/>
                <a:gd name="connsiteY28-2386" fmla="*/ 1169534 h 1170146"/>
                <a:gd name="connsiteX29" fmla="*/ 9002 w 1619750"/>
                <a:gd name="connsiteY29" fmla="*/ 1023344 h 1170146"/>
                <a:gd name="connsiteX0-2387" fmla="*/ 9002 w 1619750"/>
                <a:gd name="connsiteY0-2388" fmla="*/ 1023344 h 1170146"/>
                <a:gd name="connsiteX1-2389" fmla="*/ 33133 w 1619750"/>
                <a:gd name="connsiteY1-2390" fmla="*/ 467926 h 1170146"/>
                <a:gd name="connsiteX2-2391" fmla="*/ 150070 w 1619750"/>
                <a:gd name="connsiteY2-2392" fmla="*/ 231538 h 1170146"/>
                <a:gd name="connsiteX3-2393" fmla="*/ 287495 w 1619750"/>
                <a:gd name="connsiteY3-2394" fmla="*/ 99800 h 1170146"/>
                <a:gd name="connsiteX4-2395" fmla="*/ 485894 w 1619750"/>
                <a:gd name="connsiteY4-2396" fmla="*/ 16263 h 1170146"/>
                <a:gd name="connsiteX5-2397" fmla="*/ 879086 w 1619750"/>
                <a:gd name="connsiteY5-2398" fmla="*/ 7119 h 1170146"/>
                <a:gd name="connsiteX6-2399" fmla="*/ 1199126 w 1619750"/>
                <a:gd name="connsiteY6-2400" fmla="*/ 80271 h 1170146"/>
                <a:gd name="connsiteX7-2401" fmla="*/ 1436870 w 1619750"/>
                <a:gd name="connsiteY7-2402" fmla="*/ 244863 h 1170146"/>
                <a:gd name="connsiteX8-2403" fmla="*/ 1601462 w 1619750"/>
                <a:gd name="connsiteY8-2404" fmla="*/ 601479 h 1170146"/>
                <a:gd name="connsiteX9-2405" fmla="*/ 1619750 w 1619750"/>
                <a:gd name="connsiteY9-2406" fmla="*/ 1012959 h 1170146"/>
                <a:gd name="connsiteX10-2407" fmla="*/ 1491734 w 1619750"/>
                <a:gd name="connsiteY10-2408" fmla="*/ 1140975 h 1170146"/>
                <a:gd name="connsiteX11-2409" fmla="*/ 1456411 w 1619750"/>
                <a:gd name="connsiteY11-2410" fmla="*/ 901875 h 1170146"/>
                <a:gd name="connsiteX12-2411" fmla="*/ 1422605 w 1619750"/>
                <a:gd name="connsiteY12-2412" fmla="*/ 767655 h 1170146"/>
                <a:gd name="connsiteX13-2413" fmla="*/ 1403481 w 1619750"/>
                <a:gd name="connsiteY13-2414" fmla="*/ 708276 h 1170146"/>
                <a:gd name="connsiteX14-2415" fmla="*/ 1333365 w 1619750"/>
                <a:gd name="connsiteY14-2416" fmla="*/ 659169 h 1170146"/>
                <a:gd name="connsiteX15-2417" fmla="*/ 1399802 w 1619750"/>
                <a:gd name="connsiteY15-2418" fmla="*/ 583327 h 1170146"/>
                <a:gd name="connsiteX16-2419" fmla="*/ 1188881 w 1619750"/>
                <a:gd name="connsiteY16-2420" fmla="*/ 730736 h 1170146"/>
                <a:gd name="connsiteX17-2421" fmla="*/ 1116145 w 1619750"/>
                <a:gd name="connsiteY17-2422" fmla="*/ 743748 h 1170146"/>
                <a:gd name="connsiteX18-2423" fmla="*/ 1112959 w 1619750"/>
                <a:gd name="connsiteY18-2424" fmla="*/ 704462 h 1170146"/>
                <a:gd name="connsiteX19-2425" fmla="*/ 978987 w 1619750"/>
                <a:gd name="connsiteY19-2426" fmla="*/ 804566 h 1170146"/>
                <a:gd name="connsiteX20-2427" fmla="*/ 931292 w 1619750"/>
                <a:gd name="connsiteY20-2428" fmla="*/ 815773 h 1170146"/>
                <a:gd name="connsiteX21-2429" fmla="*/ 921729 w 1619750"/>
                <a:gd name="connsiteY21-2430" fmla="*/ 756843 h 1170146"/>
                <a:gd name="connsiteX22-2431" fmla="*/ 741812 w 1619750"/>
                <a:gd name="connsiteY22-2432" fmla="*/ 807840 h 1170146"/>
                <a:gd name="connsiteX23-2433" fmla="*/ 705005 w 1619750"/>
                <a:gd name="connsiteY23-2434" fmla="*/ 789583 h 1170146"/>
                <a:gd name="connsiteX24-2435" fmla="*/ 376166 w 1619750"/>
                <a:gd name="connsiteY24-2436" fmla="*/ 775215 h 1170146"/>
                <a:gd name="connsiteX25-2437" fmla="*/ 239006 w 1619750"/>
                <a:gd name="connsiteY25-2438" fmla="*/ 729495 h 1170146"/>
                <a:gd name="connsiteX26-2439" fmla="*/ 239006 w 1619750"/>
                <a:gd name="connsiteY26-2440" fmla="*/ 729495 h 1170146"/>
                <a:gd name="connsiteX27-2441" fmla="*/ 204016 w 1619750"/>
                <a:gd name="connsiteY27-2442" fmla="*/ 963098 h 1170146"/>
                <a:gd name="connsiteX28-2443" fmla="*/ 165854 w 1619750"/>
                <a:gd name="connsiteY28-2444" fmla="*/ 1169534 h 1170146"/>
                <a:gd name="connsiteX29-2445" fmla="*/ 9002 w 1619750"/>
                <a:gd name="connsiteY29-2446" fmla="*/ 1023344 h 1170146"/>
                <a:gd name="connsiteX0-2447" fmla="*/ 9002 w 1619750"/>
                <a:gd name="connsiteY0-2448" fmla="*/ 1023344 h 1170146"/>
                <a:gd name="connsiteX1-2449" fmla="*/ 33133 w 1619750"/>
                <a:gd name="connsiteY1-2450" fmla="*/ 467926 h 1170146"/>
                <a:gd name="connsiteX2-2451" fmla="*/ 150070 w 1619750"/>
                <a:gd name="connsiteY2-2452" fmla="*/ 231538 h 1170146"/>
                <a:gd name="connsiteX3-2453" fmla="*/ 287495 w 1619750"/>
                <a:gd name="connsiteY3-2454" fmla="*/ 99800 h 1170146"/>
                <a:gd name="connsiteX4-2455" fmla="*/ 485894 w 1619750"/>
                <a:gd name="connsiteY4-2456" fmla="*/ 16263 h 1170146"/>
                <a:gd name="connsiteX5-2457" fmla="*/ 879086 w 1619750"/>
                <a:gd name="connsiteY5-2458" fmla="*/ 7119 h 1170146"/>
                <a:gd name="connsiteX6-2459" fmla="*/ 1199126 w 1619750"/>
                <a:gd name="connsiteY6-2460" fmla="*/ 80271 h 1170146"/>
                <a:gd name="connsiteX7-2461" fmla="*/ 1436870 w 1619750"/>
                <a:gd name="connsiteY7-2462" fmla="*/ 244863 h 1170146"/>
                <a:gd name="connsiteX8-2463" fmla="*/ 1601462 w 1619750"/>
                <a:gd name="connsiteY8-2464" fmla="*/ 601479 h 1170146"/>
                <a:gd name="connsiteX9-2465" fmla="*/ 1619750 w 1619750"/>
                <a:gd name="connsiteY9-2466" fmla="*/ 1012959 h 1170146"/>
                <a:gd name="connsiteX10-2467" fmla="*/ 1491734 w 1619750"/>
                <a:gd name="connsiteY10-2468" fmla="*/ 1140975 h 1170146"/>
                <a:gd name="connsiteX11-2469" fmla="*/ 1456411 w 1619750"/>
                <a:gd name="connsiteY11-2470" fmla="*/ 901875 h 1170146"/>
                <a:gd name="connsiteX12-2471" fmla="*/ 1422605 w 1619750"/>
                <a:gd name="connsiteY12-2472" fmla="*/ 767655 h 1170146"/>
                <a:gd name="connsiteX13-2473" fmla="*/ 1403481 w 1619750"/>
                <a:gd name="connsiteY13-2474" fmla="*/ 708276 h 1170146"/>
                <a:gd name="connsiteX14-2475" fmla="*/ 1333365 w 1619750"/>
                <a:gd name="connsiteY14-2476" fmla="*/ 659169 h 1170146"/>
                <a:gd name="connsiteX15-2477" fmla="*/ 1399802 w 1619750"/>
                <a:gd name="connsiteY15-2478" fmla="*/ 583327 h 1170146"/>
                <a:gd name="connsiteX16-2479" fmla="*/ 1188881 w 1619750"/>
                <a:gd name="connsiteY16-2480" fmla="*/ 730736 h 1170146"/>
                <a:gd name="connsiteX17-2481" fmla="*/ 1116145 w 1619750"/>
                <a:gd name="connsiteY17-2482" fmla="*/ 743748 h 1170146"/>
                <a:gd name="connsiteX18-2483" fmla="*/ 1112959 w 1619750"/>
                <a:gd name="connsiteY18-2484" fmla="*/ 704462 h 1170146"/>
                <a:gd name="connsiteX19-2485" fmla="*/ 978987 w 1619750"/>
                <a:gd name="connsiteY19-2486" fmla="*/ 804566 h 1170146"/>
                <a:gd name="connsiteX20-2487" fmla="*/ 931292 w 1619750"/>
                <a:gd name="connsiteY20-2488" fmla="*/ 815773 h 1170146"/>
                <a:gd name="connsiteX21-2489" fmla="*/ 921729 w 1619750"/>
                <a:gd name="connsiteY21-2490" fmla="*/ 756843 h 1170146"/>
                <a:gd name="connsiteX22-2491" fmla="*/ 741812 w 1619750"/>
                <a:gd name="connsiteY22-2492" fmla="*/ 807840 h 1170146"/>
                <a:gd name="connsiteX23-2493" fmla="*/ 705005 w 1619750"/>
                <a:gd name="connsiteY23-2494" fmla="*/ 789583 h 1170146"/>
                <a:gd name="connsiteX24-2495" fmla="*/ 376166 w 1619750"/>
                <a:gd name="connsiteY24-2496" fmla="*/ 775215 h 1170146"/>
                <a:gd name="connsiteX25-2497" fmla="*/ 239006 w 1619750"/>
                <a:gd name="connsiteY25-2498" fmla="*/ 729495 h 1170146"/>
                <a:gd name="connsiteX26-2499" fmla="*/ 239006 w 1619750"/>
                <a:gd name="connsiteY26-2500" fmla="*/ 729495 h 1170146"/>
                <a:gd name="connsiteX27-2501" fmla="*/ 204016 w 1619750"/>
                <a:gd name="connsiteY27-2502" fmla="*/ 963098 h 1170146"/>
                <a:gd name="connsiteX28-2503" fmla="*/ 165854 w 1619750"/>
                <a:gd name="connsiteY28-2504" fmla="*/ 1169534 h 1170146"/>
                <a:gd name="connsiteX29-2505" fmla="*/ 9002 w 1619750"/>
                <a:gd name="connsiteY29-2506" fmla="*/ 1023344 h 1170146"/>
                <a:gd name="connsiteX0-2507" fmla="*/ 9002 w 1619750"/>
                <a:gd name="connsiteY0-2508" fmla="*/ 1023344 h 1170146"/>
                <a:gd name="connsiteX1-2509" fmla="*/ 33133 w 1619750"/>
                <a:gd name="connsiteY1-2510" fmla="*/ 467926 h 1170146"/>
                <a:gd name="connsiteX2-2511" fmla="*/ 150070 w 1619750"/>
                <a:gd name="connsiteY2-2512" fmla="*/ 231538 h 1170146"/>
                <a:gd name="connsiteX3-2513" fmla="*/ 287495 w 1619750"/>
                <a:gd name="connsiteY3-2514" fmla="*/ 99800 h 1170146"/>
                <a:gd name="connsiteX4-2515" fmla="*/ 485894 w 1619750"/>
                <a:gd name="connsiteY4-2516" fmla="*/ 16263 h 1170146"/>
                <a:gd name="connsiteX5-2517" fmla="*/ 879086 w 1619750"/>
                <a:gd name="connsiteY5-2518" fmla="*/ 7119 h 1170146"/>
                <a:gd name="connsiteX6-2519" fmla="*/ 1199126 w 1619750"/>
                <a:gd name="connsiteY6-2520" fmla="*/ 80271 h 1170146"/>
                <a:gd name="connsiteX7-2521" fmla="*/ 1436870 w 1619750"/>
                <a:gd name="connsiteY7-2522" fmla="*/ 244863 h 1170146"/>
                <a:gd name="connsiteX8-2523" fmla="*/ 1601462 w 1619750"/>
                <a:gd name="connsiteY8-2524" fmla="*/ 601479 h 1170146"/>
                <a:gd name="connsiteX9-2525" fmla="*/ 1619750 w 1619750"/>
                <a:gd name="connsiteY9-2526" fmla="*/ 1012959 h 1170146"/>
                <a:gd name="connsiteX10-2527" fmla="*/ 1491734 w 1619750"/>
                <a:gd name="connsiteY10-2528" fmla="*/ 1140975 h 1170146"/>
                <a:gd name="connsiteX11-2529" fmla="*/ 1456411 w 1619750"/>
                <a:gd name="connsiteY11-2530" fmla="*/ 901875 h 1170146"/>
                <a:gd name="connsiteX12-2531" fmla="*/ 1422605 w 1619750"/>
                <a:gd name="connsiteY12-2532" fmla="*/ 767655 h 1170146"/>
                <a:gd name="connsiteX13-2533" fmla="*/ 1403481 w 1619750"/>
                <a:gd name="connsiteY13-2534" fmla="*/ 708276 h 1170146"/>
                <a:gd name="connsiteX14-2535" fmla="*/ 1333365 w 1619750"/>
                <a:gd name="connsiteY14-2536" fmla="*/ 659169 h 1170146"/>
                <a:gd name="connsiteX15-2537" fmla="*/ 1399802 w 1619750"/>
                <a:gd name="connsiteY15-2538" fmla="*/ 583327 h 1170146"/>
                <a:gd name="connsiteX16-2539" fmla="*/ 1188881 w 1619750"/>
                <a:gd name="connsiteY16-2540" fmla="*/ 730736 h 1170146"/>
                <a:gd name="connsiteX17-2541" fmla="*/ 1116145 w 1619750"/>
                <a:gd name="connsiteY17-2542" fmla="*/ 743748 h 1170146"/>
                <a:gd name="connsiteX18-2543" fmla="*/ 1112959 w 1619750"/>
                <a:gd name="connsiteY18-2544" fmla="*/ 704462 h 1170146"/>
                <a:gd name="connsiteX19-2545" fmla="*/ 978987 w 1619750"/>
                <a:gd name="connsiteY19-2546" fmla="*/ 804566 h 1170146"/>
                <a:gd name="connsiteX20-2547" fmla="*/ 931292 w 1619750"/>
                <a:gd name="connsiteY20-2548" fmla="*/ 815773 h 1170146"/>
                <a:gd name="connsiteX21-2549" fmla="*/ 921729 w 1619750"/>
                <a:gd name="connsiteY21-2550" fmla="*/ 756843 h 1170146"/>
                <a:gd name="connsiteX22-2551" fmla="*/ 741812 w 1619750"/>
                <a:gd name="connsiteY22-2552" fmla="*/ 807840 h 1170146"/>
                <a:gd name="connsiteX23-2553" fmla="*/ 705005 w 1619750"/>
                <a:gd name="connsiteY23-2554" fmla="*/ 789583 h 1170146"/>
                <a:gd name="connsiteX24-2555" fmla="*/ 510026 w 1619750"/>
                <a:gd name="connsiteY24-2556" fmla="*/ 886528 h 1170146"/>
                <a:gd name="connsiteX25-2557" fmla="*/ 239006 w 1619750"/>
                <a:gd name="connsiteY25-2558" fmla="*/ 729495 h 1170146"/>
                <a:gd name="connsiteX26-2559" fmla="*/ 239006 w 1619750"/>
                <a:gd name="connsiteY26-2560" fmla="*/ 729495 h 1170146"/>
                <a:gd name="connsiteX27-2561" fmla="*/ 204016 w 1619750"/>
                <a:gd name="connsiteY27-2562" fmla="*/ 963098 h 1170146"/>
                <a:gd name="connsiteX28-2563" fmla="*/ 165854 w 1619750"/>
                <a:gd name="connsiteY28-2564" fmla="*/ 1169534 h 1170146"/>
                <a:gd name="connsiteX29-2565" fmla="*/ 9002 w 1619750"/>
                <a:gd name="connsiteY29-2566" fmla="*/ 1023344 h 1170146"/>
                <a:gd name="connsiteX0-2567" fmla="*/ 9002 w 1619750"/>
                <a:gd name="connsiteY0-2568" fmla="*/ 1023344 h 1170146"/>
                <a:gd name="connsiteX1-2569" fmla="*/ 33133 w 1619750"/>
                <a:gd name="connsiteY1-2570" fmla="*/ 467926 h 1170146"/>
                <a:gd name="connsiteX2-2571" fmla="*/ 150070 w 1619750"/>
                <a:gd name="connsiteY2-2572" fmla="*/ 231538 h 1170146"/>
                <a:gd name="connsiteX3-2573" fmla="*/ 287495 w 1619750"/>
                <a:gd name="connsiteY3-2574" fmla="*/ 99800 h 1170146"/>
                <a:gd name="connsiteX4-2575" fmla="*/ 485894 w 1619750"/>
                <a:gd name="connsiteY4-2576" fmla="*/ 16263 h 1170146"/>
                <a:gd name="connsiteX5-2577" fmla="*/ 879086 w 1619750"/>
                <a:gd name="connsiteY5-2578" fmla="*/ 7119 h 1170146"/>
                <a:gd name="connsiteX6-2579" fmla="*/ 1199126 w 1619750"/>
                <a:gd name="connsiteY6-2580" fmla="*/ 80271 h 1170146"/>
                <a:gd name="connsiteX7-2581" fmla="*/ 1436870 w 1619750"/>
                <a:gd name="connsiteY7-2582" fmla="*/ 244863 h 1170146"/>
                <a:gd name="connsiteX8-2583" fmla="*/ 1601462 w 1619750"/>
                <a:gd name="connsiteY8-2584" fmla="*/ 601479 h 1170146"/>
                <a:gd name="connsiteX9-2585" fmla="*/ 1619750 w 1619750"/>
                <a:gd name="connsiteY9-2586" fmla="*/ 1012959 h 1170146"/>
                <a:gd name="connsiteX10-2587" fmla="*/ 1491734 w 1619750"/>
                <a:gd name="connsiteY10-2588" fmla="*/ 1140975 h 1170146"/>
                <a:gd name="connsiteX11-2589" fmla="*/ 1456411 w 1619750"/>
                <a:gd name="connsiteY11-2590" fmla="*/ 901875 h 1170146"/>
                <a:gd name="connsiteX12-2591" fmla="*/ 1422605 w 1619750"/>
                <a:gd name="connsiteY12-2592" fmla="*/ 767655 h 1170146"/>
                <a:gd name="connsiteX13-2593" fmla="*/ 1403481 w 1619750"/>
                <a:gd name="connsiteY13-2594" fmla="*/ 708276 h 1170146"/>
                <a:gd name="connsiteX14-2595" fmla="*/ 1333365 w 1619750"/>
                <a:gd name="connsiteY14-2596" fmla="*/ 659169 h 1170146"/>
                <a:gd name="connsiteX15-2597" fmla="*/ 1399802 w 1619750"/>
                <a:gd name="connsiteY15-2598" fmla="*/ 583327 h 1170146"/>
                <a:gd name="connsiteX16-2599" fmla="*/ 1188881 w 1619750"/>
                <a:gd name="connsiteY16-2600" fmla="*/ 730736 h 1170146"/>
                <a:gd name="connsiteX17-2601" fmla="*/ 1116145 w 1619750"/>
                <a:gd name="connsiteY17-2602" fmla="*/ 743748 h 1170146"/>
                <a:gd name="connsiteX18-2603" fmla="*/ 1112959 w 1619750"/>
                <a:gd name="connsiteY18-2604" fmla="*/ 704462 h 1170146"/>
                <a:gd name="connsiteX19-2605" fmla="*/ 978987 w 1619750"/>
                <a:gd name="connsiteY19-2606" fmla="*/ 804566 h 1170146"/>
                <a:gd name="connsiteX20-2607" fmla="*/ 931292 w 1619750"/>
                <a:gd name="connsiteY20-2608" fmla="*/ 815773 h 1170146"/>
                <a:gd name="connsiteX21-2609" fmla="*/ 921729 w 1619750"/>
                <a:gd name="connsiteY21-2610" fmla="*/ 756843 h 1170146"/>
                <a:gd name="connsiteX22-2611" fmla="*/ 741812 w 1619750"/>
                <a:gd name="connsiteY22-2612" fmla="*/ 807840 h 1170146"/>
                <a:gd name="connsiteX23-2613" fmla="*/ 705005 w 1619750"/>
                <a:gd name="connsiteY23-2614" fmla="*/ 789583 h 1170146"/>
                <a:gd name="connsiteX24-2615" fmla="*/ 510026 w 1619750"/>
                <a:gd name="connsiteY24-2616" fmla="*/ 886528 h 1170146"/>
                <a:gd name="connsiteX25-2617" fmla="*/ 405415 w 1619750"/>
                <a:gd name="connsiteY25-2618" fmla="*/ 838692 h 1170146"/>
                <a:gd name="connsiteX26-2619" fmla="*/ 239006 w 1619750"/>
                <a:gd name="connsiteY26-2620" fmla="*/ 729495 h 1170146"/>
                <a:gd name="connsiteX27-2621" fmla="*/ 239006 w 1619750"/>
                <a:gd name="connsiteY27-2622" fmla="*/ 729495 h 1170146"/>
                <a:gd name="connsiteX28-2623" fmla="*/ 204016 w 1619750"/>
                <a:gd name="connsiteY28-2624" fmla="*/ 963098 h 1170146"/>
                <a:gd name="connsiteX29-2625" fmla="*/ 165854 w 1619750"/>
                <a:gd name="connsiteY29-2626" fmla="*/ 1169534 h 1170146"/>
                <a:gd name="connsiteX30" fmla="*/ 9002 w 1619750"/>
                <a:gd name="connsiteY30" fmla="*/ 1023344 h 1170146"/>
                <a:gd name="connsiteX0-2627" fmla="*/ 9002 w 1619750"/>
                <a:gd name="connsiteY0-2628" fmla="*/ 1023344 h 1170146"/>
                <a:gd name="connsiteX1-2629" fmla="*/ 33133 w 1619750"/>
                <a:gd name="connsiteY1-2630" fmla="*/ 467926 h 1170146"/>
                <a:gd name="connsiteX2-2631" fmla="*/ 150070 w 1619750"/>
                <a:gd name="connsiteY2-2632" fmla="*/ 231538 h 1170146"/>
                <a:gd name="connsiteX3-2633" fmla="*/ 287495 w 1619750"/>
                <a:gd name="connsiteY3-2634" fmla="*/ 99800 h 1170146"/>
                <a:gd name="connsiteX4-2635" fmla="*/ 485894 w 1619750"/>
                <a:gd name="connsiteY4-2636" fmla="*/ 16263 h 1170146"/>
                <a:gd name="connsiteX5-2637" fmla="*/ 879086 w 1619750"/>
                <a:gd name="connsiteY5-2638" fmla="*/ 7119 h 1170146"/>
                <a:gd name="connsiteX6-2639" fmla="*/ 1199126 w 1619750"/>
                <a:gd name="connsiteY6-2640" fmla="*/ 80271 h 1170146"/>
                <a:gd name="connsiteX7-2641" fmla="*/ 1436870 w 1619750"/>
                <a:gd name="connsiteY7-2642" fmla="*/ 244863 h 1170146"/>
                <a:gd name="connsiteX8-2643" fmla="*/ 1601462 w 1619750"/>
                <a:gd name="connsiteY8-2644" fmla="*/ 601479 h 1170146"/>
                <a:gd name="connsiteX9-2645" fmla="*/ 1619750 w 1619750"/>
                <a:gd name="connsiteY9-2646" fmla="*/ 1012959 h 1170146"/>
                <a:gd name="connsiteX10-2647" fmla="*/ 1491734 w 1619750"/>
                <a:gd name="connsiteY10-2648" fmla="*/ 1140975 h 1170146"/>
                <a:gd name="connsiteX11-2649" fmla="*/ 1456411 w 1619750"/>
                <a:gd name="connsiteY11-2650" fmla="*/ 901875 h 1170146"/>
                <a:gd name="connsiteX12-2651" fmla="*/ 1422605 w 1619750"/>
                <a:gd name="connsiteY12-2652" fmla="*/ 767655 h 1170146"/>
                <a:gd name="connsiteX13-2653" fmla="*/ 1403481 w 1619750"/>
                <a:gd name="connsiteY13-2654" fmla="*/ 708276 h 1170146"/>
                <a:gd name="connsiteX14-2655" fmla="*/ 1333365 w 1619750"/>
                <a:gd name="connsiteY14-2656" fmla="*/ 659169 h 1170146"/>
                <a:gd name="connsiteX15-2657" fmla="*/ 1399802 w 1619750"/>
                <a:gd name="connsiteY15-2658" fmla="*/ 583327 h 1170146"/>
                <a:gd name="connsiteX16-2659" fmla="*/ 1188881 w 1619750"/>
                <a:gd name="connsiteY16-2660" fmla="*/ 730736 h 1170146"/>
                <a:gd name="connsiteX17-2661" fmla="*/ 1116145 w 1619750"/>
                <a:gd name="connsiteY17-2662" fmla="*/ 743748 h 1170146"/>
                <a:gd name="connsiteX18-2663" fmla="*/ 1112959 w 1619750"/>
                <a:gd name="connsiteY18-2664" fmla="*/ 704462 h 1170146"/>
                <a:gd name="connsiteX19-2665" fmla="*/ 978987 w 1619750"/>
                <a:gd name="connsiteY19-2666" fmla="*/ 804566 h 1170146"/>
                <a:gd name="connsiteX20-2667" fmla="*/ 931292 w 1619750"/>
                <a:gd name="connsiteY20-2668" fmla="*/ 815773 h 1170146"/>
                <a:gd name="connsiteX21-2669" fmla="*/ 921729 w 1619750"/>
                <a:gd name="connsiteY21-2670" fmla="*/ 756843 h 1170146"/>
                <a:gd name="connsiteX22-2671" fmla="*/ 741812 w 1619750"/>
                <a:gd name="connsiteY22-2672" fmla="*/ 807840 h 1170146"/>
                <a:gd name="connsiteX23-2673" fmla="*/ 705005 w 1619750"/>
                <a:gd name="connsiteY23-2674" fmla="*/ 789583 h 1170146"/>
                <a:gd name="connsiteX24-2675" fmla="*/ 510026 w 1619750"/>
                <a:gd name="connsiteY24-2676" fmla="*/ 886528 h 1170146"/>
                <a:gd name="connsiteX25-2677" fmla="*/ 437287 w 1619750"/>
                <a:gd name="connsiteY25-2678" fmla="*/ 815776 h 1170146"/>
                <a:gd name="connsiteX26-2679" fmla="*/ 239006 w 1619750"/>
                <a:gd name="connsiteY26-2680" fmla="*/ 729495 h 1170146"/>
                <a:gd name="connsiteX27-2681" fmla="*/ 239006 w 1619750"/>
                <a:gd name="connsiteY27-2682" fmla="*/ 729495 h 1170146"/>
                <a:gd name="connsiteX28-2683" fmla="*/ 204016 w 1619750"/>
                <a:gd name="connsiteY28-2684" fmla="*/ 963098 h 1170146"/>
                <a:gd name="connsiteX29-2685" fmla="*/ 165854 w 1619750"/>
                <a:gd name="connsiteY29-2686" fmla="*/ 1169534 h 1170146"/>
                <a:gd name="connsiteX30-2687" fmla="*/ 9002 w 1619750"/>
                <a:gd name="connsiteY30-2688" fmla="*/ 1023344 h 1170146"/>
                <a:gd name="connsiteX0-2689" fmla="*/ 9002 w 1619750"/>
                <a:gd name="connsiteY0-2690" fmla="*/ 1023344 h 1170146"/>
                <a:gd name="connsiteX1-2691" fmla="*/ 33133 w 1619750"/>
                <a:gd name="connsiteY1-2692" fmla="*/ 467926 h 1170146"/>
                <a:gd name="connsiteX2-2693" fmla="*/ 150070 w 1619750"/>
                <a:gd name="connsiteY2-2694" fmla="*/ 231538 h 1170146"/>
                <a:gd name="connsiteX3-2695" fmla="*/ 287495 w 1619750"/>
                <a:gd name="connsiteY3-2696" fmla="*/ 99800 h 1170146"/>
                <a:gd name="connsiteX4-2697" fmla="*/ 485894 w 1619750"/>
                <a:gd name="connsiteY4-2698" fmla="*/ 16263 h 1170146"/>
                <a:gd name="connsiteX5-2699" fmla="*/ 879086 w 1619750"/>
                <a:gd name="connsiteY5-2700" fmla="*/ 7119 h 1170146"/>
                <a:gd name="connsiteX6-2701" fmla="*/ 1199126 w 1619750"/>
                <a:gd name="connsiteY6-2702" fmla="*/ 80271 h 1170146"/>
                <a:gd name="connsiteX7-2703" fmla="*/ 1436870 w 1619750"/>
                <a:gd name="connsiteY7-2704" fmla="*/ 244863 h 1170146"/>
                <a:gd name="connsiteX8-2705" fmla="*/ 1601462 w 1619750"/>
                <a:gd name="connsiteY8-2706" fmla="*/ 601479 h 1170146"/>
                <a:gd name="connsiteX9-2707" fmla="*/ 1619750 w 1619750"/>
                <a:gd name="connsiteY9-2708" fmla="*/ 1012959 h 1170146"/>
                <a:gd name="connsiteX10-2709" fmla="*/ 1491734 w 1619750"/>
                <a:gd name="connsiteY10-2710" fmla="*/ 1140975 h 1170146"/>
                <a:gd name="connsiteX11-2711" fmla="*/ 1456411 w 1619750"/>
                <a:gd name="connsiteY11-2712" fmla="*/ 901875 h 1170146"/>
                <a:gd name="connsiteX12-2713" fmla="*/ 1422605 w 1619750"/>
                <a:gd name="connsiteY12-2714" fmla="*/ 767655 h 1170146"/>
                <a:gd name="connsiteX13-2715" fmla="*/ 1403481 w 1619750"/>
                <a:gd name="connsiteY13-2716" fmla="*/ 708276 h 1170146"/>
                <a:gd name="connsiteX14-2717" fmla="*/ 1333365 w 1619750"/>
                <a:gd name="connsiteY14-2718" fmla="*/ 659169 h 1170146"/>
                <a:gd name="connsiteX15-2719" fmla="*/ 1399802 w 1619750"/>
                <a:gd name="connsiteY15-2720" fmla="*/ 583327 h 1170146"/>
                <a:gd name="connsiteX16-2721" fmla="*/ 1188881 w 1619750"/>
                <a:gd name="connsiteY16-2722" fmla="*/ 730736 h 1170146"/>
                <a:gd name="connsiteX17-2723" fmla="*/ 1116145 w 1619750"/>
                <a:gd name="connsiteY17-2724" fmla="*/ 743748 h 1170146"/>
                <a:gd name="connsiteX18-2725" fmla="*/ 1112959 w 1619750"/>
                <a:gd name="connsiteY18-2726" fmla="*/ 704462 h 1170146"/>
                <a:gd name="connsiteX19-2727" fmla="*/ 978987 w 1619750"/>
                <a:gd name="connsiteY19-2728" fmla="*/ 804566 h 1170146"/>
                <a:gd name="connsiteX20-2729" fmla="*/ 931292 w 1619750"/>
                <a:gd name="connsiteY20-2730" fmla="*/ 815773 h 1170146"/>
                <a:gd name="connsiteX21-2731" fmla="*/ 921729 w 1619750"/>
                <a:gd name="connsiteY21-2732" fmla="*/ 756843 h 1170146"/>
                <a:gd name="connsiteX22-2733" fmla="*/ 741812 w 1619750"/>
                <a:gd name="connsiteY22-2734" fmla="*/ 807840 h 1170146"/>
                <a:gd name="connsiteX23-2735" fmla="*/ 705005 w 1619750"/>
                <a:gd name="connsiteY23-2736" fmla="*/ 789583 h 1170146"/>
                <a:gd name="connsiteX24-2737" fmla="*/ 510026 w 1619750"/>
                <a:gd name="connsiteY24-2738" fmla="*/ 886528 h 1170146"/>
                <a:gd name="connsiteX25-2739" fmla="*/ 437287 w 1619750"/>
                <a:gd name="connsiteY25-2740" fmla="*/ 815776 h 1170146"/>
                <a:gd name="connsiteX26-2741" fmla="*/ 341672 w 1619750"/>
                <a:gd name="connsiteY26-2742" fmla="*/ 766665 h 1170146"/>
                <a:gd name="connsiteX27-2743" fmla="*/ 239006 w 1619750"/>
                <a:gd name="connsiteY27-2744" fmla="*/ 729495 h 1170146"/>
                <a:gd name="connsiteX28-2745" fmla="*/ 239006 w 1619750"/>
                <a:gd name="connsiteY28-2746" fmla="*/ 729495 h 1170146"/>
                <a:gd name="connsiteX29-2747" fmla="*/ 204016 w 1619750"/>
                <a:gd name="connsiteY29-2748" fmla="*/ 963098 h 1170146"/>
                <a:gd name="connsiteX30-2749" fmla="*/ 165854 w 1619750"/>
                <a:gd name="connsiteY30-2750" fmla="*/ 1169534 h 1170146"/>
                <a:gd name="connsiteX31" fmla="*/ 9002 w 1619750"/>
                <a:gd name="connsiteY31" fmla="*/ 1023344 h 1170146"/>
                <a:gd name="connsiteX0-2751" fmla="*/ 9002 w 1619750"/>
                <a:gd name="connsiteY0-2752" fmla="*/ 1023344 h 1170146"/>
                <a:gd name="connsiteX1-2753" fmla="*/ 33133 w 1619750"/>
                <a:gd name="connsiteY1-2754" fmla="*/ 467926 h 1170146"/>
                <a:gd name="connsiteX2-2755" fmla="*/ 150070 w 1619750"/>
                <a:gd name="connsiteY2-2756" fmla="*/ 231538 h 1170146"/>
                <a:gd name="connsiteX3-2757" fmla="*/ 287495 w 1619750"/>
                <a:gd name="connsiteY3-2758" fmla="*/ 99800 h 1170146"/>
                <a:gd name="connsiteX4-2759" fmla="*/ 485894 w 1619750"/>
                <a:gd name="connsiteY4-2760" fmla="*/ 16263 h 1170146"/>
                <a:gd name="connsiteX5-2761" fmla="*/ 879086 w 1619750"/>
                <a:gd name="connsiteY5-2762" fmla="*/ 7119 h 1170146"/>
                <a:gd name="connsiteX6-2763" fmla="*/ 1199126 w 1619750"/>
                <a:gd name="connsiteY6-2764" fmla="*/ 80271 h 1170146"/>
                <a:gd name="connsiteX7-2765" fmla="*/ 1436870 w 1619750"/>
                <a:gd name="connsiteY7-2766" fmla="*/ 244863 h 1170146"/>
                <a:gd name="connsiteX8-2767" fmla="*/ 1601462 w 1619750"/>
                <a:gd name="connsiteY8-2768" fmla="*/ 601479 h 1170146"/>
                <a:gd name="connsiteX9-2769" fmla="*/ 1619750 w 1619750"/>
                <a:gd name="connsiteY9-2770" fmla="*/ 1012959 h 1170146"/>
                <a:gd name="connsiteX10-2771" fmla="*/ 1491734 w 1619750"/>
                <a:gd name="connsiteY10-2772" fmla="*/ 1140975 h 1170146"/>
                <a:gd name="connsiteX11-2773" fmla="*/ 1456411 w 1619750"/>
                <a:gd name="connsiteY11-2774" fmla="*/ 901875 h 1170146"/>
                <a:gd name="connsiteX12-2775" fmla="*/ 1422605 w 1619750"/>
                <a:gd name="connsiteY12-2776" fmla="*/ 767655 h 1170146"/>
                <a:gd name="connsiteX13-2777" fmla="*/ 1403481 w 1619750"/>
                <a:gd name="connsiteY13-2778" fmla="*/ 708276 h 1170146"/>
                <a:gd name="connsiteX14-2779" fmla="*/ 1333365 w 1619750"/>
                <a:gd name="connsiteY14-2780" fmla="*/ 659169 h 1170146"/>
                <a:gd name="connsiteX15-2781" fmla="*/ 1399802 w 1619750"/>
                <a:gd name="connsiteY15-2782" fmla="*/ 583327 h 1170146"/>
                <a:gd name="connsiteX16-2783" fmla="*/ 1188881 w 1619750"/>
                <a:gd name="connsiteY16-2784" fmla="*/ 730736 h 1170146"/>
                <a:gd name="connsiteX17-2785" fmla="*/ 1116145 w 1619750"/>
                <a:gd name="connsiteY17-2786" fmla="*/ 743748 h 1170146"/>
                <a:gd name="connsiteX18-2787" fmla="*/ 1112959 w 1619750"/>
                <a:gd name="connsiteY18-2788" fmla="*/ 704462 h 1170146"/>
                <a:gd name="connsiteX19-2789" fmla="*/ 978987 w 1619750"/>
                <a:gd name="connsiteY19-2790" fmla="*/ 804566 h 1170146"/>
                <a:gd name="connsiteX20-2791" fmla="*/ 931292 w 1619750"/>
                <a:gd name="connsiteY20-2792" fmla="*/ 815773 h 1170146"/>
                <a:gd name="connsiteX21-2793" fmla="*/ 921729 w 1619750"/>
                <a:gd name="connsiteY21-2794" fmla="*/ 756843 h 1170146"/>
                <a:gd name="connsiteX22-2795" fmla="*/ 741812 w 1619750"/>
                <a:gd name="connsiteY22-2796" fmla="*/ 807840 h 1170146"/>
                <a:gd name="connsiteX23-2797" fmla="*/ 705005 w 1619750"/>
                <a:gd name="connsiteY23-2798" fmla="*/ 789583 h 1170146"/>
                <a:gd name="connsiteX24-2799" fmla="*/ 510026 w 1619750"/>
                <a:gd name="connsiteY24-2800" fmla="*/ 886528 h 1170146"/>
                <a:gd name="connsiteX25-2801" fmla="*/ 437287 w 1619750"/>
                <a:gd name="connsiteY25-2802" fmla="*/ 815776 h 1170146"/>
                <a:gd name="connsiteX26-2803" fmla="*/ 462784 w 1619750"/>
                <a:gd name="connsiteY26-2804" fmla="*/ 737199 h 1170146"/>
                <a:gd name="connsiteX27-2805" fmla="*/ 239006 w 1619750"/>
                <a:gd name="connsiteY27-2806" fmla="*/ 729495 h 1170146"/>
                <a:gd name="connsiteX28-2807" fmla="*/ 239006 w 1619750"/>
                <a:gd name="connsiteY28-2808" fmla="*/ 729495 h 1170146"/>
                <a:gd name="connsiteX29-2809" fmla="*/ 204016 w 1619750"/>
                <a:gd name="connsiteY29-2810" fmla="*/ 963098 h 1170146"/>
                <a:gd name="connsiteX30-2811" fmla="*/ 165854 w 1619750"/>
                <a:gd name="connsiteY30-2812" fmla="*/ 1169534 h 1170146"/>
                <a:gd name="connsiteX31-2813" fmla="*/ 9002 w 1619750"/>
                <a:gd name="connsiteY31-2814" fmla="*/ 1023344 h 1170146"/>
                <a:gd name="connsiteX0-2815" fmla="*/ 9002 w 1619750"/>
                <a:gd name="connsiteY0-2816" fmla="*/ 1023344 h 1170146"/>
                <a:gd name="connsiteX1-2817" fmla="*/ 33133 w 1619750"/>
                <a:gd name="connsiteY1-2818" fmla="*/ 467926 h 1170146"/>
                <a:gd name="connsiteX2-2819" fmla="*/ 150070 w 1619750"/>
                <a:gd name="connsiteY2-2820" fmla="*/ 231538 h 1170146"/>
                <a:gd name="connsiteX3-2821" fmla="*/ 287495 w 1619750"/>
                <a:gd name="connsiteY3-2822" fmla="*/ 99800 h 1170146"/>
                <a:gd name="connsiteX4-2823" fmla="*/ 485894 w 1619750"/>
                <a:gd name="connsiteY4-2824" fmla="*/ 16263 h 1170146"/>
                <a:gd name="connsiteX5-2825" fmla="*/ 879086 w 1619750"/>
                <a:gd name="connsiteY5-2826" fmla="*/ 7119 h 1170146"/>
                <a:gd name="connsiteX6-2827" fmla="*/ 1199126 w 1619750"/>
                <a:gd name="connsiteY6-2828" fmla="*/ 80271 h 1170146"/>
                <a:gd name="connsiteX7-2829" fmla="*/ 1436870 w 1619750"/>
                <a:gd name="connsiteY7-2830" fmla="*/ 244863 h 1170146"/>
                <a:gd name="connsiteX8-2831" fmla="*/ 1601462 w 1619750"/>
                <a:gd name="connsiteY8-2832" fmla="*/ 601479 h 1170146"/>
                <a:gd name="connsiteX9-2833" fmla="*/ 1619750 w 1619750"/>
                <a:gd name="connsiteY9-2834" fmla="*/ 1012959 h 1170146"/>
                <a:gd name="connsiteX10-2835" fmla="*/ 1491734 w 1619750"/>
                <a:gd name="connsiteY10-2836" fmla="*/ 1140975 h 1170146"/>
                <a:gd name="connsiteX11-2837" fmla="*/ 1456411 w 1619750"/>
                <a:gd name="connsiteY11-2838" fmla="*/ 901875 h 1170146"/>
                <a:gd name="connsiteX12-2839" fmla="*/ 1422605 w 1619750"/>
                <a:gd name="connsiteY12-2840" fmla="*/ 767655 h 1170146"/>
                <a:gd name="connsiteX13-2841" fmla="*/ 1403481 w 1619750"/>
                <a:gd name="connsiteY13-2842" fmla="*/ 708276 h 1170146"/>
                <a:gd name="connsiteX14-2843" fmla="*/ 1333365 w 1619750"/>
                <a:gd name="connsiteY14-2844" fmla="*/ 659169 h 1170146"/>
                <a:gd name="connsiteX15-2845" fmla="*/ 1399802 w 1619750"/>
                <a:gd name="connsiteY15-2846" fmla="*/ 583327 h 1170146"/>
                <a:gd name="connsiteX16-2847" fmla="*/ 1188881 w 1619750"/>
                <a:gd name="connsiteY16-2848" fmla="*/ 730736 h 1170146"/>
                <a:gd name="connsiteX17-2849" fmla="*/ 1116145 w 1619750"/>
                <a:gd name="connsiteY17-2850" fmla="*/ 743748 h 1170146"/>
                <a:gd name="connsiteX18-2851" fmla="*/ 1112959 w 1619750"/>
                <a:gd name="connsiteY18-2852" fmla="*/ 704462 h 1170146"/>
                <a:gd name="connsiteX19-2853" fmla="*/ 978987 w 1619750"/>
                <a:gd name="connsiteY19-2854" fmla="*/ 804566 h 1170146"/>
                <a:gd name="connsiteX20-2855" fmla="*/ 931292 w 1619750"/>
                <a:gd name="connsiteY20-2856" fmla="*/ 815773 h 1170146"/>
                <a:gd name="connsiteX21-2857" fmla="*/ 921729 w 1619750"/>
                <a:gd name="connsiteY21-2858" fmla="*/ 756843 h 1170146"/>
                <a:gd name="connsiteX22-2859" fmla="*/ 741812 w 1619750"/>
                <a:gd name="connsiteY22-2860" fmla="*/ 807840 h 1170146"/>
                <a:gd name="connsiteX23-2861" fmla="*/ 705005 w 1619750"/>
                <a:gd name="connsiteY23-2862" fmla="*/ 789583 h 1170146"/>
                <a:gd name="connsiteX24-2863" fmla="*/ 510026 w 1619750"/>
                <a:gd name="connsiteY24-2864" fmla="*/ 886528 h 1170146"/>
                <a:gd name="connsiteX25-2865" fmla="*/ 437287 w 1619750"/>
                <a:gd name="connsiteY25-2866" fmla="*/ 815776 h 1170146"/>
                <a:gd name="connsiteX26-2867" fmla="*/ 462784 w 1619750"/>
                <a:gd name="connsiteY26-2868" fmla="*/ 737199 h 1170146"/>
                <a:gd name="connsiteX27-2869" fmla="*/ 239006 w 1619750"/>
                <a:gd name="connsiteY27-2870" fmla="*/ 729495 h 1170146"/>
                <a:gd name="connsiteX28-2871" fmla="*/ 302749 w 1619750"/>
                <a:gd name="connsiteY28-2872" fmla="*/ 821164 h 1170146"/>
                <a:gd name="connsiteX29-2873" fmla="*/ 204016 w 1619750"/>
                <a:gd name="connsiteY29-2874" fmla="*/ 963098 h 1170146"/>
                <a:gd name="connsiteX30-2875" fmla="*/ 165854 w 1619750"/>
                <a:gd name="connsiteY30-2876" fmla="*/ 1169534 h 1170146"/>
                <a:gd name="connsiteX31-2877" fmla="*/ 9002 w 1619750"/>
                <a:gd name="connsiteY31-2878" fmla="*/ 1023344 h 1170146"/>
                <a:gd name="connsiteX0-2879" fmla="*/ 9002 w 1619750"/>
                <a:gd name="connsiteY0-2880" fmla="*/ 1023344 h 1170146"/>
                <a:gd name="connsiteX1-2881" fmla="*/ 33133 w 1619750"/>
                <a:gd name="connsiteY1-2882" fmla="*/ 467926 h 1170146"/>
                <a:gd name="connsiteX2-2883" fmla="*/ 150070 w 1619750"/>
                <a:gd name="connsiteY2-2884" fmla="*/ 231538 h 1170146"/>
                <a:gd name="connsiteX3-2885" fmla="*/ 287495 w 1619750"/>
                <a:gd name="connsiteY3-2886" fmla="*/ 99800 h 1170146"/>
                <a:gd name="connsiteX4-2887" fmla="*/ 485894 w 1619750"/>
                <a:gd name="connsiteY4-2888" fmla="*/ 16263 h 1170146"/>
                <a:gd name="connsiteX5-2889" fmla="*/ 879086 w 1619750"/>
                <a:gd name="connsiteY5-2890" fmla="*/ 7119 h 1170146"/>
                <a:gd name="connsiteX6-2891" fmla="*/ 1199126 w 1619750"/>
                <a:gd name="connsiteY6-2892" fmla="*/ 80271 h 1170146"/>
                <a:gd name="connsiteX7-2893" fmla="*/ 1436870 w 1619750"/>
                <a:gd name="connsiteY7-2894" fmla="*/ 244863 h 1170146"/>
                <a:gd name="connsiteX8-2895" fmla="*/ 1601462 w 1619750"/>
                <a:gd name="connsiteY8-2896" fmla="*/ 601479 h 1170146"/>
                <a:gd name="connsiteX9-2897" fmla="*/ 1619750 w 1619750"/>
                <a:gd name="connsiteY9-2898" fmla="*/ 1012959 h 1170146"/>
                <a:gd name="connsiteX10-2899" fmla="*/ 1491734 w 1619750"/>
                <a:gd name="connsiteY10-2900" fmla="*/ 1140975 h 1170146"/>
                <a:gd name="connsiteX11-2901" fmla="*/ 1456411 w 1619750"/>
                <a:gd name="connsiteY11-2902" fmla="*/ 901875 h 1170146"/>
                <a:gd name="connsiteX12-2903" fmla="*/ 1422605 w 1619750"/>
                <a:gd name="connsiteY12-2904" fmla="*/ 767655 h 1170146"/>
                <a:gd name="connsiteX13-2905" fmla="*/ 1403481 w 1619750"/>
                <a:gd name="connsiteY13-2906" fmla="*/ 708276 h 1170146"/>
                <a:gd name="connsiteX14-2907" fmla="*/ 1333365 w 1619750"/>
                <a:gd name="connsiteY14-2908" fmla="*/ 659169 h 1170146"/>
                <a:gd name="connsiteX15-2909" fmla="*/ 1399802 w 1619750"/>
                <a:gd name="connsiteY15-2910" fmla="*/ 583327 h 1170146"/>
                <a:gd name="connsiteX16-2911" fmla="*/ 1188881 w 1619750"/>
                <a:gd name="connsiteY16-2912" fmla="*/ 730736 h 1170146"/>
                <a:gd name="connsiteX17-2913" fmla="*/ 1116145 w 1619750"/>
                <a:gd name="connsiteY17-2914" fmla="*/ 743748 h 1170146"/>
                <a:gd name="connsiteX18-2915" fmla="*/ 1112959 w 1619750"/>
                <a:gd name="connsiteY18-2916" fmla="*/ 704462 h 1170146"/>
                <a:gd name="connsiteX19-2917" fmla="*/ 978987 w 1619750"/>
                <a:gd name="connsiteY19-2918" fmla="*/ 804566 h 1170146"/>
                <a:gd name="connsiteX20-2919" fmla="*/ 931292 w 1619750"/>
                <a:gd name="connsiteY20-2920" fmla="*/ 815773 h 1170146"/>
                <a:gd name="connsiteX21-2921" fmla="*/ 921729 w 1619750"/>
                <a:gd name="connsiteY21-2922" fmla="*/ 756843 h 1170146"/>
                <a:gd name="connsiteX22-2923" fmla="*/ 741812 w 1619750"/>
                <a:gd name="connsiteY22-2924" fmla="*/ 807840 h 1170146"/>
                <a:gd name="connsiteX23-2925" fmla="*/ 705005 w 1619750"/>
                <a:gd name="connsiteY23-2926" fmla="*/ 789583 h 1170146"/>
                <a:gd name="connsiteX24-2927" fmla="*/ 510026 w 1619750"/>
                <a:gd name="connsiteY24-2928" fmla="*/ 886528 h 1170146"/>
                <a:gd name="connsiteX25-2929" fmla="*/ 437287 w 1619750"/>
                <a:gd name="connsiteY25-2930" fmla="*/ 815776 h 1170146"/>
                <a:gd name="connsiteX26-2931" fmla="*/ 462784 w 1619750"/>
                <a:gd name="connsiteY26-2932" fmla="*/ 737199 h 1170146"/>
                <a:gd name="connsiteX27-2933" fmla="*/ 372865 w 1619750"/>
                <a:gd name="connsiteY27-2934" fmla="*/ 814617 h 1170146"/>
                <a:gd name="connsiteX28-2935" fmla="*/ 302749 w 1619750"/>
                <a:gd name="connsiteY28-2936" fmla="*/ 821164 h 1170146"/>
                <a:gd name="connsiteX29-2937" fmla="*/ 204016 w 1619750"/>
                <a:gd name="connsiteY29-2938" fmla="*/ 963098 h 1170146"/>
                <a:gd name="connsiteX30-2939" fmla="*/ 165854 w 1619750"/>
                <a:gd name="connsiteY30-2940" fmla="*/ 1169534 h 1170146"/>
                <a:gd name="connsiteX31-2941" fmla="*/ 9002 w 1619750"/>
                <a:gd name="connsiteY31-2942" fmla="*/ 1023344 h 11701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105" y="connsiteY26-106"/>
                </a:cxn>
                <a:cxn ang="0">
                  <a:pos x="connsiteX27-1985" y="connsiteY27-1986"/>
                </a:cxn>
                <a:cxn ang="0">
                  <a:pos x="connsiteX28-2211" y="connsiteY28-2212"/>
                </a:cxn>
                <a:cxn ang="0">
                  <a:pos x="connsiteX29-2445" y="connsiteY29-2446"/>
                </a:cxn>
                <a:cxn ang="0">
                  <a:pos x="connsiteX30-2687" y="connsiteY30-2688"/>
                </a:cxn>
                <a:cxn ang="0">
                  <a:pos x="connsiteX31-2813" y="connsiteY31-2814"/>
                </a:cxn>
              </a:cxnLst>
              <a:rect l="l" t="t" r="r" b="b"/>
              <a:pathLst>
                <a:path w="1619750" h="1170146">
                  <a:moveTo>
                    <a:pt x="9002" y="1023344"/>
                  </a:moveTo>
                  <a:cubicBezTo>
                    <a:pt x="-13118" y="906409"/>
                    <a:pt x="9622" y="599894"/>
                    <a:pt x="33133" y="467926"/>
                  </a:cubicBezTo>
                  <a:cubicBezTo>
                    <a:pt x="56644" y="335958"/>
                    <a:pt x="106614" y="288527"/>
                    <a:pt x="150070" y="231538"/>
                  </a:cubicBezTo>
                  <a:cubicBezTo>
                    <a:pt x="193526" y="174549"/>
                    <a:pt x="231524" y="135679"/>
                    <a:pt x="287495" y="99800"/>
                  </a:cubicBezTo>
                  <a:cubicBezTo>
                    <a:pt x="343466" y="63921"/>
                    <a:pt x="388358" y="36075"/>
                    <a:pt x="485894" y="16263"/>
                  </a:cubicBezTo>
                  <a:cubicBezTo>
                    <a:pt x="583430" y="-3549"/>
                    <a:pt x="760214" y="-3549"/>
                    <a:pt x="879086" y="7119"/>
                  </a:cubicBezTo>
                  <a:cubicBezTo>
                    <a:pt x="997958" y="17787"/>
                    <a:pt x="1106162" y="40647"/>
                    <a:pt x="1199126" y="80271"/>
                  </a:cubicBezTo>
                  <a:cubicBezTo>
                    <a:pt x="1292090" y="119895"/>
                    <a:pt x="1369814" y="157995"/>
                    <a:pt x="1436870" y="244863"/>
                  </a:cubicBezTo>
                  <a:cubicBezTo>
                    <a:pt x="1503926" y="331731"/>
                    <a:pt x="1570982" y="473463"/>
                    <a:pt x="1601462" y="601479"/>
                  </a:cubicBezTo>
                  <a:cubicBezTo>
                    <a:pt x="1631942" y="729495"/>
                    <a:pt x="1638038" y="923043"/>
                    <a:pt x="1619750" y="1012959"/>
                  </a:cubicBezTo>
                  <a:cubicBezTo>
                    <a:pt x="1601462" y="1102875"/>
                    <a:pt x="1523738" y="1156215"/>
                    <a:pt x="1491734" y="1140975"/>
                  </a:cubicBezTo>
                  <a:lnTo>
                    <a:pt x="1456411" y="901875"/>
                  </a:lnTo>
                  <a:lnTo>
                    <a:pt x="1422605" y="767655"/>
                  </a:lnTo>
                  <a:lnTo>
                    <a:pt x="1403481" y="708276"/>
                  </a:lnTo>
                  <a:lnTo>
                    <a:pt x="1333365" y="659169"/>
                  </a:lnTo>
                  <a:cubicBezTo>
                    <a:pt x="1318410" y="653077"/>
                    <a:pt x="1431319" y="567034"/>
                    <a:pt x="1399802" y="583327"/>
                  </a:cubicBezTo>
                  <a:cubicBezTo>
                    <a:pt x="1368285" y="599620"/>
                    <a:pt x="1236157" y="703999"/>
                    <a:pt x="1188881" y="730736"/>
                  </a:cubicBezTo>
                  <a:cubicBezTo>
                    <a:pt x="1141605" y="757473"/>
                    <a:pt x="1138360" y="736668"/>
                    <a:pt x="1116145" y="743748"/>
                  </a:cubicBezTo>
                  <a:cubicBezTo>
                    <a:pt x="1093930" y="750828"/>
                    <a:pt x="1144849" y="691598"/>
                    <a:pt x="1112959" y="704462"/>
                  </a:cubicBezTo>
                  <a:cubicBezTo>
                    <a:pt x="1081069" y="717326"/>
                    <a:pt x="1009265" y="786014"/>
                    <a:pt x="978987" y="804566"/>
                  </a:cubicBezTo>
                  <a:cubicBezTo>
                    <a:pt x="948709" y="823118"/>
                    <a:pt x="953052" y="815542"/>
                    <a:pt x="931292" y="815773"/>
                  </a:cubicBezTo>
                  <a:lnTo>
                    <a:pt x="921729" y="756843"/>
                  </a:lnTo>
                  <a:cubicBezTo>
                    <a:pt x="867308" y="757703"/>
                    <a:pt x="787494" y="825301"/>
                    <a:pt x="741812" y="807840"/>
                  </a:cubicBezTo>
                  <a:cubicBezTo>
                    <a:pt x="696130" y="790379"/>
                    <a:pt x="765946" y="795020"/>
                    <a:pt x="705005" y="789583"/>
                  </a:cubicBezTo>
                  <a:cubicBezTo>
                    <a:pt x="644064" y="784146"/>
                    <a:pt x="554646" y="882163"/>
                    <a:pt x="510026" y="886528"/>
                  </a:cubicBezTo>
                  <a:cubicBezTo>
                    <a:pt x="465406" y="890893"/>
                    <a:pt x="465346" y="835753"/>
                    <a:pt x="437287" y="815776"/>
                  </a:cubicBezTo>
                  <a:cubicBezTo>
                    <a:pt x="409228" y="795799"/>
                    <a:pt x="495831" y="751579"/>
                    <a:pt x="462784" y="737199"/>
                  </a:cubicBezTo>
                  <a:cubicBezTo>
                    <a:pt x="429737" y="722819"/>
                    <a:pt x="389976" y="820812"/>
                    <a:pt x="372865" y="814617"/>
                  </a:cubicBezTo>
                  <a:lnTo>
                    <a:pt x="302749" y="821164"/>
                  </a:lnTo>
                  <a:cubicBezTo>
                    <a:pt x="296917" y="860098"/>
                    <a:pt x="216208" y="889758"/>
                    <a:pt x="204016" y="963098"/>
                  </a:cubicBezTo>
                  <a:cubicBezTo>
                    <a:pt x="191824" y="1036438"/>
                    <a:pt x="198356" y="1159493"/>
                    <a:pt x="165854" y="1169534"/>
                  </a:cubicBezTo>
                  <a:cubicBezTo>
                    <a:pt x="133352" y="1179575"/>
                    <a:pt x="27290" y="1063344"/>
                    <a:pt x="9002" y="10233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D73F621-BB6F-474D-8652-8076A2ED6383}"/>
                </a:ext>
              </a:extLst>
            </p:cNvPr>
            <p:cNvSpPr/>
            <p:nvPr/>
          </p:nvSpPr>
          <p:spPr>
            <a:xfrm rot="2443446" flipV="1">
              <a:off x="1698330" y="1402793"/>
              <a:ext cx="783431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431" h="241873">
                  <a:moveTo>
                    <a:pt x="783431" y="0"/>
                  </a:moveTo>
                  <a:cubicBezTo>
                    <a:pt x="738782" y="50204"/>
                    <a:pt x="694134" y="100409"/>
                    <a:pt x="642937" y="138112"/>
                  </a:cubicBezTo>
                  <a:cubicBezTo>
                    <a:pt x="591740" y="175815"/>
                    <a:pt x="538956" y="209152"/>
                    <a:pt x="476250" y="226218"/>
                  </a:cubicBezTo>
                  <a:cubicBezTo>
                    <a:pt x="413544" y="243284"/>
                    <a:pt x="329803" y="243284"/>
                    <a:pt x="266700" y="240506"/>
                  </a:cubicBezTo>
                  <a:cubicBezTo>
                    <a:pt x="203597" y="237728"/>
                    <a:pt x="142081" y="216694"/>
                    <a:pt x="97631" y="209550"/>
                  </a:cubicBezTo>
                  <a:cubicBezTo>
                    <a:pt x="53181" y="202406"/>
                    <a:pt x="0" y="197643"/>
                    <a:pt x="0" y="197643"/>
                  </a:cubicBezTo>
                  <a:lnTo>
                    <a:pt x="0" y="1976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FF5DE3D-7185-4522-895A-E403B034DEBF}"/>
                </a:ext>
              </a:extLst>
            </p:cNvPr>
            <p:cNvSpPr/>
            <p:nvPr/>
          </p:nvSpPr>
          <p:spPr>
            <a:xfrm rot="798577" flipV="1">
              <a:off x="1602567" y="1382597"/>
              <a:ext cx="685800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1873"/>
                <a:gd name="connsiteX1-15" fmla="*/ 642937 w 783431"/>
                <a:gd name="connsiteY1-16" fmla="*/ 138112 h 241873"/>
                <a:gd name="connsiteX2-17" fmla="*/ 476250 w 783431"/>
                <a:gd name="connsiteY2-18" fmla="*/ 226218 h 241873"/>
                <a:gd name="connsiteX3-19" fmla="*/ 266700 w 783431"/>
                <a:gd name="connsiteY3-20" fmla="*/ 240506 h 241873"/>
                <a:gd name="connsiteX4-21" fmla="*/ 97631 w 783431"/>
                <a:gd name="connsiteY4-22" fmla="*/ 209550 h 241873"/>
                <a:gd name="connsiteX5-23" fmla="*/ 0 w 783431"/>
                <a:gd name="connsiteY5-24" fmla="*/ 197643 h 241873"/>
                <a:gd name="connsiteX0-25" fmla="*/ 685800 w 685800"/>
                <a:gd name="connsiteY0-26" fmla="*/ 0 h 241873"/>
                <a:gd name="connsiteX1-27" fmla="*/ 545306 w 685800"/>
                <a:gd name="connsiteY1-28" fmla="*/ 138112 h 241873"/>
                <a:gd name="connsiteX2-29" fmla="*/ 378619 w 685800"/>
                <a:gd name="connsiteY2-30" fmla="*/ 226218 h 241873"/>
                <a:gd name="connsiteX3-31" fmla="*/ 169069 w 685800"/>
                <a:gd name="connsiteY3-32" fmla="*/ 240506 h 241873"/>
                <a:gd name="connsiteX4-33" fmla="*/ 0 w 685800"/>
                <a:gd name="connsiteY4-34" fmla="*/ 209550 h 241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5800" h="241873">
                  <a:moveTo>
                    <a:pt x="685800" y="0"/>
                  </a:moveTo>
                  <a:cubicBezTo>
                    <a:pt x="641151" y="50204"/>
                    <a:pt x="596503" y="100409"/>
                    <a:pt x="545306" y="138112"/>
                  </a:cubicBezTo>
                  <a:cubicBezTo>
                    <a:pt x="494109" y="175815"/>
                    <a:pt x="441325" y="209152"/>
                    <a:pt x="378619" y="226218"/>
                  </a:cubicBezTo>
                  <a:cubicBezTo>
                    <a:pt x="315913" y="243284"/>
                    <a:pt x="232172" y="243284"/>
                    <a:pt x="169069" y="240506"/>
                  </a:cubicBezTo>
                  <a:cubicBezTo>
                    <a:pt x="105966" y="237728"/>
                    <a:pt x="44450" y="216694"/>
                    <a:pt x="0" y="20955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5B8ABD8-D3CF-44EC-A5B1-AE26A8F8BC42}"/>
                </a:ext>
              </a:extLst>
            </p:cNvPr>
            <p:cNvSpPr/>
            <p:nvPr/>
          </p:nvSpPr>
          <p:spPr>
            <a:xfrm rot="1699407" flipV="1">
              <a:off x="1958359" y="1320730"/>
              <a:ext cx="516731" cy="232782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2745"/>
                <a:gd name="connsiteX1-15" fmla="*/ 642937 w 783431"/>
                <a:gd name="connsiteY1-16" fmla="*/ 138112 h 242745"/>
                <a:gd name="connsiteX2-17" fmla="*/ 476250 w 783431"/>
                <a:gd name="connsiteY2-18" fmla="*/ 226218 h 242745"/>
                <a:gd name="connsiteX3-19" fmla="*/ 266700 w 783431"/>
                <a:gd name="connsiteY3-20" fmla="*/ 240506 h 242745"/>
                <a:gd name="connsiteX4-21" fmla="*/ 0 w 783431"/>
                <a:gd name="connsiteY4-22" fmla="*/ 197643 h 242745"/>
                <a:gd name="connsiteX0-23" fmla="*/ 516731 w 516731"/>
                <a:gd name="connsiteY0-24" fmla="*/ 0 h 242745"/>
                <a:gd name="connsiteX1-25" fmla="*/ 376237 w 516731"/>
                <a:gd name="connsiteY1-26" fmla="*/ 138112 h 242745"/>
                <a:gd name="connsiteX2-27" fmla="*/ 209550 w 516731"/>
                <a:gd name="connsiteY2-28" fmla="*/ 226218 h 242745"/>
                <a:gd name="connsiteX3-29" fmla="*/ 0 w 516731"/>
                <a:gd name="connsiteY3-30" fmla="*/ 240506 h 242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731" h="242745">
                  <a:moveTo>
                    <a:pt x="516731" y="0"/>
                  </a:moveTo>
                  <a:cubicBezTo>
                    <a:pt x="472082" y="50204"/>
                    <a:pt x="427434" y="100409"/>
                    <a:pt x="376237" y="138112"/>
                  </a:cubicBezTo>
                  <a:cubicBezTo>
                    <a:pt x="325040" y="175815"/>
                    <a:pt x="272256" y="209152"/>
                    <a:pt x="209550" y="226218"/>
                  </a:cubicBezTo>
                  <a:cubicBezTo>
                    <a:pt x="146844" y="243284"/>
                    <a:pt x="79375" y="245268"/>
                    <a:pt x="0" y="24050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07F433B4-B6B6-4345-BAEF-8FBDD221238F}"/>
                </a:ext>
              </a:extLst>
            </p:cNvPr>
            <p:cNvSpPr/>
            <p:nvPr/>
          </p:nvSpPr>
          <p:spPr>
            <a:xfrm flipH="1">
              <a:off x="1278541" y="1450550"/>
              <a:ext cx="28575" cy="255754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342900"/>
                <a:gd name="connsiteX1-15" fmla="*/ 14287 w 47625"/>
                <a:gd name="connsiteY1-16" fmla="*/ 119063 h 342900"/>
                <a:gd name="connsiteX2-17" fmla="*/ 47625 w 47625"/>
                <a:gd name="connsiteY2-18" fmla="*/ 342900 h 342900"/>
                <a:gd name="connsiteX0-19" fmla="*/ 0 w 47625"/>
                <a:gd name="connsiteY0-20" fmla="*/ 0 h 342900"/>
                <a:gd name="connsiteX1-21" fmla="*/ 9524 w 47625"/>
                <a:gd name="connsiteY1-22" fmla="*/ 147638 h 342900"/>
                <a:gd name="connsiteX2-23" fmla="*/ 47625 w 47625"/>
                <a:gd name="connsiteY2-24" fmla="*/ 342900 h 342900"/>
                <a:gd name="connsiteX0-25" fmla="*/ 0 w 28575"/>
                <a:gd name="connsiteY0-26" fmla="*/ 0 h 266700"/>
                <a:gd name="connsiteX1-27" fmla="*/ 9524 w 28575"/>
                <a:gd name="connsiteY1-28" fmla="*/ 147638 h 266700"/>
                <a:gd name="connsiteX2-29" fmla="*/ 28575 w 28575"/>
                <a:gd name="connsiteY2-30" fmla="*/ 266700 h 266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575" h="266700">
                  <a:moveTo>
                    <a:pt x="0" y="0"/>
                  </a:moveTo>
                  <a:cubicBezTo>
                    <a:pt x="4762" y="61913"/>
                    <a:pt x="1587" y="79376"/>
                    <a:pt x="9524" y="147638"/>
                  </a:cubicBezTo>
                  <a:cubicBezTo>
                    <a:pt x="17462" y="215901"/>
                    <a:pt x="17462" y="192088"/>
                    <a:pt x="28575" y="2667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8386F04-4B45-4EC0-A1C7-A7AC780EC28B}"/>
                </a:ext>
              </a:extLst>
            </p:cNvPr>
            <p:cNvSpPr/>
            <p:nvPr/>
          </p:nvSpPr>
          <p:spPr>
            <a:xfrm rot="18000000">
              <a:off x="1862545" y="1306814"/>
              <a:ext cx="45670" cy="409575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409575"/>
                <a:gd name="connsiteX1-15" fmla="*/ 14287 w 47625"/>
                <a:gd name="connsiteY1-16" fmla="*/ 185738 h 409575"/>
                <a:gd name="connsiteX2-17" fmla="*/ 47625 w 47625"/>
                <a:gd name="connsiteY2-18" fmla="*/ 409575 h 409575"/>
                <a:gd name="connsiteX0-19" fmla="*/ 0 w 47625"/>
                <a:gd name="connsiteY0-20" fmla="*/ 0 h 409575"/>
                <a:gd name="connsiteX1-21" fmla="*/ 44434 w 47625"/>
                <a:gd name="connsiteY1-22" fmla="*/ 190330 h 409575"/>
                <a:gd name="connsiteX2-23" fmla="*/ 47625 w 47625"/>
                <a:gd name="connsiteY2-24" fmla="*/ 409575 h 4095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625" h="409575">
                  <a:moveTo>
                    <a:pt x="0" y="0"/>
                  </a:moveTo>
                  <a:lnTo>
                    <a:pt x="44434" y="190330"/>
                  </a:lnTo>
                  <a:cubicBezTo>
                    <a:pt x="52372" y="258593"/>
                    <a:pt x="36512" y="334963"/>
                    <a:pt x="47625" y="4095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AB9B7A-A275-48EC-83D3-9C12DC54B5B4}"/>
                </a:ext>
              </a:extLst>
            </p:cNvPr>
            <p:cNvSpPr/>
            <p:nvPr/>
          </p:nvSpPr>
          <p:spPr>
            <a:xfrm>
              <a:off x="1488790" y="1678839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D4A04F-F4A3-4172-B294-6CDB2169123E}"/>
                </a:ext>
              </a:extLst>
            </p:cNvPr>
            <p:cNvSpPr/>
            <p:nvPr/>
          </p:nvSpPr>
          <p:spPr>
            <a:xfrm>
              <a:off x="1921693" y="1678842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F3E92A6-4FC3-4FC9-B206-89F4E4D303D4}"/>
                </a:ext>
              </a:extLst>
            </p:cNvPr>
            <p:cNvSpPr/>
            <p:nvPr/>
          </p:nvSpPr>
          <p:spPr>
            <a:xfrm flipH="1">
              <a:off x="1971985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597C60-F511-4AED-AB27-CAB6DB18B441}"/>
                </a:ext>
              </a:extLst>
            </p:cNvPr>
            <p:cNvSpPr/>
            <p:nvPr/>
          </p:nvSpPr>
          <p:spPr>
            <a:xfrm flipH="1">
              <a:off x="1525962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6DBC852-4C86-4EFE-A4EE-8766A8D2C4BA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18 w 543"/>
                <a:gd name="T1" fmla="*/ 215 h 1300"/>
                <a:gd name="T2" fmla="*/ 270 w 543"/>
                <a:gd name="T3" fmla="*/ 15 h 1300"/>
                <a:gd name="T4" fmla="*/ 331 w 543"/>
                <a:gd name="T5" fmla="*/ 3 h 1300"/>
                <a:gd name="T6" fmla="*/ 398 w 543"/>
                <a:gd name="T7" fmla="*/ 122 h 1300"/>
                <a:gd name="T8" fmla="*/ 368 w 543"/>
                <a:gd name="T9" fmla="*/ 363 h 1300"/>
                <a:gd name="T10" fmla="*/ 318 w 543"/>
                <a:gd name="T11" fmla="*/ 649 h 1300"/>
                <a:gd name="T12" fmla="*/ 455 w 543"/>
                <a:gd name="T13" fmla="*/ 682 h 1300"/>
                <a:gd name="T14" fmla="*/ 530 w 543"/>
                <a:gd name="T15" fmla="*/ 783 h 1300"/>
                <a:gd name="T16" fmla="*/ 539 w 543"/>
                <a:gd name="T17" fmla="*/ 903 h 1300"/>
                <a:gd name="T18" fmla="*/ 476 w 543"/>
                <a:gd name="T19" fmla="*/ 1024 h 1300"/>
                <a:gd name="T20" fmla="*/ 383 w 543"/>
                <a:gd name="T21" fmla="*/ 1155 h 1300"/>
                <a:gd name="T22" fmla="*/ 339 w 543"/>
                <a:gd name="T23" fmla="*/ 1263 h 1300"/>
                <a:gd name="T24" fmla="*/ 224 w 543"/>
                <a:gd name="T25" fmla="*/ 1300 h 1300"/>
                <a:gd name="T26" fmla="*/ 113 w 543"/>
                <a:gd name="T27" fmla="*/ 1261 h 1300"/>
                <a:gd name="T28" fmla="*/ 96 w 543"/>
                <a:gd name="T29" fmla="*/ 1193 h 1300"/>
                <a:gd name="T30" fmla="*/ 140 w 543"/>
                <a:gd name="T31" fmla="*/ 1161 h 1300"/>
                <a:gd name="T32" fmla="*/ 185 w 543"/>
                <a:gd name="T33" fmla="*/ 1193 h 1300"/>
                <a:gd name="T34" fmla="*/ 163 w 543"/>
                <a:gd name="T35" fmla="*/ 1265 h 1300"/>
                <a:gd name="T36" fmla="*/ 274 w 543"/>
                <a:gd name="T37" fmla="*/ 1270 h 1300"/>
                <a:gd name="T38" fmla="*/ 352 w 543"/>
                <a:gd name="T39" fmla="*/ 1196 h 1300"/>
                <a:gd name="T40" fmla="*/ 279 w 543"/>
                <a:gd name="T41" fmla="*/ 1089 h 1300"/>
                <a:gd name="T42" fmla="*/ 96 w 543"/>
                <a:gd name="T43" fmla="*/ 1018 h 1300"/>
                <a:gd name="T44" fmla="*/ 5 w 543"/>
                <a:gd name="T45" fmla="*/ 875 h 1300"/>
                <a:gd name="T46" fmla="*/ 22 w 543"/>
                <a:gd name="T47" fmla="*/ 697 h 1300"/>
                <a:gd name="T48" fmla="*/ 159 w 543"/>
                <a:gd name="T49" fmla="*/ 493 h 1300"/>
                <a:gd name="T50" fmla="*/ 294 w 543"/>
                <a:gd name="T51" fmla="*/ 655 h 1300"/>
                <a:gd name="T52" fmla="*/ 202 w 543"/>
                <a:gd name="T53" fmla="*/ 707 h 1300"/>
                <a:gd name="T54" fmla="*/ 137 w 543"/>
                <a:gd name="T55" fmla="*/ 860 h 1300"/>
                <a:gd name="T56" fmla="*/ 190 w 543"/>
                <a:gd name="T57" fmla="*/ 981 h 1300"/>
                <a:gd name="T58" fmla="*/ 181 w 543"/>
                <a:gd name="T59" fmla="*/ 946 h 1300"/>
                <a:gd name="T60" fmla="*/ 172 w 543"/>
                <a:gd name="T61" fmla="*/ 803 h 1300"/>
                <a:gd name="T62" fmla="*/ 268 w 543"/>
                <a:gd name="T63" fmla="*/ 690 h 1300"/>
                <a:gd name="T64" fmla="*/ 355 w 543"/>
                <a:gd name="T65" fmla="*/ 1059 h 1300"/>
                <a:gd name="T66" fmla="*/ 200 w 543"/>
                <a:gd name="T67" fmla="*/ 1046 h 1300"/>
                <a:gd name="T68" fmla="*/ 103 w 543"/>
                <a:gd name="T69" fmla="*/ 950 h 1300"/>
                <a:gd name="T70" fmla="*/ 87 w 543"/>
                <a:gd name="T71" fmla="*/ 797 h 1300"/>
                <a:gd name="T72" fmla="*/ 200 w 543"/>
                <a:gd name="T73" fmla="*/ 588 h 1300"/>
                <a:gd name="T74" fmla="*/ 322 w 543"/>
                <a:gd name="T75" fmla="*/ 675 h 1300"/>
                <a:gd name="T76" fmla="*/ 418 w 543"/>
                <a:gd name="T77" fmla="*/ 708 h 1300"/>
                <a:gd name="T78" fmla="*/ 470 w 543"/>
                <a:gd name="T79" fmla="*/ 799 h 1300"/>
                <a:gd name="T80" fmla="*/ 455 w 543"/>
                <a:gd name="T81" fmla="*/ 983 h 1300"/>
                <a:gd name="T82" fmla="*/ 357 w 543"/>
                <a:gd name="T83" fmla="*/ 862 h 1300"/>
                <a:gd name="T84" fmla="*/ 263 w 543"/>
                <a:gd name="T85" fmla="*/ 380 h 1300"/>
                <a:gd name="T86" fmla="*/ 246 w 543"/>
                <a:gd name="T87" fmla="*/ 130 h 1300"/>
                <a:gd name="T88" fmla="*/ 309 w 543"/>
                <a:gd name="T89" fmla="*/ 24 h 1300"/>
                <a:gd name="T90" fmla="*/ 368 w 543"/>
                <a:gd name="T91" fmla="*/ 98 h 1300"/>
                <a:gd name="T92" fmla="*/ 341 w 543"/>
                <a:gd name="T93" fmla="*/ 272 h 1300"/>
                <a:gd name="T94" fmla="*/ 242 w 543"/>
                <a:gd name="T9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lnTo>
                    <a:pt x="265" y="512"/>
                  </a:lnTo>
                  <a:lnTo>
                    <a:pt x="294" y="655"/>
                  </a:lnTo>
                  <a:lnTo>
                    <a:pt x="259" y="668"/>
                  </a:lnTo>
                  <a:lnTo>
                    <a:pt x="228" y="684"/>
                  </a:lnTo>
                  <a:lnTo>
                    <a:pt x="202" y="707"/>
                  </a:lnTo>
                  <a:lnTo>
                    <a:pt x="179" y="732"/>
                  </a:lnTo>
                  <a:lnTo>
                    <a:pt x="148" y="794"/>
                  </a:lnTo>
                  <a:lnTo>
                    <a:pt x="137" y="860"/>
                  </a:lnTo>
                  <a:lnTo>
                    <a:pt x="142" y="909"/>
                  </a:lnTo>
                  <a:lnTo>
                    <a:pt x="161" y="950"/>
                  </a:lnTo>
                  <a:lnTo>
                    <a:pt x="190" y="981"/>
                  </a:lnTo>
                  <a:lnTo>
                    <a:pt x="233" y="1000"/>
                  </a:lnTo>
                  <a:lnTo>
                    <a:pt x="203" y="977"/>
                  </a:lnTo>
                  <a:lnTo>
                    <a:pt x="181" y="946"/>
                  </a:lnTo>
                  <a:lnTo>
                    <a:pt x="166" y="907"/>
                  </a:lnTo>
                  <a:lnTo>
                    <a:pt x="163" y="860"/>
                  </a:lnTo>
                  <a:lnTo>
                    <a:pt x="172" y="803"/>
                  </a:lnTo>
                  <a:lnTo>
                    <a:pt x="198" y="747"/>
                  </a:lnTo>
                  <a:lnTo>
                    <a:pt x="242" y="705"/>
                  </a:lnTo>
                  <a:lnTo>
                    <a:pt x="268" y="690"/>
                  </a:lnTo>
                  <a:lnTo>
                    <a:pt x="300" y="679"/>
                  </a:lnTo>
                  <a:lnTo>
                    <a:pt x="333" y="870"/>
                  </a:lnTo>
                  <a:lnTo>
                    <a:pt x="355" y="1059"/>
                  </a:lnTo>
                  <a:lnTo>
                    <a:pt x="298" y="1065"/>
                  </a:lnTo>
                  <a:lnTo>
                    <a:pt x="246" y="1061"/>
                  </a:lnTo>
                  <a:lnTo>
                    <a:pt x="200" y="1046"/>
                  </a:lnTo>
                  <a:lnTo>
                    <a:pt x="161" y="1022"/>
                  </a:lnTo>
                  <a:lnTo>
                    <a:pt x="127" y="990"/>
                  </a:lnTo>
                  <a:lnTo>
                    <a:pt x="103" y="950"/>
                  </a:lnTo>
                  <a:lnTo>
                    <a:pt x="89" y="901"/>
                  </a:lnTo>
                  <a:lnTo>
                    <a:pt x="83" y="846"/>
                  </a:lnTo>
                  <a:lnTo>
                    <a:pt x="87" y="797"/>
                  </a:lnTo>
                  <a:lnTo>
                    <a:pt x="100" y="751"/>
                  </a:lnTo>
                  <a:lnTo>
                    <a:pt x="140" y="666"/>
                  </a:lnTo>
                  <a:lnTo>
                    <a:pt x="200" y="588"/>
                  </a:lnTo>
                  <a:lnTo>
                    <a:pt x="265" y="512"/>
                  </a:lnTo>
                  <a:lnTo>
                    <a:pt x="242" y="404"/>
                  </a:lnTo>
                  <a:lnTo>
                    <a:pt x="322" y="675"/>
                  </a:lnTo>
                  <a:lnTo>
                    <a:pt x="359" y="677"/>
                  </a:lnTo>
                  <a:lnTo>
                    <a:pt x="392" y="688"/>
                  </a:lnTo>
                  <a:lnTo>
                    <a:pt x="418" y="708"/>
                  </a:lnTo>
                  <a:lnTo>
                    <a:pt x="441" y="734"/>
                  </a:lnTo>
                  <a:lnTo>
                    <a:pt x="457" y="766"/>
                  </a:lnTo>
                  <a:lnTo>
                    <a:pt x="470" y="799"/>
                  </a:lnTo>
                  <a:lnTo>
                    <a:pt x="480" y="866"/>
                  </a:lnTo>
                  <a:lnTo>
                    <a:pt x="474" y="931"/>
                  </a:lnTo>
                  <a:lnTo>
                    <a:pt x="455" y="983"/>
                  </a:lnTo>
                  <a:lnTo>
                    <a:pt x="424" y="1022"/>
                  </a:lnTo>
                  <a:lnTo>
                    <a:pt x="379" y="1048"/>
                  </a:lnTo>
                  <a:lnTo>
                    <a:pt x="357" y="862"/>
                  </a:lnTo>
                  <a:lnTo>
                    <a:pt x="322" y="675"/>
                  </a:lnTo>
                  <a:lnTo>
                    <a:pt x="242" y="404"/>
                  </a:lnTo>
                  <a:lnTo>
                    <a:pt x="263" y="380"/>
                  </a:lnTo>
                  <a:lnTo>
                    <a:pt x="246" y="287"/>
                  </a:lnTo>
                  <a:lnTo>
                    <a:pt x="241" y="215"/>
                  </a:lnTo>
                  <a:lnTo>
                    <a:pt x="246" y="130"/>
                  </a:lnTo>
                  <a:lnTo>
                    <a:pt x="261" y="70"/>
                  </a:lnTo>
                  <a:lnTo>
                    <a:pt x="283" y="35"/>
                  </a:lnTo>
                  <a:lnTo>
                    <a:pt x="309" y="24"/>
                  </a:lnTo>
                  <a:lnTo>
                    <a:pt x="335" y="33"/>
                  </a:lnTo>
                  <a:lnTo>
                    <a:pt x="355" y="57"/>
                  </a:lnTo>
                  <a:lnTo>
                    <a:pt x="368" y="98"/>
                  </a:lnTo>
                  <a:lnTo>
                    <a:pt x="372" y="150"/>
                  </a:lnTo>
                  <a:lnTo>
                    <a:pt x="363" y="213"/>
                  </a:lnTo>
                  <a:lnTo>
                    <a:pt x="341" y="272"/>
                  </a:lnTo>
                  <a:lnTo>
                    <a:pt x="305" y="328"/>
                  </a:lnTo>
                  <a:lnTo>
                    <a:pt x="263" y="380"/>
                  </a:lnTo>
                  <a:lnTo>
                    <a:pt x="242" y="40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D7EC686-1044-4733-9BDA-DE3CB6579EAC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26 w 543"/>
                <a:gd name="T1" fmla="*/ 298 h 1300"/>
                <a:gd name="T2" fmla="*/ 224 w 543"/>
                <a:gd name="T3" fmla="*/ 122 h 1300"/>
                <a:gd name="T4" fmla="*/ 270 w 543"/>
                <a:gd name="T5" fmla="*/ 15 h 1300"/>
                <a:gd name="T6" fmla="*/ 309 w 543"/>
                <a:gd name="T7" fmla="*/ 0 h 1300"/>
                <a:gd name="T8" fmla="*/ 350 w 543"/>
                <a:gd name="T9" fmla="*/ 15 h 1300"/>
                <a:gd name="T10" fmla="*/ 398 w 543"/>
                <a:gd name="T11" fmla="*/ 122 h 1300"/>
                <a:gd name="T12" fmla="*/ 394 w 543"/>
                <a:gd name="T13" fmla="*/ 293 h 1300"/>
                <a:gd name="T14" fmla="*/ 329 w 543"/>
                <a:gd name="T15" fmla="*/ 428 h 1300"/>
                <a:gd name="T16" fmla="*/ 318 w 543"/>
                <a:gd name="T17" fmla="*/ 649 h 1300"/>
                <a:gd name="T18" fmla="*/ 418 w 543"/>
                <a:gd name="T19" fmla="*/ 662 h 1300"/>
                <a:gd name="T20" fmla="*/ 487 w 543"/>
                <a:gd name="T21" fmla="*/ 710 h 1300"/>
                <a:gd name="T22" fmla="*/ 530 w 543"/>
                <a:gd name="T23" fmla="*/ 783 h 1300"/>
                <a:gd name="T24" fmla="*/ 543 w 543"/>
                <a:gd name="T25" fmla="*/ 866 h 1300"/>
                <a:gd name="T26" fmla="*/ 531 w 543"/>
                <a:gd name="T27" fmla="*/ 937 h 1300"/>
                <a:gd name="T28" fmla="*/ 476 w 543"/>
                <a:gd name="T29" fmla="*/ 1024 h 1300"/>
                <a:gd name="T30" fmla="*/ 381 w 543"/>
                <a:gd name="T31" fmla="*/ 1078 h 1300"/>
                <a:gd name="T32" fmla="*/ 370 w 543"/>
                <a:gd name="T33" fmla="*/ 1218 h 1300"/>
                <a:gd name="T34" fmla="*/ 339 w 543"/>
                <a:gd name="T35" fmla="*/ 1263 h 1300"/>
                <a:gd name="T36" fmla="*/ 289 w 543"/>
                <a:gd name="T37" fmla="*/ 1291 h 1300"/>
                <a:gd name="T38" fmla="*/ 161 w 543"/>
                <a:gd name="T39" fmla="*/ 1291 h 1300"/>
                <a:gd name="T40" fmla="*/ 113 w 543"/>
                <a:gd name="T41" fmla="*/ 1261 h 1300"/>
                <a:gd name="T42" fmla="*/ 92 w 543"/>
                <a:gd name="T43" fmla="*/ 1215 h 1300"/>
                <a:gd name="T44" fmla="*/ 107 w 543"/>
                <a:gd name="T45" fmla="*/ 1176 h 1300"/>
                <a:gd name="T46" fmla="*/ 140 w 543"/>
                <a:gd name="T47" fmla="*/ 1161 h 1300"/>
                <a:gd name="T48" fmla="*/ 174 w 543"/>
                <a:gd name="T49" fmla="*/ 1176 h 1300"/>
                <a:gd name="T50" fmla="*/ 189 w 543"/>
                <a:gd name="T51" fmla="*/ 1215 h 1300"/>
                <a:gd name="T52" fmla="*/ 163 w 543"/>
                <a:gd name="T53" fmla="*/ 1265 h 1300"/>
                <a:gd name="T54" fmla="*/ 235 w 543"/>
                <a:gd name="T55" fmla="*/ 1276 h 1300"/>
                <a:gd name="T56" fmla="*/ 309 w 543"/>
                <a:gd name="T57" fmla="*/ 1256 h 1300"/>
                <a:gd name="T58" fmla="*/ 352 w 543"/>
                <a:gd name="T59" fmla="*/ 1196 h 1300"/>
                <a:gd name="T60" fmla="*/ 357 w 543"/>
                <a:gd name="T61" fmla="*/ 1081 h 1300"/>
                <a:gd name="T62" fmla="*/ 209 w 543"/>
                <a:gd name="T63" fmla="*/ 1078 h 1300"/>
                <a:gd name="T64" fmla="*/ 96 w 543"/>
                <a:gd name="T65" fmla="*/ 1018 h 1300"/>
                <a:gd name="T66" fmla="*/ 26 w 543"/>
                <a:gd name="T67" fmla="*/ 927 h 1300"/>
                <a:gd name="T68" fmla="*/ 0 w 543"/>
                <a:gd name="T69" fmla="*/ 825 h 1300"/>
                <a:gd name="T70" fmla="*/ 22 w 543"/>
                <a:gd name="T71" fmla="*/ 697 h 1300"/>
                <a:gd name="T72" fmla="*/ 81 w 543"/>
                <a:gd name="T73" fmla="*/ 590 h 1300"/>
                <a:gd name="T74" fmla="*/ 242 w 543"/>
                <a:gd name="T7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4E86ED4-C5FC-4DA5-BF01-F55429F95F6F}"/>
                </a:ext>
              </a:extLst>
            </p:cNvPr>
            <p:cNvSpPr/>
            <p:nvPr/>
          </p:nvSpPr>
          <p:spPr bwMode="auto">
            <a:xfrm>
              <a:off x="1667022" y="2857274"/>
              <a:ext cx="319732" cy="439738"/>
            </a:xfrm>
            <a:custGeom>
              <a:avLst/>
              <a:gdLst>
                <a:gd name="T0" fmla="*/ 182 w 272"/>
                <a:gd name="T1" fmla="*/ 0 h 553"/>
                <a:gd name="T2" fmla="*/ 211 w 272"/>
                <a:gd name="T3" fmla="*/ 143 h 553"/>
                <a:gd name="T4" fmla="*/ 176 w 272"/>
                <a:gd name="T5" fmla="*/ 156 h 553"/>
                <a:gd name="T6" fmla="*/ 145 w 272"/>
                <a:gd name="T7" fmla="*/ 172 h 553"/>
                <a:gd name="T8" fmla="*/ 119 w 272"/>
                <a:gd name="T9" fmla="*/ 195 h 553"/>
                <a:gd name="T10" fmla="*/ 96 w 272"/>
                <a:gd name="T11" fmla="*/ 220 h 553"/>
                <a:gd name="T12" fmla="*/ 65 w 272"/>
                <a:gd name="T13" fmla="*/ 282 h 553"/>
                <a:gd name="T14" fmla="*/ 54 w 272"/>
                <a:gd name="T15" fmla="*/ 348 h 553"/>
                <a:gd name="T16" fmla="*/ 59 w 272"/>
                <a:gd name="T17" fmla="*/ 397 h 553"/>
                <a:gd name="T18" fmla="*/ 78 w 272"/>
                <a:gd name="T19" fmla="*/ 438 h 553"/>
                <a:gd name="T20" fmla="*/ 107 w 272"/>
                <a:gd name="T21" fmla="*/ 469 h 553"/>
                <a:gd name="T22" fmla="*/ 150 w 272"/>
                <a:gd name="T23" fmla="*/ 488 h 553"/>
                <a:gd name="T24" fmla="*/ 120 w 272"/>
                <a:gd name="T25" fmla="*/ 465 h 553"/>
                <a:gd name="T26" fmla="*/ 98 w 272"/>
                <a:gd name="T27" fmla="*/ 434 h 553"/>
                <a:gd name="T28" fmla="*/ 83 w 272"/>
                <a:gd name="T29" fmla="*/ 395 h 553"/>
                <a:gd name="T30" fmla="*/ 80 w 272"/>
                <a:gd name="T31" fmla="*/ 348 h 553"/>
                <a:gd name="T32" fmla="*/ 89 w 272"/>
                <a:gd name="T33" fmla="*/ 291 h 553"/>
                <a:gd name="T34" fmla="*/ 115 w 272"/>
                <a:gd name="T35" fmla="*/ 235 h 553"/>
                <a:gd name="T36" fmla="*/ 159 w 272"/>
                <a:gd name="T37" fmla="*/ 193 h 553"/>
                <a:gd name="T38" fmla="*/ 185 w 272"/>
                <a:gd name="T39" fmla="*/ 178 h 553"/>
                <a:gd name="T40" fmla="*/ 217 w 272"/>
                <a:gd name="T41" fmla="*/ 167 h 553"/>
                <a:gd name="T42" fmla="*/ 250 w 272"/>
                <a:gd name="T43" fmla="*/ 358 h 553"/>
                <a:gd name="T44" fmla="*/ 272 w 272"/>
                <a:gd name="T45" fmla="*/ 547 h 553"/>
                <a:gd name="T46" fmla="*/ 215 w 272"/>
                <a:gd name="T47" fmla="*/ 553 h 553"/>
                <a:gd name="T48" fmla="*/ 163 w 272"/>
                <a:gd name="T49" fmla="*/ 549 h 553"/>
                <a:gd name="T50" fmla="*/ 117 w 272"/>
                <a:gd name="T51" fmla="*/ 534 h 553"/>
                <a:gd name="T52" fmla="*/ 78 w 272"/>
                <a:gd name="T53" fmla="*/ 510 h 553"/>
                <a:gd name="T54" fmla="*/ 44 w 272"/>
                <a:gd name="T55" fmla="*/ 478 h 553"/>
                <a:gd name="T56" fmla="*/ 20 w 272"/>
                <a:gd name="T57" fmla="*/ 438 h 553"/>
                <a:gd name="T58" fmla="*/ 6 w 272"/>
                <a:gd name="T59" fmla="*/ 389 h 553"/>
                <a:gd name="T60" fmla="*/ 0 w 272"/>
                <a:gd name="T61" fmla="*/ 334 h 553"/>
                <a:gd name="T62" fmla="*/ 4 w 272"/>
                <a:gd name="T63" fmla="*/ 285 h 553"/>
                <a:gd name="T64" fmla="*/ 17 w 272"/>
                <a:gd name="T65" fmla="*/ 239 h 553"/>
                <a:gd name="T66" fmla="*/ 57 w 272"/>
                <a:gd name="T67" fmla="*/ 154 h 553"/>
                <a:gd name="T68" fmla="*/ 117 w 272"/>
                <a:gd name="T69" fmla="*/ 76 h 553"/>
                <a:gd name="T70" fmla="*/ 182 w 272"/>
                <a:gd name="T7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553">
                  <a:moveTo>
                    <a:pt x="182" y="0"/>
                  </a:moveTo>
                  <a:lnTo>
                    <a:pt x="211" y="143"/>
                  </a:lnTo>
                  <a:lnTo>
                    <a:pt x="176" y="156"/>
                  </a:lnTo>
                  <a:lnTo>
                    <a:pt x="145" y="172"/>
                  </a:lnTo>
                  <a:lnTo>
                    <a:pt x="119" y="195"/>
                  </a:lnTo>
                  <a:lnTo>
                    <a:pt x="96" y="220"/>
                  </a:lnTo>
                  <a:lnTo>
                    <a:pt x="65" y="282"/>
                  </a:lnTo>
                  <a:lnTo>
                    <a:pt x="54" y="348"/>
                  </a:lnTo>
                  <a:lnTo>
                    <a:pt x="59" y="397"/>
                  </a:lnTo>
                  <a:lnTo>
                    <a:pt x="78" y="438"/>
                  </a:lnTo>
                  <a:lnTo>
                    <a:pt x="107" y="469"/>
                  </a:lnTo>
                  <a:lnTo>
                    <a:pt x="150" y="488"/>
                  </a:lnTo>
                  <a:lnTo>
                    <a:pt x="120" y="465"/>
                  </a:lnTo>
                  <a:lnTo>
                    <a:pt x="98" y="434"/>
                  </a:lnTo>
                  <a:lnTo>
                    <a:pt x="83" y="395"/>
                  </a:lnTo>
                  <a:lnTo>
                    <a:pt x="80" y="348"/>
                  </a:lnTo>
                  <a:lnTo>
                    <a:pt x="89" y="291"/>
                  </a:lnTo>
                  <a:lnTo>
                    <a:pt x="115" y="235"/>
                  </a:lnTo>
                  <a:lnTo>
                    <a:pt x="159" y="193"/>
                  </a:lnTo>
                  <a:lnTo>
                    <a:pt x="185" y="178"/>
                  </a:lnTo>
                  <a:lnTo>
                    <a:pt x="217" y="167"/>
                  </a:lnTo>
                  <a:lnTo>
                    <a:pt x="250" y="358"/>
                  </a:lnTo>
                  <a:lnTo>
                    <a:pt x="272" y="547"/>
                  </a:lnTo>
                  <a:lnTo>
                    <a:pt x="215" y="553"/>
                  </a:lnTo>
                  <a:lnTo>
                    <a:pt x="163" y="549"/>
                  </a:lnTo>
                  <a:lnTo>
                    <a:pt x="117" y="534"/>
                  </a:lnTo>
                  <a:lnTo>
                    <a:pt x="78" y="510"/>
                  </a:lnTo>
                  <a:lnTo>
                    <a:pt x="44" y="478"/>
                  </a:lnTo>
                  <a:lnTo>
                    <a:pt x="20" y="438"/>
                  </a:lnTo>
                  <a:lnTo>
                    <a:pt x="6" y="389"/>
                  </a:lnTo>
                  <a:lnTo>
                    <a:pt x="0" y="334"/>
                  </a:lnTo>
                  <a:lnTo>
                    <a:pt x="4" y="285"/>
                  </a:lnTo>
                  <a:lnTo>
                    <a:pt x="17" y="239"/>
                  </a:lnTo>
                  <a:lnTo>
                    <a:pt x="57" y="154"/>
                  </a:lnTo>
                  <a:lnTo>
                    <a:pt x="117" y="76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E5149EE-9EF3-49C0-8305-34CD9E1E08CC}"/>
                </a:ext>
              </a:extLst>
            </p:cNvPr>
            <p:cNvSpPr/>
            <p:nvPr/>
          </p:nvSpPr>
          <p:spPr bwMode="auto">
            <a:xfrm>
              <a:off x="1949138" y="2987449"/>
              <a:ext cx="183376" cy="295275"/>
            </a:xfrm>
            <a:custGeom>
              <a:avLst/>
              <a:gdLst>
                <a:gd name="T0" fmla="*/ 0 w 158"/>
                <a:gd name="T1" fmla="*/ 0 h 373"/>
                <a:gd name="T2" fmla="*/ 37 w 158"/>
                <a:gd name="T3" fmla="*/ 2 h 373"/>
                <a:gd name="T4" fmla="*/ 70 w 158"/>
                <a:gd name="T5" fmla="*/ 13 h 373"/>
                <a:gd name="T6" fmla="*/ 96 w 158"/>
                <a:gd name="T7" fmla="*/ 33 h 373"/>
                <a:gd name="T8" fmla="*/ 119 w 158"/>
                <a:gd name="T9" fmla="*/ 59 h 373"/>
                <a:gd name="T10" fmla="*/ 135 w 158"/>
                <a:gd name="T11" fmla="*/ 91 h 373"/>
                <a:gd name="T12" fmla="*/ 148 w 158"/>
                <a:gd name="T13" fmla="*/ 124 h 373"/>
                <a:gd name="T14" fmla="*/ 158 w 158"/>
                <a:gd name="T15" fmla="*/ 191 h 373"/>
                <a:gd name="T16" fmla="*/ 152 w 158"/>
                <a:gd name="T17" fmla="*/ 256 h 373"/>
                <a:gd name="T18" fmla="*/ 133 w 158"/>
                <a:gd name="T19" fmla="*/ 308 h 373"/>
                <a:gd name="T20" fmla="*/ 102 w 158"/>
                <a:gd name="T21" fmla="*/ 347 h 373"/>
                <a:gd name="T22" fmla="*/ 57 w 158"/>
                <a:gd name="T23" fmla="*/ 373 h 373"/>
                <a:gd name="T24" fmla="*/ 35 w 158"/>
                <a:gd name="T25" fmla="*/ 187 h 373"/>
                <a:gd name="T26" fmla="*/ 0 w 158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373">
                  <a:moveTo>
                    <a:pt x="0" y="0"/>
                  </a:moveTo>
                  <a:lnTo>
                    <a:pt x="37" y="2"/>
                  </a:lnTo>
                  <a:lnTo>
                    <a:pt x="70" y="13"/>
                  </a:lnTo>
                  <a:lnTo>
                    <a:pt x="96" y="33"/>
                  </a:lnTo>
                  <a:lnTo>
                    <a:pt x="119" y="59"/>
                  </a:lnTo>
                  <a:lnTo>
                    <a:pt x="135" y="91"/>
                  </a:lnTo>
                  <a:lnTo>
                    <a:pt x="148" y="124"/>
                  </a:lnTo>
                  <a:lnTo>
                    <a:pt x="158" y="191"/>
                  </a:lnTo>
                  <a:lnTo>
                    <a:pt x="152" y="256"/>
                  </a:lnTo>
                  <a:lnTo>
                    <a:pt x="133" y="308"/>
                  </a:lnTo>
                  <a:lnTo>
                    <a:pt x="102" y="347"/>
                  </a:lnTo>
                  <a:lnTo>
                    <a:pt x="57" y="373"/>
                  </a:lnTo>
                  <a:lnTo>
                    <a:pt x="35" y="1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F2F520E-24A2-4ACD-9E25-DF6E273BC9B8}"/>
                </a:ext>
              </a:extLst>
            </p:cNvPr>
            <p:cNvSpPr/>
            <p:nvPr/>
          </p:nvSpPr>
          <p:spPr bwMode="auto">
            <a:xfrm>
              <a:off x="1852749" y="2469924"/>
              <a:ext cx="155164" cy="284163"/>
            </a:xfrm>
            <a:custGeom>
              <a:avLst/>
              <a:gdLst>
                <a:gd name="T0" fmla="*/ 22 w 131"/>
                <a:gd name="T1" fmla="*/ 356 h 356"/>
                <a:gd name="T2" fmla="*/ 5 w 131"/>
                <a:gd name="T3" fmla="*/ 263 h 356"/>
                <a:gd name="T4" fmla="*/ 0 w 131"/>
                <a:gd name="T5" fmla="*/ 191 h 356"/>
                <a:gd name="T6" fmla="*/ 5 w 131"/>
                <a:gd name="T7" fmla="*/ 106 h 356"/>
                <a:gd name="T8" fmla="*/ 20 w 131"/>
                <a:gd name="T9" fmla="*/ 46 h 356"/>
                <a:gd name="T10" fmla="*/ 42 w 131"/>
                <a:gd name="T11" fmla="*/ 11 h 356"/>
                <a:gd name="T12" fmla="*/ 68 w 131"/>
                <a:gd name="T13" fmla="*/ 0 h 356"/>
                <a:gd name="T14" fmla="*/ 94 w 131"/>
                <a:gd name="T15" fmla="*/ 9 h 356"/>
                <a:gd name="T16" fmla="*/ 114 w 131"/>
                <a:gd name="T17" fmla="*/ 33 h 356"/>
                <a:gd name="T18" fmla="*/ 127 w 131"/>
                <a:gd name="T19" fmla="*/ 74 h 356"/>
                <a:gd name="T20" fmla="*/ 131 w 131"/>
                <a:gd name="T21" fmla="*/ 126 h 356"/>
                <a:gd name="T22" fmla="*/ 122 w 131"/>
                <a:gd name="T23" fmla="*/ 189 h 356"/>
                <a:gd name="T24" fmla="*/ 100 w 131"/>
                <a:gd name="T25" fmla="*/ 248 h 356"/>
                <a:gd name="T26" fmla="*/ 64 w 131"/>
                <a:gd name="T27" fmla="*/ 304 h 356"/>
                <a:gd name="T28" fmla="*/ 22 w 131"/>
                <a:gd name="T2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356">
                  <a:moveTo>
                    <a:pt x="22" y="356"/>
                  </a:moveTo>
                  <a:lnTo>
                    <a:pt x="5" y="263"/>
                  </a:lnTo>
                  <a:lnTo>
                    <a:pt x="0" y="191"/>
                  </a:lnTo>
                  <a:lnTo>
                    <a:pt x="5" y="106"/>
                  </a:lnTo>
                  <a:lnTo>
                    <a:pt x="20" y="46"/>
                  </a:lnTo>
                  <a:lnTo>
                    <a:pt x="42" y="11"/>
                  </a:lnTo>
                  <a:lnTo>
                    <a:pt x="68" y="0"/>
                  </a:lnTo>
                  <a:lnTo>
                    <a:pt x="94" y="9"/>
                  </a:lnTo>
                  <a:lnTo>
                    <a:pt x="114" y="33"/>
                  </a:lnTo>
                  <a:lnTo>
                    <a:pt x="127" y="74"/>
                  </a:lnTo>
                  <a:lnTo>
                    <a:pt x="131" y="126"/>
                  </a:lnTo>
                  <a:lnTo>
                    <a:pt x="122" y="189"/>
                  </a:lnTo>
                  <a:lnTo>
                    <a:pt x="100" y="248"/>
                  </a:lnTo>
                  <a:lnTo>
                    <a:pt x="64" y="304"/>
                  </a:lnTo>
                  <a:lnTo>
                    <a:pt x="22" y="3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85E86FD-5E6E-452F-8FB9-74220C0A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39" y="1886901"/>
            <a:ext cx="2516241" cy="4308632"/>
          </a:xfrm>
          <a:prstGeom prst="rect">
            <a:avLst/>
          </a:prstGeom>
        </p:spPr>
      </p:pic>
      <p:pic>
        <p:nvPicPr>
          <p:cNvPr id="46" name="Picture 45" descr="A picture containing toy&#10;&#10;Description automatically generated">
            <a:extLst>
              <a:ext uri="{FF2B5EF4-FFF2-40B4-BE49-F238E27FC236}">
                <a16:creationId xmlns:a16="http://schemas.microsoft.com/office/drawing/2014/main" id="{DA6BA8C3-4774-483B-B38D-5DAC92544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88" y="1914772"/>
            <a:ext cx="2438400" cy="4252891"/>
          </a:xfrm>
          <a:prstGeom prst="rect">
            <a:avLst/>
          </a:prstGeom>
        </p:spPr>
      </p:pic>
      <p:pic>
        <p:nvPicPr>
          <p:cNvPr id="42" name="Picture 41" descr="A picture containing toy&#10;&#10;Description automatically generated">
            <a:extLst>
              <a:ext uri="{FF2B5EF4-FFF2-40B4-BE49-F238E27FC236}">
                <a16:creationId xmlns:a16="http://schemas.microsoft.com/office/drawing/2014/main" id="{B8BEC4EA-3D4C-495B-8F0F-674402A75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4" y="1952751"/>
            <a:ext cx="2525384" cy="41917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E046B68-1D8E-4CB7-9A15-D49B094EFFAB}"/>
              </a:ext>
            </a:extLst>
          </p:cNvPr>
          <p:cNvSpPr txBox="1"/>
          <p:nvPr/>
        </p:nvSpPr>
        <p:spPr>
          <a:xfrm>
            <a:off x="2347411" y="876288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596CB22-471F-4636-9314-BBC3CC5E6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42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AE1CEE1-B767-4AEF-B0A6-A96A5B4C9B62}"/>
              </a:ext>
            </a:extLst>
          </p:cNvPr>
          <p:cNvSpPr/>
          <p:nvPr/>
        </p:nvSpPr>
        <p:spPr>
          <a:xfrm>
            <a:off x="-34636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303FB6C-97E8-409A-8EDF-4FF37E49980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40502" y="-1066800"/>
            <a:ext cx="6629400" cy="15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6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0AEF1F48-0021-4382-A776-C8D872B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362200" y="111048"/>
            <a:ext cx="6700527" cy="972390"/>
            <a:chOff x="3854728" y="219308"/>
            <a:chExt cx="4548572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27024"/>
                <a:gd name="adj2" fmla="val 27913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7500" y="236717"/>
              <a:ext cx="4495800" cy="91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was looking in the Bible and found a whole book called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Hebrews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r>
                <a:rPr lang="en-GB" sz="2800" b="1" dirty="0">
                  <a:latin typeface="Comic Sans MS" panose="030F0702030302020204" pitchFamily="66" charset="0"/>
                </a:rPr>
                <a:t>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37496F-ACD4-45FC-8A3D-AF8584A8206A}"/>
              </a:ext>
            </a:extLst>
          </p:cNvPr>
          <p:cNvGrpSpPr/>
          <p:nvPr/>
        </p:nvGrpSpPr>
        <p:grpSpPr>
          <a:xfrm>
            <a:off x="2439939" y="1472560"/>
            <a:ext cx="4403082" cy="5274391"/>
            <a:chOff x="3854728" y="219308"/>
            <a:chExt cx="4516237" cy="2146105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6EE82013-86F4-4A4B-AD5E-459FACF20F0A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0197"/>
                <a:gd name="adj2" fmla="val -820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61E7BD-B18D-4924-817E-9882B5CB9AF9}"/>
                </a:ext>
              </a:extLst>
            </p:cNvPr>
            <p:cNvSpPr txBox="1"/>
            <p:nvPr/>
          </p:nvSpPr>
          <p:spPr>
            <a:xfrm>
              <a:off x="3875165" y="271313"/>
              <a:ext cx="4495800" cy="209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Well done. There is a letter in the New Testament part of the Bible written to the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Hebrew </a:t>
              </a:r>
              <a:r>
                <a:rPr lang="en-GB" sz="2800" b="1" dirty="0">
                  <a:latin typeface="Comic Sans MS" panose="030F0702030302020204" pitchFamily="66" charset="0"/>
                </a:rPr>
                <a:t>Christians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   telling them how to live God’s way.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God wants everyone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to follow Jesus. 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609600" y="-266700"/>
            <a:ext cx="9980265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1F1F953-4402-4D17-94EC-EC34EDBFE55A}"/>
              </a:ext>
            </a:extLst>
          </p:cNvPr>
          <p:cNvGrpSpPr/>
          <p:nvPr/>
        </p:nvGrpSpPr>
        <p:grpSpPr>
          <a:xfrm>
            <a:off x="2725223" y="4432781"/>
            <a:ext cx="3717372" cy="1533264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31413B-96B9-4072-B87C-3CD19FCC31D4}"/>
                </a:ext>
              </a:extLst>
            </p:cNvPr>
            <p:cNvSpPr txBox="1"/>
            <p:nvPr/>
          </p:nvSpPr>
          <p:spPr>
            <a:xfrm>
              <a:off x="4044880" y="278136"/>
              <a:ext cx="4193040" cy="163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then God used him to help the Egyptian king.</a:t>
              </a:r>
            </a:p>
          </p:txBody>
        </p:sp>
        <p:sp>
          <p:nvSpPr>
            <p:cNvPr id="25" name="Rounded Rectangular Callout 38">
              <a:extLst>
                <a:ext uri="{FF2B5EF4-FFF2-40B4-BE49-F238E27FC236}">
                  <a16:creationId xmlns:a16="http://schemas.microsoft.com/office/drawing/2014/main" id="{6124818C-C1CF-4872-BAD1-554D8D9E049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75377"/>
                <a:gd name="adj2" fmla="val -12815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5C118E-25D0-44D6-A367-6B2C0AB43F02}"/>
              </a:ext>
            </a:extLst>
          </p:cNvPr>
          <p:cNvGrpSpPr/>
          <p:nvPr/>
        </p:nvGrpSpPr>
        <p:grpSpPr>
          <a:xfrm>
            <a:off x="2599014" y="2046267"/>
            <a:ext cx="3945972" cy="2268908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C2DEA8-41B5-462C-905B-59011BBE569E}"/>
                </a:ext>
              </a:extLst>
            </p:cNvPr>
            <p:cNvSpPr txBox="1"/>
            <p:nvPr/>
          </p:nvSpPr>
          <p:spPr>
            <a:xfrm>
              <a:off x="3854728" y="230509"/>
              <a:ext cx="4495800" cy="171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No, this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</a:t>
              </a:r>
              <a:r>
                <a:rPr lang="en-GB" sz="2800" b="1" dirty="0">
                  <a:latin typeface="Comic Sans MS" panose="030F0702030302020204" pitchFamily="66" charset="0"/>
                </a:rPr>
                <a:t> was sold by his brothers and had to live as a slave in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Egypt</a:t>
              </a:r>
              <a:r>
                <a:rPr lang="en-GB" sz="2800" b="1" dirty="0">
                  <a:latin typeface="Comic Sans MS" panose="030F0702030302020204" pitchFamily="66" charset="0"/>
                </a:rPr>
                <a:t> for many years.</a:t>
              </a:r>
            </a:p>
          </p:txBody>
        </p:sp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BE3C0275-2602-4337-AC40-FA4DDC403570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-66427"/>
                <a:gd name="adj2" fmla="val 317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F0A4D-A022-463B-B3A7-C8CF5BA2309D}"/>
              </a:ext>
            </a:extLst>
          </p:cNvPr>
          <p:cNvGrpSpPr/>
          <p:nvPr/>
        </p:nvGrpSpPr>
        <p:grpSpPr>
          <a:xfrm>
            <a:off x="1659974" y="891955"/>
            <a:ext cx="5502826" cy="1013045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F11A4C-020E-4A26-843A-639A66D2EB8B}"/>
                </a:ext>
              </a:extLst>
            </p:cNvPr>
            <p:cNvSpPr txBox="1"/>
            <p:nvPr/>
          </p:nvSpPr>
          <p:spPr>
            <a:xfrm>
              <a:off x="4044880" y="278136"/>
              <a:ext cx="4193040" cy="110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that isn’t the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, who was married to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Mary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C2FE1B74-4FB8-445A-A754-E06E010CB4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54413"/>
                <a:gd name="adj2" fmla="val 18223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152400" y="152400"/>
            <a:ext cx="8839200" cy="631591"/>
            <a:chOff x="3854728" y="208049"/>
            <a:chExt cx="4507948" cy="1742858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31187"/>
                <a:gd name="adj2" fmla="val 45112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866875" y="208049"/>
              <a:ext cx="4495801" cy="130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We also saw that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Moses</a:t>
              </a:r>
              <a:r>
                <a:rPr lang="en-GB" sz="2800" b="1" dirty="0">
                  <a:latin typeface="Comic Sans MS" panose="030F0702030302020204" pitchFamily="66" charset="0"/>
                </a:rPr>
                <a:t> was related to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Joseph.</a:t>
              </a:r>
              <a:endParaRPr lang="en-GB" sz="28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02410" y="-381000"/>
            <a:ext cx="9525000" cy="74676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C1D26C-C498-43D3-B040-45B57DFFAB62}"/>
              </a:ext>
            </a:extLst>
          </p:cNvPr>
          <p:cNvSpPr/>
          <p:nvPr/>
        </p:nvSpPr>
        <p:spPr>
          <a:xfrm>
            <a:off x="912690" y="1154172"/>
            <a:ext cx="774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Everybody was happy and then </a:t>
            </a:r>
            <a:r>
              <a:rPr lang="en-GB" sz="2800" b="1" dirty="0">
                <a:solidFill>
                  <a:srgbClr val="6B19FF"/>
                </a:solidFill>
                <a:latin typeface="Comic Sans MS" panose="030F0702030302020204" pitchFamily="66" charset="0"/>
              </a:rPr>
              <a:t>Moses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was born in </a:t>
            </a:r>
            <a:r>
              <a:rPr lang="en-GB" sz="2800" b="1" dirty="0">
                <a:solidFill>
                  <a:srgbClr val="6B19FF"/>
                </a:solidFill>
                <a:latin typeface="Comic Sans MS" panose="030F0702030302020204" pitchFamily="66" charset="0"/>
              </a:rPr>
              <a:t>Egypt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800" dirty="0"/>
          </a:p>
        </p:txBody>
      </p:sp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0AEF1F48-0021-4382-A776-C8D872B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28BC42-1C61-4B80-8116-796A182001D4}"/>
              </a:ext>
            </a:extLst>
          </p:cNvPr>
          <p:cNvSpPr/>
          <p:nvPr/>
        </p:nvSpPr>
        <p:spPr>
          <a:xfrm>
            <a:off x="2476262" y="4096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Let’s sing some </a:t>
            </a:r>
          </a:p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songs and then we will look at some more of the story.</a:t>
            </a:r>
          </a:p>
        </p:txBody>
      </p:sp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381000" y="111048"/>
            <a:ext cx="8681727" cy="2100674"/>
            <a:chOff x="3854728" y="219308"/>
            <a:chExt cx="4548572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30977"/>
                <a:gd name="adj2" fmla="val 10010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7500" y="236717"/>
              <a:ext cx="4495800" cy="786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After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 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helped the Egyptians in the famine, all his family came to live in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Egypt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r>
                <a:rPr lang="en-GB" sz="2800" b="1" dirty="0">
                  <a:latin typeface="Comic Sans MS" panose="030F0702030302020204" pitchFamily="66" charset="0"/>
                </a:rPr>
                <a:t>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37496F-ACD4-45FC-8A3D-AF8584A8206A}"/>
              </a:ext>
            </a:extLst>
          </p:cNvPr>
          <p:cNvGrpSpPr/>
          <p:nvPr/>
        </p:nvGrpSpPr>
        <p:grpSpPr>
          <a:xfrm>
            <a:off x="2570684" y="2362201"/>
            <a:ext cx="4402822" cy="3657600"/>
            <a:chOff x="3854728" y="219308"/>
            <a:chExt cx="4515970" cy="1731599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6EE82013-86F4-4A4B-AD5E-459FACF20F0A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3225"/>
                <a:gd name="adj2" fmla="val -2635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61E7BD-B18D-4924-817E-9882B5CB9AF9}"/>
                </a:ext>
              </a:extLst>
            </p:cNvPr>
            <p:cNvSpPr txBox="1"/>
            <p:nvPr/>
          </p:nvSpPr>
          <p:spPr>
            <a:xfrm>
              <a:off x="3874898" y="247957"/>
              <a:ext cx="4495800" cy="85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Well everybody was happy for a short time but then things changed! 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08206" y="-152400"/>
            <a:ext cx="9980265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3F99E34F-9B28-43C0-AE00-824A236B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B737810-0CD1-4B21-8B0C-CB2461AFCE7D}"/>
              </a:ext>
            </a:extLst>
          </p:cNvPr>
          <p:cNvGrpSpPr/>
          <p:nvPr/>
        </p:nvGrpSpPr>
        <p:grpSpPr>
          <a:xfrm>
            <a:off x="2609161" y="325204"/>
            <a:ext cx="5483863" cy="1198949"/>
            <a:chOff x="3854728" y="219308"/>
            <a:chExt cx="4548572" cy="1731599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53C7463B-8590-4386-B641-99F26344C582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37093"/>
                <a:gd name="adj2" fmla="val 19160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364F75-E8BF-4781-B54D-27A2CF6D05B2}"/>
                </a:ext>
              </a:extLst>
            </p:cNvPr>
            <p:cNvSpPr txBox="1"/>
            <p:nvPr/>
          </p:nvSpPr>
          <p:spPr>
            <a:xfrm>
              <a:off x="3907500" y="236717"/>
              <a:ext cx="4495800" cy="43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find the music man.</a:t>
              </a:r>
              <a:r>
                <a:rPr lang="en-GB" sz="2800" b="1" dirty="0">
                  <a:latin typeface="Comic Sans MS" panose="030F0702030302020204" pitchFamily="66" charset="0"/>
                </a:rPr>
                <a:t>  </a:t>
              </a:r>
            </a:p>
          </p:txBody>
        </p:sp>
      </p:grp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31" name="Picture 3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E064B65-0FFE-4959-9F80-A880EB57A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50" y="2529127"/>
            <a:ext cx="1954281" cy="326207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5C8EE87-683C-471B-8C87-ABE951F60B9E}"/>
              </a:ext>
            </a:extLst>
          </p:cNvPr>
          <p:cNvGrpSpPr/>
          <p:nvPr/>
        </p:nvGrpSpPr>
        <p:grpSpPr>
          <a:xfrm>
            <a:off x="2675515" y="2223649"/>
            <a:ext cx="3858073" cy="3104969"/>
            <a:chOff x="3854728" y="219309"/>
            <a:chExt cx="4591188" cy="1731600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D3DD82-1CF4-4381-8F92-D394FE8A85FC}"/>
                </a:ext>
              </a:extLst>
            </p:cNvPr>
            <p:cNvSpPr txBox="1"/>
            <p:nvPr/>
          </p:nvSpPr>
          <p:spPr>
            <a:xfrm>
              <a:off x="3950117" y="363660"/>
              <a:ext cx="4495799" cy="14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morning.</a:t>
              </a:r>
            </a:p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have chosen some songs we haven’t used for a while.</a:t>
              </a:r>
            </a:p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hope everyone enjoys them.</a:t>
              </a:r>
            </a:p>
          </p:txBody>
        </p:sp>
        <p:sp>
          <p:nvSpPr>
            <p:cNvPr id="34" name="Rounded Rectangular Callout 38">
              <a:extLst>
                <a:ext uri="{FF2B5EF4-FFF2-40B4-BE49-F238E27FC236}">
                  <a16:creationId xmlns:a16="http://schemas.microsoft.com/office/drawing/2014/main" id="{13D1BF6E-1046-4169-B0CD-756731FCB07E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72784"/>
                <a:gd name="adj2" fmla="val -1772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DBC5FE-3DC2-4D3A-B6B1-A126D49C318C}"/>
              </a:ext>
            </a:extLst>
          </p:cNvPr>
          <p:cNvGrpSpPr/>
          <p:nvPr/>
        </p:nvGrpSpPr>
        <p:grpSpPr>
          <a:xfrm>
            <a:off x="1837014" y="324020"/>
            <a:ext cx="6572148" cy="1443153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560DCF98-8B6D-4691-947D-BAE56B0302E3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48035"/>
                <a:gd name="adj2" fmla="val 1522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D55FE1-45C1-4B22-9C99-34ECA5D05BA4}"/>
                </a:ext>
              </a:extLst>
            </p:cNvPr>
            <p:cNvSpPr txBox="1"/>
            <p:nvPr/>
          </p:nvSpPr>
          <p:spPr>
            <a:xfrm>
              <a:off x="3901730" y="249475"/>
              <a:ext cx="4495801" cy="152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Hello, Music Man.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What can you tell us about the songs today?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76200" y="-533400"/>
            <a:ext cx="9715426" cy="7570282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 0.00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1.48148E-6 L -0.36146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mp, clock, light, sign&#10;&#10;Description automatically generated">
            <a:extLst>
              <a:ext uri="{FF2B5EF4-FFF2-40B4-BE49-F238E27FC236}">
                <a16:creationId xmlns:a16="http://schemas.microsoft.com/office/drawing/2014/main" id="{C79668C6-36CE-4A46-B03B-41BA9CC2A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6" y="2489393"/>
            <a:ext cx="1922530" cy="3262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3354EF-405D-40DB-8BEF-DBF65CBE1B6A}"/>
              </a:ext>
            </a:extLst>
          </p:cNvPr>
          <p:cNvGrpSpPr/>
          <p:nvPr/>
        </p:nvGrpSpPr>
        <p:grpSpPr>
          <a:xfrm>
            <a:off x="257345" y="428026"/>
            <a:ext cx="8118885" cy="1189738"/>
            <a:chOff x="3854726" y="219308"/>
            <a:chExt cx="4738667" cy="2358144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C2422FE9-76B9-4DF9-8066-6A22414CB442}"/>
                </a:ext>
              </a:extLst>
            </p:cNvPr>
            <p:cNvSpPr/>
            <p:nvPr/>
          </p:nvSpPr>
          <p:spPr>
            <a:xfrm>
              <a:off x="3854726" y="219308"/>
              <a:ext cx="4600588" cy="2236956"/>
            </a:xfrm>
            <a:prstGeom prst="wedgeRoundRectCallout">
              <a:avLst>
                <a:gd name="adj1" fmla="val 37494"/>
                <a:gd name="adj2" fmla="val 19525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DD5ACF-4989-480B-A283-856C1BEE8C8D}"/>
                </a:ext>
              </a:extLst>
            </p:cNvPr>
            <p:cNvSpPr txBox="1"/>
            <p:nvPr/>
          </p:nvSpPr>
          <p:spPr>
            <a:xfrm>
              <a:off x="3923531" y="564337"/>
              <a:ext cx="4669862" cy="201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Let’s worship God with these songs.</a:t>
              </a:r>
              <a:endParaRPr lang="en-GB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0" name="Rectangle 49">
            <a:hlinkClick r:id="rId3" action="ppaction://hlinksldjump"/>
            <a:extLst>
              <a:ext uri="{FF2B5EF4-FFF2-40B4-BE49-F238E27FC236}">
                <a16:creationId xmlns:a16="http://schemas.microsoft.com/office/drawing/2014/main" id="{13FA51F5-6D07-4EB3-90B2-A2F57AD04775}"/>
              </a:ext>
            </a:extLst>
          </p:cNvPr>
          <p:cNvSpPr/>
          <p:nvPr/>
        </p:nvSpPr>
        <p:spPr>
          <a:xfrm>
            <a:off x="0" y="0"/>
            <a:ext cx="9857505" cy="7603867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DCB02E-94DA-4CC7-B4E0-1954AE4FEFD5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hlinkClick r:id="rId4"/>
            <a:extLst>
              <a:ext uri="{FF2B5EF4-FFF2-40B4-BE49-F238E27FC236}">
                <a16:creationId xmlns:a16="http://schemas.microsoft.com/office/drawing/2014/main" id="{B848972D-7569-4F79-B609-C09F5BAA9E21}"/>
              </a:ext>
            </a:extLst>
          </p:cNvPr>
          <p:cNvSpPr txBox="1"/>
          <p:nvPr/>
        </p:nvSpPr>
        <p:spPr>
          <a:xfrm>
            <a:off x="536813" y="213545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This is amazing Grace</a:t>
            </a:r>
          </a:p>
        </p:txBody>
      </p:sp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BC6E1FDB-F4F2-4F09-B861-56FEB1BC6F0F}"/>
              </a:ext>
            </a:extLst>
          </p:cNvPr>
          <p:cNvSpPr txBox="1"/>
          <p:nvPr/>
        </p:nvSpPr>
        <p:spPr>
          <a:xfrm>
            <a:off x="257345" y="4375428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the eyes of my heart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hlinkClick r:id="rId7" action="ppaction://hlinkfile"/>
            <a:extLst>
              <a:ext uri="{FF2B5EF4-FFF2-40B4-BE49-F238E27FC236}">
                <a16:creationId xmlns:a16="http://schemas.microsoft.com/office/drawing/2014/main" id="{318CF425-E1F8-4131-8718-6BDE79BDCB51}"/>
              </a:ext>
            </a:extLst>
          </p:cNvPr>
          <p:cNvSpPr txBox="1"/>
          <p:nvPr/>
        </p:nvSpPr>
        <p:spPr>
          <a:xfrm>
            <a:off x="2425989" y="3361022"/>
            <a:ext cx="138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Shine</a:t>
            </a:r>
            <a:endParaRPr lang="en-GB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524A61A-2D10-4156-B7BA-4EB49176B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1905000"/>
            <a:ext cx="1915742" cy="339385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4476650-E32E-4918-977D-ED43E6977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8" y="2394783"/>
            <a:ext cx="1915742" cy="339385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9FC557E1-8880-46B0-9796-C2C3E3DC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DCBA-364E-4ADA-8B40-1279B68B3059}"/>
              </a:ext>
            </a:extLst>
          </p:cNvPr>
          <p:cNvGrpSpPr/>
          <p:nvPr/>
        </p:nvGrpSpPr>
        <p:grpSpPr>
          <a:xfrm>
            <a:off x="892222" y="90528"/>
            <a:ext cx="7359555" cy="1447312"/>
            <a:chOff x="3854729" y="219308"/>
            <a:chExt cx="4495800" cy="1908133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8095A2FB-CC8A-4A79-BE0B-88F5872C724F}"/>
                </a:ext>
              </a:extLst>
            </p:cNvPr>
            <p:cNvSpPr/>
            <p:nvPr/>
          </p:nvSpPr>
          <p:spPr>
            <a:xfrm>
              <a:off x="3854729" y="219308"/>
              <a:ext cx="4495800" cy="1908133"/>
            </a:xfrm>
            <a:prstGeom prst="wedgeRoundRectCallout">
              <a:avLst>
                <a:gd name="adj1" fmla="val -35637"/>
                <a:gd name="adj2" fmla="val 16864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F79ED3-7F1C-4C80-9485-179BAF8BBC02}"/>
                </a:ext>
              </a:extLst>
            </p:cNvPr>
            <p:cNvSpPr txBox="1"/>
            <p:nvPr/>
          </p:nvSpPr>
          <p:spPr>
            <a:xfrm>
              <a:off x="4012530" y="269800"/>
              <a:ext cx="4189410" cy="182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So when </a:t>
              </a:r>
              <a:r>
                <a:rPr lang="en-GB" sz="2800" b="1" dirty="0">
                  <a:solidFill>
                    <a:srgbClr val="6B19FF"/>
                  </a:solidFill>
                  <a:latin typeface="Comic Sans MS" panose="030F0702030302020204" pitchFamily="66" charset="0"/>
                </a:rPr>
                <a:t>Joseph</a:t>
              </a:r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2800" b="1" dirty="0">
                  <a:latin typeface="Comic Sans MS" panose="030F0702030302020204" pitchFamily="66" charset="0"/>
                </a:rPr>
                <a:t>helped the Egyptian king, who was called </a:t>
              </a:r>
              <a:r>
                <a:rPr lang="en-GB" sz="28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2800" b="1" dirty="0">
                  <a:latin typeface="Comic Sans MS" panose="030F0702030302020204" pitchFamily="66" charset="0"/>
                </a:rPr>
                <a:t>, the </a:t>
              </a:r>
              <a:r>
                <a:rPr lang="en-GB" sz="2800" b="1" dirty="0" err="1">
                  <a:solidFill>
                    <a:srgbClr val="6B19FF"/>
                  </a:solidFill>
                  <a:latin typeface="Comic Sans MS" panose="030F0702030302020204" pitchFamily="66" charset="0"/>
                </a:rPr>
                <a:t>Pharoah</a:t>
              </a:r>
              <a:r>
                <a:rPr lang="en-GB" sz="2800" b="1" dirty="0">
                  <a:latin typeface="Comic Sans MS" panose="030F0702030302020204" pitchFamily="66" charset="0"/>
                </a:rPr>
                <a:t> was very happy and pleased.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701" y="-237102"/>
            <a:ext cx="9677400" cy="747440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15CCD7-A610-4C2F-B7EA-08696511B40B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72136 0.6303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6" y="3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27331</TotalTime>
  <Words>1623</Words>
  <Application>Microsoft Office PowerPoint</Application>
  <PresentationFormat>On-screen Show (4:3)</PresentationFormat>
  <Paragraphs>185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Comic Sans MS</vt:lpstr>
      <vt:lpstr>Office Theme</vt:lpstr>
      <vt:lpstr>Good Morning Please click on the slide show icon on the top bar to start the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today    </vt:lpstr>
      <vt:lpstr>Interactive game activity</vt:lpstr>
      <vt:lpstr>Story match activity</vt:lpstr>
      <vt:lpstr>PowerPoint Presentation</vt:lpstr>
      <vt:lpstr>Word ladder activity</vt:lpstr>
      <vt:lpstr>Wordsearch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Katharine McPhail</cp:lastModifiedBy>
  <cp:revision>1263</cp:revision>
  <cp:lastPrinted>2020-05-25T09:45:25Z</cp:lastPrinted>
  <dcterms:created xsi:type="dcterms:W3CDTF">2017-09-14T22:46:00Z</dcterms:created>
  <dcterms:modified xsi:type="dcterms:W3CDTF">2020-08-08T18:14:32Z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2057-11.2.0.8970</vt:lpwstr>
  </property>
</Properties>
</file>