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550" r:id="rId2"/>
    <p:sldId id="551" r:id="rId3"/>
    <p:sldId id="552" r:id="rId4"/>
    <p:sldId id="264" r:id="rId5"/>
    <p:sldId id="553" r:id="rId6"/>
    <p:sldId id="555" r:id="rId7"/>
    <p:sldId id="554" r:id="rId8"/>
    <p:sldId id="556" r:id="rId9"/>
    <p:sldId id="474" r:id="rId10"/>
    <p:sldId id="559" r:id="rId11"/>
    <p:sldId id="560" r:id="rId12"/>
    <p:sldId id="557" r:id="rId13"/>
    <p:sldId id="558" r:id="rId14"/>
    <p:sldId id="561" r:id="rId15"/>
    <p:sldId id="562" r:id="rId16"/>
    <p:sldId id="450" r:id="rId17"/>
    <p:sldId id="563" r:id="rId18"/>
    <p:sldId id="564" r:id="rId19"/>
    <p:sldId id="565" r:id="rId20"/>
    <p:sldId id="566" r:id="rId21"/>
    <p:sldId id="567" r:id="rId22"/>
    <p:sldId id="546" r:id="rId23"/>
    <p:sldId id="568" r:id="rId24"/>
    <p:sldId id="493" r:id="rId25"/>
    <p:sldId id="494" r:id="rId26"/>
    <p:sldId id="495" r:id="rId27"/>
    <p:sldId id="496" r:id="rId28"/>
    <p:sldId id="56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0" userDrawn="1">
          <p15:clr>
            <a:srgbClr val="A4A3A4"/>
          </p15:clr>
        </p15:guide>
        <p15:guide id="2" pos="70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4B4B"/>
    <a:srgbClr val="F1CC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69" autoAdjust="0"/>
    <p:restoredTop sz="94063" autoAdjust="0"/>
  </p:normalViewPr>
  <p:slideViewPr>
    <p:cSldViewPr snapToGrid="0" showGuides="1">
      <p:cViewPr varScale="1">
        <p:scale>
          <a:sx n="53" d="100"/>
          <a:sy n="53" d="100"/>
        </p:scale>
        <p:origin x="36" y="264"/>
      </p:cViewPr>
      <p:guideLst>
        <p:guide orient="horz" pos="3430"/>
        <p:guide pos="703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CB2CC5-AE97-4455-85C1-E45326FF10A2}" type="datetimeFigureOut">
              <a:rPr lang="en-GB" smtClean="0"/>
              <a:t>27/01/2021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2B329E-E699-4A6F-823D-0D360937B879}" type="slidenum">
              <a:rPr lang="en-GB" smtClean="0"/>
              <a:t>‹#›</a:t>
            </a:fld>
            <a:endParaRPr lang="en-GB"/>
          </a:p>
        </p:txBody>
      </p:sp>
    </p:spTree>
    <p:extLst>
      <p:ext uri="{BB962C8B-B14F-4D97-AF65-F5344CB8AC3E}">
        <p14:creationId xmlns:p14="http://schemas.microsoft.com/office/powerpoint/2010/main" val="241626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2B329E-E699-4A6F-823D-0D360937B879}" type="slidenum">
              <a:rPr lang="en-GB" smtClean="0"/>
              <a:t>1</a:t>
            </a:fld>
            <a:endParaRPr lang="en-GB"/>
          </a:p>
        </p:txBody>
      </p:sp>
    </p:spTree>
    <p:extLst>
      <p:ext uri="{BB962C8B-B14F-4D97-AF65-F5344CB8AC3E}">
        <p14:creationId xmlns:p14="http://schemas.microsoft.com/office/powerpoint/2010/main" val="392480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2B329E-E699-4A6F-823D-0D360937B879}" type="slidenum">
              <a:rPr lang="en-GB" smtClean="0"/>
              <a:t>20</a:t>
            </a:fld>
            <a:endParaRPr lang="en-GB"/>
          </a:p>
        </p:txBody>
      </p:sp>
    </p:spTree>
    <p:extLst>
      <p:ext uri="{BB962C8B-B14F-4D97-AF65-F5344CB8AC3E}">
        <p14:creationId xmlns:p14="http://schemas.microsoft.com/office/powerpoint/2010/main" val="3724677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2B329E-E699-4A6F-823D-0D360937B879}" type="slidenum">
              <a:rPr lang="en-GB" smtClean="0"/>
              <a:t>24</a:t>
            </a:fld>
            <a:endParaRPr lang="en-GB"/>
          </a:p>
        </p:txBody>
      </p:sp>
    </p:spTree>
    <p:extLst>
      <p:ext uri="{BB962C8B-B14F-4D97-AF65-F5344CB8AC3E}">
        <p14:creationId xmlns:p14="http://schemas.microsoft.com/office/powerpoint/2010/main" val="2100708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57040-BB08-46AC-B4ED-FB8838126D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D09B42F-A6E9-41E9-90BA-88DE2B2E73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15DBE9-A20F-4E69-9E55-5E2B0F755848}"/>
              </a:ext>
            </a:extLst>
          </p:cNvPr>
          <p:cNvSpPr>
            <a:spLocks noGrp="1"/>
          </p:cNvSpPr>
          <p:nvPr>
            <p:ph type="dt" sz="half" idx="10"/>
          </p:nvPr>
        </p:nvSpPr>
        <p:spPr/>
        <p:txBody>
          <a:bodyPr/>
          <a:lstStyle/>
          <a:p>
            <a:fld id="{0ACB1D3C-09DE-49D9-A6FB-9C65CC244FDC}" type="datetimeFigureOut">
              <a:rPr lang="en-GB" smtClean="0"/>
              <a:t>27/01/2021</a:t>
            </a:fld>
            <a:endParaRPr lang="en-GB" dirty="0"/>
          </a:p>
        </p:txBody>
      </p:sp>
      <p:sp>
        <p:nvSpPr>
          <p:cNvPr id="5" name="Footer Placeholder 4">
            <a:extLst>
              <a:ext uri="{FF2B5EF4-FFF2-40B4-BE49-F238E27FC236}">
                <a16:creationId xmlns:a16="http://schemas.microsoft.com/office/drawing/2014/main" id="{A41ECD33-1764-4861-BDA3-C3A073F27A8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A12F535-4F39-4F0F-ADDD-857BA196CD8D}"/>
              </a:ext>
            </a:extLst>
          </p:cNvPr>
          <p:cNvSpPr>
            <a:spLocks noGrp="1"/>
          </p:cNvSpPr>
          <p:nvPr>
            <p:ph type="sldNum" sz="quarter" idx="12"/>
          </p:nvPr>
        </p:nvSpPr>
        <p:spPr/>
        <p:txBody>
          <a:bodyPr/>
          <a:lstStyle/>
          <a:p>
            <a:fld id="{2F40FB70-5FCD-40EE-9B9B-4D1D78D1BE4E}" type="slidenum">
              <a:rPr lang="en-GB" smtClean="0"/>
              <a:t>‹#›</a:t>
            </a:fld>
            <a:endParaRPr lang="en-GB" dirty="0"/>
          </a:p>
        </p:txBody>
      </p:sp>
    </p:spTree>
    <p:extLst>
      <p:ext uri="{BB962C8B-B14F-4D97-AF65-F5344CB8AC3E}">
        <p14:creationId xmlns:p14="http://schemas.microsoft.com/office/powerpoint/2010/main" val="3311652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7BF9-101F-47DA-9838-4B875B1972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54C7D18-2D3B-4F6C-B9D6-7ECE9174F761}"/>
              </a:ext>
            </a:extLst>
          </p:cNvPr>
          <p:cNvSpPr>
            <a:spLocks noGrp="1"/>
          </p:cNvSpPr>
          <p:nvPr>
            <p:ph type="dt" sz="half" idx="10"/>
          </p:nvPr>
        </p:nvSpPr>
        <p:spPr/>
        <p:txBody>
          <a:bodyPr/>
          <a:lstStyle/>
          <a:p>
            <a:fld id="{0ACB1D3C-09DE-49D9-A6FB-9C65CC244FDC}" type="datetimeFigureOut">
              <a:rPr lang="en-GB" smtClean="0"/>
              <a:t>27/01/2021</a:t>
            </a:fld>
            <a:endParaRPr lang="en-GB" dirty="0"/>
          </a:p>
        </p:txBody>
      </p:sp>
      <p:sp>
        <p:nvSpPr>
          <p:cNvPr id="4" name="Footer Placeholder 3">
            <a:extLst>
              <a:ext uri="{FF2B5EF4-FFF2-40B4-BE49-F238E27FC236}">
                <a16:creationId xmlns:a16="http://schemas.microsoft.com/office/drawing/2014/main" id="{9C242058-CFFC-44D5-850F-2A783A6B9D3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13908D2-897A-4FAB-A7C6-EC293F4CA062}"/>
              </a:ext>
            </a:extLst>
          </p:cNvPr>
          <p:cNvSpPr>
            <a:spLocks noGrp="1"/>
          </p:cNvSpPr>
          <p:nvPr>
            <p:ph type="sldNum" sz="quarter" idx="12"/>
          </p:nvPr>
        </p:nvSpPr>
        <p:spPr/>
        <p:txBody>
          <a:bodyPr/>
          <a:lstStyle/>
          <a:p>
            <a:fld id="{2F40FB70-5FCD-40EE-9B9B-4D1D78D1BE4E}" type="slidenum">
              <a:rPr lang="en-GB" smtClean="0"/>
              <a:t>‹#›</a:t>
            </a:fld>
            <a:endParaRPr lang="en-GB" dirty="0"/>
          </a:p>
        </p:txBody>
      </p:sp>
    </p:spTree>
    <p:extLst>
      <p:ext uri="{BB962C8B-B14F-4D97-AF65-F5344CB8AC3E}">
        <p14:creationId xmlns:p14="http://schemas.microsoft.com/office/powerpoint/2010/main" val="520486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7AF7DC-B70D-4F1B-8EB4-D0CF80686EDF}"/>
              </a:ext>
            </a:extLst>
          </p:cNvPr>
          <p:cNvSpPr>
            <a:spLocks noGrp="1"/>
          </p:cNvSpPr>
          <p:nvPr>
            <p:ph type="dt" sz="half" idx="10"/>
          </p:nvPr>
        </p:nvSpPr>
        <p:spPr/>
        <p:txBody>
          <a:bodyPr/>
          <a:lstStyle/>
          <a:p>
            <a:fld id="{0ACB1D3C-09DE-49D9-A6FB-9C65CC244FDC}" type="datetimeFigureOut">
              <a:rPr lang="en-GB" smtClean="0"/>
              <a:t>27/01/2021</a:t>
            </a:fld>
            <a:endParaRPr lang="en-GB" dirty="0"/>
          </a:p>
        </p:txBody>
      </p:sp>
      <p:sp>
        <p:nvSpPr>
          <p:cNvPr id="3" name="Footer Placeholder 2">
            <a:extLst>
              <a:ext uri="{FF2B5EF4-FFF2-40B4-BE49-F238E27FC236}">
                <a16:creationId xmlns:a16="http://schemas.microsoft.com/office/drawing/2014/main" id="{1B2256A3-243B-408B-A70E-94FBDB70AB3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8B58F65-843B-4D75-8B1F-39687626C794}"/>
              </a:ext>
            </a:extLst>
          </p:cNvPr>
          <p:cNvSpPr>
            <a:spLocks noGrp="1"/>
          </p:cNvSpPr>
          <p:nvPr>
            <p:ph type="sldNum" sz="quarter" idx="12"/>
          </p:nvPr>
        </p:nvSpPr>
        <p:spPr/>
        <p:txBody>
          <a:bodyPr/>
          <a:lstStyle/>
          <a:p>
            <a:fld id="{2F40FB70-5FCD-40EE-9B9B-4D1D78D1BE4E}" type="slidenum">
              <a:rPr lang="en-GB" smtClean="0"/>
              <a:t>‹#›</a:t>
            </a:fld>
            <a:endParaRPr lang="en-GB" dirty="0"/>
          </a:p>
        </p:txBody>
      </p:sp>
    </p:spTree>
    <p:extLst>
      <p:ext uri="{BB962C8B-B14F-4D97-AF65-F5344CB8AC3E}">
        <p14:creationId xmlns:p14="http://schemas.microsoft.com/office/powerpoint/2010/main" val="2777750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AF0F8-BCD7-4ED2-8F26-4307AAC3B5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A79E6A-7604-4707-A7D0-F64EB6A6C0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89E47B6-80F6-4937-8F52-22CB3CACDF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970D7B-C676-4859-90DA-A9FE76047300}"/>
              </a:ext>
            </a:extLst>
          </p:cNvPr>
          <p:cNvSpPr>
            <a:spLocks noGrp="1"/>
          </p:cNvSpPr>
          <p:nvPr>
            <p:ph type="dt" sz="half" idx="10"/>
          </p:nvPr>
        </p:nvSpPr>
        <p:spPr/>
        <p:txBody>
          <a:bodyPr/>
          <a:lstStyle/>
          <a:p>
            <a:fld id="{0ACB1D3C-09DE-49D9-A6FB-9C65CC244FDC}" type="datetimeFigureOut">
              <a:rPr lang="en-GB" smtClean="0"/>
              <a:t>27/01/2021</a:t>
            </a:fld>
            <a:endParaRPr lang="en-GB" dirty="0"/>
          </a:p>
        </p:txBody>
      </p:sp>
      <p:sp>
        <p:nvSpPr>
          <p:cNvPr id="6" name="Footer Placeholder 5">
            <a:extLst>
              <a:ext uri="{FF2B5EF4-FFF2-40B4-BE49-F238E27FC236}">
                <a16:creationId xmlns:a16="http://schemas.microsoft.com/office/drawing/2014/main" id="{0632B009-3C0E-44A0-BFEC-3236E75DE42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EBF8D8B-62F7-46E7-A5DA-F00F1EB1D23E}"/>
              </a:ext>
            </a:extLst>
          </p:cNvPr>
          <p:cNvSpPr>
            <a:spLocks noGrp="1"/>
          </p:cNvSpPr>
          <p:nvPr>
            <p:ph type="sldNum" sz="quarter" idx="12"/>
          </p:nvPr>
        </p:nvSpPr>
        <p:spPr/>
        <p:txBody>
          <a:bodyPr/>
          <a:lstStyle/>
          <a:p>
            <a:fld id="{2F40FB70-5FCD-40EE-9B9B-4D1D78D1BE4E}" type="slidenum">
              <a:rPr lang="en-GB" smtClean="0"/>
              <a:t>‹#›</a:t>
            </a:fld>
            <a:endParaRPr lang="en-GB" dirty="0"/>
          </a:p>
        </p:txBody>
      </p:sp>
    </p:spTree>
    <p:extLst>
      <p:ext uri="{BB962C8B-B14F-4D97-AF65-F5344CB8AC3E}">
        <p14:creationId xmlns:p14="http://schemas.microsoft.com/office/powerpoint/2010/main" val="480599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D616-5B13-4798-B4FD-5033C8CD0C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2B89C7-ABC7-4D0E-89A2-A585CC44BE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2474150-619C-4936-83F2-0BB495FD8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289FC4-F80B-4C0D-8A13-B1FA8A7F2EEE}"/>
              </a:ext>
            </a:extLst>
          </p:cNvPr>
          <p:cNvSpPr>
            <a:spLocks noGrp="1"/>
          </p:cNvSpPr>
          <p:nvPr>
            <p:ph type="dt" sz="half" idx="10"/>
          </p:nvPr>
        </p:nvSpPr>
        <p:spPr/>
        <p:txBody>
          <a:bodyPr/>
          <a:lstStyle/>
          <a:p>
            <a:fld id="{0ACB1D3C-09DE-49D9-A6FB-9C65CC244FDC}" type="datetimeFigureOut">
              <a:rPr lang="en-GB" smtClean="0"/>
              <a:t>27/01/2021</a:t>
            </a:fld>
            <a:endParaRPr lang="en-GB" dirty="0"/>
          </a:p>
        </p:txBody>
      </p:sp>
      <p:sp>
        <p:nvSpPr>
          <p:cNvPr id="6" name="Footer Placeholder 5">
            <a:extLst>
              <a:ext uri="{FF2B5EF4-FFF2-40B4-BE49-F238E27FC236}">
                <a16:creationId xmlns:a16="http://schemas.microsoft.com/office/drawing/2014/main" id="{31FDB456-8686-4E97-A4A9-2AC796D435C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3326183-995E-4071-B296-A555D3E901CD}"/>
              </a:ext>
            </a:extLst>
          </p:cNvPr>
          <p:cNvSpPr>
            <a:spLocks noGrp="1"/>
          </p:cNvSpPr>
          <p:nvPr>
            <p:ph type="sldNum" sz="quarter" idx="12"/>
          </p:nvPr>
        </p:nvSpPr>
        <p:spPr/>
        <p:txBody>
          <a:bodyPr/>
          <a:lstStyle/>
          <a:p>
            <a:fld id="{2F40FB70-5FCD-40EE-9B9B-4D1D78D1BE4E}" type="slidenum">
              <a:rPr lang="en-GB" smtClean="0"/>
              <a:t>‹#›</a:t>
            </a:fld>
            <a:endParaRPr lang="en-GB" dirty="0"/>
          </a:p>
        </p:txBody>
      </p:sp>
    </p:spTree>
    <p:extLst>
      <p:ext uri="{BB962C8B-B14F-4D97-AF65-F5344CB8AC3E}">
        <p14:creationId xmlns:p14="http://schemas.microsoft.com/office/powerpoint/2010/main" val="1152331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F6E63-5119-47B2-A6A2-724D99D0134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44B38C-4968-4F8F-B141-0BD8E90213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BF69CC-14A3-4844-84EF-0B67281D116A}"/>
              </a:ext>
            </a:extLst>
          </p:cNvPr>
          <p:cNvSpPr>
            <a:spLocks noGrp="1"/>
          </p:cNvSpPr>
          <p:nvPr>
            <p:ph type="dt" sz="half" idx="10"/>
          </p:nvPr>
        </p:nvSpPr>
        <p:spPr/>
        <p:txBody>
          <a:bodyPr/>
          <a:lstStyle/>
          <a:p>
            <a:fld id="{0ACB1D3C-09DE-49D9-A6FB-9C65CC244FDC}" type="datetimeFigureOut">
              <a:rPr lang="en-GB" smtClean="0"/>
              <a:t>27/01/2021</a:t>
            </a:fld>
            <a:endParaRPr lang="en-GB" dirty="0"/>
          </a:p>
        </p:txBody>
      </p:sp>
      <p:sp>
        <p:nvSpPr>
          <p:cNvPr id="5" name="Footer Placeholder 4">
            <a:extLst>
              <a:ext uri="{FF2B5EF4-FFF2-40B4-BE49-F238E27FC236}">
                <a16:creationId xmlns:a16="http://schemas.microsoft.com/office/drawing/2014/main" id="{F4541DFB-66B8-4427-86A0-B84FD6E3E0A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E5677A5-F4E8-42F1-9C5D-17381C1A7D15}"/>
              </a:ext>
            </a:extLst>
          </p:cNvPr>
          <p:cNvSpPr>
            <a:spLocks noGrp="1"/>
          </p:cNvSpPr>
          <p:nvPr>
            <p:ph type="sldNum" sz="quarter" idx="12"/>
          </p:nvPr>
        </p:nvSpPr>
        <p:spPr/>
        <p:txBody>
          <a:bodyPr/>
          <a:lstStyle/>
          <a:p>
            <a:fld id="{2F40FB70-5FCD-40EE-9B9B-4D1D78D1BE4E}" type="slidenum">
              <a:rPr lang="en-GB" smtClean="0"/>
              <a:t>‹#›</a:t>
            </a:fld>
            <a:endParaRPr lang="en-GB" dirty="0"/>
          </a:p>
        </p:txBody>
      </p:sp>
    </p:spTree>
    <p:extLst>
      <p:ext uri="{BB962C8B-B14F-4D97-AF65-F5344CB8AC3E}">
        <p14:creationId xmlns:p14="http://schemas.microsoft.com/office/powerpoint/2010/main" val="3093553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3DA80D-5743-46EE-B4E7-E15C3E965B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131622-06F9-4BBB-90D5-B3B5BF4D88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062595-3382-4C61-9238-94D20C42678F}"/>
              </a:ext>
            </a:extLst>
          </p:cNvPr>
          <p:cNvSpPr>
            <a:spLocks noGrp="1"/>
          </p:cNvSpPr>
          <p:nvPr>
            <p:ph type="dt" sz="half" idx="10"/>
          </p:nvPr>
        </p:nvSpPr>
        <p:spPr/>
        <p:txBody>
          <a:bodyPr/>
          <a:lstStyle/>
          <a:p>
            <a:fld id="{0ACB1D3C-09DE-49D9-A6FB-9C65CC244FDC}" type="datetimeFigureOut">
              <a:rPr lang="en-GB" smtClean="0"/>
              <a:t>27/01/2021</a:t>
            </a:fld>
            <a:endParaRPr lang="en-GB" dirty="0"/>
          </a:p>
        </p:txBody>
      </p:sp>
      <p:sp>
        <p:nvSpPr>
          <p:cNvPr id="5" name="Footer Placeholder 4">
            <a:extLst>
              <a:ext uri="{FF2B5EF4-FFF2-40B4-BE49-F238E27FC236}">
                <a16:creationId xmlns:a16="http://schemas.microsoft.com/office/drawing/2014/main" id="{06E4C202-8B69-46EC-834D-5FA38DB5C69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A0D934A-1BFE-4CBD-B2D8-4C98909FC327}"/>
              </a:ext>
            </a:extLst>
          </p:cNvPr>
          <p:cNvSpPr>
            <a:spLocks noGrp="1"/>
          </p:cNvSpPr>
          <p:nvPr>
            <p:ph type="sldNum" sz="quarter" idx="12"/>
          </p:nvPr>
        </p:nvSpPr>
        <p:spPr/>
        <p:txBody>
          <a:bodyPr/>
          <a:lstStyle/>
          <a:p>
            <a:fld id="{2F40FB70-5FCD-40EE-9B9B-4D1D78D1BE4E}" type="slidenum">
              <a:rPr lang="en-GB" smtClean="0"/>
              <a:t>‹#›</a:t>
            </a:fld>
            <a:endParaRPr lang="en-GB" dirty="0"/>
          </a:p>
        </p:txBody>
      </p:sp>
    </p:spTree>
    <p:extLst>
      <p:ext uri="{BB962C8B-B14F-4D97-AF65-F5344CB8AC3E}">
        <p14:creationId xmlns:p14="http://schemas.microsoft.com/office/powerpoint/2010/main" val="484805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C3538-72A8-4B0B-8FD9-04FC172891AA}"/>
              </a:ext>
            </a:extLst>
          </p:cNvPr>
          <p:cNvSpPr/>
          <p:nvPr userDrawn="1"/>
        </p:nvSpPr>
        <p:spPr>
          <a:xfrm>
            <a:off x="0" y="0"/>
            <a:ext cx="12192000" cy="68579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76170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7DFCA38-7CE0-4D0D-BB8E-9650B263FD99}"/>
              </a:ext>
            </a:extLst>
          </p:cNvPr>
          <p:cNvGrpSpPr/>
          <p:nvPr userDrawn="1"/>
        </p:nvGrpSpPr>
        <p:grpSpPr>
          <a:xfrm>
            <a:off x="0" y="-77316"/>
            <a:ext cx="13117426" cy="6935316"/>
            <a:chOff x="-286329" y="-78722"/>
            <a:chExt cx="27036336" cy="6935316"/>
          </a:xfrm>
        </p:grpSpPr>
        <p:sp>
          <p:nvSpPr>
            <p:cNvPr id="8" name="Rectangle 7">
              <a:extLst>
                <a:ext uri="{FF2B5EF4-FFF2-40B4-BE49-F238E27FC236}">
                  <a16:creationId xmlns:a16="http://schemas.microsoft.com/office/drawing/2014/main" id="{DC3E569F-19A6-4F76-8B47-F1BE77C28573}"/>
                </a:ext>
              </a:extLst>
            </p:cNvPr>
            <p:cNvSpPr/>
            <p:nvPr/>
          </p:nvSpPr>
          <p:spPr>
            <a:xfrm>
              <a:off x="-269038" y="-6729"/>
              <a:ext cx="27019045" cy="6863323"/>
            </a:xfrm>
            <a:prstGeom prst="rect">
              <a:avLst/>
            </a:prstGeom>
            <a:solidFill>
              <a:srgbClr val="F1C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0D451CB-F286-4319-BF40-CEC6AEEE053F}"/>
                </a:ext>
              </a:extLst>
            </p:cNvPr>
            <p:cNvSpPr/>
            <p:nvPr/>
          </p:nvSpPr>
          <p:spPr>
            <a:xfrm>
              <a:off x="-286329" y="-78722"/>
              <a:ext cx="27019045" cy="30032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283357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7DFCA38-7CE0-4D0D-BB8E-9650B263FD99}"/>
              </a:ext>
            </a:extLst>
          </p:cNvPr>
          <p:cNvGrpSpPr/>
          <p:nvPr userDrawn="1"/>
        </p:nvGrpSpPr>
        <p:grpSpPr>
          <a:xfrm>
            <a:off x="0" y="-77316"/>
            <a:ext cx="13117426" cy="6935316"/>
            <a:chOff x="-286329" y="-78722"/>
            <a:chExt cx="27036336" cy="6935316"/>
          </a:xfrm>
        </p:grpSpPr>
        <p:sp>
          <p:nvSpPr>
            <p:cNvPr id="8" name="Rectangle 7">
              <a:extLst>
                <a:ext uri="{FF2B5EF4-FFF2-40B4-BE49-F238E27FC236}">
                  <a16:creationId xmlns:a16="http://schemas.microsoft.com/office/drawing/2014/main" id="{DC3E569F-19A6-4F76-8B47-F1BE77C28573}"/>
                </a:ext>
              </a:extLst>
            </p:cNvPr>
            <p:cNvSpPr/>
            <p:nvPr/>
          </p:nvSpPr>
          <p:spPr>
            <a:xfrm>
              <a:off x="-269038" y="-6729"/>
              <a:ext cx="27019045" cy="6863323"/>
            </a:xfrm>
            <a:prstGeom prst="rect">
              <a:avLst/>
            </a:prstGeom>
            <a:solidFill>
              <a:srgbClr val="F1C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0D451CB-F286-4319-BF40-CEC6AEEE053F}"/>
                </a:ext>
              </a:extLst>
            </p:cNvPr>
            <p:cNvSpPr/>
            <p:nvPr/>
          </p:nvSpPr>
          <p:spPr>
            <a:xfrm>
              <a:off x="-286329" y="-78722"/>
              <a:ext cx="27019045" cy="30032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 name="Group 4">
            <a:extLst>
              <a:ext uri="{FF2B5EF4-FFF2-40B4-BE49-F238E27FC236}">
                <a16:creationId xmlns:a16="http://schemas.microsoft.com/office/drawing/2014/main" id="{882D6287-C003-49A2-9CC2-F7D14A58D25F}"/>
              </a:ext>
            </a:extLst>
          </p:cNvPr>
          <p:cNvGrpSpPr/>
          <p:nvPr userDrawn="1"/>
        </p:nvGrpSpPr>
        <p:grpSpPr>
          <a:xfrm>
            <a:off x="2036816" y="1986373"/>
            <a:ext cx="10493589" cy="1828415"/>
            <a:chOff x="2036816" y="1986373"/>
            <a:chExt cx="10493589" cy="1828415"/>
          </a:xfrm>
        </p:grpSpPr>
        <p:pic>
          <p:nvPicPr>
            <p:cNvPr id="6" name="Picture 5" descr="A drawing of a house&#10;&#10;Description automatically generated with medium confidence">
              <a:extLst>
                <a:ext uri="{FF2B5EF4-FFF2-40B4-BE49-F238E27FC236}">
                  <a16:creationId xmlns:a16="http://schemas.microsoft.com/office/drawing/2014/main" id="{9715405F-DD5A-4E60-8938-CB97C8891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6027" y="2010726"/>
              <a:ext cx="1729184" cy="1349607"/>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647AEFEA-9E4E-4E82-8926-BB30FA934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4865" y="2057448"/>
              <a:ext cx="1553899" cy="1302885"/>
            </a:xfrm>
            <a:prstGeom prst="rect">
              <a:avLst/>
            </a:prstGeom>
          </p:spPr>
        </p:pic>
        <p:pic>
          <p:nvPicPr>
            <p:cNvPr id="11" name="Picture 10">
              <a:extLst>
                <a:ext uri="{FF2B5EF4-FFF2-40B4-BE49-F238E27FC236}">
                  <a16:creationId xmlns:a16="http://schemas.microsoft.com/office/drawing/2014/main" id="{85FC294C-8761-4802-B708-D33A59F3AA02}"/>
                </a:ext>
              </a:extLst>
            </p:cNvPr>
            <p:cNvPicPr>
              <a:picLocks noChangeAspect="1"/>
            </p:cNvPicPr>
            <p:nvPr/>
          </p:nvPicPr>
          <p:blipFill>
            <a:blip r:embed="rId4"/>
            <a:stretch>
              <a:fillRect/>
            </a:stretch>
          </p:blipFill>
          <p:spPr>
            <a:xfrm>
              <a:off x="5507482" y="1986373"/>
              <a:ext cx="2078986" cy="1503051"/>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9FF4FDA7-7B76-407A-9F69-7EC8756737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2670" y="2454852"/>
              <a:ext cx="1877005" cy="1164648"/>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C3D42927-BCBF-4D37-A41C-B42B2508D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4766" y="2057448"/>
              <a:ext cx="1635795" cy="1371552"/>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9898B1A7-99AD-4381-97C5-9781FCCD6E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6816" y="2259564"/>
              <a:ext cx="2247696" cy="1555224"/>
            </a:xfrm>
            <a:prstGeom prst="rect">
              <a:avLst/>
            </a:prstGeom>
          </p:spPr>
        </p:pic>
        <p:pic>
          <p:nvPicPr>
            <p:cNvPr id="15" name="Picture 14" descr="A drawing of a house&#10;&#10;Description automatically generated with medium confidence">
              <a:extLst>
                <a:ext uri="{FF2B5EF4-FFF2-40B4-BE49-F238E27FC236}">
                  <a16:creationId xmlns:a16="http://schemas.microsoft.com/office/drawing/2014/main" id="{99186ACA-3EDC-4173-9919-0A200D00C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932214" y="2188944"/>
              <a:ext cx="1757302" cy="1371553"/>
            </a:xfrm>
            <a:prstGeom prst="rect">
              <a:avLst/>
            </a:prstGeom>
          </p:spPr>
        </p:pic>
        <p:pic>
          <p:nvPicPr>
            <p:cNvPr id="16" name="Picture 15" descr="A picture containing text, plant&#10;&#10;Description automatically generated">
              <a:extLst>
                <a:ext uri="{FF2B5EF4-FFF2-40B4-BE49-F238E27FC236}">
                  <a16:creationId xmlns:a16="http://schemas.microsoft.com/office/drawing/2014/main" id="{05FBF5CC-493B-45AF-8985-9D449ABB49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155184" y="2606404"/>
              <a:ext cx="2375221" cy="1197902"/>
            </a:xfrm>
            <a:prstGeom prst="rect">
              <a:avLst/>
            </a:prstGeom>
          </p:spPr>
        </p:pic>
      </p:grpSp>
    </p:spTree>
    <p:extLst>
      <p:ext uri="{BB962C8B-B14F-4D97-AF65-F5344CB8AC3E}">
        <p14:creationId xmlns:p14="http://schemas.microsoft.com/office/powerpoint/2010/main" val="141100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7DFCA38-7CE0-4D0D-BB8E-9650B263FD99}"/>
              </a:ext>
            </a:extLst>
          </p:cNvPr>
          <p:cNvGrpSpPr/>
          <p:nvPr userDrawn="1"/>
        </p:nvGrpSpPr>
        <p:grpSpPr>
          <a:xfrm>
            <a:off x="-96982" y="-77316"/>
            <a:ext cx="12399818" cy="6935316"/>
            <a:chOff x="-286329" y="-78722"/>
            <a:chExt cx="27036336" cy="6935316"/>
          </a:xfrm>
        </p:grpSpPr>
        <p:sp>
          <p:nvSpPr>
            <p:cNvPr id="8" name="Rectangle 7">
              <a:extLst>
                <a:ext uri="{FF2B5EF4-FFF2-40B4-BE49-F238E27FC236}">
                  <a16:creationId xmlns:a16="http://schemas.microsoft.com/office/drawing/2014/main" id="{DC3E569F-19A6-4F76-8B47-F1BE77C28573}"/>
                </a:ext>
              </a:extLst>
            </p:cNvPr>
            <p:cNvSpPr/>
            <p:nvPr/>
          </p:nvSpPr>
          <p:spPr>
            <a:xfrm>
              <a:off x="-269038" y="-6729"/>
              <a:ext cx="27019045" cy="6863323"/>
            </a:xfrm>
            <a:prstGeom prst="rect">
              <a:avLst/>
            </a:prstGeom>
            <a:solidFill>
              <a:srgbClr val="F1C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0D451CB-F286-4319-BF40-CEC6AEEE053F}"/>
                </a:ext>
              </a:extLst>
            </p:cNvPr>
            <p:cNvSpPr/>
            <p:nvPr/>
          </p:nvSpPr>
          <p:spPr>
            <a:xfrm>
              <a:off x="-286329" y="-78722"/>
              <a:ext cx="27019045" cy="30032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 name="Picture 4" descr="A picture containing text&#10;&#10;Description automatically generated">
            <a:extLst>
              <a:ext uri="{FF2B5EF4-FFF2-40B4-BE49-F238E27FC236}">
                <a16:creationId xmlns:a16="http://schemas.microsoft.com/office/drawing/2014/main" id="{CF1206D4-FC4A-43C9-8CD7-13B03F0F60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531" y="2082632"/>
            <a:ext cx="11174937" cy="1639966"/>
          </a:xfrm>
          <a:prstGeom prst="rect">
            <a:avLst/>
          </a:prstGeom>
        </p:spPr>
      </p:pic>
    </p:spTree>
    <p:extLst>
      <p:ext uri="{BB962C8B-B14F-4D97-AF65-F5344CB8AC3E}">
        <p14:creationId xmlns:p14="http://schemas.microsoft.com/office/powerpoint/2010/main" val="223923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7DFCA38-7CE0-4D0D-BB8E-9650B263FD99}"/>
              </a:ext>
            </a:extLst>
          </p:cNvPr>
          <p:cNvGrpSpPr/>
          <p:nvPr userDrawn="1"/>
        </p:nvGrpSpPr>
        <p:grpSpPr>
          <a:xfrm>
            <a:off x="0" y="-77316"/>
            <a:ext cx="13117426" cy="6935316"/>
            <a:chOff x="-286329" y="-78722"/>
            <a:chExt cx="27036336" cy="6935316"/>
          </a:xfrm>
        </p:grpSpPr>
        <p:sp>
          <p:nvSpPr>
            <p:cNvPr id="8" name="Rectangle 7">
              <a:extLst>
                <a:ext uri="{FF2B5EF4-FFF2-40B4-BE49-F238E27FC236}">
                  <a16:creationId xmlns:a16="http://schemas.microsoft.com/office/drawing/2014/main" id="{DC3E569F-19A6-4F76-8B47-F1BE77C28573}"/>
                </a:ext>
              </a:extLst>
            </p:cNvPr>
            <p:cNvSpPr/>
            <p:nvPr/>
          </p:nvSpPr>
          <p:spPr>
            <a:xfrm>
              <a:off x="-269038" y="-6729"/>
              <a:ext cx="27019045" cy="6863323"/>
            </a:xfrm>
            <a:prstGeom prst="rect">
              <a:avLst/>
            </a:prstGeom>
            <a:solidFill>
              <a:srgbClr val="F1C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0D451CB-F286-4319-BF40-CEC6AEEE053F}"/>
                </a:ext>
              </a:extLst>
            </p:cNvPr>
            <p:cNvSpPr/>
            <p:nvPr/>
          </p:nvSpPr>
          <p:spPr>
            <a:xfrm>
              <a:off x="-286329" y="-78722"/>
              <a:ext cx="27019045" cy="30032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 name="Picture 2">
            <a:extLst>
              <a:ext uri="{FF2B5EF4-FFF2-40B4-BE49-F238E27FC236}">
                <a16:creationId xmlns:a16="http://schemas.microsoft.com/office/drawing/2014/main" id="{86C31A0E-C189-4A06-9334-971E1227FAC6}"/>
              </a:ext>
            </a:extLst>
          </p:cNvPr>
          <p:cNvPicPr>
            <a:picLocks noChangeAspect="1"/>
          </p:cNvPicPr>
          <p:nvPr userDrawn="1"/>
        </p:nvPicPr>
        <p:blipFill>
          <a:blip r:embed="rId2"/>
          <a:stretch>
            <a:fillRect/>
          </a:stretch>
        </p:blipFill>
        <p:spPr>
          <a:xfrm>
            <a:off x="-8389" y="1237219"/>
            <a:ext cx="12562791" cy="2189119"/>
          </a:xfrm>
          <a:prstGeom prst="rect">
            <a:avLst/>
          </a:prstGeom>
        </p:spPr>
      </p:pic>
    </p:spTree>
    <p:extLst>
      <p:ext uri="{BB962C8B-B14F-4D97-AF65-F5344CB8AC3E}">
        <p14:creationId xmlns:p14="http://schemas.microsoft.com/office/powerpoint/2010/main" val="971370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7DFCA38-7CE0-4D0D-BB8E-9650B263FD99}"/>
              </a:ext>
            </a:extLst>
          </p:cNvPr>
          <p:cNvGrpSpPr/>
          <p:nvPr userDrawn="1"/>
        </p:nvGrpSpPr>
        <p:grpSpPr>
          <a:xfrm>
            <a:off x="0" y="-77316"/>
            <a:ext cx="13117426" cy="6935316"/>
            <a:chOff x="-286329" y="-78722"/>
            <a:chExt cx="27036336" cy="6935316"/>
          </a:xfrm>
        </p:grpSpPr>
        <p:sp>
          <p:nvSpPr>
            <p:cNvPr id="8" name="Rectangle 7">
              <a:extLst>
                <a:ext uri="{FF2B5EF4-FFF2-40B4-BE49-F238E27FC236}">
                  <a16:creationId xmlns:a16="http://schemas.microsoft.com/office/drawing/2014/main" id="{DC3E569F-19A6-4F76-8B47-F1BE77C28573}"/>
                </a:ext>
              </a:extLst>
            </p:cNvPr>
            <p:cNvSpPr/>
            <p:nvPr/>
          </p:nvSpPr>
          <p:spPr>
            <a:xfrm>
              <a:off x="-269038" y="-6729"/>
              <a:ext cx="27019045" cy="6863323"/>
            </a:xfrm>
            <a:prstGeom prst="rect">
              <a:avLst/>
            </a:prstGeom>
            <a:solidFill>
              <a:srgbClr val="F1C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0D451CB-F286-4319-BF40-CEC6AEEE053F}"/>
                </a:ext>
              </a:extLst>
            </p:cNvPr>
            <p:cNvSpPr/>
            <p:nvPr/>
          </p:nvSpPr>
          <p:spPr>
            <a:xfrm>
              <a:off x="-286329" y="-78722"/>
              <a:ext cx="27019045" cy="30032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 name="Picture 4">
            <a:extLst>
              <a:ext uri="{FF2B5EF4-FFF2-40B4-BE49-F238E27FC236}">
                <a16:creationId xmlns:a16="http://schemas.microsoft.com/office/drawing/2014/main" id="{CC1AE0B8-33DA-4F91-86D4-9CD5CBE141F1}"/>
              </a:ext>
            </a:extLst>
          </p:cNvPr>
          <p:cNvPicPr>
            <a:picLocks noChangeAspect="1"/>
          </p:cNvPicPr>
          <p:nvPr userDrawn="1"/>
        </p:nvPicPr>
        <p:blipFill>
          <a:blip r:embed="rId2"/>
          <a:stretch>
            <a:fillRect/>
          </a:stretch>
        </p:blipFill>
        <p:spPr>
          <a:xfrm>
            <a:off x="-1193685" y="1669856"/>
            <a:ext cx="13385686" cy="2771831"/>
          </a:xfrm>
          <a:prstGeom prst="rect">
            <a:avLst/>
          </a:prstGeom>
        </p:spPr>
      </p:pic>
    </p:spTree>
    <p:extLst>
      <p:ext uri="{BB962C8B-B14F-4D97-AF65-F5344CB8AC3E}">
        <p14:creationId xmlns:p14="http://schemas.microsoft.com/office/powerpoint/2010/main" val="255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7C2C5-4C26-4DF1-A7F5-81A5020FE9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2F258EF-9845-47D5-A126-CE25563E49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6E81B6-C9DE-4D92-906D-106E68FF9E17}"/>
              </a:ext>
            </a:extLst>
          </p:cNvPr>
          <p:cNvSpPr>
            <a:spLocks noGrp="1"/>
          </p:cNvSpPr>
          <p:nvPr>
            <p:ph type="dt" sz="half" idx="10"/>
          </p:nvPr>
        </p:nvSpPr>
        <p:spPr/>
        <p:txBody>
          <a:bodyPr/>
          <a:lstStyle/>
          <a:p>
            <a:fld id="{0ACB1D3C-09DE-49D9-A6FB-9C65CC244FDC}" type="datetimeFigureOut">
              <a:rPr lang="en-GB" smtClean="0"/>
              <a:t>27/01/2021</a:t>
            </a:fld>
            <a:endParaRPr lang="en-GB" dirty="0"/>
          </a:p>
        </p:txBody>
      </p:sp>
      <p:sp>
        <p:nvSpPr>
          <p:cNvPr id="5" name="Footer Placeholder 4">
            <a:extLst>
              <a:ext uri="{FF2B5EF4-FFF2-40B4-BE49-F238E27FC236}">
                <a16:creationId xmlns:a16="http://schemas.microsoft.com/office/drawing/2014/main" id="{681A17AC-5A1C-46B6-A441-205E1F54B3E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7E99D7A-0727-4320-B828-4529C0C2F812}"/>
              </a:ext>
            </a:extLst>
          </p:cNvPr>
          <p:cNvSpPr>
            <a:spLocks noGrp="1"/>
          </p:cNvSpPr>
          <p:nvPr>
            <p:ph type="sldNum" sz="quarter" idx="12"/>
          </p:nvPr>
        </p:nvSpPr>
        <p:spPr/>
        <p:txBody>
          <a:bodyPr/>
          <a:lstStyle/>
          <a:p>
            <a:fld id="{2F40FB70-5FCD-40EE-9B9B-4D1D78D1BE4E}" type="slidenum">
              <a:rPr lang="en-GB" smtClean="0"/>
              <a:t>‹#›</a:t>
            </a:fld>
            <a:endParaRPr lang="en-GB" dirty="0"/>
          </a:p>
        </p:txBody>
      </p:sp>
    </p:spTree>
    <p:extLst>
      <p:ext uri="{BB962C8B-B14F-4D97-AF65-F5344CB8AC3E}">
        <p14:creationId xmlns:p14="http://schemas.microsoft.com/office/powerpoint/2010/main" val="390404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68AA7-D956-4A79-B6F4-7B02D9C85C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6A7E07-79AE-4358-A437-C3C1924315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8AFAD0-BD1C-4593-8B3F-64D94B1577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57F9440-1DC2-4989-91B1-517E5F0C4444}"/>
              </a:ext>
            </a:extLst>
          </p:cNvPr>
          <p:cNvSpPr>
            <a:spLocks noGrp="1"/>
          </p:cNvSpPr>
          <p:nvPr>
            <p:ph type="dt" sz="half" idx="10"/>
          </p:nvPr>
        </p:nvSpPr>
        <p:spPr/>
        <p:txBody>
          <a:bodyPr/>
          <a:lstStyle/>
          <a:p>
            <a:fld id="{0ACB1D3C-09DE-49D9-A6FB-9C65CC244FDC}" type="datetimeFigureOut">
              <a:rPr lang="en-GB" smtClean="0"/>
              <a:t>27/01/2021</a:t>
            </a:fld>
            <a:endParaRPr lang="en-GB" dirty="0"/>
          </a:p>
        </p:txBody>
      </p:sp>
      <p:sp>
        <p:nvSpPr>
          <p:cNvPr id="6" name="Footer Placeholder 5">
            <a:extLst>
              <a:ext uri="{FF2B5EF4-FFF2-40B4-BE49-F238E27FC236}">
                <a16:creationId xmlns:a16="http://schemas.microsoft.com/office/drawing/2014/main" id="{D3CFABD0-43B5-4EB5-8CAF-28D7467268A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5B93AC7-CDA7-4CCB-AC0C-A3FBEABCBAC6}"/>
              </a:ext>
            </a:extLst>
          </p:cNvPr>
          <p:cNvSpPr>
            <a:spLocks noGrp="1"/>
          </p:cNvSpPr>
          <p:nvPr>
            <p:ph type="sldNum" sz="quarter" idx="12"/>
          </p:nvPr>
        </p:nvSpPr>
        <p:spPr/>
        <p:txBody>
          <a:bodyPr/>
          <a:lstStyle/>
          <a:p>
            <a:fld id="{2F40FB70-5FCD-40EE-9B9B-4D1D78D1BE4E}" type="slidenum">
              <a:rPr lang="en-GB" smtClean="0"/>
              <a:t>‹#›</a:t>
            </a:fld>
            <a:endParaRPr lang="en-GB" dirty="0"/>
          </a:p>
        </p:txBody>
      </p:sp>
    </p:spTree>
    <p:extLst>
      <p:ext uri="{BB962C8B-B14F-4D97-AF65-F5344CB8AC3E}">
        <p14:creationId xmlns:p14="http://schemas.microsoft.com/office/powerpoint/2010/main" val="244438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CA15A-CC39-48BB-B8CC-76925C0062C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D702FE-3220-43DE-8A3C-86D0E1497B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7927AC-31C2-4A7D-ACCF-37C3D7DC70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C07AD2-70A8-484E-A756-C7159F5A6E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CB2558-6977-443B-9002-9D68569839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28E78C-BA30-49E3-84AD-2B298A334BF4}"/>
              </a:ext>
            </a:extLst>
          </p:cNvPr>
          <p:cNvSpPr>
            <a:spLocks noGrp="1"/>
          </p:cNvSpPr>
          <p:nvPr>
            <p:ph type="dt" sz="half" idx="10"/>
          </p:nvPr>
        </p:nvSpPr>
        <p:spPr/>
        <p:txBody>
          <a:bodyPr/>
          <a:lstStyle/>
          <a:p>
            <a:fld id="{0ACB1D3C-09DE-49D9-A6FB-9C65CC244FDC}" type="datetimeFigureOut">
              <a:rPr lang="en-GB" smtClean="0"/>
              <a:t>27/01/2021</a:t>
            </a:fld>
            <a:endParaRPr lang="en-GB" dirty="0"/>
          </a:p>
        </p:txBody>
      </p:sp>
      <p:sp>
        <p:nvSpPr>
          <p:cNvPr id="8" name="Footer Placeholder 7">
            <a:extLst>
              <a:ext uri="{FF2B5EF4-FFF2-40B4-BE49-F238E27FC236}">
                <a16:creationId xmlns:a16="http://schemas.microsoft.com/office/drawing/2014/main" id="{2F6CC0E8-B864-4D86-B15E-6E9C612E7FB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BB290E9-2895-4D32-BFCA-4404FEBCEA55}"/>
              </a:ext>
            </a:extLst>
          </p:cNvPr>
          <p:cNvSpPr>
            <a:spLocks noGrp="1"/>
          </p:cNvSpPr>
          <p:nvPr>
            <p:ph type="sldNum" sz="quarter" idx="12"/>
          </p:nvPr>
        </p:nvSpPr>
        <p:spPr/>
        <p:txBody>
          <a:bodyPr/>
          <a:lstStyle/>
          <a:p>
            <a:fld id="{2F40FB70-5FCD-40EE-9B9B-4D1D78D1BE4E}" type="slidenum">
              <a:rPr lang="en-GB" smtClean="0"/>
              <a:t>‹#›</a:t>
            </a:fld>
            <a:endParaRPr lang="en-GB" dirty="0"/>
          </a:p>
        </p:txBody>
      </p:sp>
    </p:spTree>
    <p:extLst>
      <p:ext uri="{BB962C8B-B14F-4D97-AF65-F5344CB8AC3E}">
        <p14:creationId xmlns:p14="http://schemas.microsoft.com/office/powerpoint/2010/main" val="262505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F31337-D56E-442E-ADD0-7DFC7E9A5F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80B710-7774-439A-832B-9ABF5E9A65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27F506-0BFF-4E81-AB26-7E159AF73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B1D3C-09DE-49D9-A6FB-9C65CC244FDC}" type="datetimeFigureOut">
              <a:rPr lang="en-GB" smtClean="0"/>
              <a:t>27/01/2021</a:t>
            </a:fld>
            <a:endParaRPr lang="en-GB" dirty="0"/>
          </a:p>
        </p:txBody>
      </p:sp>
      <p:sp>
        <p:nvSpPr>
          <p:cNvPr id="5" name="Footer Placeholder 4">
            <a:extLst>
              <a:ext uri="{FF2B5EF4-FFF2-40B4-BE49-F238E27FC236}">
                <a16:creationId xmlns:a16="http://schemas.microsoft.com/office/drawing/2014/main" id="{AAEDDE83-604D-4C6A-BAFD-9EB4A03EE7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987E2ABE-3BDC-4052-954B-729E5F5FDF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0FB70-5FCD-40EE-9B9B-4D1D78D1BE4E}" type="slidenum">
              <a:rPr lang="en-GB" smtClean="0"/>
              <a:t>‹#›</a:t>
            </a:fld>
            <a:endParaRPr lang="en-GB" dirty="0"/>
          </a:p>
        </p:txBody>
      </p:sp>
    </p:spTree>
    <p:extLst>
      <p:ext uri="{BB962C8B-B14F-4D97-AF65-F5344CB8AC3E}">
        <p14:creationId xmlns:p14="http://schemas.microsoft.com/office/powerpoint/2010/main" val="3853505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3" r:id="rId4"/>
    <p:sldLayoutId id="2147483662" r:id="rId5"/>
    <p:sldLayoutId id="2147483661"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slide" Target="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slide" Target="slide11.xml"/></Relationships>
</file>

<file path=ppt/slides/_rels/slide1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slide" Target="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slide" Target="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KBexQG9_RI8" TargetMode="External"/><Relationship Id="rId2" Type="http://schemas.openxmlformats.org/officeDocument/2006/relationships/slide" Target="slide16.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slide" Target="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slide" Target="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slide" Target="slide19.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slide" Target="slide20.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slide" Target="slide21.xml"/><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5" Type="http://schemas.openxmlformats.org/officeDocument/2006/relationships/hyperlink" Target="https://youtu.be/3tWSu9NAFIk" TargetMode="External"/><Relationship Id="rId4" Type="http://schemas.openxmlformats.org/officeDocument/2006/relationships/slide" Target="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slide" Target="slide23.xml"/></Relationships>
</file>

<file path=ppt/slides/_rels/slide24.xml.rels><?xml version="1.0" encoding="UTF-8" standalone="yes"?>
<Relationships xmlns="http://schemas.openxmlformats.org/package/2006/relationships"><Relationship Id="rId8" Type="http://schemas.openxmlformats.org/officeDocument/2006/relationships/hyperlink" Target="https://jigex.com/ASqT" TargetMode="External"/><Relationship Id="rId3" Type="http://schemas.openxmlformats.org/officeDocument/2006/relationships/image" Target="../media/image21.jpg"/><Relationship Id="rId7" Type="http://schemas.openxmlformats.org/officeDocument/2006/relationships/hyperlink" Target="https://jigex.com/UCUZ"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image" Target="../media/image23.pn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hyperlink" Target="https://thewordsearch.com/puzzle/1891688/" TargetMode="Externa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hyperlink" Target="https://thewordsearch.com/puzzle/1799743/" TargetMode="External"/><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slide" Target="slide27.xm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32.jpg"/></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3.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40.png"/><Relationship Id="rId5" Type="http://schemas.openxmlformats.org/officeDocument/2006/relationships/image" Target="../media/image35.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 Id="rId1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hyperlink" Target="https://youtu.be/eBVbTG5bKfE?list=RDeBVbTG5bKfE" TargetMode="External"/><Relationship Id="rId5" Type="http://schemas.openxmlformats.org/officeDocument/2006/relationships/hyperlink" Target="https://youtu.be/zRvCUz6KFB4" TargetMode="Externa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7C8D86-18CE-4A23-B9F3-721610E71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69348" y="2884499"/>
            <a:ext cx="1921428" cy="3532176"/>
          </a:xfrm>
          <a:prstGeom prst="rect">
            <a:avLst/>
          </a:prstGeom>
        </p:spPr>
      </p:pic>
      <p:grpSp>
        <p:nvGrpSpPr>
          <p:cNvPr id="3" name="Group 2">
            <a:extLst>
              <a:ext uri="{FF2B5EF4-FFF2-40B4-BE49-F238E27FC236}">
                <a16:creationId xmlns:a16="http://schemas.microsoft.com/office/drawing/2014/main" id="{DFB108B1-430E-4712-A11A-0E9556B496FB}"/>
              </a:ext>
            </a:extLst>
          </p:cNvPr>
          <p:cNvGrpSpPr/>
          <p:nvPr/>
        </p:nvGrpSpPr>
        <p:grpSpPr>
          <a:xfrm>
            <a:off x="3817279" y="186871"/>
            <a:ext cx="6273706" cy="1419859"/>
            <a:chOff x="1419701" y="3404507"/>
            <a:chExt cx="6273706" cy="1419859"/>
          </a:xfrm>
        </p:grpSpPr>
        <p:sp>
          <p:nvSpPr>
            <p:cNvPr id="4" name="Speech Bubble: Rectangle with Corners Rounded 3">
              <a:extLst>
                <a:ext uri="{FF2B5EF4-FFF2-40B4-BE49-F238E27FC236}">
                  <a16:creationId xmlns:a16="http://schemas.microsoft.com/office/drawing/2014/main" id="{5EC235FD-3DF0-4353-9AED-0C1D786C5563}"/>
                </a:ext>
              </a:extLst>
            </p:cNvPr>
            <p:cNvSpPr/>
            <p:nvPr/>
          </p:nvSpPr>
          <p:spPr>
            <a:xfrm>
              <a:off x="1419701" y="3404507"/>
              <a:ext cx="6273706" cy="1419859"/>
            </a:xfrm>
            <a:prstGeom prst="wedgeRoundRectCallout">
              <a:avLst>
                <a:gd name="adj1" fmla="val 53142"/>
                <a:gd name="adj2" fmla="val 196521"/>
                <a:gd name="adj3" fmla="val 16667"/>
              </a:avLst>
            </a:prstGeom>
            <a:solidFill>
              <a:schemeClr val="bg1">
                <a:alpha val="25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07055DE1-1AAD-48D7-B309-034897082349}"/>
                </a:ext>
              </a:extLst>
            </p:cNvPr>
            <p:cNvSpPr txBox="1"/>
            <p:nvPr/>
          </p:nvSpPr>
          <p:spPr>
            <a:xfrm>
              <a:off x="1419701" y="3531801"/>
              <a:ext cx="6273705" cy="1093054"/>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Good Morning and welcome to</a:t>
              </a:r>
            </a:p>
            <a:p>
              <a:pPr algn="ctr">
                <a:lnSpc>
                  <a:spcPts val="4000"/>
                </a:lnSpc>
              </a:pPr>
              <a:r>
                <a:rPr lang="en-US" sz="3200" dirty="0">
                  <a:latin typeface="Comic Sans MS" panose="030F0702030302020204" pitchFamily="66" charset="0"/>
                </a:rPr>
                <a:t>Hillcliffe Junior Church Online.</a:t>
              </a:r>
            </a:p>
          </p:txBody>
        </p:sp>
      </p:grpSp>
      <p:grpSp>
        <p:nvGrpSpPr>
          <p:cNvPr id="6" name="Group 5">
            <a:extLst>
              <a:ext uri="{FF2B5EF4-FFF2-40B4-BE49-F238E27FC236}">
                <a16:creationId xmlns:a16="http://schemas.microsoft.com/office/drawing/2014/main" id="{56CAE572-2925-45C3-BB30-7093514424B8}"/>
              </a:ext>
            </a:extLst>
          </p:cNvPr>
          <p:cNvGrpSpPr/>
          <p:nvPr/>
        </p:nvGrpSpPr>
        <p:grpSpPr>
          <a:xfrm>
            <a:off x="282387" y="1771718"/>
            <a:ext cx="6038633" cy="2415434"/>
            <a:chOff x="1419701" y="3404507"/>
            <a:chExt cx="6273707" cy="1419859"/>
          </a:xfrm>
        </p:grpSpPr>
        <p:sp>
          <p:nvSpPr>
            <p:cNvPr id="7" name="Speech Bubble: Rectangle with Corners Rounded 6">
              <a:extLst>
                <a:ext uri="{FF2B5EF4-FFF2-40B4-BE49-F238E27FC236}">
                  <a16:creationId xmlns:a16="http://schemas.microsoft.com/office/drawing/2014/main" id="{B0856F80-189B-49E8-B3EF-1918B71C2591}"/>
                </a:ext>
              </a:extLst>
            </p:cNvPr>
            <p:cNvSpPr/>
            <p:nvPr/>
          </p:nvSpPr>
          <p:spPr>
            <a:xfrm>
              <a:off x="1419701" y="3404507"/>
              <a:ext cx="6273706" cy="1419859"/>
            </a:xfrm>
            <a:prstGeom prst="wedgeRoundRectCallout">
              <a:avLst>
                <a:gd name="adj1" fmla="val 115195"/>
                <a:gd name="adj2" fmla="val 29084"/>
                <a:gd name="adj3" fmla="val 16667"/>
              </a:avLst>
            </a:prstGeom>
            <a:solidFill>
              <a:schemeClr val="bg1">
                <a:alpha val="25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A41A34D8-525E-42F6-8FA5-860573C8AF5E}"/>
                </a:ext>
              </a:extLst>
            </p:cNvPr>
            <p:cNvSpPr txBox="1"/>
            <p:nvPr/>
          </p:nvSpPr>
          <p:spPr>
            <a:xfrm>
              <a:off x="1419702" y="3547397"/>
              <a:ext cx="6273706" cy="1245594"/>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The last two weeks in our Luke Street series, we have looked at Jesus in the river Jordan and in the Wilderness </a:t>
              </a:r>
            </a:p>
          </p:txBody>
        </p:sp>
      </p:grpSp>
      <p:grpSp>
        <p:nvGrpSpPr>
          <p:cNvPr id="10" name="Group 9">
            <a:extLst>
              <a:ext uri="{FF2B5EF4-FFF2-40B4-BE49-F238E27FC236}">
                <a16:creationId xmlns:a16="http://schemas.microsoft.com/office/drawing/2014/main" id="{57B19712-EF11-4C7F-AA77-F68D90EB28FF}"/>
              </a:ext>
            </a:extLst>
          </p:cNvPr>
          <p:cNvGrpSpPr/>
          <p:nvPr/>
        </p:nvGrpSpPr>
        <p:grpSpPr>
          <a:xfrm>
            <a:off x="450310" y="4305339"/>
            <a:ext cx="7195651" cy="1943061"/>
            <a:chOff x="1395417" y="3404507"/>
            <a:chExt cx="6297990" cy="1419859"/>
          </a:xfrm>
        </p:grpSpPr>
        <p:sp>
          <p:nvSpPr>
            <p:cNvPr id="11" name="Speech Bubble: Rectangle with Corners Rounded 10">
              <a:extLst>
                <a:ext uri="{FF2B5EF4-FFF2-40B4-BE49-F238E27FC236}">
                  <a16:creationId xmlns:a16="http://schemas.microsoft.com/office/drawing/2014/main" id="{E518F265-BB8C-4C4F-8E20-0010A846B690}"/>
                </a:ext>
              </a:extLst>
            </p:cNvPr>
            <p:cNvSpPr/>
            <p:nvPr/>
          </p:nvSpPr>
          <p:spPr>
            <a:xfrm>
              <a:off x="1419701" y="3404507"/>
              <a:ext cx="6273706" cy="1419859"/>
            </a:xfrm>
            <a:prstGeom prst="wedgeRoundRectCallout">
              <a:avLst>
                <a:gd name="adj1" fmla="val 87102"/>
                <a:gd name="adj2" fmla="val -81319"/>
                <a:gd name="adj3" fmla="val 16667"/>
              </a:avLst>
            </a:prstGeom>
            <a:solidFill>
              <a:schemeClr val="bg1">
                <a:alpha val="25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ABE26F19-0653-4FEB-A67E-D97C57490319}"/>
                </a:ext>
              </a:extLst>
            </p:cNvPr>
            <p:cNvSpPr txBox="1"/>
            <p:nvPr/>
          </p:nvSpPr>
          <p:spPr>
            <a:xfrm>
              <a:off x="1395417" y="3475779"/>
              <a:ext cx="6273705" cy="4238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This week we are in this village.</a:t>
              </a:r>
            </a:p>
          </p:txBody>
        </p:sp>
      </p:grpSp>
      <p:sp>
        <p:nvSpPr>
          <p:cNvPr id="13" name="TextBox 12">
            <a:extLst>
              <a:ext uri="{FF2B5EF4-FFF2-40B4-BE49-F238E27FC236}">
                <a16:creationId xmlns:a16="http://schemas.microsoft.com/office/drawing/2014/main" id="{FF0E212F-9083-49D7-BBEC-EA93471B9387}"/>
              </a:ext>
            </a:extLst>
          </p:cNvPr>
          <p:cNvSpPr txBox="1"/>
          <p:nvPr/>
        </p:nvSpPr>
        <p:spPr>
          <a:xfrm>
            <a:off x="478054" y="5525505"/>
            <a:ext cx="7167905" cy="567143"/>
          </a:xfrm>
          <a:prstGeom prst="rect">
            <a:avLst/>
          </a:prstGeom>
          <a:noFill/>
        </p:spPr>
        <p:txBody>
          <a:bodyPr wrap="square">
            <a:spAutoFit/>
          </a:bodyPr>
          <a:lstStyle/>
          <a:p>
            <a:pPr algn="ctr">
              <a:lnSpc>
                <a:spcPts val="4000"/>
              </a:lnSpc>
            </a:pPr>
            <a:r>
              <a:rPr lang="en-US" sz="2800" dirty="0">
                <a:latin typeface="Comic Sans MS" panose="030F0702030302020204" pitchFamily="66" charset="0"/>
              </a:rPr>
              <a:t>Click the blue arrow when you are ready.</a:t>
            </a:r>
          </a:p>
        </p:txBody>
      </p:sp>
      <p:sp>
        <p:nvSpPr>
          <p:cNvPr id="14" name="TextBox 13">
            <a:extLst>
              <a:ext uri="{FF2B5EF4-FFF2-40B4-BE49-F238E27FC236}">
                <a16:creationId xmlns:a16="http://schemas.microsoft.com/office/drawing/2014/main" id="{448A1147-5CB1-4B94-9373-398AADD39B94}"/>
              </a:ext>
            </a:extLst>
          </p:cNvPr>
          <p:cNvSpPr txBox="1"/>
          <p:nvPr/>
        </p:nvSpPr>
        <p:spPr>
          <a:xfrm>
            <a:off x="443578" y="4964190"/>
            <a:ext cx="7167905" cy="580095"/>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It’s called Nazareth.</a:t>
            </a:r>
          </a:p>
        </p:txBody>
      </p:sp>
      <p:pic>
        <p:nvPicPr>
          <p:cNvPr id="15" name="Picture 14">
            <a:extLst>
              <a:ext uri="{FF2B5EF4-FFF2-40B4-BE49-F238E27FC236}">
                <a16:creationId xmlns:a16="http://schemas.microsoft.com/office/drawing/2014/main" id="{560FEF1D-EC47-4D27-82CB-58B4FDFFB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100837" y="2884499"/>
            <a:ext cx="1921428" cy="3532176"/>
          </a:xfrm>
          <a:prstGeom prst="rect">
            <a:avLst/>
          </a:prstGeom>
        </p:spPr>
      </p:pic>
      <p:sp>
        <p:nvSpPr>
          <p:cNvPr id="21" name="Rectangle 20">
            <a:hlinkClick r:id="rId4" action="ppaction://hlinksldjump"/>
            <a:extLst>
              <a:ext uri="{FF2B5EF4-FFF2-40B4-BE49-F238E27FC236}">
                <a16:creationId xmlns:a16="http://schemas.microsoft.com/office/drawing/2014/main" id="{722D6EF3-8513-4BCB-95C2-6D92DAAC2997}"/>
              </a:ext>
            </a:extLst>
          </p:cNvPr>
          <p:cNvSpPr/>
          <p:nvPr/>
        </p:nvSpPr>
        <p:spPr>
          <a:xfrm>
            <a:off x="-159940" y="-916687"/>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E471A40E-9692-4FD7-BCC5-323F9D4518A6}"/>
              </a:ext>
            </a:extLst>
          </p:cNvPr>
          <p:cNvGrpSpPr/>
          <p:nvPr/>
        </p:nvGrpSpPr>
        <p:grpSpPr>
          <a:xfrm>
            <a:off x="10619930" y="5775660"/>
            <a:ext cx="1341627" cy="954107"/>
            <a:chOff x="11481081" y="5833235"/>
            <a:chExt cx="1341627" cy="954107"/>
          </a:xfrm>
        </p:grpSpPr>
        <p:sp>
          <p:nvSpPr>
            <p:cNvPr id="23" name="Arrow: Pentagon 22">
              <a:extLst>
                <a:ext uri="{FF2B5EF4-FFF2-40B4-BE49-F238E27FC236}">
                  <a16:creationId xmlns:a16="http://schemas.microsoft.com/office/drawing/2014/main" id="{F2AD85B9-2499-45B2-8B5C-7CB714D791E6}"/>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439527B9-CC83-477D-8412-2DB5B67D2AB6}"/>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387532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4.79167E-6 7.40741E-7 L -0.3142 -0.00023 " pathEditMode="relative" rAng="0" ptsTypes="AA">
                                      <p:cBhvr>
                                        <p:cTn id="6" dur="2000" fill="hold"/>
                                        <p:tgtEl>
                                          <p:spTgt spid="15"/>
                                        </p:tgtEl>
                                        <p:attrNameLst>
                                          <p:attrName>ppt_x</p:attrName>
                                          <p:attrName>ppt_y</p:attrName>
                                        </p:attrNameLst>
                                      </p:cBhvr>
                                      <p:rCtr x="-15716" y="-23"/>
                                    </p:animMotion>
                                  </p:childTnLst>
                                </p:cTn>
                              </p:par>
                            </p:childTnLst>
                          </p:cTn>
                        </p:par>
                        <p:par>
                          <p:cTn id="7" fill="hold">
                            <p:stCondLst>
                              <p:cond delay="225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2250"/>
                            </p:stCondLst>
                            <p:childTnLst>
                              <p:par>
                                <p:cTn id="11" presetID="1" presetClass="exit" presetSubtype="0" fill="hold" nodeType="after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par>
                          <p:cTn id="13" fill="hold">
                            <p:stCondLst>
                              <p:cond delay="2250"/>
                            </p:stCondLst>
                            <p:childTnLst>
                              <p:par>
                                <p:cTn id="14" presetID="22" presetClass="entr" presetSubtype="4" fill="hold" nodeType="afterEffect">
                                  <p:stCondLst>
                                    <p:cond delay="150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1750"/>
                                        <p:tgtEl>
                                          <p:spTgt spid="3"/>
                                        </p:tgtEl>
                                      </p:cBhvr>
                                    </p:animEffect>
                                  </p:childTnLst>
                                </p:cTn>
                              </p:par>
                            </p:childTnLst>
                          </p:cTn>
                        </p:par>
                        <p:par>
                          <p:cTn id="17" fill="hold">
                            <p:stCondLst>
                              <p:cond delay="5500"/>
                            </p:stCondLst>
                            <p:childTnLst>
                              <p:par>
                                <p:cTn id="18" presetID="22" presetClass="entr" presetSubtype="2" fill="hold" nodeType="afterEffect">
                                  <p:stCondLst>
                                    <p:cond delay="250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1750"/>
                                        <p:tgtEl>
                                          <p:spTgt spid="6"/>
                                        </p:tgtEl>
                                      </p:cBhvr>
                                    </p:animEffect>
                                  </p:childTnLst>
                                </p:cTn>
                              </p:par>
                            </p:childTnLst>
                          </p:cTn>
                        </p:par>
                        <p:par>
                          <p:cTn id="21" fill="hold">
                            <p:stCondLst>
                              <p:cond delay="9750"/>
                            </p:stCondLst>
                            <p:childTnLst>
                              <p:par>
                                <p:cTn id="22" presetID="22" presetClass="entr" presetSubtype="2" fill="hold" nodeType="afterEffect">
                                  <p:stCondLst>
                                    <p:cond delay="250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1750"/>
                                        <p:tgtEl>
                                          <p:spTgt spid="10"/>
                                        </p:tgtEl>
                                      </p:cBhvr>
                                    </p:animEffect>
                                  </p:childTnLst>
                                </p:cTn>
                              </p:par>
                            </p:childTnLst>
                          </p:cTn>
                        </p:par>
                        <p:par>
                          <p:cTn id="25" fill="hold">
                            <p:stCondLst>
                              <p:cond delay="14000"/>
                            </p:stCondLst>
                            <p:childTnLst>
                              <p:par>
                                <p:cTn id="26" presetID="22" presetClass="entr" presetSubtype="2" fill="hold" grpId="0" nodeType="afterEffect">
                                  <p:stCondLst>
                                    <p:cond delay="200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1750"/>
                                        <p:tgtEl>
                                          <p:spTgt spid="14"/>
                                        </p:tgtEl>
                                      </p:cBhvr>
                                    </p:animEffect>
                                  </p:childTnLst>
                                </p:cTn>
                              </p:par>
                            </p:childTnLst>
                          </p:cTn>
                        </p:par>
                        <p:par>
                          <p:cTn id="29" fill="hold">
                            <p:stCondLst>
                              <p:cond delay="17750"/>
                            </p:stCondLst>
                            <p:childTnLst>
                              <p:par>
                                <p:cTn id="30" presetID="22" presetClass="entr" presetSubtype="2" fill="hold" grpId="0" nodeType="afterEffect">
                                  <p:stCondLst>
                                    <p:cond delay="2000"/>
                                  </p:stCondLst>
                                  <p:childTnLst>
                                    <p:set>
                                      <p:cBhvr>
                                        <p:cTn id="31" dur="1" fill="hold">
                                          <p:stCondLst>
                                            <p:cond delay="0"/>
                                          </p:stCondLst>
                                        </p:cTn>
                                        <p:tgtEl>
                                          <p:spTgt spid="13"/>
                                        </p:tgtEl>
                                        <p:attrNameLst>
                                          <p:attrName>style.visibility</p:attrName>
                                        </p:attrNameLst>
                                      </p:cBhvr>
                                      <p:to>
                                        <p:strVal val="visible"/>
                                      </p:to>
                                    </p:set>
                                    <p:animEffect transition="in" filter="wipe(right)">
                                      <p:cBhvr>
                                        <p:cTn id="32" dur="1750"/>
                                        <p:tgtEl>
                                          <p:spTgt spid="13"/>
                                        </p:tgtEl>
                                      </p:cBhvr>
                                    </p:animEffect>
                                  </p:childTnLst>
                                </p:cTn>
                              </p:par>
                            </p:childTnLst>
                          </p:cTn>
                        </p:par>
                        <p:par>
                          <p:cTn id="33" fill="hold">
                            <p:stCondLst>
                              <p:cond delay="21500"/>
                            </p:stCondLst>
                            <p:childTnLst>
                              <p:par>
                                <p:cTn id="34" presetID="1" presetClass="entr" presetSubtype="0" fill="hold" nodeType="afterEffect">
                                  <p:stCondLst>
                                    <p:cond delay="100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EC0517-EEF1-4999-A317-61952FE02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284" y="2712134"/>
            <a:ext cx="1921428" cy="3532176"/>
          </a:xfrm>
          <a:prstGeom prst="rect">
            <a:avLst/>
          </a:prstGeom>
        </p:spPr>
      </p:pic>
      <p:grpSp>
        <p:nvGrpSpPr>
          <p:cNvPr id="7" name="Group 6">
            <a:extLst>
              <a:ext uri="{FF2B5EF4-FFF2-40B4-BE49-F238E27FC236}">
                <a16:creationId xmlns:a16="http://schemas.microsoft.com/office/drawing/2014/main" id="{6C8BF97D-006C-4A99-9E43-51BB56E74195}"/>
              </a:ext>
            </a:extLst>
          </p:cNvPr>
          <p:cNvGrpSpPr/>
          <p:nvPr/>
        </p:nvGrpSpPr>
        <p:grpSpPr>
          <a:xfrm>
            <a:off x="47027" y="178393"/>
            <a:ext cx="5463001" cy="2062826"/>
            <a:chOff x="7603018" y="3685804"/>
            <a:chExt cx="4110927" cy="2135338"/>
          </a:xfrm>
        </p:grpSpPr>
        <p:sp>
          <p:nvSpPr>
            <p:cNvPr id="8" name="Speech Bubble: Rectangle with Corners Rounded 7">
              <a:extLst>
                <a:ext uri="{FF2B5EF4-FFF2-40B4-BE49-F238E27FC236}">
                  <a16:creationId xmlns:a16="http://schemas.microsoft.com/office/drawing/2014/main" id="{EDE3D6C8-0B9D-4D56-96C6-AA2200E7F32E}"/>
                </a:ext>
              </a:extLst>
            </p:cNvPr>
            <p:cNvSpPr/>
            <p:nvPr/>
          </p:nvSpPr>
          <p:spPr>
            <a:xfrm>
              <a:off x="7603018" y="3685804"/>
              <a:ext cx="4110927" cy="1694399"/>
            </a:xfrm>
            <a:prstGeom prst="wedgeRoundRectCallout">
              <a:avLst>
                <a:gd name="adj1" fmla="val -20275"/>
                <a:gd name="adj2" fmla="val 153844"/>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FB3D7C8E-24C9-418C-A055-1748FED99F82}"/>
                </a:ext>
              </a:extLst>
            </p:cNvPr>
            <p:cNvSpPr txBox="1"/>
            <p:nvPr/>
          </p:nvSpPr>
          <p:spPr>
            <a:xfrm>
              <a:off x="7603019" y="3748300"/>
              <a:ext cx="4067800" cy="2072842"/>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The part of the Bible, Jesus was reading from was Isaiah chapter 61.</a:t>
              </a:r>
            </a:p>
          </p:txBody>
        </p:sp>
      </p:grpSp>
      <p:grpSp>
        <p:nvGrpSpPr>
          <p:cNvPr id="17" name="Group 16">
            <a:extLst>
              <a:ext uri="{FF2B5EF4-FFF2-40B4-BE49-F238E27FC236}">
                <a16:creationId xmlns:a16="http://schemas.microsoft.com/office/drawing/2014/main" id="{0358DDBD-3ADF-4302-BE5A-829D9A0BB0AA}"/>
              </a:ext>
            </a:extLst>
          </p:cNvPr>
          <p:cNvGrpSpPr/>
          <p:nvPr/>
        </p:nvGrpSpPr>
        <p:grpSpPr>
          <a:xfrm>
            <a:off x="2412712" y="3571337"/>
            <a:ext cx="6328039" cy="2814906"/>
            <a:chOff x="7508575" y="3599630"/>
            <a:chExt cx="4200716" cy="1694399"/>
          </a:xfrm>
        </p:grpSpPr>
        <p:sp>
          <p:nvSpPr>
            <p:cNvPr id="18" name="Speech Bubble: Rectangle with Corners Rounded 17">
              <a:extLst>
                <a:ext uri="{FF2B5EF4-FFF2-40B4-BE49-F238E27FC236}">
                  <a16:creationId xmlns:a16="http://schemas.microsoft.com/office/drawing/2014/main" id="{6B44B57B-38B8-468A-A383-CBC39173CA71}"/>
                </a:ext>
              </a:extLst>
            </p:cNvPr>
            <p:cNvSpPr/>
            <p:nvPr/>
          </p:nvSpPr>
          <p:spPr>
            <a:xfrm>
              <a:off x="7508575" y="3599630"/>
              <a:ext cx="4110927" cy="1694399"/>
            </a:xfrm>
            <a:prstGeom prst="wedgeRoundRectCallout">
              <a:avLst>
                <a:gd name="adj1" fmla="val -62043"/>
                <a:gd name="adj2" fmla="val -53197"/>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7820EBBD-D4A4-4F59-955C-1207C5450755}"/>
                </a:ext>
              </a:extLst>
            </p:cNvPr>
            <p:cNvSpPr txBox="1"/>
            <p:nvPr/>
          </p:nvSpPr>
          <p:spPr>
            <a:xfrm>
              <a:off x="7641491" y="3688386"/>
              <a:ext cx="4067800" cy="657952"/>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This part of Isaiah tells us about the coming Messiah.</a:t>
              </a:r>
            </a:p>
          </p:txBody>
        </p:sp>
      </p:grpSp>
      <p:sp>
        <p:nvSpPr>
          <p:cNvPr id="21" name="TextBox 20">
            <a:extLst>
              <a:ext uri="{FF2B5EF4-FFF2-40B4-BE49-F238E27FC236}">
                <a16:creationId xmlns:a16="http://schemas.microsoft.com/office/drawing/2014/main" id="{6ABE48DB-B59B-4312-8C5C-DD8BB9E3856C}"/>
              </a:ext>
            </a:extLst>
          </p:cNvPr>
          <p:cNvSpPr txBox="1"/>
          <p:nvPr/>
        </p:nvSpPr>
        <p:spPr>
          <a:xfrm>
            <a:off x="2830075" y="4716960"/>
            <a:ext cx="5575227" cy="1606017"/>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By saying the prophecy was coming true, He was saying He was the Messiah. </a:t>
            </a:r>
          </a:p>
        </p:txBody>
      </p:sp>
      <p:pic>
        <p:nvPicPr>
          <p:cNvPr id="11" name="Picture 10" descr="A picture containing clipart, vector graphics&#10;&#10;Description automatically generated">
            <a:extLst>
              <a:ext uri="{FF2B5EF4-FFF2-40B4-BE49-F238E27FC236}">
                <a16:creationId xmlns:a16="http://schemas.microsoft.com/office/drawing/2014/main" id="{FA1939E7-A18C-4319-BB62-07B2B11BC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2790" y="2782203"/>
            <a:ext cx="1995734" cy="3670985"/>
          </a:xfrm>
          <a:prstGeom prst="rect">
            <a:avLst/>
          </a:prstGeom>
        </p:spPr>
      </p:pic>
      <p:pic>
        <p:nvPicPr>
          <p:cNvPr id="12" name="Picture 11" descr="A picture containing clipart, vector graphics&#10;&#10;Description automatically generated">
            <a:extLst>
              <a:ext uri="{FF2B5EF4-FFF2-40B4-BE49-F238E27FC236}">
                <a16:creationId xmlns:a16="http://schemas.microsoft.com/office/drawing/2014/main" id="{03857EAA-6256-4F11-987D-CAAC7FA81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1042" y="2782203"/>
            <a:ext cx="1995734" cy="3670985"/>
          </a:xfrm>
          <a:prstGeom prst="rect">
            <a:avLst/>
          </a:prstGeom>
        </p:spPr>
      </p:pic>
      <p:grpSp>
        <p:nvGrpSpPr>
          <p:cNvPr id="14" name="Group 13">
            <a:extLst>
              <a:ext uri="{FF2B5EF4-FFF2-40B4-BE49-F238E27FC236}">
                <a16:creationId xmlns:a16="http://schemas.microsoft.com/office/drawing/2014/main" id="{6428F0DA-1214-46EF-BC59-AF6B0A45341B}"/>
              </a:ext>
            </a:extLst>
          </p:cNvPr>
          <p:cNvGrpSpPr/>
          <p:nvPr/>
        </p:nvGrpSpPr>
        <p:grpSpPr>
          <a:xfrm>
            <a:off x="5586133" y="86328"/>
            <a:ext cx="6127812" cy="2154892"/>
            <a:chOff x="7701657" y="3605994"/>
            <a:chExt cx="4921086" cy="1694399"/>
          </a:xfrm>
        </p:grpSpPr>
        <p:sp>
          <p:nvSpPr>
            <p:cNvPr id="15" name="Speech Bubble: Rectangle with Corners Rounded 14">
              <a:extLst>
                <a:ext uri="{FF2B5EF4-FFF2-40B4-BE49-F238E27FC236}">
                  <a16:creationId xmlns:a16="http://schemas.microsoft.com/office/drawing/2014/main" id="{36B1B05D-CF85-47FD-86A1-165E17E73E26}"/>
                </a:ext>
              </a:extLst>
            </p:cNvPr>
            <p:cNvSpPr/>
            <p:nvPr/>
          </p:nvSpPr>
          <p:spPr>
            <a:xfrm>
              <a:off x="7701657" y="3605994"/>
              <a:ext cx="4921086" cy="1694399"/>
            </a:xfrm>
            <a:prstGeom prst="wedgeRoundRectCallout">
              <a:avLst>
                <a:gd name="adj1" fmla="val 17299"/>
                <a:gd name="adj2" fmla="val 115602"/>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205CD3BC-8593-42B8-810D-AB007A6A3005}"/>
                </a:ext>
              </a:extLst>
            </p:cNvPr>
            <p:cNvSpPr txBox="1"/>
            <p:nvPr/>
          </p:nvSpPr>
          <p:spPr>
            <a:xfrm>
              <a:off x="8177619" y="3689706"/>
              <a:ext cx="3969162" cy="345662"/>
            </a:xfrm>
            <a:prstGeom prst="rect">
              <a:avLst/>
            </a:prstGeom>
            <a:noFill/>
            <a:ln>
              <a:noFill/>
            </a:ln>
          </p:spPr>
          <p:txBody>
            <a:bodyPr wrap="square" rtlCol="0">
              <a:spAutoFit/>
            </a:bodyPr>
            <a:lstStyle/>
            <a:p>
              <a:pPr algn="ctr">
                <a:lnSpc>
                  <a:spcPts val="4000"/>
                </a:lnSpc>
              </a:pPr>
              <a:r>
                <a:rPr lang="en-US" sz="3200" dirty="0">
                  <a:solidFill>
                    <a:srgbClr val="FF0000"/>
                  </a:solidFill>
                  <a:latin typeface="Comic Sans MS" panose="030F0702030302020204" pitchFamily="66" charset="0"/>
                </a:rPr>
                <a:t>Good Morning! </a:t>
              </a:r>
            </a:p>
          </p:txBody>
        </p:sp>
      </p:grpSp>
      <p:sp>
        <p:nvSpPr>
          <p:cNvPr id="13" name="TextBox 12">
            <a:extLst>
              <a:ext uri="{FF2B5EF4-FFF2-40B4-BE49-F238E27FC236}">
                <a16:creationId xmlns:a16="http://schemas.microsoft.com/office/drawing/2014/main" id="{A437BF6E-D958-47E1-9A28-B5AA108BCC88}"/>
              </a:ext>
            </a:extLst>
          </p:cNvPr>
          <p:cNvSpPr txBox="1"/>
          <p:nvPr/>
        </p:nvSpPr>
        <p:spPr>
          <a:xfrm>
            <a:off x="5662237" y="695613"/>
            <a:ext cx="5975603" cy="1093056"/>
          </a:xfrm>
          <a:prstGeom prst="rect">
            <a:avLst/>
          </a:prstGeom>
          <a:noFill/>
        </p:spPr>
        <p:txBody>
          <a:bodyPr wrap="square">
            <a:spAutoFit/>
          </a:bodyPr>
          <a:lstStyle/>
          <a:p>
            <a:pPr algn="ctr">
              <a:lnSpc>
                <a:spcPts val="4000"/>
              </a:lnSpc>
            </a:pPr>
            <a:r>
              <a:rPr lang="en-US" sz="3200" dirty="0">
                <a:solidFill>
                  <a:srgbClr val="FF0000"/>
                </a:solidFill>
                <a:latin typeface="Comic Sans MS" panose="030F0702030302020204" pitchFamily="66" charset="0"/>
              </a:rPr>
              <a:t>Jesus said that the words he was reading were coming true.</a:t>
            </a:r>
          </a:p>
        </p:txBody>
      </p:sp>
      <p:sp>
        <p:nvSpPr>
          <p:cNvPr id="20" name="TextBox 19">
            <a:extLst>
              <a:ext uri="{FF2B5EF4-FFF2-40B4-BE49-F238E27FC236}">
                <a16:creationId xmlns:a16="http://schemas.microsoft.com/office/drawing/2014/main" id="{C2C38748-764A-4218-A9E6-397A7225FB35}"/>
              </a:ext>
            </a:extLst>
          </p:cNvPr>
          <p:cNvSpPr txBox="1"/>
          <p:nvPr/>
        </p:nvSpPr>
        <p:spPr>
          <a:xfrm>
            <a:off x="5617689" y="1661124"/>
            <a:ext cx="5975603" cy="580095"/>
          </a:xfrm>
          <a:prstGeom prst="rect">
            <a:avLst/>
          </a:prstGeom>
          <a:noFill/>
        </p:spPr>
        <p:txBody>
          <a:bodyPr wrap="square">
            <a:spAutoFit/>
          </a:bodyPr>
          <a:lstStyle/>
          <a:p>
            <a:pPr algn="ctr">
              <a:lnSpc>
                <a:spcPts val="4000"/>
              </a:lnSpc>
            </a:pPr>
            <a:r>
              <a:rPr lang="en-US" sz="3200" dirty="0">
                <a:solidFill>
                  <a:srgbClr val="FF0000"/>
                </a:solidFill>
                <a:latin typeface="Comic Sans MS" panose="030F0702030302020204" pitchFamily="66" charset="0"/>
              </a:rPr>
              <a:t>What did He mean?</a:t>
            </a:r>
          </a:p>
        </p:txBody>
      </p:sp>
      <p:sp>
        <p:nvSpPr>
          <p:cNvPr id="22" name="Rectangle 21">
            <a:hlinkClick r:id="rId4" action="ppaction://hlinksldjump"/>
            <a:extLst>
              <a:ext uri="{FF2B5EF4-FFF2-40B4-BE49-F238E27FC236}">
                <a16:creationId xmlns:a16="http://schemas.microsoft.com/office/drawing/2014/main" id="{B6B225F0-9DC7-4477-8D04-2DB039F9355A}"/>
              </a:ext>
            </a:extLst>
          </p:cNvPr>
          <p:cNvSpPr/>
          <p:nvPr/>
        </p:nvSpPr>
        <p:spPr>
          <a:xfrm>
            <a:off x="-249569" y="-518887"/>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E5CC1DDB-7F3A-4054-8D05-C46A356A3E42}"/>
              </a:ext>
            </a:extLst>
          </p:cNvPr>
          <p:cNvGrpSpPr/>
          <p:nvPr/>
        </p:nvGrpSpPr>
        <p:grpSpPr>
          <a:xfrm>
            <a:off x="10619930" y="5775660"/>
            <a:ext cx="1341627" cy="954107"/>
            <a:chOff x="11481081" y="5833235"/>
            <a:chExt cx="1341627" cy="954107"/>
          </a:xfrm>
        </p:grpSpPr>
        <p:sp>
          <p:nvSpPr>
            <p:cNvPr id="24" name="Arrow: Pentagon 23">
              <a:extLst>
                <a:ext uri="{FF2B5EF4-FFF2-40B4-BE49-F238E27FC236}">
                  <a16:creationId xmlns:a16="http://schemas.microsoft.com/office/drawing/2014/main" id="{C05E5165-E957-4EDC-A202-B5C251B6D99F}"/>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E20A31F6-4B27-404D-8462-2D12DE5A920A}"/>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146635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6.25E-7 3.7037E-7 L -0.3582 -0.00069 " pathEditMode="relative" rAng="0" ptsTypes="AA">
                                      <p:cBhvr>
                                        <p:cTn id="6" dur="3500" fill="hold"/>
                                        <p:tgtEl>
                                          <p:spTgt spid="12"/>
                                        </p:tgtEl>
                                        <p:attrNameLst>
                                          <p:attrName>ppt_x</p:attrName>
                                          <p:attrName>ppt_y</p:attrName>
                                        </p:attrNameLst>
                                      </p:cBhvr>
                                      <p:rCtr x="-17917" y="-46"/>
                                    </p:animMotion>
                                  </p:childTnLst>
                                </p:cTn>
                              </p:par>
                            </p:childTnLst>
                          </p:cTn>
                        </p:par>
                        <p:par>
                          <p:cTn id="7" fill="hold">
                            <p:stCondLst>
                              <p:cond delay="375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3750"/>
                            </p:stCondLst>
                            <p:childTnLst>
                              <p:par>
                                <p:cTn id="11" presetID="1" presetClass="exit" presetSubtype="0" fill="hold" nodeType="after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par>
                          <p:cTn id="13" fill="hold">
                            <p:stCondLst>
                              <p:cond delay="3750"/>
                            </p:stCondLst>
                            <p:childTnLst>
                              <p:par>
                                <p:cTn id="14" presetID="22" presetClass="entr" presetSubtype="4" fill="hold" nodeType="afterEffect">
                                  <p:stCondLst>
                                    <p:cond delay="25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1750"/>
                                        <p:tgtEl>
                                          <p:spTgt spid="14"/>
                                        </p:tgtEl>
                                      </p:cBhvr>
                                    </p:animEffect>
                                  </p:childTnLst>
                                </p:cTn>
                              </p:par>
                            </p:childTnLst>
                          </p:cTn>
                        </p:par>
                        <p:par>
                          <p:cTn id="17" fill="hold">
                            <p:stCondLst>
                              <p:cond delay="5750"/>
                            </p:stCondLst>
                            <p:childTnLst>
                              <p:par>
                                <p:cTn id="18" presetID="22" presetClass="entr" presetSubtype="4" fill="hold" grpId="0" nodeType="afterEffect">
                                  <p:stCondLst>
                                    <p:cond delay="200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1750"/>
                                        <p:tgtEl>
                                          <p:spTgt spid="13"/>
                                        </p:tgtEl>
                                      </p:cBhvr>
                                    </p:animEffect>
                                  </p:childTnLst>
                                </p:cTn>
                              </p:par>
                            </p:childTnLst>
                          </p:cTn>
                        </p:par>
                        <p:par>
                          <p:cTn id="21" fill="hold">
                            <p:stCondLst>
                              <p:cond delay="9500"/>
                            </p:stCondLst>
                            <p:childTnLst>
                              <p:par>
                                <p:cTn id="22" presetID="22" presetClass="entr" presetSubtype="4" fill="hold" grpId="0" nodeType="afterEffect">
                                  <p:stCondLst>
                                    <p:cond delay="200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1750"/>
                                        <p:tgtEl>
                                          <p:spTgt spid="20"/>
                                        </p:tgtEl>
                                      </p:cBhvr>
                                    </p:animEffect>
                                  </p:childTnLst>
                                </p:cTn>
                              </p:par>
                            </p:childTnLst>
                          </p:cTn>
                        </p:par>
                        <p:par>
                          <p:cTn id="25" fill="hold">
                            <p:stCondLst>
                              <p:cond delay="13250"/>
                            </p:stCondLst>
                            <p:childTnLst>
                              <p:par>
                                <p:cTn id="26" presetID="22" presetClass="entr" presetSubtype="4" fill="hold" nodeType="afterEffect">
                                  <p:stCondLst>
                                    <p:cond delay="250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1750"/>
                                        <p:tgtEl>
                                          <p:spTgt spid="7"/>
                                        </p:tgtEl>
                                      </p:cBhvr>
                                    </p:animEffect>
                                  </p:childTnLst>
                                </p:cTn>
                              </p:par>
                            </p:childTnLst>
                          </p:cTn>
                        </p:par>
                        <p:par>
                          <p:cTn id="29" fill="hold">
                            <p:stCondLst>
                              <p:cond delay="17500"/>
                            </p:stCondLst>
                            <p:childTnLst>
                              <p:par>
                                <p:cTn id="30" presetID="22" presetClass="entr" presetSubtype="8" fill="hold" nodeType="afterEffect">
                                  <p:stCondLst>
                                    <p:cond delay="150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1750"/>
                                        <p:tgtEl>
                                          <p:spTgt spid="17"/>
                                        </p:tgtEl>
                                      </p:cBhvr>
                                    </p:animEffect>
                                  </p:childTnLst>
                                </p:cTn>
                              </p:par>
                            </p:childTnLst>
                          </p:cTn>
                        </p:par>
                        <p:par>
                          <p:cTn id="33" fill="hold">
                            <p:stCondLst>
                              <p:cond delay="20750"/>
                            </p:stCondLst>
                            <p:childTnLst>
                              <p:par>
                                <p:cTn id="34" presetID="22" presetClass="entr" presetSubtype="8" fill="hold" grpId="0" nodeType="afterEffect">
                                  <p:stCondLst>
                                    <p:cond delay="200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1750"/>
                                        <p:tgtEl>
                                          <p:spTgt spid="21"/>
                                        </p:tgtEl>
                                      </p:cBhvr>
                                    </p:animEffect>
                                  </p:childTnLst>
                                </p:cTn>
                              </p:par>
                            </p:childTnLst>
                          </p:cTn>
                        </p:par>
                        <p:par>
                          <p:cTn id="37" fill="hold">
                            <p:stCondLst>
                              <p:cond delay="24500"/>
                            </p:stCondLst>
                            <p:childTnLst>
                              <p:par>
                                <p:cTn id="38" presetID="1" presetClass="entr" presetSubtype="0" fill="hold" nodeType="afterEffect">
                                  <p:stCondLst>
                                    <p:cond delay="100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3"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EC0517-EEF1-4999-A317-61952FE02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284" y="2712134"/>
            <a:ext cx="1921428" cy="3532176"/>
          </a:xfrm>
          <a:prstGeom prst="rect">
            <a:avLst/>
          </a:prstGeom>
        </p:spPr>
      </p:pic>
      <p:grpSp>
        <p:nvGrpSpPr>
          <p:cNvPr id="7" name="Group 6">
            <a:extLst>
              <a:ext uri="{FF2B5EF4-FFF2-40B4-BE49-F238E27FC236}">
                <a16:creationId xmlns:a16="http://schemas.microsoft.com/office/drawing/2014/main" id="{6C8BF97D-006C-4A99-9E43-51BB56E74195}"/>
              </a:ext>
            </a:extLst>
          </p:cNvPr>
          <p:cNvGrpSpPr/>
          <p:nvPr/>
        </p:nvGrpSpPr>
        <p:grpSpPr>
          <a:xfrm>
            <a:off x="47027" y="178393"/>
            <a:ext cx="6192779" cy="2665506"/>
            <a:chOff x="7603018" y="3685804"/>
            <a:chExt cx="4110927" cy="1724968"/>
          </a:xfrm>
        </p:grpSpPr>
        <p:sp>
          <p:nvSpPr>
            <p:cNvPr id="8" name="Speech Bubble: Rectangle with Corners Rounded 7">
              <a:extLst>
                <a:ext uri="{FF2B5EF4-FFF2-40B4-BE49-F238E27FC236}">
                  <a16:creationId xmlns:a16="http://schemas.microsoft.com/office/drawing/2014/main" id="{EDE3D6C8-0B9D-4D56-96C6-AA2200E7F32E}"/>
                </a:ext>
              </a:extLst>
            </p:cNvPr>
            <p:cNvSpPr/>
            <p:nvPr/>
          </p:nvSpPr>
          <p:spPr>
            <a:xfrm>
              <a:off x="7603018" y="3685804"/>
              <a:ext cx="4110927" cy="1694399"/>
            </a:xfrm>
            <a:prstGeom prst="wedgeRoundRectCallout">
              <a:avLst>
                <a:gd name="adj1" fmla="val -24454"/>
                <a:gd name="adj2" fmla="val 76748"/>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FB3D7C8E-24C9-418C-A055-1748FED99F82}"/>
                </a:ext>
              </a:extLst>
            </p:cNvPr>
            <p:cNvSpPr txBox="1"/>
            <p:nvPr/>
          </p:nvSpPr>
          <p:spPr>
            <a:xfrm>
              <a:off x="7603019" y="3748300"/>
              <a:ext cx="4067800" cy="1662472"/>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He also says He is going to free people who have been unfairly treated.</a:t>
              </a:r>
            </a:p>
          </p:txBody>
        </p:sp>
      </p:grpSp>
      <p:grpSp>
        <p:nvGrpSpPr>
          <p:cNvPr id="17" name="Group 16">
            <a:extLst>
              <a:ext uri="{FF2B5EF4-FFF2-40B4-BE49-F238E27FC236}">
                <a16:creationId xmlns:a16="http://schemas.microsoft.com/office/drawing/2014/main" id="{0358DDBD-3ADF-4302-BE5A-829D9A0BB0AA}"/>
              </a:ext>
            </a:extLst>
          </p:cNvPr>
          <p:cNvGrpSpPr/>
          <p:nvPr/>
        </p:nvGrpSpPr>
        <p:grpSpPr>
          <a:xfrm>
            <a:off x="2536320" y="5262538"/>
            <a:ext cx="6328039" cy="1169859"/>
            <a:chOff x="7508575" y="3599630"/>
            <a:chExt cx="4200716" cy="1694399"/>
          </a:xfrm>
        </p:grpSpPr>
        <p:sp>
          <p:nvSpPr>
            <p:cNvPr id="18" name="Speech Bubble: Rectangle with Corners Rounded 17">
              <a:extLst>
                <a:ext uri="{FF2B5EF4-FFF2-40B4-BE49-F238E27FC236}">
                  <a16:creationId xmlns:a16="http://schemas.microsoft.com/office/drawing/2014/main" id="{6B44B57B-38B8-468A-A383-CBC39173CA71}"/>
                </a:ext>
              </a:extLst>
            </p:cNvPr>
            <p:cNvSpPr/>
            <p:nvPr/>
          </p:nvSpPr>
          <p:spPr>
            <a:xfrm>
              <a:off x="7508575" y="3599630"/>
              <a:ext cx="4110927" cy="1694399"/>
            </a:xfrm>
            <a:prstGeom prst="wedgeRoundRectCallout">
              <a:avLst>
                <a:gd name="adj1" fmla="val -64551"/>
                <a:gd name="adj2" fmla="val -199200"/>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7820EBBD-D4A4-4F59-955C-1207C5450755}"/>
                </a:ext>
              </a:extLst>
            </p:cNvPr>
            <p:cNvSpPr txBox="1"/>
            <p:nvPr/>
          </p:nvSpPr>
          <p:spPr>
            <a:xfrm>
              <a:off x="7641491" y="3688387"/>
              <a:ext cx="4067800" cy="1583159"/>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Let’s read the next bit of the story and find out.</a:t>
              </a:r>
            </a:p>
          </p:txBody>
        </p:sp>
      </p:grpSp>
      <p:pic>
        <p:nvPicPr>
          <p:cNvPr id="11" name="Picture 10" descr="A picture containing clipart, vector graphics&#10;&#10;Description automatically generated">
            <a:extLst>
              <a:ext uri="{FF2B5EF4-FFF2-40B4-BE49-F238E27FC236}">
                <a16:creationId xmlns:a16="http://schemas.microsoft.com/office/drawing/2014/main" id="{FA1939E7-A18C-4319-BB62-07B2B11BC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2790" y="2782203"/>
            <a:ext cx="1995734" cy="3670985"/>
          </a:xfrm>
          <a:prstGeom prst="rect">
            <a:avLst/>
          </a:prstGeom>
        </p:spPr>
      </p:pic>
      <p:grpSp>
        <p:nvGrpSpPr>
          <p:cNvPr id="14" name="Group 13">
            <a:extLst>
              <a:ext uri="{FF2B5EF4-FFF2-40B4-BE49-F238E27FC236}">
                <a16:creationId xmlns:a16="http://schemas.microsoft.com/office/drawing/2014/main" id="{6428F0DA-1214-46EF-BC59-AF6B0A45341B}"/>
              </a:ext>
            </a:extLst>
          </p:cNvPr>
          <p:cNvGrpSpPr/>
          <p:nvPr/>
        </p:nvGrpSpPr>
        <p:grpSpPr>
          <a:xfrm>
            <a:off x="6431797" y="86327"/>
            <a:ext cx="5282148" cy="2211043"/>
            <a:chOff x="7701657" y="3605994"/>
            <a:chExt cx="4921086" cy="1738551"/>
          </a:xfrm>
        </p:grpSpPr>
        <p:sp>
          <p:nvSpPr>
            <p:cNvPr id="15" name="Speech Bubble: Rectangle with Corners Rounded 14">
              <a:extLst>
                <a:ext uri="{FF2B5EF4-FFF2-40B4-BE49-F238E27FC236}">
                  <a16:creationId xmlns:a16="http://schemas.microsoft.com/office/drawing/2014/main" id="{36B1B05D-CF85-47FD-86A1-165E17E73E26}"/>
                </a:ext>
              </a:extLst>
            </p:cNvPr>
            <p:cNvSpPr/>
            <p:nvPr/>
          </p:nvSpPr>
          <p:spPr>
            <a:xfrm>
              <a:off x="7701657" y="3605994"/>
              <a:ext cx="4921086" cy="1694399"/>
            </a:xfrm>
            <a:prstGeom prst="wedgeRoundRectCallout">
              <a:avLst>
                <a:gd name="adj1" fmla="val 12073"/>
                <a:gd name="adj2" fmla="val 114001"/>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205CD3BC-8593-42B8-810D-AB007A6A3005}"/>
                </a:ext>
              </a:extLst>
            </p:cNvPr>
            <p:cNvSpPr txBox="1"/>
            <p:nvPr/>
          </p:nvSpPr>
          <p:spPr>
            <a:xfrm>
              <a:off x="7792036" y="3678385"/>
              <a:ext cx="4740327" cy="1666160"/>
            </a:xfrm>
            <a:prstGeom prst="rect">
              <a:avLst/>
            </a:prstGeom>
            <a:noFill/>
            <a:ln>
              <a:noFill/>
            </a:ln>
          </p:spPr>
          <p:txBody>
            <a:bodyPr wrap="square" rtlCol="0">
              <a:spAutoFit/>
            </a:bodyPr>
            <a:lstStyle/>
            <a:p>
              <a:pPr algn="ctr">
                <a:lnSpc>
                  <a:spcPts val="4000"/>
                </a:lnSpc>
              </a:pPr>
              <a:r>
                <a:rPr lang="en-US" sz="3200" dirty="0">
                  <a:solidFill>
                    <a:srgbClr val="FF0000"/>
                  </a:solidFill>
                  <a:latin typeface="Comic Sans MS" panose="030F0702030302020204" pitchFamily="66" charset="0"/>
                </a:rPr>
                <a:t>Jesus says he has come to set people free from the slavery of sin and make the blind see.</a:t>
              </a:r>
            </a:p>
          </p:txBody>
        </p:sp>
      </p:grpSp>
      <p:sp>
        <p:nvSpPr>
          <p:cNvPr id="22" name="TextBox 21">
            <a:extLst>
              <a:ext uri="{FF2B5EF4-FFF2-40B4-BE49-F238E27FC236}">
                <a16:creationId xmlns:a16="http://schemas.microsoft.com/office/drawing/2014/main" id="{49187B35-0DD8-4F09-95FE-FCACB7A9DC47}"/>
              </a:ext>
            </a:extLst>
          </p:cNvPr>
          <p:cNvSpPr txBox="1"/>
          <p:nvPr/>
        </p:nvSpPr>
        <p:spPr>
          <a:xfrm>
            <a:off x="225226" y="1750842"/>
            <a:ext cx="5575227" cy="1093056"/>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He talks of God’s kindness to people too. </a:t>
            </a:r>
          </a:p>
        </p:txBody>
      </p:sp>
      <p:grpSp>
        <p:nvGrpSpPr>
          <p:cNvPr id="23" name="Group 22">
            <a:extLst>
              <a:ext uri="{FF2B5EF4-FFF2-40B4-BE49-F238E27FC236}">
                <a16:creationId xmlns:a16="http://schemas.microsoft.com/office/drawing/2014/main" id="{5AF1D373-DD44-4A5B-BEA3-E567B3ED0153}"/>
              </a:ext>
            </a:extLst>
          </p:cNvPr>
          <p:cNvGrpSpPr/>
          <p:nvPr/>
        </p:nvGrpSpPr>
        <p:grpSpPr>
          <a:xfrm>
            <a:off x="2597892" y="3780825"/>
            <a:ext cx="6204898" cy="1261924"/>
            <a:chOff x="7701657" y="3605994"/>
            <a:chExt cx="4921086" cy="1694399"/>
          </a:xfrm>
        </p:grpSpPr>
        <p:sp>
          <p:nvSpPr>
            <p:cNvPr id="24" name="Speech Bubble: Rectangle with Corners Rounded 23">
              <a:extLst>
                <a:ext uri="{FF2B5EF4-FFF2-40B4-BE49-F238E27FC236}">
                  <a16:creationId xmlns:a16="http://schemas.microsoft.com/office/drawing/2014/main" id="{EBEEC4BA-71AC-4427-AAFD-8E10BA2A8FEC}"/>
                </a:ext>
              </a:extLst>
            </p:cNvPr>
            <p:cNvSpPr/>
            <p:nvPr/>
          </p:nvSpPr>
          <p:spPr>
            <a:xfrm>
              <a:off x="7701657" y="3605994"/>
              <a:ext cx="4921086" cy="1694399"/>
            </a:xfrm>
            <a:prstGeom prst="wedgeRoundRectCallout">
              <a:avLst>
                <a:gd name="adj1" fmla="val 63456"/>
                <a:gd name="adj2" fmla="val -60765"/>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BC8E464E-E504-47B0-9BD2-D6389C6AF6EE}"/>
                </a:ext>
              </a:extLst>
            </p:cNvPr>
            <p:cNvSpPr txBox="1"/>
            <p:nvPr/>
          </p:nvSpPr>
          <p:spPr>
            <a:xfrm>
              <a:off x="7792036" y="3678385"/>
              <a:ext cx="4740327" cy="1467658"/>
            </a:xfrm>
            <a:prstGeom prst="rect">
              <a:avLst/>
            </a:prstGeom>
            <a:noFill/>
            <a:ln>
              <a:noFill/>
            </a:ln>
          </p:spPr>
          <p:txBody>
            <a:bodyPr wrap="square" rtlCol="0">
              <a:spAutoFit/>
            </a:bodyPr>
            <a:lstStyle/>
            <a:p>
              <a:pPr algn="ctr">
                <a:lnSpc>
                  <a:spcPts val="4000"/>
                </a:lnSpc>
              </a:pPr>
              <a:r>
                <a:rPr lang="en-US" sz="3200" dirty="0">
                  <a:solidFill>
                    <a:srgbClr val="FF0000"/>
                  </a:solidFill>
                  <a:latin typeface="Comic Sans MS" panose="030F0702030302020204" pitchFamily="66" charset="0"/>
                </a:rPr>
                <a:t>The people would have been really pleased to hear this.</a:t>
              </a:r>
            </a:p>
          </p:txBody>
        </p:sp>
      </p:grpSp>
      <p:sp>
        <p:nvSpPr>
          <p:cNvPr id="20" name="Rectangle 19">
            <a:hlinkClick r:id="rId4" action="ppaction://hlinksldjump"/>
            <a:extLst>
              <a:ext uri="{FF2B5EF4-FFF2-40B4-BE49-F238E27FC236}">
                <a16:creationId xmlns:a16="http://schemas.microsoft.com/office/drawing/2014/main" id="{17977CE2-847E-4183-8B99-503FE3282C57}"/>
              </a:ext>
            </a:extLst>
          </p:cNvPr>
          <p:cNvSpPr/>
          <p:nvPr/>
        </p:nvSpPr>
        <p:spPr>
          <a:xfrm>
            <a:off x="-249569" y="-518887"/>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1661EE9A-CC14-40B5-A3CE-21A53F4C56F7}"/>
              </a:ext>
            </a:extLst>
          </p:cNvPr>
          <p:cNvGrpSpPr/>
          <p:nvPr/>
        </p:nvGrpSpPr>
        <p:grpSpPr>
          <a:xfrm>
            <a:off x="10619930" y="5775660"/>
            <a:ext cx="1341627" cy="954107"/>
            <a:chOff x="11481081" y="5833235"/>
            <a:chExt cx="1341627" cy="954107"/>
          </a:xfrm>
        </p:grpSpPr>
        <p:sp>
          <p:nvSpPr>
            <p:cNvPr id="26" name="Arrow: Pentagon 25">
              <a:extLst>
                <a:ext uri="{FF2B5EF4-FFF2-40B4-BE49-F238E27FC236}">
                  <a16:creationId xmlns:a16="http://schemas.microsoft.com/office/drawing/2014/main" id="{A7D4ACC2-E363-4468-A144-604E49BA1B49}"/>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3C2C0AA8-D4A9-48AD-8150-929A1F54C4DB}"/>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284568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750"/>
                                        <p:tgtEl>
                                          <p:spTgt spid="14"/>
                                        </p:tgtEl>
                                      </p:cBhvr>
                                    </p:animEffect>
                                  </p:childTnLst>
                                </p:cTn>
                              </p:par>
                            </p:childTnLst>
                          </p:cTn>
                        </p:par>
                        <p:par>
                          <p:cTn id="8" fill="hold">
                            <p:stCondLst>
                              <p:cond delay="2000"/>
                            </p:stCondLst>
                            <p:childTnLst>
                              <p:par>
                                <p:cTn id="9" presetID="22" presetClass="entr" presetSubtype="4"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750"/>
                                        <p:tgtEl>
                                          <p:spTgt spid="7"/>
                                        </p:tgtEl>
                                      </p:cBhvr>
                                    </p:animEffect>
                                  </p:childTnLst>
                                </p:cTn>
                              </p:par>
                            </p:childTnLst>
                          </p:cTn>
                        </p:par>
                        <p:par>
                          <p:cTn id="12" fill="hold">
                            <p:stCondLst>
                              <p:cond delay="5750"/>
                            </p:stCondLst>
                            <p:childTnLst>
                              <p:par>
                                <p:cTn id="13" presetID="22" presetClass="entr" presetSubtype="8" fill="hold" grpId="0" nodeType="afterEffect">
                                  <p:stCondLst>
                                    <p:cond delay="200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1750"/>
                                        <p:tgtEl>
                                          <p:spTgt spid="22"/>
                                        </p:tgtEl>
                                      </p:cBhvr>
                                    </p:animEffect>
                                  </p:childTnLst>
                                </p:cTn>
                              </p:par>
                            </p:childTnLst>
                          </p:cTn>
                        </p:par>
                        <p:par>
                          <p:cTn id="16" fill="hold">
                            <p:stCondLst>
                              <p:cond delay="9500"/>
                            </p:stCondLst>
                            <p:childTnLst>
                              <p:par>
                                <p:cTn id="17" presetID="22" presetClass="entr" presetSubtype="2" fill="hold" nodeType="afterEffect">
                                  <p:stCondLst>
                                    <p:cond delay="2000"/>
                                  </p:stCondLst>
                                  <p:childTnLst>
                                    <p:set>
                                      <p:cBhvr>
                                        <p:cTn id="18" dur="1" fill="hold">
                                          <p:stCondLst>
                                            <p:cond delay="0"/>
                                          </p:stCondLst>
                                        </p:cTn>
                                        <p:tgtEl>
                                          <p:spTgt spid="23"/>
                                        </p:tgtEl>
                                        <p:attrNameLst>
                                          <p:attrName>style.visibility</p:attrName>
                                        </p:attrNameLst>
                                      </p:cBhvr>
                                      <p:to>
                                        <p:strVal val="visible"/>
                                      </p:to>
                                    </p:set>
                                    <p:animEffect transition="in" filter="wipe(right)">
                                      <p:cBhvr>
                                        <p:cTn id="19" dur="1750"/>
                                        <p:tgtEl>
                                          <p:spTgt spid="23"/>
                                        </p:tgtEl>
                                      </p:cBhvr>
                                    </p:animEffect>
                                  </p:childTnLst>
                                </p:cTn>
                              </p:par>
                            </p:childTnLst>
                          </p:cTn>
                        </p:par>
                        <p:par>
                          <p:cTn id="20" fill="hold">
                            <p:stCondLst>
                              <p:cond delay="13250"/>
                            </p:stCondLst>
                            <p:childTnLst>
                              <p:par>
                                <p:cTn id="21" presetID="22" presetClass="entr" presetSubtype="8" fill="hold" nodeType="afterEffect">
                                  <p:stCondLst>
                                    <p:cond delay="150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1750"/>
                                        <p:tgtEl>
                                          <p:spTgt spid="17"/>
                                        </p:tgtEl>
                                      </p:cBhvr>
                                    </p:animEffect>
                                  </p:childTnLst>
                                </p:cTn>
                              </p:par>
                            </p:childTnLst>
                          </p:cTn>
                        </p:par>
                        <p:par>
                          <p:cTn id="24" fill="hold">
                            <p:stCondLst>
                              <p:cond delay="16500"/>
                            </p:stCondLst>
                            <p:childTnLst>
                              <p:par>
                                <p:cTn id="25" presetID="1" presetClass="entr" presetSubtype="0" fill="hold" nodeType="afterEffect">
                                  <p:stCondLst>
                                    <p:cond delay="100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100E0635-4780-4E7F-B493-96C59F6B0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10" name="TextBox 9">
            <a:extLst>
              <a:ext uri="{FF2B5EF4-FFF2-40B4-BE49-F238E27FC236}">
                <a16:creationId xmlns:a16="http://schemas.microsoft.com/office/drawing/2014/main" id="{372DE20F-A242-47E8-8117-18F9954FA14B}"/>
              </a:ext>
            </a:extLst>
          </p:cNvPr>
          <p:cNvSpPr txBox="1"/>
          <p:nvPr/>
        </p:nvSpPr>
        <p:spPr>
          <a:xfrm>
            <a:off x="268515" y="903514"/>
            <a:ext cx="11473541" cy="5421036"/>
          </a:xfrm>
          <a:prstGeom prst="rect">
            <a:avLst/>
          </a:prstGeom>
          <a:noFill/>
        </p:spPr>
        <p:txBody>
          <a:bodyPr wrap="square">
            <a:spAutoFit/>
          </a:bodyPr>
          <a:lstStyle/>
          <a:p>
            <a:pPr>
              <a:lnSpc>
                <a:spcPts val="3800"/>
              </a:lnSpc>
            </a:pPr>
            <a:r>
              <a:rPr lang="en-GB" sz="2800" dirty="0">
                <a:solidFill>
                  <a:srgbClr val="0000CC"/>
                </a:solidFill>
                <a:latin typeface="Comic Sans MS" panose="030F0702030302020204" pitchFamily="66" charset="0"/>
              </a:rPr>
              <a:t>They asked, “Isn’t this Joseph’s son?”</a:t>
            </a:r>
          </a:p>
          <a:p>
            <a:pPr>
              <a:lnSpc>
                <a:spcPts val="3800"/>
              </a:lnSpc>
            </a:pPr>
            <a:r>
              <a:rPr lang="en-GB" sz="2800" dirty="0">
                <a:solidFill>
                  <a:srgbClr val="0000CC"/>
                </a:solidFill>
                <a:latin typeface="Comic Sans MS" panose="030F0702030302020204" pitchFamily="66" charset="0"/>
              </a:rPr>
              <a:t>Jesus said to them, “I know that you will tell me the old saying: ‘Doctor, heal yourself.’ You want to say, ‘We heard about </a:t>
            </a:r>
          </a:p>
          <a:p>
            <a:pPr>
              <a:lnSpc>
                <a:spcPts val="3800"/>
              </a:lnSpc>
            </a:pPr>
            <a:r>
              <a:rPr lang="en-GB" sz="2800" dirty="0">
                <a:solidFill>
                  <a:srgbClr val="0000CC"/>
                </a:solidFill>
                <a:latin typeface="Comic Sans MS" panose="030F0702030302020204" pitchFamily="66" charset="0"/>
              </a:rPr>
              <a:t>the things you did in Capernaum. Do those things </a:t>
            </a:r>
          </a:p>
          <a:p>
            <a:pPr>
              <a:lnSpc>
                <a:spcPts val="3800"/>
              </a:lnSpc>
            </a:pPr>
            <a:r>
              <a:rPr lang="en-GB" sz="2800" dirty="0">
                <a:solidFill>
                  <a:srgbClr val="0000CC"/>
                </a:solidFill>
                <a:latin typeface="Comic Sans MS" panose="030F0702030302020204" pitchFamily="66" charset="0"/>
              </a:rPr>
              <a:t>here in your own town!’” </a:t>
            </a:r>
          </a:p>
          <a:p>
            <a:pPr>
              <a:lnSpc>
                <a:spcPts val="3800"/>
              </a:lnSpc>
            </a:pPr>
            <a:r>
              <a:rPr lang="en-GB" sz="2800" dirty="0">
                <a:latin typeface="Comic Sans MS" panose="030F0702030302020204" pitchFamily="66" charset="0"/>
              </a:rPr>
              <a:t>Then Jesus said, “I tell you the truth. A prophet is </a:t>
            </a:r>
          </a:p>
          <a:p>
            <a:pPr>
              <a:lnSpc>
                <a:spcPts val="3800"/>
              </a:lnSpc>
            </a:pPr>
            <a:r>
              <a:rPr lang="en-GB" sz="2800" dirty="0">
                <a:latin typeface="Comic Sans MS" panose="030F0702030302020204" pitchFamily="66" charset="0"/>
              </a:rPr>
              <a:t>not accepted in his own town. What I say is true. </a:t>
            </a:r>
          </a:p>
          <a:p>
            <a:pPr>
              <a:lnSpc>
                <a:spcPts val="3800"/>
              </a:lnSpc>
            </a:pPr>
            <a:r>
              <a:rPr lang="en-GB" sz="2800" dirty="0">
                <a:solidFill>
                  <a:srgbClr val="FF0000"/>
                </a:solidFill>
                <a:latin typeface="Comic Sans MS" panose="030F0702030302020204" pitchFamily="66" charset="0"/>
              </a:rPr>
              <a:t>During the time of Elijah it did not rain in Israel for three </a:t>
            </a:r>
          </a:p>
          <a:p>
            <a:pPr>
              <a:lnSpc>
                <a:spcPts val="3800"/>
              </a:lnSpc>
            </a:pPr>
            <a:r>
              <a:rPr lang="en-GB" sz="2800" dirty="0">
                <a:solidFill>
                  <a:srgbClr val="FF0000"/>
                </a:solidFill>
                <a:latin typeface="Comic Sans MS" panose="030F0702030302020204" pitchFamily="66" charset="0"/>
              </a:rPr>
              <a:t>and a half years. There was no food anywhere in the </a:t>
            </a:r>
          </a:p>
          <a:p>
            <a:pPr>
              <a:lnSpc>
                <a:spcPts val="3800"/>
              </a:lnSpc>
            </a:pPr>
            <a:r>
              <a:rPr lang="en-GB" sz="2800" dirty="0">
                <a:solidFill>
                  <a:srgbClr val="FF0000"/>
                </a:solidFill>
                <a:latin typeface="Comic Sans MS" panose="030F0702030302020204" pitchFamily="66" charset="0"/>
              </a:rPr>
              <a:t>whole country. And there were many widows in Israel </a:t>
            </a:r>
          </a:p>
          <a:p>
            <a:pPr>
              <a:lnSpc>
                <a:spcPts val="3800"/>
              </a:lnSpc>
            </a:pPr>
            <a:r>
              <a:rPr lang="en-GB" sz="2800" dirty="0">
                <a:solidFill>
                  <a:srgbClr val="FF0000"/>
                </a:solidFill>
                <a:latin typeface="Comic Sans MS" panose="030F0702030302020204" pitchFamily="66" charset="0"/>
              </a:rPr>
              <a:t>during that time. </a:t>
            </a:r>
            <a:endParaRPr lang="en-US" sz="2800" b="1" baseline="30000" dirty="0">
              <a:solidFill>
                <a:srgbClr val="FF0000"/>
              </a:solidFill>
              <a:latin typeface="Comic Sans MS" panose="030F0702030302020204" pitchFamily="66" charset="0"/>
            </a:endParaRPr>
          </a:p>
        </p:txBody>
      </p:sp>
      <p:sp>
        <p:nvSpPr>
          <p:cNvPr id="5" name="Rectangle 4">
            <a:extLst>
              <a:ext uri="{FF2B5EF4-FFF2-40B4-BE49-F238E27FC236}">
                <a16:creationId xmlns:a16="http://schemas.microsoft.com/office/drawing/2014/main" id="{9BD2C93E-58C9-4981-A6B1-3224755C8C9B}"/>
              </a:ext>
            </a:extLst>
          </p:cNvPr>
          <p:cNvSpPr/>
          <p:nvPr/>
        </p:nvSpPr>
        <p:spPr>
          <a:xfrm>
            <a:off x="2324100" y="318739"/>
            <a:ext cx="6415539" cy="584775"/>
          </a:xfrm>
          <a:prstGeom prst="rect">
            <a:avLst/>
          </a:prstGeom>
        </p:spPr>
        <p:txBody>
          <a:bodyPr wrap="none">
            <a:spAutoFit/>
          </a:bodyPr>
          <a:lstStyle/>
          <a:p>
            <a:r>
              <a:rPr lang="en-GB" sz="3200" b="1" dirty="0">
                <a:solidFill>
                  <a:srgbClr val="FF0000"/>
                </a:solidFill>
                <a:latin typeface="Comic Sans MS" panose="030F0702030302020204" pitchFamily="66" charset="0"/>
              </a:rPr>
              <a:t>Luke chapter </a:t>
            </a:r>
            <a:r>
              <a:rPr lang="en-GB" sz="3200" b="1" i="0" dirty="0">
                <a:solidFill>
                  <a:srgbClr val="FF0000"/>
                </a:solidFill>
                <a:effectLst/>
                <a:latin typeface="Comic Sans MS" panose="030F0702030302020204" pitchFamily="66" charset="0"/>
              </a:rPr>
              <a:t>4 </a:t>
            </a:r>
            <a:r>
              <a:rPr lang="en-GB" sz="3200" b="1" dirty="0">
                <a:solidFill>
                  <a:srgbClr val="FF0000"/>
                </a:solidFill>
                <a:latin typeface="Comic Sans MS" panose="030F0702030302020204" pitchFamily="66" charset="0"/>
              </a:rPr>
              <a:t>verses 23 - 25</a:t>
            </a:r>
          </a:p>
        </p:txBody>
      </p:sp>
      <p:sp>
        <p:nvSpPr>
          <p:cNvPr id="8" name="Rectangle 7">
            <a:hlinkClick r:id="rId3" action="ppaction://hlinksldjump"/>
            <a:extLst>
              <a:ext uri="{FF2B5EF4-FFF2-40B4-BE49-F238E27FC236}">
                <a16:creationId xmlns:a16="http://schemas.microsoft.com/office/drawing/2014/main" id="{B206AE50-9A72-4A00-9B78-D969F5B50E71}"/>
              </a:ext>
            </a:extLst>
          </p:cNvPr>
          <p:cNvSpPr/>
          <p:nvPr/>
        </p:nvSpPr>
        <p:spPr>
          <a:xfrm>
            <a:off x="-249569" y="-518887"/>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6FBD9327-5DE4-41EA-AE87-6C0010DA41BC}"/>
              </a:ext>
            </a:extLst>
          </p:cNvPr>
          <p:cNvGrpSpPr/>
          <p:nvPr/>
        </p:nvGrpSpPr>
        <p:grpSpPr>
          <a:xfrm>
            <a:off x="10619930" y="5775660"/>
            <a:ext cx="1341627" cy="954107"/>
            <a:chOff x="11481081" y="5833235"/>
            <a:chExt cx="1341627" cy="954107"/>
          </a:xfrm>
        </p:grpSpPr>
        <p:sp>
          <p:nvSpPr>
            <p:cNvPr id="12" name="Arrow: Pentagon 11">
              <a:extLst>
                <a:ext uri="{FF2B5EF4-FFF2-40B4-BE49-F238E27FC236}">
                  <a16:creationId xmlns:a16="http://schemas.microsoft.com/office/drawing/2014/main" id="{F73B349A-BAC9-423C-9286-C889E20D32BF}"/>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FA61AE9C-2760-4255-91F2-CBCC48C9665A}"/>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300099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500"/>
                                        <p:tgtEl>
                                          <p:spTgt spid="10"/>
                                        </p:tgtEl>
                                      </p:cBhvr>
                                    </p:animEffect>
                                  </p:childTnLst>
                                </p:cTn>
                              </p:par>
                            </p:childTnLst>
                          </p:cTn>
                        </p:par>
                        <p:par>
                          <p:cTn id="8" fill="hold">
                            <p:stCondLst>
                              <p:cond delay="1750"/>
                            </p:stCondLst>
                            <p:childTnLst>
                              <p:par>
                                <p:cTn id="9" presetID="1" presetClass="entr" presetSubtype="0" fill="hold" nodeType="afterEffect">
                                  <p:stCondLst>
                                    <p:cond delay="10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100E0635-4780-4E7F-B493-96C59F6B0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10" name="TextBox 9">
            <a:extLst>
              <a:ext uri="{FF2B5EF4-FFF2-40B4-BE49-F238E27FC236}">
                <a16:creationId xmlns:a16="http://schemas.microsoft.com/office/drawing/2014/main" id="{372DE20F-A242-47E8-8117-18F9954FA14B}"/>
              </a:ext>
            </a:extLst>
          </p:cNvPr>
          <p:cNvSpPr txBox="1"/>
          <p:nvPr/>
        </p:nvSpPr>
        <p:spPr>
          <a:xfrm>
            <a:off x="268515" y="903514"/>
            <a:ext cx="11473541" cy="5859104"/>
          </a:xfrm>
          <a:prstGeom prst="rect">
            <a:avLst/>
          </a:prstGeom>
          <a:noFill/>
        </p:spPr>
        <p:txBody>
          <a:bodyPr wrap="square">
            <a:spAutoFit/>
          </a:bodyPr>
          <a:lstStyle/>
          <a:p>
            <a:pPr>
              <a:lnSpc>
                <a:spcPts val="3800"/>
              </a:lnSpc>
            </a:pPr>
            <a:r>
              <a:rPr lang="en-GB" sz="2800" dirty="0">
                <a:solidFill>
                  <a:srgbClr val="FF0000"/>
                </a:solidFill>
                <a:latin typeface="Comic Sans MS" panose="030F0702030302020204" pitchFamily="66" charset="0"/>
              </a:rPr>
              <a:t>But Elijah was sent to none of those widows. He was sent only to a widow in Zarephath, a town in Sidon. And there were many with a harmful skin disease living in Israel during the time of </a:t>
            </a:r>
          </a:p>
          <a:p>
            <a:pPr>
              <a:lnSpc>
                <a:spcPts val="3800"/>
              </a:lnSpc>
            </a:pPr>
            <a:r>
              <a:rPr lang="en-GB" sz="2800" dirty="0">
                <a:solidFill>
                  <a:srgbClr val="FF0000"/>
                </a:solidFill>
                <a:latin typeface="Comic Sans MS" panose="030F0702030302020204" pitchFamily="66" charset="0"/>
              </a:rPr>
              <a:t>the prophet Elisha. </a:t>
            </a:r>
            <a:r>
              <a:rPr lang="en-GB" sz="2800" dirty="0">
                <a:latin typeface="Comic Sans MS" panose="030F0702030302020204" pitchFamily="66" charset="0"/>
              </a:rPr>
              <a:t>But none of them were healed </a:t>
            </a:r>
          </a:p>
          <a:p>
            <a:pPr>
              <a:lnSpc>
                <a:spcPts val="3800"/>
              </a:lnSpc>
            </a:pPr>
            <a:r>
              <a:rPr lang="en-GB" sz="2800" dirty="0">
                <a:latin typeface="Comic Sans MS" panose="030F0702030302020204" pitchFamily="66" charset="0"/>
              </a:rPr>
              <a:t>except Naaman, who was from the country of </a:t>
            </a:r>
          </a:p>
          <a:p>
            <a:pPr>
              <a:lnSpc>
                <a:spcPts val="3800"/>
              </a:lnSpc>
            </a:pPr>
            <a:r>
              <a:rPr lang="en-GB" sz="2800" dirty="0">
                <a:latin typeface="Comic Sans MS" panose="030F0702030302020204" pitchFamily="66" charset="0"/>
              </a:rPr>
              <a:t>Syria.”</a:t>
            </a:r>
          </a:p>
          <a:p>
            <a:pPr>
              <a:lnSpc>
                <a:spcPts val="3800"/>
              </a:lnSpc>
            </a:pPr>
            <a:r>
              <a:rPr lang="en-GB" sz="2800" dirty="0">
                <a:latin typeface="Comic Sans MS" panose="030F0702030302020204" pitchFamily="66" charset="0"/>
              </a:rPr>
              <a:t>When all the people in the synagogue heard these things, </a:t>
            </a:r>
          </a:p>
          <a:p>
            <a:pPr>
              <a:lnSpc>
                <a:spcPts val="3800"/>
              </a:lnSpc>
            </a:pPr>
            <a:r>
              <a:rPr lang="en-GB" sz="2800" dirty="0">
                <a:latin typeface="Comic Sans MS" panose="030F0702030302020204" pitchFamily="66" charset="0"/>
              </a:rPr>
              <a:t>they became very angry. </a:t>
            </a:r>
            <a:r>
              <a:rPr lang="en-GB" sz="2800" dirty="0">
                <a:solidFill>
                  <a:srgbClr val="0000CC"/>
                </a:solidFill>
                <a:latin typeface="Comic Sans MS" panose="030F0702030302020204" pitchFamily="66" charset="0"/>
              </a:rPr>
              <a:t>They got up and forced Jesus </a:t>
            </a:r>
          </a:p>
          <a:p>
            <a:pPr>
              <a:lnSpc>
                <a:spcPts val="3800"/>
              </a:lnSpc>
            </a:pPr>
            <a:r>
              <a:rPr lang="en-GB" sz="2800" dirty="0">
                <a:solidFill>
                  <a:srgbClr val="0000CC"/>
                </a:solidFill>
                <a:latin typeface="Comic Sans MS" panose="030F0702030302020204" pitchFamily="66" charset="0"/>
              </a:rPr>
              <a:t>out of town. The town was built on a hill. They took Jesus </a:t>
            </a:r>
          </a:p>
          <a:p>
            <a:pPr>
              <a:lnSpc>
                <a:spcPts val="3800"/>
              </a:lnSpc>
            </a:pPr>
            <a:r>
              <a:rPr lang="en-GB" sz="2800" dirty="0">
                <a:solidFill>
                  <a:srgbClr val="0000CC"/>
                </a:solidFill>
                <a:latin typeface="Comic Sans MS" panose="030F0702030302020204" pitchFamily="66" charset="0"/>
              </a:rPr>
              <a:t>to the edge of the hill and wanted to throw him off. </a:t>
            </a:r>
            <a:endParaRPr lang="en-GB" sz="2800" b="1" baseline="30000" dirty="0">
              <a:solidFill>
                <a:srgbClr val="0000CC"/>
              </a:solidFill>
              <a:latin typeface="Comic Sans MS" panose="030F0702030302020204" pitchFamily="66" charset="0"/>
            </a:endParaRPr>
          </a:p>
          <a:p>
            <a:pPr>
              <a:lnSpc>
                <a:spcPts val="3800"/>
              </a:lnSpc>
            </a:pPr>
            <a:r>
              <a:rPr lang="en-GB" sz="2800" dirty="0">
                <a:solidFill>
                  <a:srgbClr val="0000CC"/>
                </a:solidFill>
                <a:latin typeface="Comic Sans MS" panose="030F0702030302020204" pitchFamily="66" charset="0"/>
              </a:rPr>
              <a:t>But Jesus walked through the crowd and went on his way.</a:t>
            </a:r>
          </a:p>
          <a:p>
            <a:pPr>
              <a:lnSpc>
                <a:spcPts val="3600"/>
              </a:lnSpc>
            </a:pPr>
            <a:endParaRPr lang="en-US" sz="2800" b="1" baseline="30000" dirty="0">
              <a:latin typeface="Comic Sans MS" panose="030F0702030302020204" pitchFamily="66" charset="0"/>
            </a:endParaRPr>
          </a:p>
        </p:txBody>
      </p:sp>
      <p:sp>
        <p:nvSpPr>
          <p:cNvPr id="5" name="Rectangle 4">
            <a:extLst>
              <a:ext uri="{FF2B5EF4-FFF2-40B4-BE49-F238E27FC236}">
                <a16:creationId xmlns:a16="http://schemas.microsoft.com/office/drawing/2014/main" id="{9BD2C93E-58C9-4981-A6B1-3224755C8C9B}"/>
              </a:ext>
            </a:extLst>
          </p:cNvPr>
          <p:cNvSpPr/>
          <p:nvPr/>
        </p:nvSpPr>
        <p:spPr>
          <a:xfrm>
            <a:off x="2324100" y="318739"/>
            <a:ext cx="6415539" cy="584775"/>
          </a:xfrm>
          <a:prstGeom prst="rect">
            <a:avLst/>
          </a:prstGeom>
        </p:spPr>
        <p:txBody>
          <a:bodyPr wrap="none">
            <a:spAutoFit/>
          </a:bodyPr>
          <a:lstStyle/>
          <a:p>
            <a:r>
              <a:rPr lang="en-GB" sz="3200" b="1" dirty="0">
                <a:solidFill>
                  <a:srgbClr val="FF0000"/>
                </a:solidFill>
                <a:latin typeface="Comic Sans MS" panose="030F0702030302020204" pitchFamily="66" charset="0"/>
              </a:rPr>
              <a:t>Luke chapter </a:t>
            </a:r>
            <a:r>
              <a:rPr lang="en-GB" sz="3200" b="1" i="0" dirty="0">
                <a:solidFill>
                  <a:srgbClr val="FF0000"/>
                </a:solidFill>
                <a:effectLst/>
                <a:latin typeface="Comic Sans MS" panose="030F0702030302020204" pitchFamily="66" charset="0"/>
              </a:rPr>
              <a:t>4 </a:t>
            </a:r>
            <a:r>
              <a:rPr lang="en-GB" sz="3200" b="1" dirty="0">
                <a:solidFill>
                  <a:srgbClr val="FF0000"/>
                </a:solidFill>
                <a:latin typeface="Comic Sans MS" panose="030F0702030302020204" pitchFamily="66" charset="0"/>
              </a:rPr>
              <a:t>verses 26 - 30</a:t>
            </a:r>
          </a:p>
        </p:txBody>
      </p:sp>
      <p:sp>
        <p:nvSpPr>
          <p:cNvPr id="8" name="Rectangle 7">
            <a:hlinkClick r:id="rId3" action="ppaction://hlinksldjump"/>
            <a:extLst>
              <a:ext uri="{FF2B5EF4-FFF2-40B4-BE49-F238E27FC236}">
                <a16:creationId xmlns:a16="http://schemas.microsoft.com/office/drawing/2014/main" id="{775F3E6D-21A4-4AD4-9A7D-FF8851E9B90F}"/>
              </a:ext>
            </a:extLst>
          </p:cNvPr>
          <p:cNvSpPr/>
          <p:nvPr/>
        </p:nvSpPr>
        <p:spPr>
          <a:xfrm>
            <a:off x="-249569" y="-518887"/>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00522193-19C7-43A3-8FFA-466E8A4EF4D3}"/>
              </a:ext>
            </a:extLst>
          </p:cNvPr>
          <p:cNvGrpSpPr/>
          <p:nvPr/>
        </p:nvGrpSpPr>
        <p:grpSpPr>
          <a:xfrm>
            <a:off x="10619930" y="5775660"/>
            <a:ext cx="1341627" cy="954107"/>
            <a:chOff x="11481081" y="5833235"/>
            <a:chExt cx="1341627" cy="954107"/>
          </a:xfrm>
        </p:grpSpPr>
        <p:sp>
          <p:nvSpPr>
            <p:cNvPr id="12" name="Arrow: Pentagon 11">
              <a:extLst>
                <a:ext uri="{FF2B5EF4-FFF2-40B4-BE49-F238E27FC236}">
                  <a16:creationId xmlns:a16="http://schemas.microsoft.com/office/drawing/2014/main" id="{BC22A43D-E9D9-4B47-9CEA-26EF39F9DE7E}"/>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852C20E0-372D-4064-B5B7-7BD4D317C9FE}"/>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238812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500"/>
                                        <p:tgtEl>
                                          <p:spTgt spid="10"/>
                                        </p:tgtEl>
                                      </p:cBhvr>
                                    </p:animEffect>
                                  </p:childTnLst>
                                </p:cTn>
                              </p:par>
                            </p:childTnLst>
                          </p:cTn>
                        </p:par>
                        <p:par>
                          <p:cTn id="8" fill="hold">
                            <p:stCondLst>
                              <p:cond delay="1750"/>
                            </p:stCondLst>
                            <p:childTnLst>
                              <p:par>
                                <p:cTn id="9" presetID="1" presetClass="entr" presetSubtype="0" fill="hold" nodeType="afterEffect">
                                  <p:stCondLst>
                                    <p:cond delay="10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EC0517-EEF1-4999-A317-61952FE02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284" y="2712134"/>
            <a:ext cx="1921428" cy="3532176"/>
          </a:xfrm>
          <a:prstGeom prst="rect">
            <a:avLst/>
          </a:prstGeom>
        </p:spPr>
      </p:pic>
      <p:grpSp>
        <p:nvGrpSpPr>
          <p:cNvPr id="7" name="Group 6">
            <a:extLst>
              <a:ext uri="{FF2B5EF4-FFF2-40B4-BE49-F238E27FC236}">
                <a16:creationId xmlns:a16="http://schemas.microsoft.com/office/drawing/2014/main" id="{6C8BF97D-006C-4A99-9E43-51BB56E74195}"/>
              </a:ext>
            </a:extLst>
          </p:cNvPr>
          <p:cNvGrpSpPr/>
          <p:nvPr/>
        </p:nvGrpSpPr>
        <p:grpSpPr>
          <a:xfrm>
            <a:off x="149581" y="129796"/>
            <a:ext cx="6192779" cy="2313953"/>
            <a:chOff x="7603018" y="3685804"/>
            <a:chExt cx="4110927" cy="1694399"/>
          </a:xfrm>
        </p:grpSpPr>
        <p:sp>
          <p:nvSpPr>
            <p:cNvPr id="8" name="Speech Bubble: Rectangle with Corners Rounded 7">
              <a:extLst>
                <a:ext uri="{FF2B5EF4-FFF2-40B4-BE49-F238E27FC236}">
                  <a16:creationId xmlns:a16="http://schemas.microsoft.com/office/drawing/2014/main" id="{EDE3D6C8-0B9D-4D56-96C6-AA2200E7F32E}"/>
                </a:ext>
              </a:extLst>
            </p:cNvPr>
            <p:cNvSpPr/>
            <p:nvPr/>
          </p:nvSpPr>
          <p:spPr>
            <a:xfrm>
              <a:off x="7603018" y="3685804"/>
              <a:ext cx="4110927" cy="1694399"/>
            </a:xfrm>
            <a:prstGeom prst="wedgeRoundRectCallout">
              <a:avLst>
                <a:gd name="adj1" fmla="val -25568"/>
                <a:gd name="adj2" fmla="val 96133"/>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FB3D7C8E-24C9-418C-A055-1748FED99F82}"/>
                </a:ext>
              </a:extLst>
            </p:cNvPr>
            <p:cNvSpPr txBox="1"/>
            <p:nvPr/>
          </p:nvSpPr>
          <p:spPr>
            <a:xfrm>
              <a:off x="7603019" y="3748300"/>
              <a:ext cx="4067800" cy="70736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What the people were really saying was:</a:t>
              </a:r>
            </a:p>
          </p:txBody>
        </p:sp>
      </p:grpSp>
      <p:grpSp>
        <p:nvGrpSpPr>
          <p:cNvPr id="17" name="Group 16">
            <a:extLst>
              <a:ext uri="{FF2B5EF4-FFF2-40B4-BE49-F238E27FC236}">
                <a16:creationId xmlns:a16="http://schemas.microsoft.com/office/drawing/2014/main" id="{0358DDBD-3ADF-4302-BE5A-829D9A0BB0AA}"/>
              </a:ext>
            </a:extLst>
          </p:cNvPr>
          <p:cNvGrpSpPr/>
          <p:nvPr/>
        </p:nvGrpSpPr>
        <p:grpSpPr>
          <a:xfrm>
            <a:off x="2802158" y="3696782"/>
            <a:ext cx="6192779" cy="1187741"/>
            <a:chOff x="7508575" y="3599630"/>
            <a:chExt cx="4110927" cy="1720299"/>
          </a:xfrm>
        </p:grpSpPr>
        <p:sp>
          <p:nvSpPr>
            <p:cNvPr id="18" name="Speech Bubble: Rectangle with Corners Rounded 17">
              <a:extLst>
                <a:ext uri="{FF2B5EF4-FFF2-40B4-BE49-F238E27FC236}">
                  <a16:creationId xmlns:a16="http://schemas.microsoft.com/office/drawing/2014/main" id="{6B44B57B-38B8-468A-A383-CBC39173CA71}"/>
                </a:ext>
              </a:extLst>
            </p:cNvPr>
            <p:cNvSpPr/>
            <p:nvPr/>
          </p:nvSpPr>
          <p:spPr>
            <a:xfrm>
              <a:off x="7508575" y="3599630"/>
              <a:ext cx="4110927" cy="1694399"/>
            </a:xfrm>
            <a:prstGeom prst="wedgeRoundRectCallout">
              <a:avLst>
                <a:gd name="adj1" fmla="val -68451"/>
                <a:gd name="adj2" fmla="val -67945"/>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7820EBBD-D4A4-4F59-955C-1207C5450755}"/>
                </a:ext>
              </a:extLst>
            </p:cNvPr>
            <p:cNvSpPr txBox="1"/>
            <p:nvPr/>
          </p:nvSpPr>
          <p:spPr>
            <a:xfrm>
              <a:off x="7551702" y="3736770"/>
              <a:ext cx="4067800" cy="1583159"/>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They still believed the Messiah would be a soldier king.</a:t>
              </a:r>
            </a:p>
          </p:txBody>
        </p:sp>
      </p:grpSp>
      <p:pic>
        <p:nvPicPr>
          <p:cNvPr id="11" name="Picture 10" descr="A picture containing clipart, vector graphics&#10;&#10;Description automatically generated">
            <a:extLst>
              <a:ext uri="{FF2B5EF4-FFF2-40B4-BE49-F238E27FC236}">
                <a16:creationId xmlns:a16="http://schemas.microsoft.com/office/drawing/2014/main" id="{FA1939E7-A18C-4319-BB62-07B2B11BC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2790" y="2782203"/>
            <a:ext cx="1995734" cy="3670985"/>
          </a:xfrm>
          <a:prstGeom prst="rect">
            <a:avLst/>
          </a:prstGeom>
        </p:spPr>
      </p:pic>
      <p:grpSp>
        <p:nvGrpSpPr>
          <p:cNvPr id="14" name="Group 13">
            <a:extLst>
              <a:ext uri="{FF2B5EF4-FFF2-40B4-BE49-F238E27FC236}">
                <a16:creationId xmlns:a16="http://schemas.microsoft.com/office/drawing/2014/main" id="{6428F0DA-1214-46EF-BC59-AF6B0A45341B}"/>
              </a:ext>
            </a:extLst>
          </p:cNvPr>
          <p:cNvGrpSpPr/>
          <p:nvPr/>
        </p:nvGrpSpPr>
        <p:grpSpPr>
          <a:xfrm>
            <a:off x="6431797" y="86328"/>
            <a:ext cx="5282148" cy="2154892"/>
            <a:chOff x="7701657" y="3605994"/>
            <a:chExt cx="4921086" cy="1694399"/>
          </a:xfrm>
        </p:grpSpPr>
        <p:sp>
          <p:nvSpPr>
            <p:cNvPr id="15" name="Speech Bubble: Rectangle with Corners Rounded 14">
              <a:extLst>
                <a:ext uri="{FF2B5EF4-FFF2-40B4-BE49-F238E27FC236}">
                  <a16:creationId xmlns:a16="http://schemas.microsoft.com/office/drawing/2014/main" id="{36B1B05D-CF85-47FD-86A1-165E17E73E26}"/>
                </a:ext>
              </a:extLst>
            </p:cNvPr>
            <p:cNvSpPr/>
            <p:nvPr/>
          </p:nvSpPr>
          <p:spPr>
            <a:xfrm>
              <a:off x="7701657" y="3605994"/>
              <a:ext cx="4921086" cy="1694399"/>
            </a:xfrm>
            <a:prstGeom prst="wedgeRoundRectCallout">
              <a:avLst>
                <a:gd name="adj1" fmla="val 12073"/>
                <a:gd name="adj2" fmla="val 114001"/>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205CD3BC-8593-42B8-810D-AB007A6A3005}"/>
                </a:ext>
              </a:extLst>
            </p:cNvPr>
            <p:cNvSpPr txBox="1"/>
            <p:nvPr/>
          </p:nvSpPr>
          <p:spPr>
            <a:xfrm>
              <a:off x="7792036" y="3678385"/>
              <a:ext cx="4830707" cy="859474"/>
            </a:xfrm>
            <a:prstGeom prst="rect">
              <a:avLst/>
            </a:prstGeom>
            <a:noFill/>
            <a:ln>
              <a:noFill/>
            </a:ln>
          </p:spPr>
          <p:txBody>
            <a:bodyPr wrap="square" rtlCol="0">
              <a:spAutoFit/>
            </a:bodyPr>
            <a:lstStyle/>
            <a:p>
              <a:pPr algn="ctr">
                <a:lnSpc>
                  <a:spcPts val="4000"/>
                </a:lnSpc>
              </a:pPr>
              <a:r>
                <a:rPr lang="en-US" sz="3200" dirty="0">
                  <a:solidFill>
                    <a:srgbClr val="FF0000"/>
                  </a:solidFill>
                  <a:latin typeface="Comic Sans MS" panose="030F0702030302020204" pitchFamily="66" charset="0"/>
                </a:rPr>
                <a:t>The people knew that Jesus was from Nazareth. </a:t>
              </a:r>
            </a:p>
          </p:txBody>
        </p:sp>
      </p:grpSp>
      <p:sp>
        <p:nvSpPr>
          <p:cNvPr id="22" name="TextBox 21">
            <a:extLst>
              <a:ext uri="{FF2B5EF4-FFF2-40B4-BE49-F238E27FC236}">
                <a16:creationId xmlns:a16="http://schemas.microsoft.com/office/drawing/2014/main" id="{49187B35-0DD8-4F09-95FE-FCACB7A9DC47}"/>
              </a:ext>
            </a:extLst>
          </p:cNvPr>
          <p:cNvSpPr txBox="1"/>
          <p:nvPr/>
        </p:nvSpPr>
        <p:spPr>
          <a:xfrm>
            <a:off x="323320" y="1228801"/>
            <a:ext cx="5575227" cy="1093056"/>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“This can’t be the Messiah, he’s Joseph’s son.”</a:t>
            </a:r>
          </a:p>
        </p:txBody>
      </p:sp>
      <p:sp>
        <p:nvSpPr>
          <p:cNvPr id="20" name="TextBox 19">
            <a:extLst>
              <a:ext uri="{FF2B5EF4-FFF2-40B4-BE49-F238E27FC236}">
                <a16:creationId xmlns:a16="http://schemas.microsoft.com/office/drawing/2014/main" id="{970E6D55-5CDC-422E-8478-A0B1CC38D36B}"/>
              </a:ext>
            </a:extLst>
          </p:cNvPr>
          <p:cNvSpPr txBox="1"/>
          <p:nvPr/>
        </p:nvSpPr>
        <p:spPr>
          <a:xfrm>
            <a:off x="6804690" y="1182159"/>
            <a:ext cx="4536362" cy="1077218"/>
          </a:xfrm>
          <a:prstGeom prst="rect">
            <a:avLst/>
          </a:prstGeom>
          <a:noFill/>
        </p:spPr>
        <p:txBody>
          <a:bodyPr wrap="square">
            <a:spAutoFit/>
          </a:bodyPr>
          <a:lstStyle/>
          <a:p>
            <a:pPr algn="ctr"/>
            <a:r>
              <a:rPr lang="en-US" sz="3200" dirty="0">
                <a:solidFill>
                  <a:srgbClr val="FF0000"/>
                </a:solidFill>
                <a:latin typeface="Comic Sans MS" panose="030F0702030302020204" pitchFamily="66" charset="0"/>
              </a:rPr>
              <a:t>Why did they ask if he was Joseph’s son? </a:t>
            </a:r>
            <a:endParaRPr lang="en-GB" sz="3200" dirty="0"/>
          </a:p>
        </p:txBody>
      </p:sp>
      <p:grpSp>
        <p:nvGrpSpPr>
          <p:cNvPr id="21" name="Group 20">
            <a:extLst>
              <a:ext uri="{FF2B5EF4-FFF2-40B4-BE49-F238E27FC236}">
                <a16:creationId xmlns:a16="http://schemas.microsoft.com/office/drawing/2014/main" id="{1E86415B-2762-4F6B-8AAD-15E5E080CEA4}"/>
              </a:ext>
            </a:extLst>
          </p:cNvPr>
          <p:cNvGrpSpPr/>
          <p:nvPr/>
        </p:nvGrpSpPr>
        <p:grpSpPr>
          <a:xfrm>
            <a:off x="2316330" y="4914286"/>
            <a:ext cx="6913934" cy="1684066"/>
            <a:chOff x="7701657" y="3605994"/>
            <a:chExt cx="4921086" cy="1694399"/>
          </a:xfrm>
        </p:grpSpPr>
        <p:sp>
          <p:nvSpPr>
            <p:cNvPr id="26" name="Speech Bubble: Rectangle with Corners Rounded 25">
              <a:extLst>
                <a:ext uri="{FF2B5EF4-FFF2-40B4-BE49-F238E27FC236}">
                  <a16:creationId xmlns:a16="http://schemas.microsoft.com/office/drawing/2014/main" id="{B766815F-9A26-4D03-A037-D915C131F314}"/>
                </a:ext>
              </a:extLst>
            </p:cNvPr>
            <p:cNvSpPr/>
            <p:nvPr/>
          </p:nvSpPr>
          <p:spPr>
            <a:xfrm>
              <a:off x="7701657" y="3605994"/>
              <a:ext cx="4921086" cy="1694399"/>
            </a:xfrm>
            <a:prstGeom prst="wedgeRoundRectCallout">
              <a:avLst>
                <a:gd name="adj1" fmla="val 56786"/>
                <a:gd name="adj2" fmla="val -125606"/>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703B0531-49AC-4FCC-8085-9016E2F73C30}"/>
                </a:ext>
              </a:extLst>
            </p:cNvPr>
            <p:cNvSpPr txBox="1"/>
            <p:nvPr/>
          </p:nvSpPr>
          <p:spPr>
            <a:xfrm>
              <a:off x="7704228" y="3700495"/>
              <a:ext cx="4830707" cy="859474"/>
            </a:xfrm>
            <a:prstGeom prst="rect">
              <a:avLst/>
            </a:prstGeom>
            <a:noFill/>
            <a:ln>
              <a:noFill/>
            </a:ln>
          </p:spPr>
          <p:txBody>
            <a:bodyPr wrap="square" rtlCol="0">
              <a:spAutoFit/>
            </a:bodyPr>
            <a:lstStyle/>
            <a:p>
              <a:pPr algn="ctr">
                <a:lnSpc>
                  <a:spcPts val="4000"/>
                </a:lnSpc>
              </a:pPr>
              <a:r>
                <a:rPr lang="en-US" sz="3200" dirty="0">
                  <a:solidFill>
                    <a:srgbClr val="FF0000"/>
                  </a:solidFill>
                  <a:latin typeface="Comic Sans MS" panose="030F0702030302020204" pitchFamily="66" charset="0"/>
                </a:rPr>
                <a:t>But the prophecy doesn’t say that. </a:t>
              </a:r>
            </a:p>
          </p:txBody>
        </p:sp>
      </p:grpSp>
      <p:sp>
        <p:nvSpPr>
          <p:cNvPr id="28" name="TextBox 27">
            <a:extLst>
              <a:ext uri="{FF2B5EF4-FFF2-40B4-BE49-F238E27FC236}">
                <a16:creationId xmlns:a16="http://schemas.microsoft.com/office/drawing/2014/main" id="{6CC8B8E9-4BC0-4EA1-991A-8CCAD420ABEF}"/>
              </a:ext>
            </a:extLst>
          </p:cNvPr>
          <p:cNvSpPr txBox="1"/>
          <p:nvPr/>
        </p:nvSpPr>
        <p:spPr>
          <a:xfrm>
            <a:off x="2364038" y="5521134"/>
            <a:ext cx="6630899" cy="1077218"/>
          </a:xfrm>
          <a:prstGeom prst="rect">
            <a:avLst/>
          </a:prstGeom>
          <a:noFill/>
        </p:spPr>
        <p:txBody>
          <a:bodyPr wrap="square">
            <a:spAutoFit/>
          </a:bodyPr>
          <a:lstStyle/>
          <a:p>
            <a:pPr algn="ctr"/>
            <a:r>
              <a:rPr lang="en-US" sz="3200" dirty="0">
                <a:solidFill>
                  <a:srgbClr val="FF0000"/>
                </a:solidFill>
                <a:latin typeface="Comic Sans MS" panose="030F0702030302020204" pitchFamily="66" charset="0"/>
              </a:rPr>
              <a:t>It describes some of the miracles Jesus did. </a:t>
            </a:r>
            <a:endParaRPr lang="en-GB" sz="3200" dirty="0"/>
          </a:p>
        </p:txBody>
      </p:sp>
      <p:sp>
        <p:nvSpPr>
          <p:cNvPr id="23" name="Rectangle 22">
            <a:hlinkClick r:id="rId4" action="ppaction://hlinksldjump"/>
            <a:extLst>
              <a:ext uri="{FF2B5EF4-FFF2-40B4-BE49-F238E27FC236}">
                <a16:creationId xmlns:a16="http://schemas.microsoft.com/office/drawing/2014/main" id="{879C1922-B80E-44A5-82B5-925DB55876FC}"/>
              </a:ext>
            </a:extLst>
          </p:cNvPr>
          <p:cNvSpPr/>
          <p:nvPr/>
        </p:nvSpPr>
        <p:spPr>
          <a:xfrm>
            <a:off x="-249569" y="-518887"/>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CF4957C2-DF4A-42C2-A3C9-BAC70877E2EA}"/>
              </a:ext>
            </a:extLst>
          </p:cNvPr>
          <p:cNvGrpSpPr/>
          <p:nvPr/>
        </p:nvGrpSpPr>
        <p:grpSpPr>
          <a:xfrm>
            <a:off x="10619930" y="5775660"/>
            <a:ext cx="1341627" cy="954107"/>
            <a:chOff x="11481081" y="5833235"/>
            <a:chExt cx="1341627" cy="954107"/>
          </a:xfrm>
        </p:grpSpPr>
        <p:sp>
          <p:nvSpPr>
            <p:cNvPr id="25" name="Arrow: Pentagon 24">
              <a:extLst>
                <a:ext uri="{FF2B5EF4-FFF2-40B4-BE49-F238E27FC236}">
                  <a16:creationId xmlns:a16="http://schemas.microsoft.com/office/drawing/2014/main" id="{E7D8AB6A-7EBD-448E-A5E3-0DBEFAE7D702}"/>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201F0F14-5A49-4A41-8599-B2719D25E6A2}"/>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395891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750"/>
                                        <p:tgtEl>
                                          <p:spTgt spid="14"/>
                                        </p:tgtEl>
                                      </p:cBhvr>
                                    </p:animEffect>
                                  </p:childTnLst>
                                </p:cTn>
                              </p:par>
                            </p:childTnLst>
                          </p:cTn>
                        </p:par>
                        <p:par>
                          <p:cTn id="8" fill="hold">
                            <p:stCondLst>
                              <p:cond delay="2000"/>
                            </p:stCondLst>
                            <p:childTnLst>
                              <p:par>
                                <p:cTn id="9" presetID="22" presetClass="entr" presetSubtype="4" fill="hold" grpId="0" nodeType="afterEffect">
                                  <p:stCondLst>
                                    <p:cond delay="200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1750"/>
                                        <p:tgtEl>
                                          <p:spTgt spid="20"/>
                                        </p:tgtEl>
                                      </p:cBhvr>
                                    </p:animEffect>
                                  </p:childTnLst>
                                </p:cTn>
                              </p:par>
                            </p:childTnLst>
                          </p:cTn>
                        </p:par>
                        <p:par>
                          <p:cTn id="12" fill="hold">
                            <p:stCondLst>
                              <p:cond delay="5750"/>
                            </p:stCondLst>
                            <p:childTnLst>
                              <p:par>
                                <p:cTn id="13" presetID="22" presetClass="entr" presetSubtype="4" fill="hold" nodeType="afterEffect">
                                  <p:stCondLst>
                                    <p:cond delay="200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1750"/>
                                        <p:tgtEl>
                                          <p:spTgt spid="7"/>
                                        </p:tgtEl>
                                      </p:cBhvr>
                                    </p:animEffect>
                                  </p:childTnLst>
                                </p:cTn>
                              </p:par>
                            </p:childTnLst>
                          </p:cTn>
                        </p:par>
                        <p:par>
                          <p:cTn id="16" fill="hold">
                            <p:stCondLst>
                              <p:cond delay="9500"/>
                            </p:stCondLst>
                            <p:childTnLst>
                              <p:par>
                                <p:cTn id="17" presetID="22" presetClass="entr" presetSubtype="8" fill="hold" grpId="0" nodeType="afterEffect">
                                  <p:stCondLst>
                                    <p:cond delay="150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1750"/>
                                        <p:tgtEl>
                                          <p:spTgt spid="22"/>
                                        </p:tgtEl>
                                      </p:cBhvr>
                                    </p:animEffect>
                                  </p:childTnLst>
                                </p:cTn>
                              </p:par>
                            </p:childTnLst>
                          </p:cTn>
                        </p:par>
                        <p:par>
                          <p:cTn id="20" fill="hold">
                            <p:stCondLst>
                              <p:cond delay="12750"/>
                            </p:stCondLst>
                            <p:childTnLst>
                              <p:par>
                                <p:cTn id="21" presetID="22" presetClass="entr" presetSubtype="8" fill="hold" nodeType="afterEffect">
                                  <p:stCondLst>
                                    <p:cond delay="200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1750"/>
                                        <p:tgtEl>
                                          <p:spTgt spid="17"/>
                                        </p:tgtEl>
                                      </p:cBhvr>
                                    </p:animEffect>
                                  </p:childTnLst>
                                </p:cTn>
                              </p:par>
                            </p:childTnLst>
                          </p:cTn>
                        </p:par>
                        <p:par>
                          <p:cTn id="24" fill="hold">
                            <p:stCondLst>
                              <p:cond delay="16500"/>
                            </p:stCondLst>
                            <p:childTnLst>
                              <p:par>
                                <p:cTn id="25" presetID="22" presetClass="entr" presetSubtype="2" fill="hold" nodeType="afterEffect">
                                  <p:stCondLst>
                                    <p:cond delay="200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1750"/>
                                        <p:tgtEl>
                                          <p:spTgt spid="21"/>
                                        </p:tgtEl>
                                      </p:cBhvr>
                                    </p:animEffect>
                                  </p:childTnLst>
                                </p:cTn>
                              </p:par>
                            </p:childTnLst>
                          </p:cTn>
                        </p:par>
                        <p:par>
                          <p:cTn id="28" fill="hold">
                            <p:stCondLst>
                              <p:cond delay="20250"/>
                            </p:stCondLst>
                            <p:childTnLst>
                              <p:par>
                                <p:cTn id="29" presetID="22" presetClass="entr" presetSubtype="2" fill="hold" grpId="0" nodeType="afterEffect">
                                  <p:stCondLst>
                                    <p:cond delay="2000"/>
                                  </p:stCondLst>
                                  <p:childTnLst>
                                    <p:set>
                                      <p:cBhvr>
                                        <p:cTn id="30" dur="1" fill="hold">
                                          <p:stCondLst>
                                            <p:cond delay="0"/>
                                          </p:stCondLst>
                                        </p:cTn>
                                        <p:tgtEl>
                                          <p:spTgt spid="28"/>
                                        </p:tgtEl>
                                        <p:attrNameLst>
                                          <p:attrName>style.visibility</p:attrName>
                                        </p:attrNameLst>
                                      </p:cBhvr>
                                      <p:to>
                                        <p:strVal val="visible"/>
                                      </p:to>
                                    </p:set>
                                    <p:animEffect transition="in" filter="wipe(right)">
                                      <p:cBhvr>
                                        <p:cTn id="31" dur="1750"/>
                                        <p:tgtEl>
                                          <p:spTgt spid="28"/>
                                        </p:tgtEl>
                                      </p:cBhvr>
                                    </p:animEffect>
                                  </p:childTnLst>
                                </p:cTn>
                              </p:par>
                            </p:childTnLst>
                          </p:cTn>
                        </p:par>
                        <p:par>
                          <p:cTn id="32" fill="hold">
                            <p:stCondLst>
                              <p:cond delay="24000"/>
                            </p:stCondLst>
                            <p:childTnLst>
                              <p:par>
                                <p:cTn id="33" presetID="1" presetClass="entr" presetSubtype="0" fill="hold" nodeType="afterEffect">
                                  <p:stCondLst>
                                    <p:cond delay="100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EC0517-EEF1-4999-A317-61952FE02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284" y="2712134"/>
            <a:ext cx="1921428" cy="3532176"/>
          </a:xfrm>
          <a:prstGeom prst="rect">
            <a:avLst/>
          </a:prstGeom>
        </p:spPr>
      </p:pic>
      <p:grpSp>
        <p:nvGrpSpPr>
          <p:cNvPr id="7" name="Group 6">
            <a:extLst>
              <a:ext uri="{FF2B5EF4-FFF2-40B4-BE49-F238E27FC236}">
                <a16:creationId xmlns:a16="http://schemas.microsoft.com/office/drawing/2014/main" id="{6C8BF97D-006C-4A99-9E43-51BB56E74195}"/>
              </a:ext>
            </a:extLst>
          </p:cNvPr>
          <p:cNvGrpSpPr/>
          <p:nvPr/>
        </p:nvGrpSpPr>
        <p:grpSpPr>
          <a:xfrm>
            <a:off x="149581" y="129796"/>
            <a:ext cx="6192779" cy="2313953"/>
            <a:chOff x="7603018" y="3685804"/>
            <a:chExt cx="4110927" cy="1694399"/>
          </a:xfrm>
        </p:grpSpPr>
        <p:sp>
          <p:nvSpPr>
            <p:cNvPr id="8" name="Speech Bubble: Rectangle with Corners Rounded 7">
              <a:extLst>
                <a:ext uri="{FF2B5EF4-FFF2-40B4-BE49-F238E27FC236}">
                  <a16:creationId xmlns:a16="http://schemas.microsoft.com/office/drawing/2014/main" id="{EDE3D6C8-0B9D-4D56-96C6-AA2200E7F32E}"/>
                </a:ext>
              </a:extLst>
            </p:cNvPr>
            <p:cNvSpPr/>
            <p:nvPr/>
          </p:nvSpPr>
          <p:spPr>
            <a:xfrm>
              <a:off x="7603018" y="3685804"/>
              <a:ext cx="4110927" cy="1694399"/>
            </a:xfrm>
            <a:prstGeom prst="wedgeRoundRectCallout">
              <a:avLst>
                <a:gd name="adj1" fmla="val -25568"/>
                <a:gd name="adj2" fmla="val 96133"/>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FB3D7C8E-24C9-418C-A055-1748FED99F82}"/>
                </a:ext>
              </a:extLst>
            </p:cNvPr>
            <p:cNvSpPr txBox="1"/>
            <p:nvPr/>
          </p:nvSpPr>
          <p:spPr>
            <a:xfrm>
              <a:off x="7603019" y="3748300"/>
              <a:ext cx="4067800" cy="1551628"/>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Jesus then tells them two stories from Jewish history, showing how God does miracles to non Jewish people. </a:t>
              </a:r>
            </a:p>
          </p:txBody>
        </p:sp>
      </p:grpSp>
      <p:grpSp>
        <p:nvGrpSpPr>
          <p:cNvPr id="17" name="Group 16">
            <a:extLst>
              <a:ext uri="{FF2B5EF4-FFF2-40B4-BE49-F238E27FC236}">
                <a16:creationId xmlns:a16="http://schemas.microsoft.com/office/drawing/2014/main" id="{0358DDBD-3ADF-4302-BE5A-829D9A0BB0AA}"/>
              </a:ext>
            </a:extLst>
          </p:cNvPr>
          <p:cNvGrpSpPr/>
          <p:nvPr/>
        </p:nvGrpSpPr>
        <p:grpSpPr>
          <a:xfrm>
            <a:off x="2364038" y="3696782"/>
            <a:ext cx="6866226" cy="1187740"/>
            <a:chOff x="7508575" y="3599631"/>
            <a:chExt cx="4110927" cy="1720298"/>
          </a:xfrm>
        </p:grpSpPr>
        <p:sp>
          <p:nvSpPr>
            <p:cNvPr id="18" name="Speech Bubble: Rectangle with Corners Rounded 17">
              <a:extLst>
                <a:ext uri="{FF2B5EF4-FFF2-40B4-BE49-F238E27FC236}">
                  <a16:creationId xmlns:a16="http://schemas.microsoft.com/office/drawing/2014/main" id="{6B44B57B-38B8-468A-A383-CBC39173CA71}"/>
                </a:ext>
              </a:extLst>
            </p:cNvPr>
            <p:cNvSpPr/>
            <p:nvPr/>
          </p:nvSpPr>
          <p:spPr>
            <a:xfrm>
              <a:off x="7508575" y="3599631"/>
              <a:ext cx="4110927" cy="1039168"/>
            </a:xfrm>
            <a:prstGeom prst="wedgeRoundRectCallout">
              <a:avLst>
                <a:gd name="adj1" fmla="val -59405"/>
                <a:gd name="adj2" fmla="val -72209"/>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7820EBBD-D4A4-4F59-955C-1207C5450755}"/>
                </a:ext>
              </a:extLst>
            </p:cNvPr>
            <p:cNvSpPr txBox="1"/>
            <p:nvPr/>
          </p:nvSpPr>
          <p:spPr>
            <a:xfrm>
              <a:off x="7551702" y="3736770"/>
              <a:ext cx="4067800" cy="1583159"/>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This makes the people very angry.</a:t>
              </a:r>
            </a:p>
          </p:txBody>
        </p:sp>
      </p:grpSp>
      <p:pic>
        <p:nvPicPr>
          <p:cNvPr id="11" name="Picture 10" descr="A picture containing clipart, vector graphics&#10;&#10;Description automatically generated">
            <a:extLst>
              <a:ext uri="{FF2B5EF4-FFF2-40B4-BE49-F238E27FC236}">
                <a16:creationId xmlns:a16="http://schemas.microsoft.com/office/drawing/2014/main" id="{FA1939E7-A18C-4319-BB62-07B2B11BC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2790" y="2782203"/>
            <a:ext cx="1995734" cy="3670985"/>
          </a:xfrm>
          <a:prstGeom prst="rect">
            <a:avLst/>
          </a:prstGeom>
        </p:spPr>
      </p:pic>
      <p:grpSp>
        <p:nvGrpSpPr>
          <p:cNvPr id="14" name="Group 13">
            <a:extLst>
              <a:ext uri="{FF2B5EF4-FFF2-40B4-BE49-F238E27FC236}">
                <a16:creationId xmlns:a16="http://schemas.microsoft.com/office/drawing/2014/main" id="{6428F0DA-1214-46EF-BC59-AF6B0A45341B}"/>
              </a:ext>
            </a:extLst>
          </p:cNvPr>
          <p:cNvGrpSpPr/>
          <p:nvPr/>
        </p:nvGrpSpPr>
        <p:grpSpPr>
          <a:xfrm>
            <a:off x="6431797" y="86328"/>
            <a:ext cx="5282148" cy="2154892"/>
            <a:chOff x="7701657" y="3605994"/>
            <a:chExt cx="4921086" cy="1694399"/>
          </a:xfrm>
        </p:grpSpPr>
        <p:sp>
          <p:nvSpPr>
            <p:cNvPr id="15" name="Speech Bubble: Rectangle with Corners Rounded 14">
              <a:extLst>
                <a:ext uri="{FF2B5EF4-FFF2-40B4-BE49-F238E27FC236}">
                  <a16:creationId xmlns:a16="http://schemas.microsoft.com/office/drawing/2014/main" id="{36B1B05D-CF85-47FD-86A1-165E17E73E26}"/>
                </a:ext>
              </a:extLst>
            </p:cNvPr>
            <p:cNvSpPr/>
            <p:nvPr/>
          </p:nvSpPr>
          <p:spPr>
            <a:xfrm>
              <a:off x="7701657" y="3605994"/>
              <a:ext cx="4921086" cy="1694399"/>
            </a:xfrm>
            <a:prstGeom prst="wedgeRoundRectCallout">
              <a:avLst>
                <a:gd name="adj1" fmla="val 12073"/>
                <a:gd name="adj2" fmla="val 114001"/>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205CD3BC-8593-42B8-810D-AB007A6A3005}"/>
                </a:ext>
              </a:extLst>
            </p:cNvPr>
            <p:cNvSpPr txBox="1"/>
            <p:nvPr/>
          </p:nvSpPr>
          <p:spPr>
            <a:xfrm>
              <a:off x="7792036" y="3678385"/>
              <a:ext cx="4830707" cy="859474"/>
            </a:xfrm>
            <a:prstGeom prst="rect">
              <a:avLst/>
            </a:prstGeom>
            <a:noFill/>
            <a:ln>
              <a:noFill/>
            </a:ln>
          </p:spPr>
          <p:txBody>
            <a:bodyPr wrap="square" rtlCol="0">
              <a:spAutoFit/>
            </a:bodyPr>
            <a:lstStyle/>
            <a:p>
              <a:pPr algn="ctr">
                <a:lnSpc>
                  <a:spcPts val="4000"/>
                </a:lnSpc>
              </a:pPr>
              <a:r>
                <a:rPr lang="en-US" sz="3200" dirty="0">
                  <a:solidFill>
                    <a:srgbClr val="FF0000"/>
                  </a:solidFill>
                  <a:latin typeface="Comic Sans MS" panose="030F0702030302020204" pitchFamily="66" charset="0"/>
                </a:rPr>
                <a:t>The people try to throw Jesus off of a cliff. </a:t>
              </a:r>
            </a:p>
          </p:txBody>
        </p:sp>
      </p:grpSp>
      <p:sp>
        <p:nvSpPr>
          <p:cNvPr id="20" name="TextBox 19">
            <a:extLst>
              <a:ext uri="{FF2B5EF4-FFF2-40B4-BE49-F238E27FC236}">
                <a16:creationId xmlns:a16="http://schemas.microsoft.com/office/drawing/2014/main" id="{970E6D55-5CDC-422E-8478-A0B1CC38D36B}"/>
              </a:ext>
            </a:extLst>
          </p:cNvPr>
          <p:cNvSpPr txBox="1"/>
          <p:nvPr/>
        </p:nvSpPr>
        <p:spPr>
          <a:xfrm>
            <a:off x="6389678" y="1301213"/>
            <a:ext cx="5463396" cy="584775"/>
          </a:xfrm>
          <a:prstGeom prst="rect">
            <a:avLst/>
          </a:prstGeom>
          <a:noFill/>
        </p:spPr>
        <p:txBody>
          <a:bodyPr wrap="square">
            <a:spAutoFit/>
          </a:bodyPr>
          <a:lstStyle/>
          <a:p>
            <a:pPr algn="ctr"/>
            <a:r>
              <a:rPr lang="en-US" sz="3200" dirty="0">
                <a:solidFill>
                  <a:srgbClr val="FF0000"/>
                </a:solidFill>
                <a:latin typeface="Comic Sans MS" panose="030F0702030302020204" pitchFamily="66" charset="0"/>
              </a:rPr>
              <a:t>But Jesus just walks away? </a:t>
            </a:r>
            <a:endParaRPr lang="en-GB" sz="3200" dirty="0"/>
          </a:p>
        </p:txBody>
      </p:sp>
      <p:grpSp>
        <p:nvGrpSpPr>
          <p:cNvPr id="23" name="Group 22">
            <a:extLst>
              <a:ext uri="{FF2B5EF4-FFF2-40B4-BE49-F238E27FC236}">
                <a16:creationId xmlns:a16="http://schemas.microsoft.com/office/drawing/2014/main" id="{CB056BE0-2A6A-4958-8EDA-1EF6BB44AC91}"/>
              </a:ext>
            </a:extLst>
          </p:cNvPr>
          <p:cNvGrpSpPr/>
          <p:nvPr/>
        </p:nvGrpSpPr>
        <p:grpSpPr>
          <a:xfrm>
            <a:off x="2400054" y="5247035"/>
            <a:ext cx="6866226" cy="717470"/>
            <a:chOff x="7508575" y="3599631"/>
            <a:chExt cx="4110927" cy="1039168"/>
          </a:xfrm>
        </p:grpSpPr>
        <p:sp>
          <p:nvSpPr>
            <p:cNvPr id="24" name="Speech Bubble: Rectangle with Corners Rounded 23">
              <a:extLst>
                <a:ext uri="{FF2B5EF4-FFF2-40B4-BE49-F238E27FC236}">
                  <a16:creationId xmlns:a16="http://schemas.microsoft.com/office/drawing/2014/main" id="{86C32AF3-D063-49B7-9866-E6345EEDA5B9}"/>
                </a:ext>
              </a:extLst>
            </p:cNvPr>
            <p:cNvSpPr/>
            <p:nvPr/>
          </p:nvSpPr>
          <p:spPr>
            <a:xfrm>
              <a:off x="7508575" y="3599631"/>
              <a:ext cx="4110927" cy="1039168"/>
            </a:xfrm>
            <a:prstGeom prst="wedgeRoundRectCallout">
              <a:avLst>
                <a:gd name="adj1" fmla="val -60159"/>
                <a:gd name="adj2" fmla="val -283821"/>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11D955AE-507D-4C09-9F59-91AB3319EB64}"/>
                </a:ext>
              </a:extLst>
            </p:cNvPr>
            <p:cNvSpPr txBox="1"/>
            <p:nvPr/>
          </p:nvSpPr>
          <p:spPr>
            <a:xfrm>
              <a:off x="7551702" y="3736769"/>
              <a:ext cx="4067800" cy="840198"/>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Let’s watch a video of the story.</a:t>
              </a:r>
            </a:p>
          </p:txBody>
        </p:sp>
      </p:grpSp>
      <p:sp>
        <p:nvSpPr>
          <p:cNvPr id="21" name="Rectangle 20">
            <a:hlinkClick r:id="rId4" action="ppaction://hlinksldjump"/>
            <a:extLst>
              <a:ext uri="{FF2B5EF4-FFF2-40B4-BE49-F238E27FC236}">
                <a16:creationId xmlns:a16="http://schemas.microsoft.com/office/drawing/2014/main" id="{47526974-5DCF-4890-9537-13E753C14389}"/>
              </a:ext>
            </a:extLst>
          </p:cNvPr>
          <p:cNvSpPr/>
          <p:nvPr/>
        </p:nvSpPr>
        <p:spPr>
          <a:xfrm>
            <a:off x="-249569" y="-518887"/>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9C7351FE-10D1-4EF3-800A-BDAD6BB764CD}"/>
              </a:ext>
            </a:extLst>
          </p:cNvPr>
          <p:cNvGrpSpPr/>
          <p:nvPr/>
        </p:nvGrpSpPr>
        <p:grpSpPr>
          <a:xfrm>
            <a:off x="10619930" y="5775660"/>
            <a:ext cx="1341627" cy="954107"/>
            <a:chOff x="11481081" y="5833235"/>
            <a:chExt cx="1341627" cy="954107"/>
          </a:xfrm>
        </p:grpSpPr>
        <p:sp>
          <p:nvSpPr>
            <p:cNvPr id="26" name="Arrow: Pentagon 25">
              <a:extLst>
                <a:ext uri="{FF2B5EF4-FFF2-40B4-BE49-F238E27FC236}">
                  <a16:creationId xmlns:a16="http://schemas.microsoft.com/office/drawing/2014/main" id="{32384682-F385-4902-8C6A-41FB8DA095DD}"/>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1771AA05-D2F5-4BB7-B869-8518DAC400A1}"/>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127046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750"/>
                                        <p:tgtEl>
                                          <p:spTgt spid="7"/>
                                        </p:tgtEl>
                                      </p:cBhvr>
                                    </p:animEffect>
                                  </p:childTnLst>
                                </p:cTn>
                              </p:par>
                            </p:childTnLst>
                          </p:cTn>
                        </p:par>
                        <p:par>
                          <p:cTn id="8" fill="hold">
                            <p:stCondLst>
                              <p:cond delay="2000"/>
                            </p:stCondLst>
                            <p:childTnLst>
                              <p:par>
                                <p:cTn id="9" presetID="22" presetClass="entr" presetSubtype="8" fill="hold" nodeType="afterEffect">
                                  <p:stCondLst>
                                    <p:cond delay="350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750"/>
                                        <p:tgtEl>
                                          <p:spTgt spid="17"/>
                                        </p:tgtEl>
                                      </p:cBhvr>
                                    </p:animEffect>
                                  </p:childTnLst>
                                </p:cTn>
                              </p:par>
                            </p:childTnLst>
                          </p:cTn>
                        </p:par>
                        <p:par>
                          <p:cTn id="12" fill="hold">
                            <p:stCondLst>
                              <p:cond delay="7250"/>
                            </p:stCondLst>
                            <p:childTnLst>
                              <p:par>
                                <p:cTn id="13" presetID="22" presetClass="entr" presetSubtype="4" fill="hold" nodeType="afterEffect">
                                  <p:stCondLst>
                                    <p:cond delay="175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1750"/>
                                        <p:tgtEl>
                                          <p:spTgt spid="14"/>
                                        </p:tgtEl>
                                      </p:cBhvr>
                                    </p:animEffect>
                                  </p:childTnLst>
                                </p:cTn>
                              </p:par>
                            </p:childTnLst>
                          </p:cTn>
                        </p:par>
                        <p:par>
                          <p:cTn id="16" fill="hold">
                            <p:stCondLst>
                              <p:cond delay="10750"/>
                            </p:stCondLst>
                            <p:childTnLst>
                              <p:par>
                                <p:cTn id="17" presetID="22" presetClass="entr" presetSubtype="4" fill="hold" grpId="0" nodeType="afterEffect">
                                  <p:stCondLst>
                                    <p:cond delay="200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1750"/>
                                        <p:tgtEl>
                                          <p:spTgt spid="20"/>
                                        </p:tgtEl>
                                      </p:cBhvr>
                                    </p:animEffect>
                                  </p:childTnLst>
                                </p:cTn>
                              </p:par>
                            </p:childTnLst>
                          </p:cTn>
                        </p:par>
                        <p:par>
                          <p:cTn id="20" fill="hold">
                            <p:stCondLst>
                              <p:cond delay="14500"/>
                            </p:stCondLst>
                            <p:childTnLst>
                              <p:par>
                                <p:cTn id="21" presetID="22" presetClass="entr" presetSubtype="8" fill="hold" nodeType="afterEffect">
                                  <p:stCondLst>
                                    <p:cond delay="200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750"/>
                                        <p:tgtEl>
                                          <p:spTgt spid="23"/>
                                        </p:tgtEl>
                                      </p:cBhvr>
                                    </p:animEffect>
                                  </p:childTnLst>
                                </p:cTn>
                              </p:par>
                            </p:childTnLst>
                          </p:cTn>
                        </p:par>
                        <p:par>
                          <p:cTn id="24" fill="hold">
                            <p:stCondLst>
                              <p:cond delay="18250"/>
                            </p:stCondLst>
                            <p:childTnLst>
                              <p:par>
                                <p:cTn id="25" presetID="1" presetClass="entr" presetSubtype="0" fill="hold" nodeType="afterEffect">
                                  <p:stCondLst>
                                    <p:cond delay="100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2" action="ppaction://hlinksldjump"/>
            <a:extLst>
              <a:ext uri="{FF2B5EF4-FFF2-40B4-BE49-F238E27FC236}">
                <a16:creationId xmlns:a16="http://schemas.microsoft.com/office/drawing/2014/main" id="{BF383CE9-A631-4139-AACF-5A46B8DB87D5}"/>
              </a:ext>
            </a:extLst>
          </p:cNvPr>
          <p:cNvSpPr/>
          <p:nvPr/>
        </p:nvSpPr>
        <p:spPr>
          <a:xfrm>
            <a:off x="-249569" y="-518887"/>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92E59C38-1E99-4671-8C88-E26537397C03}"/>
              </a:ext>
            </a:extLst>
          </p:cNvPr>
          <p:cNvGrpSpPr/>
          <p:nvPr/>
        </p:nvGrpSpPr>
        <p:grpSpPr>
          <a:xfrm>
            <a:off x="10619930" y="5775660"/>
            <a:ext cx="1341627" cy="954107"/>
            <a:chOff x="11481081" y="5833235"/>
            <a:chExt cx="1341627" cy="954107"/>
          </a:xfrm>
        </p:grpSpPr>
        <p:sp>
          <p:nvSpPr>
            <p:cNvPr id="14" name="Arrow: Pentagon 13">
              <a:extLst>
                <a:ext uri="{FF2B5EF4-FFF2-40B4-BE49-F238E27FC236}">
                  <a16:creationId xmlns:a16="http://schemas.microsoft.com/office/drawing/2014/main" id="{B97A9827-48F1-4CCA-8803-2F640A78325B}"/>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EF1C61F8-30B5-47CC-9AEF-8D2D2CFB3771}"/>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pic>
        <p:nvPicPr>
          <p:cNvPr id="4" name="Picture 3">
            <a:hlinkClick r:id="rId3"/>
            <a:extLst>
              <a:ext uri="{FF2B5EF4-FFF2-40B4-BE49-F238E27FC236}">
                <a16:creationId xmlns:a16="http://schemas.microsoft.com/office/drawing/2014/main" id="{06C63DB7-BCCB-42DB-994B-8E7232B98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7863" y="2323436"/>
            <a:ext cx="4712616" cy="3267739"/>
          </a:xfrm>
          <a:prstGeom prst="rect">
            <a:avLst/>
          </a:prstGeom>
        </p:spPr>
      </p:pic>
    </p:spTree>
    <p:extLst>
      <p:ext uri="{BB962C8B-B14F-4D97-AF65-F5344CB8AC3E}">
        <p14:creationId xmlns:p14="http://schemas.microsoft.com/office/powerpoint/2010/main" val="51700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EC0517-EEF1-4999-A317-61952FE02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284" y="2712134"/>
            <a:ext cx="1921428" cy="3532176"/>
          </a:xfrm>
          <a:prstGeom prst="rect">
            <a:avLst/>
          </a:prstGeom>
        </p:spPr>
      </p:pic>
      <p:pic>
        <p:nvPicPr>
          <p:cNvPr id="21" name="Picture 20">
            <a:extLst>
              <a:ext uri="{FF2B5EF4-FFF2-40B4-BE49-F238E27FC236}">
                <a16:creationId xmlns:a16="http://schemas.microsoft.com/office/drawing/2014/main" id="{75094F66-5372-45BB-81BF-D8B920A3E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7463" y="2548070"/>
            <a:ext cx="2375113" cy="3814630"/>
          </a:xfrm>
          <a:prstGeom prst="rect">
            <a:avLst/>
          </a:prstGeom>
        </p:spPr>
      </p:pic>
      <p:pic>
        <p:nvPicPr>
          <p:cNvPr id="22" name="Picture 21">
            <a:extLst>
              <a:ext uri="{FF2B5EF4-FFF2-40B4-BE49-F238E27FC236}">
                <a16:creationId xmlns:a16="http://schemas.microsoft.com/office/drawing/2014/main" id="{F864FB0B-DE43-4AD2-813A-B207E2E3F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6351" y="2547242"/>
            <a:ext cx="2375113" cy="3814630"/>
          </a:xfrm>
          <a:prstGeom prst="rect">
            <a:avLst/>
          </a:prstGeom>
        </p:spPr>
      </p:pic>
      <p:grpSp>
        <p:nvGrpSpPr>
          <p:cNvPr id="26" name="Group 25">
            <a:extLst>
              <a:ext uri="{FF2B5EF4-FFF2-40B4-BE49-F238E27FC236}">
                <a16:creationId xmlns:a16="http://schemas.microsoft.com/office/drawing/2014/main" id="{98471DBE-D288-4D4E-9ECC-B15AB2837080}"/>
              </a:ext>
            </a:extLst>
          </p:cNvPr>
          <p:cNvGrpSpPr/>
          <p:nvPr/>
        </p:nvGrpSpPr>
        <p:grpSpPr>
          <a:xfrm>
            <a:off x="5238751" y="237507"/>
            <a:ext cx="6271078" cy="1690531"/>
            <a:chOff x="7603018" y="3685804"/>
            <a:chExt cx="4110927" cy="1694399"/>
          </a:xfrm>
        </p:grpSpPr>
        <p:sp>
          <p:nvSpPr>
            <p:cNvPr id="27" name="Speech Bubble: Rectangle with Corners Rounded 26">
              <a:extLst>
                <a:ext uri="{FF2B5EF4-FFF2-40B4-BE49-F238E27FC236}">
                  <a16:creationId xmlns:a16="http://schemas.microsoft.com/office/drawing/2014/main" id="{28C17804-BBC3-4606-A511-AF3CDCF66529}"/>
                </a:ext>
              </a:extLst>
            </p:cNvPr>
            <p:cNvSpPr/>
            <p:nvPr/>
          </p:nvSpPr>
          <p:spPr>
            <a:xfrm>
              <a:off x="7603018" y="3685804"/>
              <a:ext cx="4110927" cy="1694399"/>
            </a:xfrm>
            <a:prstGeom prst="wedgeRoundRectCallout">
              <a:avLst>
                <a:gd name="adj1" fmla="val 25099"/>
                <a:gd name="adj2" fmla="val 148545"/>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EA0531A2-E8FC-4C35-99FD-1BEEB5732726}"/>
                </a:ext>
              </a:extLst>
            </p:cNvPr>
            <p:cNvSpPr txBox="1"/>
            <p:nvPr/>
          </p:nvSpPr>
          <p:spPr>
            <a:xfrm>
              <a:off x="7603019" y="3748300"/>
              <a:ext cx="4067800" cy="1609692"/>
            </a:xfrm>
            <a:prstGeom prst="rect">
              <a:avLst/>
            </a:prstGeom>
            <a:noFill/>
            <a:ln>
              <a:noFill/>
            </a:ln>
          </p:spPr>
          <p:txBody>
            <a:bodyPr wrap="square" rtlCol="0">
              <a:spAutoFit/>
            </a:bodyPr>
            <a:lstStyle/>
            <a:p>
              <a:pPr algn="ctr">
                <a:lnSpc>
                  <a:spcPts val="4000"/>
                </a:lnSpc>
              </a:pPr>
              <a:r>
                <a:rPr lang="en-US" sz="3200" b="1" dirty="0">
                  <a:solidFill>
                    <a:schemeClr val="accent6">
                      <a:lumMod val="50000"/>
                    </a:schemeClr>
                  </a:solidFill>
                  <a:latin typeface="Comic Sans MS" panose="030F0702030302020204" pitchFamily="66" charset="0"/>
                </a:rPr>
                <a:t>Well today’s story tells us a lot about how people react to Jesus and his teaching.</a:t>
              </a:r>
            </a:p>
          </p:txBody>
        </p:sp>
      </p:grpSp>
      <p:grpSp>
        <p:nvGrpSpPr>
          <p:cNvPr id="30" name="Group 29">
            <a:extLst>
              <a:ext uri="{FF2B5EF4-FFF2-40B4-BE49-F238E27FC236}">
                <a16:creationId xmlns:a16="http://schemas.microsoft.com/office/drawing/2014/main" id="{D4D3CC44-CEBF-48B2-935C-55BF045F6057}"/>
              </a:ext>
            </a:extLst>
          </p:cNvPr>
          <p:cNvGrpSpPr/>
          <p:nvPr/>
        </p:nvGrpSpPr>
        <p:grpSpPr>
          <a:xfrm>
            <a:off x="94995" y="175154"/>
            <a:ext cx="5006390" cy="1690531"/>
            <a:chOff x="7603018" y="3685804"/>
            <a:chExt cx="4110927" cy="1694399"/>
          </a:xfrm>
        </p:grpSpPr>
        <p:sp>
          <p:nvSpPr>
            <p:cNvPr id="31" name="Speech Bubble: Rectangle with Corners Rounded 30">
              <a:extLst>
                <a:ext uri="{FF2B5EF4-FFF2-40B4-BE49-F238E27FC236}">
                  <a16:creationId xmlns:a16="http://schemas.microsoft.com/office/drawing/2014/main" id="{2D66EAA5-6418-4CF8-977C-4D3532BC725A}"/>
                </a:ext>
              </a:extLst>
            </p:cNvPr>
            <p:cNvSpPr/>
            <p:nvPr/>
          </p:nvSpPr>
          <p:spPr>
            <a:xfrm>
              <a:off x="7603018" y="3685804"/>
              <a:ext cx="4110927" cy="1694399"/>
            </a:xfrm>
            <a:prstGeom prst="wedgeRoundRectCallout">
              <a:avLst>
                <a:gd name="adj1" fmla="val -19221"/>
                <a:gd name="adj2" fmla="val 146828"/>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54D69EB6-FCC5-4054-B212-450D4664F393}"/>
                </a:ext>
              </a:extLst>
            </p:cNvPr>
            <p:cNvSpPr txBox="1"/>
            <p:nvPr/>
          </p:nvSpPr>
          <p:spPr>
            <a:xfrm>
              <a:off x="7603019" y="3748300"/>
              <a:ext cx="4067800" cy="1609692"/>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Good morning, Sherlock.</a:t>
              </a:r>
            </a:p>
            <a:p>
              <a:pPr algn="ctr">
                <a:lnSpc>
                  <a:spcPts val="4000"/>
                </a:lnSpc>
              </a:pPr>
              <a:r>
                <a:rPr lang="en-US" sz="3200" dirty="0">
                  <a:latin typeface="Comic Sans MS" panose="030F0702030302020204" pitchFamily="66" charset="0"/>
                </a:rPr>
                <a:t>What have we discovered today?</a:t>
              </a:r>
            </a:p>
          </p:txBody>
        </p:sp>
      </p:grpSp>
      <p:grpSp>
        <p:nvGrpSpPr>
          <p:cNvPr id="33" name="Group 32">
            <a:extLst>
              <a:ext uri="{FF2B5EF4-FFF2-40B4-BE49-F238E27FC236}">
                <a16:creationId xmlns:a16="http://schemas.microsoft.com/office/drawing/2014/main" id="{27022E44-8F3C-4B4D-814F-7815080EF1A0}"/>
              </a:ext>
            </a:extLst>
          </p:cNvPr>
          <p:cNvGrpSpPr/>
          <p:nvPr/>
        </p:nvGrpSpPr>
        <p:grpSpPr>
          <a:xfrm>
            <a:off x="2389417" y="2098964"/>
            <a:ext cx="6255006" cy="1690531"/>
            <a:chOff x="7603018" y="3685804"/>
            <a:chExt cx="4110927" cy="1694399"/>
          </a:xfrm>
        </p:grpSpPr>
        <p:sp>
          <p:nvSpPr>
            <p:cNvPr id="34" name="Speech Bubble: Rectangle with Corners Rounded 33">
              <a:extLst>
                <a:ext uri="{FF2B5EF4-FFF2-40B4-BE49-F238E27FC236}">
                  <a16:creationId xmlns:a16="http://schemas.microsoft.com/office/drawing/2014/main" id="{DDA26FF2-26D4-4095-AC19-0B4B88BC1E54}"/>
                </a:ext>
              </a:extLst>
            </p:cNvPr>
            <p:cNvSpPr/>
            <p:nvPr/>
          </p:nvSpPr>
          <p:spPr>
            <a:xfrm>
              <a:off x="7603018" y="3685804"/>
              <a:ext cx="4110927" cy="1694399"/>
            </a:xfrm>
            <a:prstGeom prst="wedgeRoundRectCallout">
              <a:avLst>
                <a:gd name="adj1" fmla="val 70115"/>
                <a:gd name="adj2" fmla="val 38649"/>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A7CDD3AA-1C82-4CC5-B5F4-FF36517C8A7E}"/>
                </a:ext>
              </a:extLst>
            </p:cNvPr>
            <p:cNvSpPr txBox="1"/>
            <p:nvPr/>
          </p:nvSpPr>
          <p:spPr>
            <a:xfrm>
              <a:off x="7603019" y="3748300"/>
              <a:ext cx="4067800" cy="1609692"/>
            </a:xfrm>
            <a:prstGeom prst="rect">
              <a:avLst/>
            </a:prstGeom>
            <a:noFill/>
            <a:ln>
              <a:noFill/>
            </a:ln>
          </p:spPr>
          <p:txBody>
            <a:bodyPr wrap="square" rtlCol="0">
              <a:spAutoFit/>
            </a:bodyPr>
            <a:lstStyle/>
            <a:p>
              <a:pPr algn="ctr">
                <a:lnSpc>
                  <a:spcPts val="4000"/>
                </a:lnSpc>
              </a:pPr>
              <a:r>
                <a:rPr lang="en-US" sz="3200" b="1" dirty="0">
                  <a:solidFill>
                    <a:schemeClr val="accent6">
                      <a:lumMod val="50000"/>
                    </a:schemeClr>
                  </a:solidFill>
                  <a:latin typeface="Comic Sans MS" panose="030F0702030302020204" pitchFamily="66" charset="0"/>
                </a:rPr>
                <a:t>The people liked Jesus when he was telling them about the good things God was doing. </a:t>
              </a:r>
            </a:p>
          </p:txBody>
        </p:sp>
      </p:grpSp>
      <p:grpSp>
        <p:nvGrpSpPr>
          <p:cNvPr id="36" name="Group 35">
            <a:extLst>
              <a:ext uri="{FF2B5EF4-FFF2-40B4-BE49-F238E27FC236}">
                <a16:creationId xmlns:a16="http://schemas.microsoft.com/office/drawing/2014/main" id="{8E6325C8-21DB-45E0-8606-7E82EAD7DDD0}"/>
              </a:ext>
            </a:extLst>
          </p:cNvPr>
          <p:cNvGrpSpPr/>
          <p:nvPr/>
        </p:nvGrpSpPr>
        <p:grpSpPr>
          <a:xfrm>
            <a:off x="2396420" y="4085130"/>
            <a:ext cx="6255006" cy="2245642"/>
            <a:chOff x="7603018" y="3685804"/>
            <a:chExt cx="4110927" cy="1694399"/>
          </a:xfrm>
        </p:grpSpPr>
        <p:sp>
          <p:nvSpPr>
            <p:cNvPr id="37" name="Speech Bubble: Rectangle with Corners Rounded 36">
              <a:extLst>
                <a:ext uri="{FF2B5EF4-FFF2-40B4-BE49-F238E27FC236}">
                  <a16:creationId xmlns:a16="http://schemas.microsoft.com/office/drawing/2014/main" id="{F595CF3B-3328-4781-B353-2DB7E3C61506}"/>
                </a:ext>
              </a:extLst>
            </p:cNvPr>
            <p:cNvSpPr/>
            <p:nvPr/>
          </p:nvSpPr>
          <p:spPr>
            <a:xfrm>
              <a:off x="7603018" y="3685804"/>
              <a:ext cx="4110927" cy="1694399"/>
            </a:xfrm>
            <a:prstGeom prst="wedgeRoundRectCallout">
              <a:avLst>
                <a:gd name="adj1" fmla="val 71987"/>
                <a:gd name="adj2" fmla="val -71367"/>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0142579A-B937-40A3-893C-339FEACD2E68}"/>
                </a:ext>
              </a:extLst>
            </p:cNvPr>
            <p:cNvSpPr txBox="1"/>
            <p:nvPr/>
          </p:nvSpPr>
          <p:spPr>
            <a:xfrm>
              <a:off x="7603019" y="3748300"/>
              <a:ext cx="4067800" cy="1598828"/>
            </a:xfrm>
            <a:prstGeom prst="rect">
              <a:avLst/>
            </a:prstGeom>
            <a:noFill/>
            <a:ln>
              <a:noFill/>
            </a:ln>
          </p:spPr>
          <p:txBody>
            <a:bodyPr wrap="square" rtlCol="0">
              <a:spAutoFit/>
            </a:bodyPr>
            <a:lstStyle/>
            <a:p>
              <a:pPr algn="ctr">
                <a:lnSpc>
                  <a:spcPts val="4000"/>
                </a:lnSpc>
              </a:pPr>
              <a:r>
                <a:rPr lang="en-US" sz="3200" b="1" dirty="0">
                  <a:solidFill>
                    <a:schemeClr val="accent6">
                      <a:lumMod val="50000"/>
                    </a:schemeClr>
                  </a:solidFill>
                  <a:latin typeface="Comic Sans MS" panose="030F0702030302020204" pitchFamily="66" charset="0"/>
                </a:rPr>
                <a:t>But the people didn’t like Jesus when He said God also did good things for people who weren’t Israelites.</a:t>
              </a:r>
            </a:p>
          </p:txBody>
        </p:sp>
      </p:grpSp>
      <p:sp>
        <p:nvSpPr>
          <p:cNvPr id="17" name="Rectangle 16">
            <a:hlinkClick r:id="rId4" action="ppaction://hlinksldjump"/>
            <a:extLst>
              <a:ext uri="{FF2B5EF4-FFF2-40B4-BE49-F238E27FC236}">
                <a16:creationId xmlns:a16="http://schemas.microsoft.com/office/drawing/2014/main" id="{A1820564-FE7C-4530-861B-8029AC50EA09}"/>
              </a:ext>
            </a:extLst>
          </p:cNvPr>
          <p:cNvSpPr/>
          <p:nvPr/>
        </p:nvSpPr>
        <p:spPr>
          <a:xfrm>
            <a:off x="-249569" y="-518887"/>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AEEEE420-2F14-418B-8654-6958BC966AC0}"/>
              </a:ext>
            </a:extLst>
          </p:cNvPr>
          <p:cNvGrpSpPr/>
          <p:nvPr/>
        </p:nvGrpSpPr>
        <p:grpSpPr>
          <a:xfrm>
            <a:off x="10619930" y="5775660"/>
            <a:ext cx="1341627" cy="954107"/>
            <a:chOff x="11481081" y="5833235"/>
            <a:chExt cx="1341627" cy="954107"/>
          </a:xfrm>
        </p:grpSpPr>
        <p:sp>
          <p:nvSpPr>
            <p:cNvPr id="19" name="Arrow: Pentagon 18">
              <a:extLst>
                <a:ext uri="{FF2B5EF4-FFF2-40B4-BE49-F238E27FC236}">
                  <a16:creationId xmlns:a16="http://schemas.microsoft.com/office/drawing/2014/main" id="{0C2D54A6-31D4-40C3-9CAA-2BAC72716891}"/>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4F29DEED-2C9E-42ED-A517-CBCE29BDEE1B}"/>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143177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3.95833E-6 2.96296E-6 L -0.4155 0.00046 " pathEditMode="relative" rAng="0" ptsTypes="AA">
                                      <p:cBhvr>
                                        <p:cTn id="6" dur="3000" fill="hold"/>
                                        <p:tgtEl>
                                          <p:spTgt spid="22"/>
                                        </p:tgtEl>
                                        <p:attrNameLst>
                                          <p:attrName>ppt_x</p:attrName>
                                          <p:attrName>ppt_y</p:attrName>
                                        </p:attrNameLst>
                                      </p:cBhvr>
                                      <p:rCtr x="-20781" y="23"/>
                                    </p:animMotion>
                                  </p:childTnLst>
                                </p:cTn>
                              </p:par>
                            </p:childTnLst>
                          </p:cTn>
                        </p:par>
                        <p:par>
                          <p:cTn id="7" fill="hold">
                            <p:stCondLst>
                              <p:cond delay="3250"/>
                            </p:stCondLst>
                            <p:childTnLst>
                              <p:par>
                                <p:cTn id="8" presetID="1" presetClass="entr" presetSubtype="0" fill="hold" nodeType="afterEffect">
                                  <p:stCondLst>
                                    <p:cond delay="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3250"/>
                            </p:stCondLst>
                            <p:childTnLst>
                              <p:par>
                                <p:cTn id="11" presetID="1" presetClass="exit" presetSubtype="0" fill="hold" nodeType="afterEffect">
                                  <p:stCondLst>
                                    <p:cond delay="0"/>
                                  </p:stCondLst>
                                  <p:childTnLst>
                                    <p:set>
                                      <p:cBhvr>
                                        <p:cTn id="12" dur="1" fill="hold">
                                          <p:stCondLst>
                                            <p:cond delay="0"/>
                                          </p:stCondLst>
                                        </p:cTn>
                                        <p:tgtEl>
                                          <p:spTgt spid="22"/>
                                        </p:tgtEl>
                                        <p:attrNameLst>
                                          <p:attrName>style.visibility</p:attrName>
                                        </p:attrNameLst>
                                      </p:cBhvr>
                                      <p:to>
                                        <p:strVal val="hidden"/>
                                      </p:to>
                                    </p:set>
                                  </p:childTnLst>
                                </p:cTn>
                              </p:par>
                            </p:childTnLst>
                          </p:cTn>
                        </p:par>
                        <p:par>
                          <p:cTn id="13" fill="hold">
                            <p:stCondLst>
                              <p:cond delay="3250"/>
                            </p:stCondLst>
                            <p:childTnLst>
                              <p:par>
                                <p:cTn id="14" presetID="22" presetClass="entr" presetSubtype="4" fill="hold" nodeType="afterEffect">
                                  <p:stCondLst>
                                    <p:cond delay="250"/>
                                  </p:stCondLst>
                                  <p:childTnLst>
                                    <p:set>
                                      <p:cBhvr>
                                        <p:cTn id="15" dur="1" fill="hold">
                                          <p:stCondLst>
                                            <p:cond delay="0"/>
                                          </p:stCondLst>
                                        </p:cTn>
                                        <p:tgtEl>
                                          <p:spTgt spid="30"/>
                                        </p:tgtEl>
                                        <p:attrNameLst>
                                          <p:attrName>style.visibility</p:attrName>
                                        </p:attrNameLst>
                                      </p:cBhvr>
                                      <p:to>
                                        <p:strVal val="visible"/>
                                      </p:to>
                                    </p:set>
                                    <p:animEffect transition="in" filter="wipe(down)">
                                      <p:cBhvr>
                                        <p:cTn id="16" dur="1750"/>
                                        <p:tgtEl>
                                          <p:spTgt spid="30"/>
                                        </p:tgtEl>
                                      </p:cBhvr>
                                    </p:animEffect>
                                  </p:childTnLst>
                                </p:cTn>
                              </p:par>
                            </p:childTnLst>
                          </p:cTn>
                        </p:par>
                        <p:par>
                          <p:cTn id="17" fill="hold">
                            <p:stCondLst>
                              <p:cond delay="5250"/>
                            </p:stCondLst>
                            <p:childTnLst>
                              <p:par>
                                <p:cTn id="18" presetID="22" presetClass="entr" presetSubtype="4" fill="hold" nodeType="afterEffect">
                                  <p:stCondLst>
                                    <p:cond delay="200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1750"/>
                                        <p:tgtEl>
                                          <p:spTgt spid="26"/>
                                        </p:tgtEl>
                                      </p:cBhvr>
                                    </p:animEffect>
                                  </p:childTnLst>
                                </p:cTn>
                              </p:par>
                            </p:childTnLst>
                          </p:cTn>
                        </p:par>
                        <p:par>
                          <p:cTn id="21" fill="hold">
                            <p:stCondLst>
                              <p:cond delay="9000"/>
                            </p:stCondLst>
                            <p:childTnLst>
                              <p:par>
                                <p:cTn id="22" presetID="22" presetClass="entr" presetSubtype="2" fill="hold" nodeType="afterEffect">
                                  <p:stCondLst>
                                    <p:cond delay="2500"/>
                                  </p:stCondLst>
                                  <p:childTnLst>
                                    <p:set>
                                      <p:cBhvr>
                                        <p:cTn id="23" dur="1" fill="hold">
                                          <p:stCondLst>
                                            <p:cond delay="0"/>
                                          </p:stCondLst>
                                        </p:cTn>
                                        <p:tgtEl>
                                          <p:spTgt spid="33"/>
                                        </p:tgtEl>
                                        <p:attrNameLst>
                                          <p:attrName>style.visibility</p:attrName>
                                        </p:attrNameLst>
                                      </p:cBhvr>
                                      <p:to>
                                        <p:strVal val="visible"/>
                                      </p:to>
                                    </p:set>
                                    <p:animEffect transition="in" filter="wipe(right)">
                                      <p:cBhvr>
                                        <p:cTn id="24" dur="1750"/>
                                        <p:tgtEl>
                                          <p:spTgt spid="33"/>
                                        </p:tgtEl>
                                      </p:cBhvr>
                                    </p:animEffect>
                                  </p:childTnLst>
                                </p:cTn>
                              </p:par>
                            </p:childTnLst>
                          </p:cTn>
                        </p:par>
                        <p:par>
                          <p:cTn id="25" fill="hold">
                            <p:stCondLst>
                              <p:cond delay="13250"/>
                            </p:stCondLst>
                            <p:childTnLst>
                              <p:par>
                                <p:cTn id="26" presetID="22" presetClass="entr" presetSubtype="2" fill="hold" nodeType="afterEffect">
                                  <p:stCondLst>
                                    <p:cond delay="2500"/>
                                  </p:stCondLst>
                                  <p:childTnLst>
                                    <p:set>
                                      <p:cBhvr>
                                        <p:cTn id="27" dur="1" fill="hold">
                                          <p:stCondLst>
                                            <p:cond delay="0"/>
                                          </p:stCondLst>
                                        </p:cTn>
                                        <p:tgtEl>
                                          <p:spTgt spid="36"/>
                                        </p:tgtEl>
                                        <p:attrNameLst>
                                          <p:attrName>style.visibility</p:attrName>
                                        </p:attrNameLst>
                                      </p:cBhvr>
                                      <p:to>
                                        <p:strVal val="visible"/>
                                      </p:to>
                                    </p:set>
                                    <p:animEffect transition="in" filter="wipe(right)">
                                      <p:cBhvr>
                                        <p:cTn id="28" dur="1750"/>
                                        <p:tgtEl>
                                          <p:spTgt spid="36"/>
                                        </p:tgtEl>
                                      </p:cBhvr>
                                    </p:animEffect>
                                  </p:childTnLst>
                                </p:cTn>
                              </p:par>
                            </p:childTnLst>
                          </p:cTn>
                        </p:par>
                        <p:par>
                          <p:cTn id="29" fill="hold">
                            <p:stCondLst>
                              <p:cond delay="17500"/>
                            </p:stCondLst>
                            <p:childTnLst>
                              <p:par>
                                <p:cTn id="30" presetID="1" presetClass="entr" presetSubtype="0" fill="hold" nodeType="afterEffect">
                                  <p:stCondLst>
                                    <p:cond delay="100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5094F66-5372-45BB-81BF-D8B920A3E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7463" y="2548070"/>
            <a:ext cx="2375113" cy="3814630"/>
          </a:xfrm>
          <a:prstGeom prst="rect">
            <a:avLst/>
          </a:prstGeom>
        </p:spPr>
      </p:pic>
      <p:pic>
        <p:nvPicPr>
          <p:cNvPr id="2" name="Picture 1">
            <a:extLst>
              <a:ext uri="{FF2B5EF4-FFF2-40B4-BE49-F238E27FC236}">
                <a16:creationId xmlns:a16="http://schemas.microsoft.com/office/drawing/2014/main" id="{EAEC0517-EEF1-4999-A317-61952FE02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284" y="2712134"/>
            <a:ext cx="1921428" cy="3532176"/>
          </a:xfrm>
          <a:prstGeom prst="rect">
            <a:avLst/>
          </a:prstGeom>
        </p:spPr>
      </p:pic>
      <p:grpSp>
        <p:nvGrpSpPr>
          <p:cNvPr id="26" name="Group 25">
            <a:extLst>
              <a:ext uri="{FF2B5EF4-FFF2-40B4-BE49-F238E27FC236}">
                <a16:creationId xmlns:a16="http://schemas.microsoft.com/office/drawing/2014/main" id="{98471DBE-D288-4D4E-9ECC-B15AB2837080}"/>
              </a:ext>
            </a:extLst>
          </p:cNvPr>
          <p:cNvGrpSpPr/>
          <p:nvPr/>
        </p:nvGrpSpPr>
        <p:grpSpPr>
          <a:xfrm>
            <a:off x="5351924" y="175155"/>
            <a:ext cx="6271078" cy="2732394"/>
            <a:chOff x="7603018" y="3685804"/>
            <a:chExt cx="4110927" cy="2150743"/>
          </a:xfrm>
        </p:grpSpPr>
        <p:sp>
          <p:nvSpPr>
            <p:cNvPr id="27" name="Speech Bubble: Rectangle with Corners Rounded 26">
              <a:extLst>
                <a:ext uri="{FF2B5EF4-FFF2-40B4-BE49-F238E27FC236}">
                  <a16:creationId xmlns:a16="http://schemas.microsoft.com/office/drawing/2014/main" id="{28C17804-BBC3-4606-A511-AF3CDCF66529}"/>
                </a:ext>
              </a:extLst>
            </p:cNvPr>
            <p:cNvSpPr/>
            <p:nvPr/>
          </p:nvSpPr>
          <p:spPr>
            <a:xfrm>
              <a:off x="7603018" y="3685804"/>
              <a:ext cx="4110927" cy="1694399"/>
            </a:xfrm>
            <a:prstGeom prst="wedgeRoundRectCallout">
              <a:avLst>
                <a:gd name="adj1" fmla="val 24795"/>
                <a:gd name="adj2" fmla="val 108722"/>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EA0531A2-E8FC-4C35-99FD-1BEEB5732726}"/>
                </a:ext>
              </a:extLst>
            </p:cNvPr>
            <p:cNvSpPr txBox="1"/>
            <p:nvPr/>
          </p:nvSpPr>
          <p:spPr>
            <a:xfrm>
              <a:off x="7603018" y="3712721"/>
              <a:ext cx="4067800" cy="2123826"/>
            </a:xfrm>
            <a:prstGeom prst="rect">
              <a:avLst/>
            </a:prstGeom>
            <a:noFill/>
            <a:ln>
              <a:noFill/>
            </a:ln>
          </p:spPr>
          <p:txBody>
            <a:bodyPr wrap="square" rtlCol="0">
              <a:spAutoFit/>
            </a:bodyPr>
            <a:lstStyle/>
            <a:p>
              <a:pPr algn="ctr">
                <a:lnSpc>
                  <a:spcPts val="4000"/>
                </a:lnSpc>
              </a:pPr>
              <a:r>
                <a:rPr lang="en-US" sz="3200" b="1" dirty="0">
                  <a:solidFill>
                    <a:schemeClr val="accent6">
                      <a:lumMod val="50000"/>
                    </a:schemeClr>
                  </a:solidFill>
                  <a:latin typeface="Comic Sans MS" panose="030F0702030302020204" pitchFamily="66" charset="0"/>
                </a:rPr>
                <a:t>Some of the people were already angry because Jesus was saying he was God’s promised Messiah.</a:t>
              </a:r>
            </a:p>
          </p:txBody>
        </p:sp>
      </p:grpSp>
      <p:grpSp>
        <p:nvGrpSpPr>
          <p:cNvPr id="30" name="Group 29">
            <a:extLst>
              <a:ext uri="{FF2B5EF4-FFF2-40B4-BE49-F238E27FC236}">
                <a16:creationId xmlns:a16="http://schemas.microsoft.com/office/drawing/2014/main" id="{D4D3CC44-CEBF-48B2-935C-55BF045F6057}"/>
              </a:ext>
            </a:extLst>
          </p:cNvPr>
          <p:cNvGrpSpPr/>
          <p:nvPr/>
        </p:nvGrpSpPr>
        <p:grpSpPr>
          <a:xfrm>
            <a:off x="94995" y="175155"/>
            <a:ext cx="5105656" cy="1825096"/>
            <a:chOff x="7603018" y="3685804"/>
            <a:chExt cx="4110927" cy="1694399"/>
          </a:xfrm>
        </p:grpSpPr>
        <p:sp>
          <p:nvSpPr>
            <p:cNvPr id="31" name="Speech Bubble: Rectangle with Corners Rounded 30">
              <a:extLst>
                <a:ext uri="{FF2B5EF4-FFF2-40B4-BE49-F238E27FC236}">
                  <a16:creationId xmlns:a16="http://schemas.microsoft.com/office/drawing/2014/main" id="{2D66EAA5-6418-4CF8-977C-4D3532BC725A}"/>
                </a:ext>
              </a:extLst>
            </p:cNvPr>
            <p:cNvSpPr/>
            <p:nvPr/>
          </p:nvSpPr>
          <p:spPr>
            <a:xfrm>
              <a:off x="7603018" y="3685804"/>
              <a:ext cx="4110927" cy="1694399"/>
            </a:xfrm>
            <a:prstGeom prst="wedgeRoundRectCallout">
              <a:avLst>
                <a:gd name="adj1" fmla="val -19979"/>
                <a:gd name="adj2" fmla="val 132502"/>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54D69EB6-FCC5-4054-B212-450D4664F393}"/>
                </a:ext>
              </a:extLst>
            </p:cNvPr>
            <p:cNvSpPr txBox="1"/>
            <p:nvPr/>
          </p:nvSpPr>
          <p:spPr>
            <a:xfrm>
              <a:off x="7603019" y="3748300"/>
              <a:ext cx="4067800" cy="1095557"/>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But why would the people want to kill Jesus for saying this?</a:t>
              </a:r>
            </a:p>
          </p:txBody>
        </p:sp>
      </p:grpSp>
      <p:grpSp>
        <p:nvGrpSpPr>
          <p:cNvPr id="36" name="Group 35">
            <a:extLst>
              <a:ext uri="{FF2B5EF4-FFF2-40B4-BE49-F238E27FC236}">
                <a16:creationId xmlns:a16="http://schemas.microsoft.com/office/drawing/2014/main" id="{8E6325C8-21DB-45E0-8606-7E82EAD7DDD0}"/>
              </a:ext>
            </a:extLst>
          </p:cNvPr>
          <p:cNvGrpSpPr/>
          <p:nvPr/>
        </p:nvGrpSpPr>
        <p:grpSpPr>
          <a:xfrm>
            <a:off x="2467085" y="3841364"/>
            <a:ext cx="6255006" cy="2245642"/>
            <a:chOff x="7603018" y="3685804"/>
            <a:chExt cx="4110927" cy="1694399"/>
          </a:xfrm>
        </p:grpSpPr>
        <p:sp>
          <p:nvSpPr>
            <p:cNvPr id="37" name="Speech Bubble: Rectangle with Corners Rounded 36">
              <a:extLst>
                <a:ext uri="{FF2B5EF4-FFF2-40B4-BE49-F238E27FC236}">
                  <a16:creationId xmlns:a16="http://schemas.microsoft.com/office/drawing/2014/main" id="{F595CF3B-3328-4781-B353-2DB7E3C61506}"/>
                </a:ext>
              </a:extLst>
            </p:cNvPr>
            <p:cNvSpPr/>
            <p:nvPr/>
          </p:nvSpPr>
          <p:spPr>
            <a:xfrm>
              <a:off x="7603018" y="3685804"/>
              <a:ext cx="4110927" cy="1694399"/>
            </a:xfrm>
            <a:prstGeom prst="wedgeRoundRectCallout">
              <a:avLst>
                <a:gd name="adj1" fmla="val 70769"/>
                <a:gd name="adj2" fmla="val -61187"/>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0142579A-B937-40A3-893C-339FEACD2E68}"/>
                </a:ext>
              </a:extLst>
            </p:cNvPr>
            <p:cNvSpPr txBox="1"/>
            <p:nvPr/>
          </p:nvSpPr>
          <p:spPr>
            <a:xfrm>
              <a:off x="7624581" y="3718797"/>
              <a:ext cx="4067800" cy="824741"/>
            </a:xfrm>
            <a:prstGeom prst="rect">
              <a:avLst/>
            </a:prstGeom>
            <a:noFill/>
            <a:ln>
              <a:noFill/>
            </a:ln>
          </p:spPr>
          <p:txBody>
            <a:bodyPr wrap="square" rtlCol="0">
              <a:spAutoFit/>
            </a:bodyPr>
            <a:lstStyle/>
            <a:p>
              <a:pPr algn="ctr">
                <a:lnSpc>
                  <a:spcPts val="4000"/>
                </a:lnSpc>
              </a:pPr>
              <a:r>
                <a:rPr lang="en-US" sz="3200" b="1" dirty="0">
                  <a:solidFill>
                    <a:schemeClr val="accent6">
                      <a:lumMod val="50000"/>
                    </a:schemeClr>
                  </a:solidFill>
                  <a:latin typeface="Comic Sans MS" panose="030F0702030302020204" pitchFamily="66" charset="0"/>
                </a:rPr>
                <a:t>The people also thought they were God’s special people . . </a:t>
              </a:r>
            </a:p>
          </p:txBody>
        </p:sp>
      </p:grpSp>
      <p:sp>
        <p:nvSpPr>
          <p:cNvPr id="18" name="TextBox 17">
            <a:extLst>
              <a:ext uri="{FF2B5EF4-FFF2-40B4-BE49-F238E27FC236}">
                <a16:creationId xmlns:a16="http://schemas.microsoft.com/office/drawing/2014/main" id="{50C0B08E-8463-4C68-8459-05D27148E0AF}"/>
              </a:ext>
            </a:extLst>
          </p:cNvPr>
          <p:cNvSpPr txBox="1"/>
          <p:nvPr/>
        </p:nvSpPr>
        <p:spPr>
          <a:xfrm>
            <a:off x="2273037" y="4964185"/>
            <a:ext cx="6255006" cy="1077218"/>
          </a:xfrm>
          <a:prstGeom prst="rect">
            <a:avLst/>
          </a:prstGeom>
          <a:noFill/>
        </p:spPr>
        <p:txBody>
          <a:bodyPr wrap="square">
            <a:spAutoFit/>
          </a:bodyPr>
          <a:lstStyle/>
          <a:p>
            <a:pPr algn="ctr"/>
            <a:r>
              <a:rPr lang="en-US" sz="3200" b="1" dirty="0">
                <a:solidFill>
                  <a:schemeClr val="accent6">
                    <a:lumMod val="50000"/>
                  </a:schemeClr>
                </a:solidFill>
                <a:latin typeface="Comic Sans MS" panose="030F0702030302020204" pitchFamily="66" charset="0"/>
              </a:rPr>
              <a:t>. . they couldn’t believe God would help other people. </a:t>
            </a:r>
            <a:endParaRPr lang="en-GB" sz="3200" dirty="0"/>
          </a:p>
        </p:txBody>
      </p:sp>
      <p:sp>
        <p:nvSpPr>
          <p:cNvPr id="14" name="Rectangle 13">
            <a:hlinkClick r:id="rId4" action="ppaction://hlinksldjump"/>
            <a:extLst>
              <a:ext uri="{FF2B5EF4-FFF2-40B4-BE49-F238E27FC236}">
                <a16:creationId xmlns:a16="http://schemas.microsoft.com/office/drawing/2014/main" id="{7965C7F3-C02C-48DB-83F6-8F6CEEC3D113}"/>
              </a:ext>
            </a:extLst>
          </p:cNvPr>
          <p:cNvSpPr/>
          <p:nvPr/>
        </p:nvSpPr>
        <p:spPr>
          <a:xfrm>
            <a:off x="-249569" y="-518887"/>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5EBEBF1B-3944-4E3E-BA50-36858622FB00}"/>
              </a:ext>
            </a:extLst>
          </p:cNvPr>
          <p:cNvGrpSpPr/>
          <p:nvPr/>
        </p:nvGrpSpPr>
        <p:grpSpPr>
          <a:xfrm>
            <a:off x="10619930" y="5775660"/>
            <a:ext cx="1341627" cy="954107"/>
            <a:chOff x="11481081" y="5833235"/>
            <a:chExt cx="1341627" cy="954107"/>
          </a:xfrm>
        </p:grpSpPr>
        <p:sp>
          <p:nvSpPr>
            <p:cNvPr id="16" name="Arrow: Pentagon 15">
              <a:extLst>
                <a:ext uri="{FF2B5EF4-FFF2-40B4-BE49-F238E27FC236}">
                  <a16:creationId xmlns:a16="http://schemas.microsoft.com/office/drawing/2014/main" id="{F8A11E5E-306C-4A03-89D8-E914E37E100C}"/>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56F1E33C-B6DC-47FE-8033-2FBD054A6ED7}"/>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398632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1750"/>
                                        <p:tgtEl>
                                          <p:spTgt spid="30"/>
                                        </p:tgtEl>
                                      </p:cBhvr>
                                    </p:animEffect>
                                  </p:childTnLst>
                                </p:cTn>
                              </p:par>
                            </p:childTnLst>
                          </p:cTn>
                        </p:par>
                        <p:par>
                          <p:cTn id="8" fill="hold">
                            <p:stCondLst>
                              <p:cond delay="2000"/>
                            </p:stCondLst>
                            <p:childTnLst>
                              <p:par>
                                <p:cTn id="9" presetID="22" presetClass="entr" presetSubtype="4" fill="hold" nodeType="afterEffect">
                                  <p:stCondLst>
                                    <p:cond delay="200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1750"/>
                                        <p:tgtEl>
                                          <p:spTgt spid="26"/>
                                        </p:tgtEl>
                                      </p:cBhvr>
                                    </p:animEffect>
                                  </p:childTnLst>
                                </p:cTn>
                              </p:par>
                            </p:childTnLst>
                          </p:cTn>
                        </p:par>
                        <p:par>
                          <p:cTn id="12" fill="hold">
                            <p:stCondLst>
                              <p:cond delay="5750"/>
                            </p:stCondLst>
                            <p:childTnLst>
                              <p:par>
                                <p:cTn id="13" presetID="22" presetClass="entr" presetSubtype="2" fill="hold" nodeType="afterEffect">
                                  <p:stCondLst>
                                    <p:cond delay="250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1750"/>
                                        <p:tgtEl>
                                          <p:spTgt spid="36"/>
                                        </p:tgtEl>
                                      </p:cBhvr>
                                    </p:animEffect>
                                  </p:childTnLst>
                                </p:cTn>
                              </p:par>
                            </p:childTnLst>
                          </p:cTn>
                        </p:par>
                        <p:par>
                          <p:cTn id="16" fill="hold">
                            <p:stCondLst>
                              <p:cond delay="10000"/>
                            </p:stCondLst>
                            <p:childTnLst>
                              <p:par>
                                <p:cTn id="17" presetID="22" presetClass="entr" presetSubtype="8" fill="hold" grpId="0" nodeType="afterEffect">
                                  <p:stCondLst>
                                    <p:cond delay="200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1750"/>
                                        <p:tgtEl>
                                          <p:spTgt spid="18"/>
                                        </p:tgtEl>
                                      </p:cBhvr>
                                    </p:animEffect>
                                  </p:childTnLst>
                                </p:cTn>
                              </p:par>
                            </p:childTnLst>
                          </p:cTn>
                        </p:par>
                        <p:par>
                          <p:cTn id="20" fill="hold">
                            <p:stCondLst>
                              <p:cond delay="13750"/>
                            </p:stCondLst>
                            <p:childTnLst>
                              <p:par>
                                <p:cTn id="21" presetID="1" presetClass="entr" presetSubtype="0" fill="hold" nodeType="afterEffect">
                                  <p:stCondLst>
                                    <p:cond delay="100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5094F66-5372-45BB-81BF-D8B920A3E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7463" y="2548070"/>
            <a:ext cx="2375113" cy="3814630"/>
          </a:xfrm>
          <a:prstGeom prst="rect">
            <a:avLst/>
          </a:prstGeom>
        </p:spPr>
      </p:pic>
      <p:pic>
        <p:nvPicPr>
          <p:cNvPr id="2" name="Picture 1">
            <a:extLst>
              <a:ext uri="{FF2B5EF4-FFF2-40B4-BE49-F238E27FC236}">
                <a16:creationId xmlns:a16="http://schemas.microsoft.com/office/drawing/2014/main" id="{EAEC0517-EEF1-4999-A317-61952FE02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284" y="2712134"/>
            <a:ext cx="1921428" cy="3532176"/>
          </a:xfrm>
          <a:prstGeom prst="rect">
            <a:avLst/>
          </a:prstGeom>
        </p:spPr>
      </p:pic>
      <p:grpSp>
        <p:nvGrpSpPr>
          <p:cNvPr id="26" name="Group 25">
            <a:extLst>
              <a:ext uri="{FF2B5EF4-FFF2-40B4-BE49-F238E27FC236}">
                <a16:creationId xmlns:a16="http://schemas.microsoft.com/office/drawing/2014/main" id="{98471DBE-D288-4D4E-9ECC-B15AB2837080}"/>
              </a:ext>
            </a:extLst>
          </p:cNvPr>
          <p:cNvGrpSpPr/>
          <p:nvPr/>
        </p:nvGrpSpPr>
        <p:grpSpPr>
          <a:xfrm>
            <a:off x="5351924" y="175155"/>
            <a:ext cx="6271078" cy="1661166"/>
            <a:chOff x="7603018" y="3685804"/>
            <a:chExt cx="4110927" cy="1694399"/>
          </a:xfrm>
        </p:grpSpPr>
        <p:sp>
          <p:nvSpPr>
            <p:cNvPr id="27" name="Speech Bubble: Rectangle with Corners Rounded 26">
              <a:extLst>
                <a:ext uri="{FF2B5EF4-FFF2-40B4-BE49-F238E27FC236}">
                  <a16:creationId xmlns:a16="http://schemas.microsoft.com/office/drawing/2014/main" id="{28C17804-BBC3-4606-A511-AF3CDCF66529}"/>
                </a:ext>
              </a:extLst>
            </p:cNvPr>
            <p:cNvSpPr/>
            <p:nvPr/>
          </p:nvSpPr>
          <p:spPr>
            <a:xfrm>
              <a:off x="7603018" y="3685804"/>
              <a:ext cx="4110927" cy="1694399"/>
            </a:xfrm>
            <a:prstGeom prst="wedgeRoundRectCallout">
              <a:avLst>
                <a:gd name="adj1" fmla="val 24187"/>
                <a:gd name="adj2" fmla="val 156887"/>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EA0531A2-E8FC-4C35-99FD-1BEEB5732726}"/>
                </a:ext>
              </a:extLst>
            </p:cNvPr>
            <p:cNvSpPr txBox="1"/>
            <p:nvPr/>
          </p:nvSpPr>
          <p:spPr>
            <a:xfrm>
              <a:off x="7603018" y="3712721"/>
              <a:ext cx="4067800" cy="1264141"/>
            </a:xfrm>
            <a:prstGeom prst="rect">
              <a:avLst/>
            </a:prstGeom>
            <a:noFill/>
            <a:ln>
              <a:noFill/>
            </a:ln>
          </p:spPr>
          <p:txBody>
            <a:bodyPr wrap="square" rtlCol="0">
              <a:spAutoFit/>
            </a:bodyPr>
            <a:lstStyle/>
            <a:p>
              <a:pPr algn="ctr">
                <a:lnSpc>
                  <a:spcPts val="4000"/>
                </a:lnSpc>
              </a:pPr>
              <a:r>
                <a:rPr lang="en-US" sz="3200" b="1" dirty="0">
                  <a:solidFill>
                    <a:schemeClr val="accent6">
                      <a:lumMod val="50000"/>
                    </a:schemeClr>
                  </a:solidFill>
                  <a:latin typeface="Comic Sans MS" panose="030F0702030302020204" pitchFamily="66" charset="0"/>
                </a:rPr>
                <a:t>The people wanted Jesus to do more miracles to prove he was the Messiah.</a:t>
              </a:r>
            </a:p>
          </p:txBody>
        </p:sp>
      </p:grpSp>
      <p:grpSp>
        <p:nvGrpSpPr>
          <p:cNvPr id="30" name="Group 29">
            <a:extLst>
              <a:ext uri="{FF2B5EF4-FFF2-40B4-BE49-F238E27FC236}">
                <a16:creationId xmlns:a16="http://schemas.microsoft.com/office/drawing/2014/main" id="{D4D3CC44-CEBF-48B2-935C-55BF045F6057}"/>
              </a:ext>
            </a:extLst>
          </p:cNvPr>
          <p:cNvGrpSpPr/>
          <p:nvPr/>
        </p:nvGrpSpPr>
        <p:grpSpPr>
          <a:xfrm>
            <a:off x="94995" y="175155"/>
            <a:ext cx="5105656" cy="1825096"/>
            <a:chOff x="7603018" y="3685804"/>
            <a:chExt cx="4110927" cy="1694399"/>
          </a:xfrm>
        </p:grpSpPr>
        <p:sp>
          <p:nvSpPr>
            <p:cNvPr id="31" name="Speech Bubble: Rectangle with Corners Rounded 30">
              <a:extLst>
                <a:ext uri="{FF2B5EF4-FFF2-40B4-BE49-F238E27FC236}">
                  <a16:creationId xmlns:a16="http://schemas.microsoft.com/office/drawing/2014/main" id="{2D66EAA5-6418-4CF8-977C-4D3532BC725A}"/>
                </a:ext>
              </a:extLst>
            </p:cNvPr>
            <p:cNvSpPr/>
            <p:nvPr/>
          </p:nvSpPr>
          <p:spPr>
            <a:xfrm>
              <a:off x="7603018" y="3685804"/>
              <a:ext cx="4110927" cy="1694399"/>
            </a:xfrm>
            <a:prstGeom prst="wedgeRoundRectCallout">
              <a:avLst>
                <a:gd name="adj1" fmla="val -19979"/>
                <a:gd name="adj2" fmla="val 132502"/>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54D69EB6-FCC5-4054-B212-450D4664F393}"/>
                </a:ext>
              </a:extLst>
            </p:cNvPr>
            <p:cNvSpPr txBox="1"/>
            <p:nvPr/>
          </p:nvSpPr>
          <p:spPr>
            <a:xfrm>
              <a:off x="7603019" y="3748300"/>
              <a:ext cx="4067800" cy="1491008"/>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That’s like one of the temptations we learnt about last week.</a:t>
              </a:r>
            </a:p>
          </p:txBody>
        </p:sp>
      </p:grpSp>
      <p:grpSp>
        <p:nvGrpSpPr>
          <p:cNvPr id="36" name="Group 35">
            <a:extLst>
              <a:ext uri="{FF2B5EF4-FFF2-40B4-BE49-F238E27FC236}">
                <a16:creationId xmlns:a16="http://schemas.microsoft.com/office/drawing/2014/main" id="{8E6325C8-21DB-45E0-8606-7E82EAD7DDD0}"/>
              </a:ext>
            </a:extLst>
          </p:cNvPr>
          <p:cNvGrpSpPr/>
          <p:nvPr/>
        </p:nvGrpSpPr>
        <p:grpSpPr>
          <a:xfrm>
            <a:off x="2469058" y="4667047"/>
            <a:ext cx="6255006" cy="2015797"/>
            <a:chOff x="7603018" y="3685804"/>
            <a:chExt cx="4110927" cy="2139759"/>
          </a:xfrm>
        </p:grpSpPr>
        <p:sp>
          <p:nvSpPr>
            <p:cNvPr id="37" name="Speech Bubble: Rectangle with Corners Rounded 36">
              <a:extLst>
                <a:ext uri="{FF2B5EF4-FFF2-40B4-BE49-F238E27FC236}">
                  <a16:creationId xmlns:a16="http://schemas.microsoft.com/office/drawing/2014/main" id="{F595CF3B-3328-4781-B353-2DB7E3C61506}"/>
                </a:ext>
              </a:extLst>
            </p:cNvPr>
            <p:cNvSpPr/>
            <p:nvPr/>
          </p:nvSpPr>
          <p:spPr>
            <a:xfrm>
              <a:off x="7603018" y="3685804"/>
              <a:ext cx="4110927" cy="1694399"/>
            </a:xfrm>
            <a:prstGeom prst="wedgeRoundRectCallout">
              <a:avLst>
                <a:gd name="adj1" fmla="val 70617"/>
                <a:gd name="adj2" fmla="val -117045"/>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0142579A-B937-40A3-893C-339FEACD2E68}"/>
                </a:ext>
              </a:extLst>
            </p:cNvPr>
            <p:cNvSpPr txBox="1"/>
            <p:nvPr/>
          </p:nvSpPr>
          <p:spPr>
            <a:xfrm>
              <a:off x="7624581" y="3718797"/>
              <a:ext cx="4067800" cy="2106766"/>
            </a:xfrm>
            <a:prstGeom prst="rect">
              <a:avLst/>
            </a:prstGeom>
            <a:noFill/>
            <a:ln>
              <a:noFill/>
            </a:ln>
          </p:spPr>
          <p:txBody>
            <a:bodyPr wrap="square" rtlCol="0">
              <a:spAutoFit/>
            </a:bodyPr>
            <a:lstStyle/>
            <a:p>
              <a:pPr algn="ctr">
                <a:lnSpc>
                  <a:spcPts val="4000"/>
                </a:lnSpc>
              </a:pPr>
              <a:r>
                <a:rPr lang="en-US" sz="3200" b="1" dirty="0">
                  <a:solidFill>
                    <a:schemeClr val="accent6">
                      <a:lumMod val="50000"/>
                    </a:schemeClr>
                  </a:solidFill>
                  <a:latin typeface="Comic Sans MS" panose="030F0702030302020204" pitchFamily="66" charset="0"/>
                </a:rPr>
                <a:t>Jesus had shown the people lots of miracles, but they still wanted to see more.</a:t>
              </a:r>
            </a:p>
          </p:txBody>
        </p:sp>
      </p:grpSp>
      <p:grpSp>
        <p:nvGrpSpPr>
          <p:cNvPr id="14" name="Group 13">
            <a:extLst>
              <a:ext uri="{FF2B5EF4-FFF2-40B4-BE49-F238E27FC236}">
                <a16:creationId xmlns:a16="http://schemas.microsoft.com/office/drawing/2014/main" id="{7CA28246-FF73-4BBD-8F01-7D580997F61D}"/>
              </a:ext>
            </a:extLst>
          </p:cNvPr>
          <p:cNvGrpSpPr/>
          <p:nvPr/>
        </p:nvGrpSpPr>
        <p:grpSpPr>
          <a:xfrm>
            <a:off x="2834554" y="2329368"/>
            <a:ext cx="5785751" cy="2199264"/>
            <a:chOff x="7603018" y="3685804"/>
            <a:chExt cx="4110927" cy="1711952"/>
          </a:xfrm>
        </p:grpSpPr>
        <p:sp>
          <p:nvSpPr>
            <p:cNvPr id="15" name="Speech Bubble: Rectangle with Corners Rounded 14">
              <a:extLst>
                <a:ext uri="{FF2B5EF4-FFF2-40B4-BE49-F238E27FC236}">
                  <a16:creationId xmlns:a16="http://schemas.microsoft.com/office/drawing/2014/main" id="{174C34A4-E005-4544-8DD2-C9B84DD5564D}"/>
                </a:ext>
              </a:extLst>
            </p:cNvPr>
            <p:cNvSpPr/>
            <p:nvPr/>
          </p:nvSpPr>
          <p:spPr>
            <a:xfrm>
              <a:off x="7603018" y="3685804"/>
              <a:ext cx="4110927" cy="1694399"/>
            </a:xfrm>
            <a:prstGeom prst="wedgeRoundRectCallout">
              <a:avLst>
                <a:gd name="adj1" fmla="val -69140"/>
                <a:gd name="adj2" fmla="val 5988"/>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3DE6D76C-2F20-4626-AA69-B0AD40E6AEC4}"/>
                </a:ext>
              </a:extLst>
            </p:cNvPr>
            <p:cNvSpPr txBox="1"/>
            <p:nvPr/>
          </p:nvSpPr>
          <p:spPr>
            <a:xfrm>
              <a:off x="7700173" y="3748300"/>
              <a:ext cx="3970645" cy="1649456"/>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The devil told Jesus to change the stones to bread and to jump off the temple to prove He was God.</a:t>
              </a:r>
            </a:p>
          </p:txBody>
        </p:sp>
      </p:grpSp>
      <p:sp>
        <p:nvSpPr>
          <p:cNvPr id="17" name="Rectangle 16">
            <a:hlinkClick r:id="rId4" action="ppaction://hlinksldjump"/>
            <a:extLst>
              <a:ext uri="{FF2B5EF4-FFF2-40B4-BE49-F238E27FC236}">
                <a16:creationId xmlns:a16="http://schemas.microsoft.com/office/drawing/2014/main" id="{F09B947C-C909-4DA9-BA61-5712CC77F9FD}"/>
              </a:ext>
            </a:extLst>
          </p:cNvPr>
          <p:cNvSpPr/>
          <p:nvPr/>
        </p:nvSpPr>
        <p:spPr>
          <a:xfrm>
            <a:off x="-249569" y="-518887"/>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052AD0B5-901C-4F09-89EB-1193774DFE53}"/>
              </a:ext>
            </a:extLst>
          </p:cNvPr>
          <p:cNvGrpSpPr/>
          <p:nvPr/>
        </p:nvGrpSpPr>
        <p:grpSpPr>
          <a:xfrm>
            <a:off x="10619930" y="5775660"/>
            <a:ext cx="1341627" cy="954107"/>
            <a:chOff x="11481081" y="5833235"/>
            <a:chExt cx="1341627" cy="954107"/>
          </a:xfrm>
        </p:grpSpPr>
        <p:sp>
          <p:nvSpPr>
            <p:cNvPr id="19" name="Arrow: Pentagon 18">
              <a:extLst>
                <a:ext uri="{FF2B5EF4-FFF2-40B4-BE49-F238E27FC236}">
                  <a16:creationId xmlns:a16="http://schemas.microsoft.com/office/drawing/2014/main" id="{BD1ACA3C-C428-469D-B32D-88877D8ECFBA}"/>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B057C59A-0DF0-4853-925C-3D57A69723C5}"/>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52194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1750"/>
                                        <p:tgtEl>
                                          <p:spTgt spid="26"/>
                                        </p:tgtEl>
                                      </p:cBhvr>
                                    </p:animEffect>
                                  </p:childTnLst>
                                </p:cTn>
                              </p:par>
                            </p:childTnLst>
                          </p:cTn>
                        </p:par>
                        <p:par>
                          <p:cTn id="8" fill="hold">
                            <p:stCondLst>
                              <p:cond delay="2000"/>
                            </p:stCondLst>
                            <p:childTnLst>
                              <p:par>
                                <p:cTn id="9" presetID="22" presetClass="entr" presetSubtype="4" fill="hold" nodeType="afterEffect">
                                  <p:stCondLst>
                                    <p:cond delay="200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1750"/>
                                        <p:tgtEl>
                                          <p:spTgt spid="30"/>
                                        </p:tgtEl>
                                      </p:cBhvr>
                                    </p:animEffect>
                                  </p:childTnLst>
                                </p:cTn>
                              </p:par>
                            </p:childTnLst>
                          </p:cTn>
                        </p:par>
                        <p:par>
                          <p:cTn id="12" fill="hold">
                            <p:stCondLst>
                              <p:cond delay="5750"/>
                            </p:stCondLst>
                            <p:childTnLst>
                              <p:par>
                                <p:cTn id="13" presetID="22" presetClass="entr" presetSubtype="8" fill="hold" nodeType="afterEffect">
                                  <p:stCondLst>
                                    <p:cond delay="20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750"/>
                                        <p:tgtEl>
                                          <p:spTgt spid="14"/>
                                        </p:tgtEl>
                                      </p:cBhvr>
                                    </p:animEffect>
                                  </p:childTnLst>
                                </p:cTn>
                              </p:par>
                            </p:childTnLst>
                          </p:cTn>
                        </p:par>
                        <p:par>
                          <p:cTn id="16" fill="hold">
                            <p:stCondLst>
                              <p:cond delay="9500"/>
                            </p:stCondLst>
                            <p:childTnLst>
                              <p:par>
                                <p:cTn id="17" presetID="22" presetClass="entr" presetSubtype="2" fill="hold" nodeType="afterEffect">
                                  <p:stCondLst>
                                    <p:cond delay="2500"/>
                                  </p:stCondLst>
                                  <p:childTnLst>
                                    <p:set>
                                      <p:cBhvr>
                                        <p:cTn id="18" dur="1" fill="hold">
                                          <p:stCondLst>
                                            <p:cond delay="0"/>
                                          </p:stCondLst>
                                        </p:cTn>
                                        <p:tgtEl>
                                          <p:spTgt spid="36"/>
                                        </p:tgtEl>
                                        <p:attrNameLst>
                                          <p:attrName>style.visibility</p:attrName>
                                        </p:attrNameLst>
                                      </p:cBhvr>
                                      <p:to>
                                        <p:strVal val="visible"/>
                                      </p:to>
                                    </p:set>
                                    <p:animEffect transition="in" filter="wipe(right)">
                                      <p:cBhvr>
                                        <p:cTn id="19" dur="1750"/>
                                        <p:tgtEl>
                                          <p:spTgt spid="36"/>
                                        </p:tgtEl>
                                      </p:cBhvr>
                                    </p:animEffect>
                                  </p:childTnLst>
                                </p:cTn>
                              </p:par>
                            </p:childTnLst>
                          </p:cTn>
                        </p:par>
                        <p:par>
                          <p:cTn id="20" fill="hold">
                            <p:stCondLst>
                              <p:cond delay="13750"/>
                            </p:stCondLst>
                            <p:childTnLst>
                              <p:par>
                                <p:cTn id="21" presetID="1" presetClass="entr" presetSubtype="0" fill="hold" nodeType="afterEffect">
                                  <p:stCondLst>
                                    <p:cond delay="100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7C8D86-18CE-4A23-B9F3-721610E71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269348" y="2884499"/>
            <a:ext cx="1921428" cy="3532176"/>
          </a:xfrm>
          <a:prstGeom prst="rect">
            <a:avLst/>
          </a:prstGeom>
        </p:spPr>
      </p:pic>
      <p:grpSp>
        <p:nvGrpSpPr>
          <p:cNvPr id="3" name="Group 2">
            <a:extLst>
              <a:ext uri="{FF2B5EF4-FFF2-40B4-BE49-F238E27FC236}">
                <a16:creationId xmlns:a16="http://schemas.microsoft.com/office/drawing/2014/main" id="{DFB108B1-430E-4712-A11A-0E9556B496FB}"/>
              </a:ext>
            </a:extLst>
          </p:cNvPr>
          <p:cNvGrpSpPr/>
          <p:nvPr/>
        </p:nvGrpSpPr>
        <p:grpSpPr>
          <a:xfrm>
            <a:off x="282387" y="186871"/>
            <a:ext cx="9412942" cy="1705407"/>
            <a:chOff x="1419701" y="3404507"/>
            <a:chExt cx="6273706" cy="1419859"/>
          </a:xfrm>
        </p:grpSpPr>
        <p:sp>
          <p:nvSpPr>
            <p:cNvPr id="4" name="Speech Bubble: Rectangle with Corners Rounded 3">
              <a:extLst>
                <a:ext uri="{FF2B5EF4-FFF2-40B4-BE49-F238E27FC236}">
                  <a16:creationId xmlns:a16="http://schemas.microsoft.com/office/drawing/2014/main" id="{5EC235FD-3DF0-4353-9AED-0C1D786C5563}"/>
                </a:ext>
              </a:extLst>
            </p:cNvPr>
            <p:cNvSpPr/>
            <p:nvPr/>
          </p:nvSpPr>
          <p:spPr>
            <a:xfrm>
              <a:off x="1419701" y="3404507"/>
              <a:ext cx="6273706" cy="1419859"/>
            </a:xfrm>
            <a:prstGeom prst="wedgeRoundRectCallout">
              <a:avLst>
                <a:gd name="adj1" fmla="val 55856"/>
                <a:gd name="adj2" fmla="val 153154"/>
                <a:gd name="adj3" fmla="val 16667"/>
              </a:avLst>
            </a:prstGeom>
            <a:solidFill>
              <a:schemeClr val="bg1">
                <a:alpha val="25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07055DE1-1AAD-48D7-B309-034897082349}"/>
                </a:ext>
              </a:extLst>
            </p:cNvPr>
            <p:cNvSpPr txBox="1"/>
            <p:nvPr/>
          </p:nvSpPr>
          <p:spPr>
            <a:xfrm>
              <a:off x="1419701" y="3471939"/>
              <a:ext cx="6273705"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Nazareth is the village where Jesus grew up.</a:t>
              </a:r>
            </a:p>
          </p:txBody>
        </p:sp>
      </p:grpSp>
      <p:grpSp>
        <p:nvGrpSpPr>
          <p:cNvPr id="6" name="Group 5">
            <a:extLst>
              <a:ext uri="{FF2B5EF4-FFF2-40B4-BE49-F238E27FC236}">
                <a16:creationId xmlns:a16="http://schemas.microsoft.com/office/drawing/2014/main" id="{56CAE572-2925-45C3-BB30-7093514424B8}"/>
              </a:ext>
            </a:extLst>
          </p:cNvPr>
          <p:cNvGrpSpPr/>
          <p:nvPr/>
        </p:nvGrpSpPr>
        <p:grpSpPr>
          <a:xfrm>
            <a:off x="207204" y="3840902"/>
            <a:ext cx="7604786" cy="2415434"/>
            <a:chOff x="1419701" y="3404507"/>
            <a:chExt cx="6273707" cy="1419859"/>
          </a:xfrm>
        </p:grpSpPr>
        <p:sp>
          <p:nvSpPr>
            <p:cNvPr id="7" name="Speech Bubble: Rectangle with Corners Rounded 6">
              <a:extLst>
                <a:ext uri="{FF2B5EF4-FFF2-40B4-BE49-F238E27FC236}">
                  <a16:creationId xmlns:a16="http://schemas.microsoft.com/office/drawing/2014/main" id="{B0856F80-189B-49E8-B3EF-1918B71C2591}"/>
                </a:ext>
              </a:extLst>
            </p:cNvPr>
            <p:cNvSpPr/>
            <p:nvPr/>
          </p:nvSpPr>
          <p:spPr>
            <a:xfrm>
              <a:off x="1419701" y="3404507"/>
              <a:ext cx="6273706" cy="1419859"/>
            </a:xfrm>
            <a:prstGeom prst="wedgeRoundRectCallout">
              <a:avLst>
                <a:gd name="adj1" fmla="val 82784"/>
                <a:gd name="adj2" fmla="val -56650"/>
                <a:gd name="adj3" fmla="val 16667"/>
              </a:avLst>
            </a:prstGeom>
            <a:solidFill>
              <a:schemeClr val="bg1">
                <a:alpha val="25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A41A34D8-525E-42F6-8FA5-860573C8AF5E}"/>
                </a:ext>
              </a:extLst>
            </p:cNvPr>
            <p:cNvSpPr txBox="1"/>
            <p:nvPr/>
          </p:nvSpPr>
          <p:spPr>
            <a:xfrm>
              <a:off x="1419702" y="3547397"/>
              <a:ext cx="6273706" cy="642529"/>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Our story today, takes place in the synagogue in the centre of the village. </a:t>
              </a:r>
            </a:p>
          </p:txBody>
        </p:sp>
      </p:grpSp>
      <p:sp>
        <p:nvSpPr>
          <p:cNvPr id="12" name="TextBox 11">
            <a:extLst>
              <a:ext uri="{FF2B5EF4-FFF2-40B4-BE49-F238E27FC236}">
                <a16:creationId xmlns:a16="http://schemas.microsoft.com/office/drawing/2014/main" id="{ABE26F19-0653-4FEB-A67E-D97C57490319}"/>
              </a:ext>
            </a:extLst>
          </p:cNvPr>
          <p:cNvSpPr txBox="1"/>
          <p:nvPr/>
        </p:nvSpPr>
        <p:spPr>
          <a:xfrm>
            <a:off x="534865" y="5118734"/>
            <a:ext cx="7167904" cy="580096"/>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Let’s pray first.</a:t>
            </a:r>
          </a:p>
        </p:txBody>
      </p:sp>
      <p:sp>
        <p:nvSpPr>
          <p:cNvPr id="13" name="TextBox 12">
            <a:extLst>
              <a:ext uri="{FF2B5EF4-FFF2-40B4-BE49-F238E27FC236}">
                <a16:creationId xmlns:a16="http://schemas.microsoft.com/office/drawing/2014/main" id="{FF0E212F-9083-49D7-BBEC-EA93471B9387}"/>
              </a:ext>
            </a:extLst>
          </p:cNvPr>
          <p:cNvSpPr txBox="1"/>
          <p:nvPr/>
        </p:nvSpPr>
        <p:spPr>
          <a:xfrm>
            <a:off x="425643" y="5644648"/>
            <a:ext cx="7167905" cy="567143"/>
          </a:xfrm>
          <a:prstGeom prst="rect">
            <a:avLst/>
          </a:prstGeom>
          <a:noFill/>
        </p:spPr>
        <p:txBody>
          <a:bodyPr wrap="square">
            <a:spAutoFit/>
          </a:bodyPr>
          <a:lstStyle/>
          <a:p>
            <a:pPr algn="ctr">
              <a:lnSpc>
                <a:spcPts val="4000"/>
              </a:lnSpc>
            </a:pPr>
            <a:r>
              <a:rPr lang="en-US" sz="2800" dirty="0">
                <a:latin typeface="Comic Sans MS" panose="030F0702030302020204" pitchFamily="66" charset="0"/>
              </a:rPr>
              <a:t>Click the blue arrow when you are ready.</a:t>
            </a:r>
          </a:p>
        </p:txBody>
      </p:sp>
      <p:sp>
        <p:nvSpPr>
          <p:cNvPr id="14" name="TextBox 13">
            <a:extLst>
              <a:ext uri="{FF2B5EF4-FFF2-40B4-BE49-F238E27FC236}">
                <a16:creationId xmlns:a16="http://schemas.microsoft.com/office/drawing/2014/main" id="{448A1147-5CB1-4B94-9373-398AADD39B94}"/>
              </a:ext>
            </a:extLst>
          </p:cNvPr>
          <p:cNvSpPr txBox="1"/>
          <p:nvPr/>
        </p:nvSpPr>
        <p:spPr>
          <a:xfrm>
            <a:off x="795858" y="731325"/>
            <a:ext cx="8081857" cy="580095"/>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There is a carpenter’s shop over there, </a:t>
            </a:r>
          </a:p>
        </p:txBody>
      </p:sp>
      <p:sp>
        <p:nvSpPr>
          <p:cNvPr id="21" name="TextBox 20">
            <a:extLst>
              <a:ext uri="{FF2B5EF4-FFF2-40B4-BE49-F238E27FC236}">
                <a16:creationId xmlns:a16="http://schemas.microsoft.com/office/drawing/2014/main" id="{486DB2FE-0D9C-4F34-93DB-1D3F90492711}"/>
              </a:ext>
            </a:extLst>
          </p:cNvPr>
          <p:cNvSpPr txBox="1"/>
          <p:nvPr/>
        </p:nvSpPr>
        <p:spPr>
          <a:xfrm>
            <a:off x="1861581" y="1222832"/>
            <a:ext cx="5950409" cy="580095"/>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perhaps Jesus lived there. </a:t>
            </a:r>
          </a:p>
        </p:txBody>
      </p:sp>
      <p:sp>
        <p:nvSpPr>
          <p:cNvPr id="22" name="Rectangle 21">
            <a:hlinkClick r:id="rId3" action="ppaction://hlinksldjump"/>
            <a:extLst>
              <a:ext uri="{FF2B5EF4-FFF2-40B4-BE49-F238E27FC236}">
                <a16:creationId xmlns:a16="http://schemas.microsoft.com/office/drawing/2014/main" id="{5C542653-C857-4172-BA2E-2530B5F2C9EF}"/>
              </a:ext>
            </a:extLst>
          </p:cNvPr>
          <p:cNvSpPr/>
          <p:nvPr/>
        </p:nvSpPr>
        <p:spPr>
          <a:xfrm>
            <a:off x="-249569" y="-561975"/>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2263F4E6-05DD-44DC-86A2-DBE9856219A4}"/>
              </a:ext>
            </a:extLst>
          </p:cNvPr>
          <p:cNvGrpSpPr/>
          <p:nvPr/>
        </p:nvGrpSpPr>
        <p:grpSpPr>
          <a:xfrm>
            <a:off x="10619930" y="5775660"/>
            <a:ext cx="1341627" cy="954107"/>
            <a:chOff x="11481081" y="5833235"/>
            <a:chExt cx="1341627" cy="954107"/>
          </a:xfrm>
        </p:grpSpPr>
        <p:sp>
          <p:nvSpPr>
            <p:cNvPr id="24" name="Arrow: Pentagon 23">
              <a:extLst>
                <a:ext uri="{FF2B5EF4-FFF2-40B4-BE49-F238E27FC236}">
                  <a16:creationId xmlns:a16="http://schemas.microsoft.com/office/drawing/2014/main" id="{7B8EB2C5-4C54-4DC4-9C5C-6C33533D3798}"/>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77D15CD9-D43B-44EC-89B6-6EB0C17857B3}"/>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98699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750"/>
                                        <p:tgtEl>
                                          <p:spTgt spid="3"/>
                                        </p:tgtEl>
                                      </p:cBhvr>
                                    </p:animEffect>
                                  </p:childTnLst>
                                </p:cTn>
                              </p:par>
                            </p:childTnLst>
                          </p:cTn>
                        </p:par>
                        <p:par>
                          <p:cTn id="8" fill="hold">
                            <p:stCondLst>
                              <p:cond delay="3250"/>
                            </p:stCondLst>
                            <p:childTnLst>
                              <p:par>
                                <p:cTn id="9" presetID="22" presetClass="entr" presetSubtype="2" fill="hold" grpId="0" nodeType="afterEffect">
                                  <p:stCondLst>
                                    <p:cond delay="20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1750"/>
                                        <p:tgtEl>
                                          <p:spTgt spid="14"/>
                                        </p:tgtEl>
                                      </p:cBhvr>
                                    </p:animEffect>
                                  </p:childTnLst>
                                </p:cTn>
                              </p:par>
                            </p:childTnLst>
                          </p:cTn>
                        </p:par>
                        <p:par>
                          <p:cTn id="12" fill="hold">
                            <p:stCondLst>
                              <p:cond delay="7000"/>
                            </p:stCondLst>
                            <p:childTnLst>
                              <p:par>
                                <p:cTn id="13" presetID="22" presetClass="entr" presetSubtype="2" fill="hold" grpId="0" nodeType="afterEffect">
                                  <p:stCondLst>
                                    <p:cond delay="200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1750"/>
                                        <p:tgtEl>
                                          <p:spTgt spid="21"/>
                                        </p:tgtEl>
                                      </p:cBhvr>
                                    </p:animEffect>
                                  </p:childTnLst>
                                </p:cTn>
                              </p:par>
                            </p:childTnLst>
                          </p:cTn>
                        </p:par>
                        <p:par>
                          <p:cTn id="16" fill="hold">
                            <p:stCondLst>
                              <p:cond delay="10750"/>
                            </p:stCondLst>
                            <p:childTnLst>
                              <p:par>
                                <p:cTn id="17" presetID="22" presetClass="entr" presetSubtype="2" fill="hold" nodeType="afterEffect">
                                  <p:stCondLst>
                                    <p:cond delay="250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1750"/>
                                        <p:tgtEl>
                                          <p:spTgt spid="6"/>
                                        </p:tgtEl>
                                      </p:cBhvr>
                                    </p:animEffect>
                                  </p:childTnLst>
                                </p:cTn>
                              </p:par>
                            </p:childTnLst>
                          </p:cTn>
                        </p:par>
                        <p:par>
                          <p:cTn id="20" fill="hold">
                            <p:stCondLst>
                              <p:cond delay="15000"/>
                            </p:stCondLst>
                            <p:childTnLst>
                              <p:par>
                                <p:cTn id="21" presetID="22" presetClass="entr" presetSubtype="2" fill="hold" grpId="0" nodeType="afterEffect">
                                  <p:stCondLst>
                                    <p:cond delay="200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1750"/>
                                        <p:tgtEl>
                                          <p:spTgt spid="12"/>
                                        </p:tgtEl>
                                      </p:cBhvr>
                                    </p:animEffect>
                                  </p:childTnLst>
                                </p:cTn>
                              </p:par>
                            </p:childTnLst>
                          </p:cTn>
                        </p:par>
                        <p:par>
                          <p:cTn id="24" fill="hold">
                            <p:stCondLst>
                              <p:cond delay="18750"/>
                            </p:stCondLst>
                            <p:childTnLst>
                              <p:par>
                                <p:cTn id="25" presetID="22" presetClass="entr" presetSubtype="2" fill="hold" grpId="0" nodeType="afterEffect">
                                  <p:stCondLst>
                                    <p:cond delay="200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1750"/>
                                        <p:tgtEl>
                                          <p:spTgt spid="13"/>
                                        </p:tgtEl>
                                      </p:cBhvr>
                                    </p:animEffect>
                                  </p:childTnLst>
                                </p:cTn>
                              </p:par>
                            </p:childTnLst>
                          </p:cTn>
                        </p:par>
                        <p:par>
                          <p:cTn id="28" fill="hold">
                            <p:stCondLst>
                              <p:cond delay="22500"/>
                            </p:stCondLst>
                            <p:childTnLst>
                              <p:par>
                                <p:cTn id="29" presetID="1" presetClass="entr" presetSubtype="0" fill="hold" nodeType="afterEffect">
                                  <p:stCondLst>
                                    <p:cond delay="100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5094F66-5372-45BB-81BF-D8B920A3E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7463" y="2548070"/>
            <a:ext cx="2375113" cy="3814630"/>
          </a:xfrm>
          <a:prstGeom prst="rect">
            <a:avLst/>
          </a:prstGeom>
        </p:spPr>
      </p:pic>
      <p:pic>
        <p:nvPicPr>
          <p:cNvPr id="2" name="Picture 1">
            <a:extLst>
              <a:ext uri="{FF2B5EF4-FFF2-40B4-BE49-F238E27FC236}">
                <a16:creationId xmlns:a16="http://schemas.microsoft.com/office/drawing/2014/main" id="{EAEC0517-EEF1-4999-A317-61952FE02B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284" y="2712134"/>
            <a:ext cx="1921428" cy="3532176"/>
          </a:xfrm>
          <a:prstGeom prst="rect">
            <a:avLst/>
          </a:prstGeom>
        </p:spPr>
      </p:pic>
      <p:grpSp>
        <p:nvGrpSpPr>
          <p:cNvPr id="30" name="Group 29">
            <a:extLst>
              <a:ext uri="{FF2B5EF4-FFF2-40B4-BE49-F238E27FC236}">
                <a16:creationId xmlns:a16="http://schemas.microsoft.com/office/drawing/2014/main" id="{D4D3CC44-CEBF-48B2-935C-55BF045F6057}"/>
              </a:ext>
            </a:extLst>
          </p:cNvPr>
          <p:cNvGrpSpPr/>
          <p:nvPr/>
        </p:nvGrpSpPr>
        <p:grpSpPr>
          <a:xfrm>
            <a:off x="94994" y="175154"/>
            <a:ext cx="11944606" cy="2234499"/>
            <a:chOff x="7603018" y="3685804"/>
            <a:chExt cx="4110927" cy="1694399"/>
          </a:xfrm>
        </p:grpSpPr>
        <p:sp>
          <p:nvSpPr>
            <p:cNvPr id="31" name="Speech Bubble: Rectangle with Corners Rounded 30">
              <a:extLst>
                <a:ext uri="{FF2B5EF4-FFF2-40B4-BE49-F238E27FC236}">
                  <a16:creationId xmlns:a16="http://schemas.microsoft.com/office/drawing/2014/main" id="{2D66EAA5-6418-4CF8-977C-4D3532BC725A}"/>
                </a:ext>
              </a:extLst>
            </p:cNvPr>
            <p:cNvSpPr/>
            <p:nvPr/>
          </p:nvSpPr>
          <p:spPr>
            <a:xfrm>
              <a:off x="7603018" y="3685804"/>
              <a:ext cx="4110927" cy="1694399"/>
            </a:xfrm>
            <a:prstGeom prst="wedgeRoundRectCallout">
              <a:avLst>
                <a:gd name="adj1" fmla="val -36725"/>
                <a:gd name="adj2" fmla="val 99253"/>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54D69EB6-FCC5-4054-B212-450D4664F393}"/>
                </a:ext>
              </a:extLst>
            </p:cNvPr>
            <p:cNvSpPr txBox="1"/>
            <p:nvPr/>
          </p:nvSpPr>
          <p:spPr>
            <a:xfrm>
              <a:off x="7603019" y="3748300"/>
              <a:ext cx="4067800" cy="1014781"/>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Sometimes people might not like us telling them about Jesus.</a:t>
              </a:r>
            </a:p>
          </p:txBody>
        </p:sp>
      </p:grpSp>
      <p:grpSp>
        <p:nvGrpSpPr>
          <p:cNvPr id="36" name="Group 35">
            <a:extLst>
              <a:ext uri="{FF2B5EF4-FFF2-40B4-BE49-F238E27FC236}">
                <a16:creationId xmlns:a16="http://schemas.microsoft.com/office/drawing/2014/main" id="{8E6325C8-21DB-45E0-8606-7E82EAD7DDD0}"/>
              </a:ext>
            </a:extLst>
          </p:cNvPr>
          <p:cNvGrpSpPr/>
          <p:nvPr/>
        </p:nvGrpSpPr>
        <p:grpSpPr>
          <a:xfrm>
            <a:off x="2445785" y="5381025"/>
            <a:ext cx="6639324" cy="1219404"/>
            <a:chOff x="7603018" y="3685804"/>
            <a:chExt cx="4110927" cy="1737772"/>
          </a:xfrm>
        </p:grpSpPr>
        <p:sp>
          <p:nvSpPr>
            <p:cNvPr id="37" name="Speech Bubble: Rectangle with Corners Rounded 36">
              <a:extLst>
                <a:ext uri="{FF2B5EF4-FFF2-40B4-BE49-F238E27FC236}">
                  <a16:creationId xmlns:a16="http://schemas.microsoft.com/office/drawing/2014/main" id="{F595CF3B-3328-4781-B353-2DB7E3C61506}"/>
                </a:ext>
              </a:extLst>
            </p:cNvPr>
            <p:cNvSpPr/>
            <p:nvPr/>
          </p:nvSpPr>
          <p:spPr>
            <a:xfrm>
              <a:off x="7603018" y="3685804"/>
              <a:ext cx="4110927" cy="1694399"/>
            </a:xfrm>
            <a:prstGeom prst="wedgeRoundRectCallout">
              <a:avLst>
                <a:gd name="adj1" fmla="val 63559"/>
                <a:gd name="adj2" fmla="val -200071"/>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0142579A-B937-40A3-893C-339FEACD2E68}"/>
                </a:ext>
              </a:extLst>
            </p:cNvPr>
            <p:cNvSpPr txBox="1"/>
            <p:nvPr/>
          </p:nvSpPr>
          <p:spPr>
            <a:xfrm>
              <a:off x="7624581" y="3718797"/>
              <a:ext cx="4067800" cy="1704779"/>
            </a:xfrm>
            <a:prstGeom prst="rect">
              <a:avLst/>
            </a:prstGeom>
            <a:noFill/>
            <a:ln>
              <a:noFill/>
            </a:ln>
          </p:spPr>
          <p:txBody>
            <a:bodyPr wrap="square" rtlCol="0">
              <a:spAutoFit/>
            </a:bodyPr>
            <a:lstStyle/>
            <a:p>
              <a:pPr algn="ctr">
                <a:lnSpc>
                  <a:spcPts val="4000"/>
                </a:lnSpc>
              </a:pPr>
              <a:r>
                <a:rPr lang="en-US" sz="3200" b="1" dirty="0">
                  <a:solidFill>
                    <a:schemeClr val="accent6">
                      <a:lumMod val="50000"/>
                    </a:schemeClr>
                  </a:solidFill>
                  <a:latin typeface="Comic Sans MS" panose="030F0702030302020204" pitchFamily="66" charset="0"/>
                </a:rPr>
                <a:t>Let’s think about how our lives show Jesus is alive in us.</a:t>
              </a:r>
            </a:p>
          </p:txBody>
        </p:sp>
      </p:grpSp>
      <p:grpSp>
        <p:nvGrpSpPr>
          <p:cNvPr id="14" name="Group 13">
            <a:extLst>
              <a:ext uri="{FF2B5EF4-FFF2-40B4-BE49-F238E27FC236}">
                <a16:creationId xmlns:a16="http://schemas.microsoft.com/office/drawing/2014/main" id="{7CA28246-FF73-4BBD-8F01-7D580997F61D}"/>
              </a:ext>
            </a:extLst>
          </p:cNvPr>
          <p:cNvGrpSpPr/>
          <p:nvPr/>
        </p:nvGrpSpPr>
        <p:grpSpPr>
          <a:xfrm>
            <a:off x="2834552" y="3529151"/>
            <a:ext cx="5785751" cy="1707358"/>
            <a:chOff x="7603018" y="3685804"/>
            <a:chExt cx="4110927" cy="1694399"/>
          </a:xfrm>
        </p:grpSpPr>
        <p:sp>
          <p:nvSpPr>
            <p:cNvPr id="15" name="Speech Bubble: Rectangle with Corners Rounded 14">
              <a:extLst>
                <a:ext uri="{FF2B5EF4-FFF2-40B4-BE49-F238E27FC236}">
                  <a16:creationId xmlns:a16="http://schemas.microsoft.com/office/drawing/2014/main" id="{174C34A4-E005-4544-8DD2-C9B84DD5564D}"/>
                </a:ext>
              </a:extLst>
            </p:cNvPr>
            <p:cNvSpPr/>
            <p:nvPr/>
          </p:nvSpPr>
          <p:spPr>
            <a:xfrm>
              <a:off x="7603018" y="3685804"/>
              <a:ext cx="4110927" cy="1694399"/>
            </a:xfrm>
            <a:prstGeom prst="wedgeRoundRectCallout">
              <a:avLst>
                <a:gd name="adj1" fmla="val -68152"/>
                <a:gd name="adj2" fmla="val -50916"/>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3DE6D76C-2F20-4626-AA69-B0AD40E6AEC4}"/>
                </a:ext>
              </a:extLst>
            </p:cNvPr>
            <p:cNvSpPr txBox="1"/>
            <p:nvPr/>
          </p:nvSpPr>
          <p:spPr>
            <a:xfrm>
              <a:off x="7700173" y="3748300"/>
              <a:ext cx="3970645" cy="1250157"/>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The way we live and behave should show other people that Jesus lives in us. </a:t>
              </a:r>
            </a:p>
          </p:txBody>
        </p:sp>
      </p:grpSp>
      <p:sp>
        <p:nvSpPr>
          <p:cNvPr id="17" name="TextBox 16">
            <a:extLst>
              <a:ext uri="{FF2B5EF4-FFF2-40B4-BE49-F238E27FC236}">
                <a16:creationId xmlns:a16="http://schemas.microsoft.com/office/drawing/2014/main" id="{45E46EF2-0787-4E7C-84EB-387C1479DC87}"/>
              </a:ext>
            </a:extLst>
          </p:cNvPr>
          <p:cNvSpPr txBox="1"/>
          <p:nvPr/>
        </p:nvSpPr>
        <p:spPr>
          <a:xfrm>
            <a:off x="226795" y="769062"/>
            <a:ext cx="11487150" cy="580095"/>
          </a:xfrm>
          <a:prstGeom prst="rect">
            <a:avLst/>
          </a:prstGeom>
          <a:noFill/>
        </p:spPr>
        <p:txBody>
          <a:bodyPr wrap="square">
            <a:spAutoFit/>
          </a:bodyPr>
          <a:lstStyle/>
          <a:p>
            <a:pPr algn="ctr">
              <a:lnSpc>
                <a:spcPts val="4000"/>
              </a:lnSpc>
            </a:pPr>
            <a:r>
              <a:rPr lang="en-US" sz="3000" dirty="0">
                <a:latin typeface="Comic Sans MS" panose="030F0702030302020204" pitchFamily="66" charset="0"/>
              </a:rPr>
              <a:t>They </a:t>
            </a:r>
            <a:r>
              <a:rPr lang="en-US" sz="3200" dirty="0">
                <a:latin typeface="Comic Sans MS" panose="030F0702030302020204" pitchFamily="66" charset="0"/>
              </a:rPr>
              <a:t>might</a:t>
            </a:r>
            <a:r>
              <a:rPr lang="en-US" sz="3000" dirty="0">
                <a:latin typeface="Comic Sans MS" panose="030F0702030302020204" pitchFamily="66" charset="0"/>
              </a:rPr>
              <a:t> ask us to prove that Jesus or God is real. </a:t>
            </a:r>
          </a:p>
        </p:txBody>
      </p:sp>
      <p:sp>
        <p:nvSpPr>
          <p:cNvPr id="18" name="TextBox 17">
            <a:extLst>
              <a:ext uri="{FF2B5EF4-FFF2-40B4-BE49-F238E27FC236}">
                <a16:creationId xmlns:a16="http://schemas.microsoft.com/office/drawing/2014/main" id="{18514DEF-E16F-4011-9F0E-159F1008E12B}"/>
              </a:ext>
            </a:extLst>
          </p:cNvPr>
          <p:cNvSpPr txBox="1"/>
          <p:nvPr/>
        </p:nvSpPr>
        <p:spPr>
          <a:xfrm>
            <a:off x="94994" y="1259868"/>
            <a:ext cx="11965205" cy="1093056"/>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We don’t have to prove Jesus is real to others, we just have to tell them how much He loves them and wants to be their friend.</a:t>
            </a:r>
          </a:p>
        </p:txBody>
      </p:sp>
      <p:sp>
        <p:nvSpPr>
          <p:cNvPr id="19" name="Rectangle 18">
            <a:hlinkClick r:id="rId5" action="ppaction://hlinksldjump"/>
            <a:extLst>
              <a:ext uri="{FF2B5EF4-FFF2-40B4-BE49-F238E27FC236}">
                <a16:creationId xmlns:a16="http://schemas.microsoft.com/office/drawing/2014/main" id="{340B23EE-65D4-41E2-937C-DE1760A5130F}"/>
              </a:ext>
            </a:extLst>
          </p:cNvPr>
          <p:cNvSpPr/>
          <p:nvPr/>
        </p:nvSpPr>
        <p:spPr>
          <a:xfrm>
            <a:off x="-249569" y="-518887"/>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4B084D71-2761-4C9F-ACE8-21D44EEF0AB3}"/>
              </a:ext>
            </a:extLst>
          </p:cNvPr>
          <p:cNvGrpSpPr/>
          <p:nvPr/>
        </p:nvGrpSpPr>
        <p:grpSpPr>
          <a:xfrm>
            <a:off x="10619930" y="5775660"/>
            <a:ext cx="1341627" cy="954107"/>
            <a:chOff x="11481081" y="5833235"/>
            <a:chExt cx="1341627" cy="954107"/>
          </a:xfrm>
        </p:grpSpPr>
        <p:sp>
          <p:nvSpPr>
            <p:cNvPr id="22" name="Arrow: Pentagon 21">
              <a:extLst>
                <a:ext uri="{FF2B5EF4-FFF2-40B4-BE49-F238E27FC236}">
                  <a16:creationId xmlns:a16="http://schemas.microsoft.com/office/drawing/2014/main" id="{AD827826-E2A6-4CFE-8005-726A56FB5C94}"/>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35A94502-A615-4EC1-A4A8-AF3088C43114}"/>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170166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1750"/>
                                        <p:tgtEl>
                                          <p:spTgt spid="30"/>
                                        </p:tgtEl>
                                      </p:cBhvr>
                                    </p:animEffect>
                                  </p:childTnLst>
                                </p:cTn>
                              </p:par>
                            </p:childTnLst>
                          </p:cTn>
                        </p:par>
                        <p:par>
                          <p:cTn id="8" fill="hold">
                            <p:stCondLst>
                              <p:cond delay="2000"/>
                            </p:stCondLst>
                            <p:childTnLst>
                              <p:par>
                                <p:cTn id="9" presetID="22" presetClass="entr" presetSubtype="8" fill="hold" grpId="0" nodeType="afterEffect">
                                  <p:stCondLst>
                                    <p:cond delay="200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750"/>
                                        <p:tgtEl>
                                          <p:spTgt spid="17"/>
                                        </p:tgtEl>
                                      </p:cBhvr>
                                    </p:animEffect>
                                  </p:childTnLst>
                                </p:cTn>
                              </p:par>
                            </p:childTnLst>
                          </p:cTn>
                        </p:par>
                        <p:par>
                          <p:cTn id="12" fill="hold">
                            <p:stCondLst>
                              <p:cond delay="5750"/>
                            </p:stCondLst>
                            <p:childTnLst>
                              <p:par>
                                <p:cTn id="13" presetID="22" presetClass="entr" presetSubtype="8" fill="hold" grpId="0" nodeType="afterEffect">
                                  <p:stCondLst>
                                    <p:cond delay="200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1750"/>
                                        <p:tgtEl>
                                          <p:spTgt spid="18"/>
                                        </p:tgtEl>
                                      </p:cBhvr>
                                    </p:animEffect>
                                  </p:childTnLst>
                                </p:cTn>
                              </p:par>
                            </p:childTnLst>
                          </p:cTn>
                        </p:par>
                        <p:par>
                          <p:cTn id="16" fill="hold">
                            <p:stCondLst>
                              <p:cond delay="9500"/>
                            </p:stCondLst>
                            <p:childTnLst>
                              <p:par>
                                <p:cTn id="17" presetID="22" presetClass="entr" presetSubtype="8" fill="hold" nodeType="afterEffect">
                                  <p:stCondLst>
                                    <p:cond delay="300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1750"/>
                                        <p:tgtEl>
                                          <p:spTgt spid="14"/>
                                        </p:tgtEl>
                                      </p:cBhvr>
                                    </p:animEffect>
                                  </p:childTnLst>
                                </p:cTn>
                              </p:par>
                            </p:childTnLst>
                          </p:cTn>
                        </p:par>
                        <p:par>
                          <p:cTn id="20" fill="hold">
                            <p:stCondLst>
                              <p:cond delay="14250"/>
                            </p:stCondLst>
                            <p:childTnLst>
                              <p:par>
                                <p:cTn id="21" presetID="22" presetClass="entr" presetSubtype="2" fill="hold" nodeType="afterEffect">
                                  <p:stCondLst>
                                    <p:cond delay="250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1750"/>
                                        <p:tgtEl>
                                          <p:spTgt spid="36"/>
                                        </p:tgtEl>
                                      </p:cBhvr>
                                    </p:animEffect>
                                  </p:childTnLst>
                                </p:cTn>
                              </p:par>
                            </p:childTnLst>
                          </p:cTn>
                        </p:par>
                        <p:par>
                          <p:cTn id="24" fill="hold">
                            <p:stCondLst>
                              <p:cond delay="18500"/>
                            </p:stCondLst>
                            <p:childTnLst>
                              <p:par>
                                <p:cTn id="25" presetID="1" presetClass="entr" presetSubtype="0" fill="hold" nodeType="afterEffect">
                                  <p:stCondLst>
                                    <p:cond delay="100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4E7C0CE1-AAC6-4DC2-8B0B-664EA8631B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0380" y="2823587"/>
            <a:ext cx="1942538" cy="3551656"/>
          </a:xfrm>
          <a:prstGeom prst="rect">
            <a:avLst/>
          </a:prstGeom>
        </p:spPr>
      </p:pic>
      <p:pic>
        <p:nvPicPr>
          <p:cNvPr id="27" name="Picture 26">
            <a:extLst>
              <a:ext uri="{FF2B5EF4-FFF2-40B4-BE49-F238E27FC236}">
                <a16:creationId xmlns:a16="http://schemas.microsoft.com/office/drawing/2014/main" id="{5ACD4F5A-F716-4476-ABD6-3E6C31625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7463" y="2548070"/>
            <a:ext cx="2375113" cy="3814630"/>
          </a:xfrm>
          <a:prstGeom prst="rect">
            <a:avLst/>
          </a:prstGeom>
        </p:spPr>
      </p:pic>
      <p:pic>
        <p:nvPicPr>
          <p:cNvPr id="2" name="Picture 1" descr="Icon&#10;&#10;Description automatically generated">
            <a:extLst>
              <a:ext uri="{FF2B5EF4-FFF2-40B4-BE49-F238E27FC236}">
                <a16:creationId xmlns:a16="http://schemas.microsoft.com/office/drawing/2014/main" id="{143FE61C-D5D3-4E7F-B417-08ECE3F51A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487814" y="2763923"/>
            <a:ext cx="2021986" cy="3670984"/>
          </a:xfrm>
          <a:prstGeom prst="rect">
            <a:avLst/>
          </a:prstGeom>
        </p:spPr>
      </p:pic>
      <p:pic>
        <p:nvPicPr>
          <p:cNvPr id="4" name="Picture 3">
            <a:extLst>
              <a:ext uri="{FF2B5EF4-FFF2-40B4-BE49-F238E27FC236}">
                <a16:creationId xmlns:a16="http://schemas.microsoft.com/office/drawing/2014/main" id="{57AF582A-2A59-477F-B9AE-9A1441146E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607" y="2823587"/>
            <a:ext cx="1921428" cy="3532176"/>
          </a:xfrm>
          <a:prstGeom prst="rect">
            <a:avLst/>
          </a:prstGeom>
        </p:spPr>
      </p:pic>
      <p:grpSp>
        <p:nvGrpSpPr>
          <p:cNvPr id="6" name="Group 5">
            <a:extLst>
              <a:ext uri="{FF2B5EF4-FFF2-40B4-BE49-F238E27FC236}">
                <a16:creationId xmlns:a16="http://schemas.microsoft.com/office/drawing/2014/main" id="{3DCEFC28-53E5-430E-955A-602B975847B5}"/>
              </a:ext>
            </a:extLst>
          </p:cNvPr>
          <p:cNvGrpSpPr/>
          <p:nvPr/>
        </p:nvGrpSpPr>
        <p:grpSpPr>
          <a:xfrm>
            <a:off x="357383" y="157482"/>
            <a:ext cx="11356562" cy="1845606"/>
            <a:chOff x="7603018" y="3685804"/>
            <a:chExt cx="7864571" cy="3038482"/>
          </a:xfrm>
        </p:grpSpPr>
        <p:sp>
          <p:nvSpPr>
            <p:cNvPr id="7" name="Speech Bubble: Rectangle with Corners Rounded 6">
              <a:extLst>
                <a:ext uri="{FF2B5EF4-FFF2-40B4-BE49-F238E27FC236}">
                  <a16:creationId xmlns:a16="http://schemas.microsoft.com/office/drawing/2014/main" id="{BA86D8B3-00D4-4BF5-B597-CCF06A1269AE}"/>
                </a:ext>
              </a:extLst>
            </p:cNvPr>
            <p:cNvSpPr/>
            <p:nvPr/>
          </p:nvSpPr>
          <p:spPr>
            <a:xfrm>
              <a:off x="7603018" y="3685804"/>
              <a:ext cx="7864571" cy="3038482"/>
            </a:xfrm>
            <a:prstGeom prst="wedgeRoundRectCallout">
              <a:avLst>
                <a:gd name="adj1" fmla="val -35883"/>
                <a:gd name="adj2" fmla="val 137209"/>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70DFDEA4-812C-4205-ADC1-B0FEDACC83B2}"/>
                </a:ext>
              </a:extLst>
            </p:cNvPr>
            <p:cNvSpPr txBox="1"/>
            <p:nvPr/>
          </p:nvSpPr>
          <p:spPr>
            <a:xfrm>
              <a:off x="7603018" y="3748300"/>
              <a:ext cx="7864571" cy="944368"/>
            </a:xfrm>
            <a:prstGeom prst="rect">
              <a:avLst/>
            </a:prstGeom>
            <a:noFill/>
            <a:ln>
              <a:noFill/>
            </a:ln>
          </p:spPr>
          <p:txBody>
            <a:bodyPr wrap="square" rtlCol="0">
              <a:spAutoFit/>
            </a:bodyPr>
            <a:lstStyle/>
            <a:p>
              <a:pPr algn="ctr">
                <a:lnSpc>
                  <a:spcPts val="4000"/>
                </a:lnSpc>
              </a:pPr>
              <a:r>
                <a:rPr lang="en-US" sz="3000" dirty="0">
                  <a:latin typeface="Comic Sans MS" panose="030F0702030302020204" pitchFamily="66" charset="0"/>
                </a:rPr>
                <a:t>Dear God, thank you that You want to be in our lives. </a:t>
              </a:r>
              <a:endParaRPr lang="en-US" sz="3200" dirty="0">
                <a:latin typeface="Comic Sans MS" panose="030F0702030302020204" pitchFamily="66" charset="0"/>
              </a:endParaRPr>
            </a:p>
          </p:txBody>
        </p:sp>
      </p:grpSp>
      <p:pic>
        <p:nvPicPr>
          <p:cNvPr id="9" name="Picture 8" descr="A picture containing clipart, vector graphics&#10;&#10;Description automatically generated">
            <a:extLst>
              <a:ext uri="{FF2B5EF4-FFF2-40B4-BE49-F238E27FC236}">
                <a16:creationId xmlns:a16="http://schemas.microsoft.com/office/drawing/2014/main" id="{318AFB69-6601-4A52-A615-251C74855C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69594" y="2691715"/>
            <a:ext cx="1995734" cy="3670985"/>
          </a:xfrm>
          <a:prstGeom prst="rect">
            <a:avLst/>
          </a:prstGeom>
        </p:spPr>
      </p:pic>
      <p:sp>
        <p:nvSpPr>
          <p:cNvPr id="10" name="TextBox 9">
            <a:extLst>
              <a:ext uri="{FF2B5EF4-FFF2-40B4-BE49-F238E27FC236}">
                <a16:creationId xmlns:a16="http://schemas.microsoft.com/office/drawing/2014/main" id="{448E53E2-8CB2-4A35-BDA7-3B30973AB12E}"/>
              </a:ext>
            </a:extLst>
          </p:cNvPr>
          <p:cNvSpPr txBox="1"/>
          <p:nvPr/>
        </p:nvSpPr>
        <p:spPr>
          <a:xfrm>
            <a:off x="292087" y="724471"/>
            <a:ext cx="11487150" cy="573619"/>
          </a:xfrm>
          <a:prstGeom prst="rect">
            <a:avLst/>
          </a:prstGeom>
          <a:noFill/>
        </p:spPr>
        <p:txBody>
          <a:bodyPr wrap="square">
            <a:spAutoFit/>
          </a:bodyPr>
          <a:lstStyle/>
          <a:p>
            <a:pPr algn="ctr">
              <a:lnSpc>
                <a:spcPts val="4000"/>
              </a:lnSpc>
            </a:pPr>
            <a:r>
              <a:rPr lang="en-US" sz="3000" dirty="0">
                <a:latin typeface="Comic Sans MS" panose="030F0702030302020204" pitchFamily="66" charset="0"/>
              </a:rPr>
              <a:t>Thank you that Jesus, showed us how we should live Your way. </a:t>
            </a:r>
          </a:p>
        </p:txBody>
      </p:sp>
      <p:sp>
        <p:nvSpPr>
          <p:cNvPr id="11" name="TextBox 10">
            <a:extLst>
              <a:ext uri="{FF2B5EF4-FFF2-40B4-BE49-F238E27FC236}">
                <a16:creationId xmlns:a16="http://schemas.microsoft.com/office/drawing/2014/main" id="{84959864-5492-44CB-965D-19315D7B8E5E}"/>
              </a:ext>
            </a:extLst>
          </p:cNvPr>
          <p:cNvSpPr txBox="1"/>
          <p:nvPr/>
        </p:nvSpPr>
        <p:spPr>
          <a:xfrm>
            <a:off x="347467" y="1319961"/>
            <a:ext cx="11487150" cy="573619"/>
          </a:xfrm>
          <a:prstGeom prst="rect">
            <a:avLst/>
          </a:prstGeom>
          <a:noFill/>
        </p:spPr>
        <p:txBody>
          <a:bodyPr wrap="square">
            <a:spAutoFit/>
          </a:bodyPr>
          <a:lstStyle/>
          <a:p>
            <a:pPr algn="ctr">
              <a:lnSpc>
                <a:spcPts val="4000"/>
              </a:lnSpc>
            </a:pPr>
            <a:r>
              <a:rPr lang="en-US" sz="3000" dirty="0">
                <a:latin typeface="Comic Sans MS" panose="030F0702030302020204" pitchFamily="66" charset="0"/>
              </a:rPr>
              <a:t>Thank you that the Holy Spirit helps us to live Your way. </a:t>
            </a:r>
          </a:p>
        </p:txBody>
      </p:sp>
      <p:grpSp>
        <p:nvGrpSpPr>
          <p:cNvPr id="12" name="Group 11">
            <a:extLst>
              <a:ext uri="{FF2B5EF4-FFF2-40B4-BE49-F238E27FC236}">
                <a16:creationId xmlns:a16="http://schemas.microsoft.com/office/drawing/2014/main" id="{C9DEF0FB-0E05-4355-903C-2AF4B1FD22BF}"/>
              </a:ext>
            </a:extLst>
          </p:cNvPr>
          <p:cNvGrpSpPr/>
          <p:nvPr/>
        </p:nvGrpSpPr>
        <p:grpSpPr>
          <a:xfrm>
            <a:off x="2254239" y="2198843"/>
            <a:ext cx="7562850" cy="2220759"/>
            <a:chOff x="7603017" y="3685806"/>
            <a:chExt cx="4110927" cy="1694400"/>
          </a:xfrm>
        </p:grpSpPr>
        <p:sp>
          <p:nvSpPr>
            <p:cNvPr id="13" name="Speech Bubble: Rectangle with Corners Rounded 12">
              <a:extLst>
                <a:ext uri="{FF2B5EF4-FFF2-40B4-BE49-F238E27FC236}">
                  <a16:creationId xmlns:a16="http://schemas.microsoft.com/office/drawing/2014/main" id="{998728CC-EEAC-4090-AAC6-B908689DD62B}"/>
                </a:ext>
              </a:extLst>
            </p:cNvPr>
            <p:cNvSpPr/>
            <p:nvPr/>
          </p:nvSpPr>
          <p:spPr>
            <a:xfrm>
              <a:off x="7603017" y="3685806"/>
              <a:ext cx="4110927" cy="1694400"/>
            </a:xfrm>
            <a:prstGeom prst="wedgeRoundRectCallout">
              <a:avLst>
                <a:gd name="adj1" fmla="val 63431"/>
                <a:gd name="adj2" fmla="val 14411"/>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FEE6BDE3-08F5-4DDC-9E54-724501D0142C}"/>
                </a:ext>
              </a:extLst>
            </p:cNvPr>
            <p:cNvSpPr txBox="1"/>
            <p:nvPr/>
          </p:nvSpPr>
          <p:spPr>
            <a:xfrm>
              <a:off x="7603019" y="3748300"/>
              <a:ext cx="4067800" cy="437661"/>
            </a:xfrm>
            <a:prstGeom prst="rect">
              <a:avLst/>
            </a:prstGeom>
            <a:noFill/>
            <a:ln>
              <a:noFill/>
            </a:ln>
          </p:spPr>
          <p:txBody>
            <a:bodyPr wrap="square" rtlCol="0">
              <a:spAutoFit/>
            </a:bodyPr>
            <a:lstStyle/>
            <a:p>
              <a:pPr algn="ctr">
                <a:lnSpc>
                  <a:spcPts val="4000"/>
                </a:lnSpc>
              </a:pPr>
              <a:r>
                <a:rPr lang="en-US" sz="3000" dirty="0">
                  <a:solidFill>
                    <a:srgbClr val="FF0000"/>
                  </a:solidFill>
                  <a:latin typeface="Comic Sans MS" panose="030F0702030302020204" pitchFamily="66" charset="0"/>
                </a:rPr>
                <a:t>Help us to be like you in our lives.</a:t>
              </a:r>
            </a:p>
          </p:txBody>
        </p:sp>
      </p:grpSp>
      <p:sp>
        <p:nvSpPr>
          <p:cNvPr id="15" name="TextBox 14">
            <a:extLst>
              <a:ext uri="{FF2B5EF4-FFF2-40B4-BE49-F238E27FC236}">
                <a16:creationId xmlns:a16="http://schemas.microsoft.com/office/drawing/2014/main" id="{C125B020-53A1-421D-AE2A-40B2F73F0556}"/>
              </a:ext>
            </a:extLst>
          </p:cNvPr>
          <p:cNvSpPr txBox="1"/>
          <p:nvPr/>
        </p:nvSpPr>
        <p:spPr>
          <a:xfrm>
            <a:off x="2379881" y="2763923"/>
            <a:ext cx="7311563" cy="1086580"/>
          </a:xfrm>
          <a:prstGeom prst="rect">
            <a:avLst/>
          </a:prstGeom>
          <a:noFill/>
        </p:spPr>
        <p:txBody>
          <a:bodyPr wrap="square">
            <a:spAutoFit/>
          </a:bodyPr>
          <a:lstStyle/>
          <a:p>
            <a:pPr algn="ctr">
              <a:lnSpc>
                <a:spcPts val="4000"/>
              </a:lnSpc>
            </a:pPr>
            <a:r>
              <a:rPr lang="en-US" sz="3000" dirty="0">
                <a:solidFill>
                  <a:srgbClr val="FF0000"/>
                </a:solidFill>
                <a:latin typeface="Comic Sans MS" panose="030F0702030302020204" pitchFamily="66" charset="0"/>
              </a:rPr>
              <a:t>Help us to show our friends how much You love us and them.</a:t>
            </a:r>
          </a:p>
        </p:txBody>
      </p:sp>
      <p:sp>
        <p:nvSpPr>
          <p:cNvPr id="16" name="TextBox 15">
            <a:extLst>
              <a:ext uri="{FF2B5EF4-FFF2-40B4-BE49-F238E27FC236}">
                <a16:creationId xmlns:a16="http://schemas.microsoft.com/office/drawing/2014/main" id="{A9D4C2DC-D106-4373-8F9E-8161D41D8377}"/>
              </a:ext>
            </a:extLst>
          </p:cNvPr>
          <p:cNvSpPr txBox="1"/>
          <p:nvPr/>
        </p:nvSpPr>
        <p:spPr>
          <a:xfrm>
            <a:off x="2440218" y="3701948"/>
            <a:ext cx="7311563" cy="573619"/>
          </a:xfrm>
          <a:prstGeom prst="rect">
            <a:avLst/>
          </a:prstGeom>
          <a:noFill/>
        </p:spPr>
        <p:txBody>
          <a:bodyPr wrap="square">
            <a:spAutoFit/>
          </a:bodyPr>
          <a:lstStyle/>
          <a:p>
            <a:pPr algn="ctr">
              <a:lnSpc>
                <a:spcPts val="4000"/>
              </a:lnSpc>
            </a:pPr>
            <a:r>
              <a:rPr lang="en-US" sz="3000" dirty="0">
                <a:solidFill>
                  <a:srgbClr val="FF0000"/>
                </a:solidFill>
                <a:latin typeface="Comic Sans MS" panose="030F0702030302020204" pitchFamily="66" charset="0"/>
              </a:rPr>
              <a:t>Help us to trust You in our lives.</a:t>
            </a:r>
          </a:p>
        </p:txBody>
      </p:sp>
      <p:grpSp>
        <p:nvGrpSpPr>
          <p:cNvPr id="17" name="Group 16">
            <a:extLst>
              <a:ext uri="{FF2B5EF4-FFF2-40B4-BE49-F238E27FC236}">
                <a16:creationId xmlns:a16="http://schemas.microsoft.com/office/drawing/2014/main" id="{3756991C-2892-42E1-9A5C-86CF8FCBC996}"/>
              </a:ext>
            </a:extLst>
          </p:cNvPr>
          <p:cNvGrpSpPr/>
          <p:nvPr/>
        </p:nvGrpSpPr>
        <p:grpSpPr>
          <a:xfrm>
            <a:off x="4268841" y="4980863"/>
            <a:ext cx="3316080" cy="608732"/>
            <a:chOff x="7603018" y="3685804"/>
            <a:chExt cx="7864571" cy="3038482"/>
          </a:xfrm>
        </p:grpSpPr>
        <p:sp>
          <p:nvSpPr>
            <p:cNvPr id="18" name="Speech Bubble: Rectangle with Corners Rounded 17">
              <a:extLst>
                <a:ext uri="{FF2B5EF4-FFF2-40B4-BE49-F238E27FC236}">
                  <a16:creationId xmlns:a16="http://schemas.microsoft.com/office/drawing/2014/main" id="{53FFB61C-3CA8-416F-B31F-567C10DBE7AF}"/>
                </a:ext>
              </a:extLst>
            </p:cNvPr>
            <p:cNvSpPr/>
            <p:nvPr/>
          </p:nvSpPr>
          <p:spPr>
            <a:xfrm>
              <a:off x="7603018" y="3685804"/>
              <a:ext cx="7864571" cy="3038482"/>
            </a:xfrm>
            <a:prstGeom prst="wedgeRoundRectCallout">
              <a:avLst>
                <a:gd name="adj1" fmla="val -121480"/>
                <a:gd name="adj2" fmla="val -272750"/>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998F7FFC-D1C6-4F6D-BF27-EC7284650746}"/>
                </a:ext>
              </a:extLst>
            </p:cNvPr>
            <p:cNvSpPr txBox="1"/>
            <p:nvPr/>
          </p:nvSpPr>
          <p:spPr>
            <a:xfrm>
              <a:off x="7603018" y="3748300"/>
              <a:ext cx="7864571" cy="955030"/>
            </a:xfrm>
            <a:prstGeom prst="rect">
              <a:avLst/>
            </a:prstGeom>
            <a:noFill/>
            <a:ln>
              <a:noFill/>
            </a:ln>
          </p:spPr>
          <p:txBody>
            <a:bodyPr wrap="square" rtlCol="0">
              <a:spAutoFit/>
            </a:bodyPr>
            <a:lstStyle/>
            <a:p>
              <a:pPr algn="ctr">
                <a:lnSpc>
                  <a:spcPts val="4000"/>
                </a:lnSpc>
              </a:pPr>
              <a:endParaRPr lang="en-US" sz="3200" dirty="0">
                <a:latin typeface="Comic Sans MS" panose="030F0702030302020204" pitchFamily="66" charset="0"/>
              </a:endParaRPr>
            </a:p>
          </p:txBody>
        </p:sp>
      </p:grpSp>
      <p:grpSp>
        <p:nvGrpSpPr>
          <p:cNvPr id="20" name="Group 19">
            <a:extLst>
              <a:ext uri="{FF2B5EF4-FFF2-40B4-BE49-F238E27FC236}">
                <a16:creationId xmlns:a16="http://schemas.microsoft.com/office/drawing/2014/main" id="{CAB78835-4D8E-4C45-9BBC-35B4CD2612FD}"/>
              </a:ext>
            </a:extLst>
          </p:cNvPr>
          <p:cNvGrpSpPr/>
          <p:nvPr/>
        </p:nvGrpSpPr>
        <p:grpSpPr>
          <a:xfrm>
            <a:off x="4268841" y="4980863"/>
            <a:ext cx="3316080" cy="608732"/>
            <a:chOff x="7603018" y="3685804"/>
            <a:chExt cx="7864571" cy="3038482"/>
          </a:xfrm>
        </p:grpSpPr>
        <p:sp>
          <p:nvSpPr>
            <p:cNvPr id="21" name="Speech Bubble: Rectangle with Corners Rounded 20">
              <a:extLst>
                <a:ext uri="{FF2B5EF4-FFF2-40B4-BE49-F238E27FC236}">
                  <a16:creationId xmlns:a16="http://schemas.microsoft.com/office/drawing/2014/main" id="{48FD505C-2240-439B-9C6A-DBE439E6C5B2}"/>
                </a:ext>
              </a:extLst>
            </p:cNvPr>
            <p:cNvSpPr/>
            <p:nvPr/>
          </p:nvSpPr>
          <p:spPr>
            <a:xfrm>
              <a:off x="7603018" y="3685804"/>
              <a:ext cx="7864571" cy="3038482"/>
            </a:xfrm>
            <a:prstGeom prst="wedgeRoundRectCallout">
              <a:avLst>
                <a:gd name="adj1" fmla="val 148523"/>
                <a:gd name="adj2" fmla="val -269621"/>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CEB4F0D3-3500-48DE-AFF6-B63AB6EC9458}"/>
                </a:ext>
              </a:extLst>
            </p:cNvPr>
            <p:cNvSpPr txBox="1"/>
            <p:nvPr/>
          </p:nvSpPr>
          <p:spPr>
            <a:xfrm>
              <a:off x="7603018" y="3748300"/>
              <a:ext cx="7864571" cy="955030"/>
            </a:xfrm>
            <a:prstGeom prst="rect">
              <a:avLst/>
            </a:prstGeom>
            <a:noFill/>
            <a:ln>
              <a:noFill/>
            </a:ln>
          </p:spPr>
          <p:txBody>
            <a:bodyPr wrap="square" rtlCol="0">
              <a:spAutoFit/>
            </a:bodyPr>
            <a:lstStyle/>
            <a:p>
              <a:pPr algn="ctr">
                <a:lnSpc>
                  <a:spcPts val="4000"/>
                </a:lnSpc>
              </a:pPr>
              <a:endParaRPr lang="en-US" sz="3200" dirty="0">
                <a:latin typeface="Comic Sans MS" panose="030F0702030302020204" pitchFamily="66" charset="0"/>
              </a:endParaRPr>
            </a:p>
          </p:txBody>
        </p:sp>
      </p:grpSp>
      <p:sp>
        <p:nvSpPr>
          <p:cNvPr id="23" name="TextBox 22">
            <a:extLst>
              <a:ext uri="{FF2B5EF4-FFF2-40B4-BE49-F238E27FC236}">
                <a16:creationId xmlns:a16="http://schemas.microsoft.com/office/drawing/2014/main" id="{7BCC9853-3F7F-40F9-8E6D-78926C9EE07C}"/>
              </a:ext>
            </a:extLst>
          </p:cNvPr>
          <p:cNvSpPr txBox="1"/>
          <p:nvPr/>
        </p:nvSpPr>
        <p:spPr>
          <a:xfrm>
            <a:off x="5152488" y="5022021"/>
            <a:ext cx="1603494" cy="580095"/>
          </a:xfrm>
          <a:prstGeom prst="rect">
            <a:avLst/>
          </a:prstGeom>
          <a:noFill/>
        </p:spPr>
        <p:txBody>
          <a:bodyPr wrap="square">
            <a:spAutoFit/>
          </a:bodyPr>
          <a:lstStyle/>
          <a:p>
            <a:pPr algn="ctr">
              <a:lnSpc>
                <a:spcPts val="4000"/>
              </a:lnSpc>
            </a:pPr>
            <a:r>
              <a:rPr lang="en-US" sz="3200" b="1" dirty="0">
                <a:latin typeface="Comic Sans MS" panose="030F0702030302020204" pitchFamily="66" charset="0"/>
              </a:rPr>
              <a:t>AMEN</a:t>
            </a:r>
          </a:p>
        </p:txBody>
      </p:sp>
      <p:sp>
        <p:nvSpPr>
          <p:cNvPr id="28" name="Rectangle 27">
            <a:hlinkClick r:id="rId7" action="ppaction://hlinksldjump"/>
            <a:extLst>
              <a:ext uri="{FF2B5EF4-FFF2-40B4-BE49-F238E27FC236}">
                <a16:creationId xmlns:a16="http://schemas.microsoft.com/office/drawing/2014/main" id="{4938EDD4-43C6-45CA-A108-89EB83051D21}"/>
              </a:ext>
            </a:extLst>
          </p:cNvPr>
          <p:cNvSpPr/>
          <p:nvPr/>
        </p:nvSpPr>
        <p:spPr>
          <a:xfrm>
            <a:off x="-249569" y="-518887"/>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6E218FDC-FE64-45D4-89A2-CCC9E696C49D}"/>
              </a:ext>
            </a:extLst>
          </p:cNvPr>
          <p:cNvGrpSpPr/>
          <p:nvPr/>
        </p:nvGrpSpPr>
        <p:grpSpPr>
          <a:xfrm>
            <a:off x="10619930" y="5775660"/>
            <a:ext cx="1341627" cy="954107"/>
            <a:chOff x="11481081" y="5833235"/>
            <a:chExt cx="1341627" cy="954107"/>
          </a:xfrm>
        </p:grpSpPr>
        <p:sp>
          <p:nvSpPr>
            <p:cNvPr id="30" name="Arrow: Pentagon 29">
              <a:extLst>
                <a:ext uri="{FF2B5EF4-FFF2-40B4-BE49-F238E27FC236}">
                  <a16:creationId xmlns:a16="http://schemas.microsoft.com/office/drawing/2014/main" id="{EACCE2B5-5BAB-4914-B0F0-A6F36DE1F083}"/>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06BDFD5D-05E3-4F02-AB2C-3EE4523460E6}"/>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403944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8.33333E-7 4.81481E-6 L -0.39323 0.00856 " pathEditMode="relative" rAng="0" ptsTypes="AA">
                                      <p:cBhvr>
                                        <p:cTn id="6" dur="3750" fill="hold"/>
                                        <p:tgtEl>
                                          <p:spTgt spid="9"/>
                                        </p:tgtEl>
                                        <p:attrNameLst>
                                          <p:attrName>ppt_x</p:attrName>
                                          <p:attrName>ppt_y</p:attrName>
                                        </p:attrNameLst>
                                      </p:cBhvr>
                                      <p:rCtr x="-19661" y="417"/>
                                    </p:animMotion>
                                  </p:childTnLst>
                                </p:cTn>
                              </p:par>
                            </p:childTnLst>
                          </p:cTn>
                        </p:par>
                        <p:par>
                          <p:cTn id="7" fill="hold">
                            <p:stCondLst>
                              <p:cond delay="4000"/>
                            </p:stCondLst>
                            <p:childTnLst>
                              <p:par>
                                <p:cTn id="8" presetID="63" presetClass="path" presetSubtype="0" accel="50000" decel="50000" fill="hold" nodeType="afterEffect">
                                  <p:stCondLst>
                                    <p:cond delay="0"/>
                                  </p:stCondLst>
                                  <p:childTnLst>
                                    <p:animMotion origin="layout" path="M 3.75E-6 -1.85185E-6 L 0.20612 -0.01412 " pathEditMode="relative" rAng="0" ptsTypes="AA">
                                      <p:cBhvr>
                                        <p:cTn id="9" dur="2000" fill="hold"/>
                                        <p:tgtEl>
                                          <p:spTgt spid="2"/>
                                        </p:tgtEl>
                                        <p:attrNameLst>
                                          <p:attrName>ppt_x</p:attrName>
                                          <p:attrName>ppt_y</p:attrName>
                                        </p:attrNameLst>
                                      </p:cBhvr>
                                      <p:rCtr x="10312" y="-718"/>
                                    </p:animMotion>
                                  </p:childTnLst>
                                </p:cTn>
                              </p:par>
                            </p:childTnLst>
                          </p:cTn>
                        </p:par>
                        <p:par>
                          <p:cTn id="10" fill="hold">
                            <p:stCondLst>
                              <p:cond delay="6000"/>
                            </p:stCondLst>
                            <p:childTnLst>
                              <p:par>
                                <p:cTn id="11" presetID="35" presetClass="path" presetSubtype="0" accel="50000" decel="50000" fill="hold" nodeType="afterEffect">
                                  <p:stCondLst>
                                    <p:cond delay="0"/>
                                  </p:stCondLst>
                                  <p:childTnLst>
                                    <p:animMotion origin="layout" path="M -3.125E-6 -1.85185E-6 L -0.4082 -0.0419 " pathEditMode="relative" rAng="0" ptsTypes="AA">
                                      <p:cBhvr>
                                        <p:cTn id="12" dur="4000" fill="hold"/>
                                        <p:tgtEl>
                                          <p:spTgt spid="3"/>
                                        </p:tgtEl>
                                        <p:attrNameLst>
                                          <p:attrName>ppt_x</p:attrName>
                                          <p:attrName>ppt_y</p:attrName>
                                        </p:attrNameLst>
                                      </p:cBhvr>
                                      <p:rCtr x="-20417" y="-2106"/>
                                    </p:animMotion>
                                  </p:childTnLst>
                                </p:cTn>
                              </p:par>
                            </p:childTnLst>
                          </p:cTn>
                        </p:par>
                        <p:par>
                          <p:cTn id="13" fill="hold">
                            <p:stCondLst>
                              <p:cond delay="10000"/>
                            </p:stCondLst>
                            <p:childTnLst>
                              <p:par>
                                <p:cTn id="14" presetID="22" presetClass="entr" presetSubtype="4" fill="hold" nodeType="after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1750"/>
                                        <p:tgtEl>
                                          <p:spTgt spid="6"/>
                                        </p:tgtEl>
                                      </p:cBhvr>
                                    </p:animEffect>
                                  </p:childTnLst>
                                </p:cTn>
                              </p:par>
                            </p:childTnLst>
                          </p:cTn>
                        </p:par>
                        <p:par>
                          <p:cTn id="17" fill="hold">
                            <p:stCondLst>
                              <p:cond delay="12000"/>
                            </p:stCondLst>
                            <p:childTnLst>
                              <p:par>
                                <p:cTn id="18" presetID="22" presetClass="entr" presetSubtype="8" fill="hold" grpId="0" nodeType="afterEffect">
                                  <p:stCondLst>
                                    <p:cond delay="250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750"/>
                                        <p:tgtEl>
                                          <p:spTgt spid="10"/>
                                        </p:tgtEl>
                                      </p:cBhvr>
                                    </p:animEffect>
                                  </p:childTnLst>
                                </p:cTn>
                              </p:par>
                            </p:childTnLst>
                          </p:cTn>
                        </p:par>
                        <p:par>
                          <p:cTn id="21" fill="hold">
                            <p:stCondLst>
                              <p:cond delay="16250"/>
                            </p:stCondLst>
                            <p:childTnLst>
                              <p:par>
                                <p:cTn id="22" presetID="22" presetClass="entr" presetSubtype="8" fill="hold" grpId="0" nodeType="afterEffect">
                                  <p:stCondLst>
                                    <p:cond delay="250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750"/>
                                        <p:tgtEl>
                                          <p:spTgt spid="11"/>
                                        </p:tgtEl>
                                      </p:cBhvr>
                                    </p:animEffect>
                                  </p:childTnLst>
                                </p:cTn>
                              </p:par>
                            </p:childTnLst>
                          </p:cTn>
                        </p:par>
                        <p:par>
                          <p:cTn id="25" fill="hold">
                            <p:stCondLst>
                              <p:cond delay="20500"/>
                            </p:stCondLst>
                            <p:childTnLst>
                              <p:par>
                                <p:cTn id="26" presetID="22" presetClass="entr" presetSubtype="2" fill="hold" nodeType="afterEffect">
                                  <p:stCondLst>
                                    <p:cond delay="200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1750"/>
                                        <p:tgtEl>
                                          <p:spTgt spid="12"/>
                                        </p:tgtEl>
                                      </p:cBhvr>
                                    </p:animEffect>
                                  </p:childTnLst>
                                </p:cTn>
                              </p:par>
                            </p:childTnLst>
                          </p:cTn>
                        </p:par>
                        <p:par>
                          <p:cTn id="29" fill="hold">
                            <p:stCondLst>
                              <p:cond delay="24250"/>
                            </p:stCondLst>
                            <p:childTnLst>
                              <p:par>
                                <p:cTn id="30" presetID="22" presetClass="entr" presetSubtype="2" fill="hold" grpId="0" nodeType="afterEffect">
                                  <p:stCondLst>
                                    <p:cond delay="2500"/>
                                  </p:stCondLst>
                                  <p:childTnLst>
                                    <p:set>
                                      <p:cBhvr>
                                        <p:cTn id="31" dur="1" fill="hold">
                                          <p:stCondLst>
                                            <p:cond delay="0"/>
                                          </p:stCondLst>
                                        </p:cTn>
                                        <p:tgtEl>
                                          <p:spTgt spid="15"/>
                                        </p:tgtEl>
                                        <p:attrNameLst>
                                          <p:attrName>style.visibility</p:attrName>
                                        </p:attrNameLst>
                                      </p:cBhvr>
                                      <p:to>
                                        <p:strVal val="visible"/>
                                      </p:to>
                                    </p:set>
                                    <p:animEffect transition="in" filter="wipe(right)">
                                      <p:cBhvr>
                                        <p:cTn id="32" dur="1750"/>
                                        <p:tgtEl>
                                          <p:spTgt spid="15"/>
                                        </p:tgtEl>
                                      </p:cBhvr>
                                    </p:animEffect>
                                  </p:childTnLst>
                                </p:cTn>
                              </p:par>
                            </p:childTnLst>
                          </p:cTn>
                        </p:par>
                        <p:par>
                          <p:cTn id="33" fill="hold">
                            <p:stCondLst>
                              <p:cond delay="28500"/>
                            </p:stCondLst>
                            <p:childTnLst>
                              <p:par>
                                <p:cTn id="34" presetID="22" presetClass="entr" presetSubtype="2" fill="hold" grpId="0" nodeType="afterEffect">
                                  <p:stCondLst>
                                    <p:cond delay="2250"/>
                                  </p:stCondLst>
                                  <p:childTnLst>
                                    <p:set>
                                      <p:cBhvr>
                                        <p:cTn id="35" dur="1" fill="hold">
                                          <p:stCondLst>
                                            <p:cond delay="0"/>
                                          </p:stCondLst>
                                        </p:cTn>
                                        <p:tgtEl>
                                          <p:spTgt spid="16"/>
                                        </p:tgtEl>
                                        <p:attrNameLst>
                                          <p:attrName>style.visibility</p:attrName>
                                        </p:attrNameLst>
                                      </p:cBhvr>
                                      <p:to>
                                        <p:strVal val="visible"/>
                                      </p:to>
                                    </p:set>
                                    <p:animEffect transition="in" filter="wipe(right)">
                                      <p:cBhvr>
                                        <p:cTn id="36" dur="1750"/>
                                        <p:tgtEl>
                                          <p:spTgt spid="16"/>
                                        </p:tgtEl>
                                      </p:cBhvr>
                                    </p:animEffect>
                                  </p:childTnLst>
                                </p:cTn>
                              </p:par>
                            </p:childTnLst>
                          </p:cTn>
                        </p:par>
                        <p:par>
                          <p:cTn id="37" fill="hold">
                            <p:stCondLst>
                              <p:cond delay="32500"/>
                            </p:stCondLst>
                            <p:childTnLst>
                              <p:par>
                                <p:cTn id="38" presetID="22" presetClass="entr" presetSubtype="1" fill="hold" nodeType="afterEffect">
                                  <p:stCondLst>
                                    <p:cond delay="250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1750"/>
                                        <p:tgtEl>
                                          <p:spTgt spid="17"/>
                                        </p:tgtEl>
                                      </p:cBhvr>
                                    </p:animEffect>
                                  </p:childTnLst>
                                </p:cTn>
                              </p:par>
                              <p:par>
                                <p:cTn id="41" presetID="22" presetClass="entr" presetSubtype="1" fill="hold" nodeType="withEffect">
                                  <p:stCondLst>
                                    <p:cond delay="250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1750"/>
                                        <p:tgtEl>
                                          <p:spTgt spid="20"/>
                                        </p:tgtEl>
                                      </p:cBhvr>
                                    </p:animEffect>
                                  </p:childTnLst>
                                </p:cTn>
                              </p:par>
                            </p:childTnLst>
                          </p:cTn>
                        </p:par>
                        <p:par>
                          <p:cTn id="44" fill="hold">
                            <p:stCondLst>
                              <p:cond delay="36750"/>
                            </p:stCondLst>
                            <p:childTnLst>
                              <p:par>
                                <p:cTn id="45" presetID="1" presetClass="entr" presetSubtype="0" fill="hold" grpId="0" nodeType="afterEffect">
                                  <p:stCondLst>
                                    <p:cond delay="250"/>
                                  </p:stCondLst>
                                  <p:childTnLst>
                                    <p:set>
                                      <p:cBhvr>
                                        <p:cTn id="46" dur="1" fill="hold">
                                          <p:stCondLst>
                                            <p:cond delay="0"/>
                                          </p:stCondLst>
                                        </p:cTn>
                                        <p:tgtEl>
                                          <p:spTgt spid="23"/>
                                        </p:tgtEl>
                                        <p:attrNameLst>
                                          <p:attrName>style.visibility</p:attrName>
                                        </p:attrNameLst>
                                      </p:cBhvr>
                                      <p:to>
                                        <p:strVal val="visible"/>
                                      </p:to>
                                    </p:set>
                                  </p:childTnLst>
                                </p:cTn>
                              </p:par>
                            </p:childTnLst>
                          </p:cTn>
                        </p:par>
                        <p:par>
                          <p:cTn id="47" fill="hold">
                            <p:stCondLst>
                              <p:cond delay="37000"/>
                            </p:stCondLst>
                            <p:childTnLst>
                              <p:par>
                                <p:cTn id="48" presetID="1" presetClass="entr" presetSubtype="0" fill="hold" nodeType="afterEffect">
                                  <p:stCondLst>
                                    <p:cond delay="1000"/>
                                  </p:stCondLst>
                                  <p:childTnLst>
                                    <p:set>
                                      <p:cBhvr>
                                        <p:cTn id="49"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P spid="16"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gn, clock&#10;&#10;Description automatically generated">
            <a:extLst>
              <a:ext uri="{FF2B5EF4-FFF2-40B4-BE49-F238E27FC236}">
                <a16:creationId xmlns:a16="http://schemas.microsoft.com/office/drawing/2014/main" id="{BE9D08CD-11E8-4259-815D-8CDF9E641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9496" y="2226853"/>
            <a:ext cx="1967359" cy="3335747"/>
          </a:xfrm>
          <a:prstGeom prst="rect">
            <a:avLst/>
          </a:prstGeom>
        </p:spPr>
      </p:pic>
      <p:pic>
        <p:nvPicPr>
          <p:cNvPr id="7" name="Picture 6" descr="A drawing of a cartoon character&#10;&#10;Description automatically generated">
            <a:extLst>
              <a:ext uri="{FF2B5EF4-FFF2-40B4-BE49-F238E27FC236}">
                <a16:creationId xmlns:a16="http://schemas.microsoft.com/office/drawing/2014/main" id="{F6179295-5B6C-4590-947A-9A26E0A6F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2460" y="2355366"/>
            <a:ext cx="1921429" cy="3207234"/>
          </a:xfrm>
          <a:prstGeom prst="rect">
            <a:avLst/>
          </a:prstGeom>
        </p:spPr>
      </p:pic>
      <p:grpSp>
        <p:nvGrpSpPr>
          <p:cNvPr id="8" name="Group 7">
            <a:extLst>
              <a:ext uri="{FF2B5EF4-FFF2-40B4-BE49-F238E27FC236}">
                <a16:creationId xmlns:a16="http://schemas.microsoft.com/office/drawing/2014/main" id="{0B80A3FB-36E2-4F8C-88C8-6C2ACD638420}"/>
              </a:ext>
            </a:extLst>
          </p:cNvPr>
          <p:cNvGrpSpPr/>
          <p:nvPr/>
        </p:nvGrpSpPr>
        <p:grpSpPr>
          <a:xfrm>
            <a:off x="1702912" y="521816"/>
            <a:ext cx="8055410" cy="1355878"/>
            <a:chOff x="1136171" y="270933"/>
            <a:chExt cx="9347200" cy="1274322"/>
          </a:xfrm>
        </p:grpSpPr>
        <p:sp>
          <p:nvSpPr>
            <p:cNvPr id="9" name="Speech Bubble: Rectangle with Corners Rounded 8">
              <a:extLst>
                <a:ext uri="{FF2B5EF4-FFF2-40B4-BE49-F238E27FC236}">
                  <a16:creationId xmlns:a16="http://schemas.microsoft.com/office/drawing/2014/main" id="{C33F7708-E527-4272-B33A-C0FFB8844F78}"/>
                </a:ext>
              </a:extLst>
            </p:cNvPr>
            <p:cNvSpPr/>
            <p:nvPr/>
          </p:nvSpPr>
          <p:spPr>
            <a:xfrm>
              <a:off x="1136171" y="270933"/>
              <a:ext cx="9347200" cy="1274322"/>
            </a:xfrm>
            <a:prstGeom prst="wedgeRoundRectCallout">
              <a:avLst>
                <a:gd name="adj1" fmla="val 42434"/>
                <a:gd name="adj2" fmla="val 135882"/>
                <a:gd name="adj3" fmla="val 16667"/>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8458861A-C92D-4C89-A22B-033CDD1B228A}"/>
                </a:ext>
              </a:extLst>
            </p:cNvPr>
            <p:cNvSpPr txBox="1"/>
            <p:nvPr/>
          </p:nvSpPr>
          <p:spPr>
            <a:xfrm>
              <a:off x="1570500" y="614057"/>
              <a:ext cx="8246845" cy="549601"/>
            </a:xfrm>
            <a:prstGeom prst="rect">
              <a:avLst/>
            </a:prstGeom>
            <a:noFill/>
          </p:spPr>
          <p:txBody>
            <a:bodyPr wrap="square" rtlCol="0">
              <a:spAutoFit/>
            </a:bodyPr>
            <a:lstStyle/>
            <a:p>
              <a:pPr algn="ctr"/>
              <a:r>
                <a:rPr lang="en-US" sz="3200" dirty="0">
                  <a:solidFill>
                    <a:srgbClr val="0000CC"/>
                  </a:solidFill>
                  <a:latin typeface="Comic Sans MS" panose="030F0702030302020204" pitchFamily="66" charset="0"/>
                </a:rPr>
                <a:t>Are you ready to sing again?</a:t>
              </a:r>
            </a:p>
          </p:txBody>
        </p:sp>
      </p:grpSp>
      <p:grpSp>
        <p:nvGrpSpPr>
          <p:cNvPr id="12" name="Group 11">
            <a:extLst>
              <a:ext uri="{FF2B5EF4-FFF2-40B4-BE49-F238E27FC236}">
                <a16:creationId xmlns:a16="http://schemas.microsoft.com/office/drawing/2014/main" id="{3783DACD-BD69-4C67-9DA5-28B1B23A5095}"/>
              </a:ext>
            </a:extLst>
          </p:cNvPr>
          <p:cNvGrpSpPr/>
          <p:nvPr/>
        </p:nvGrpSpPr>
        <p:grpSpPr>
          <a:xfrm>
            <a:off x="1103086" y="2498895"/>
            <a:ext cx="6015844" cy="1355878"/>
            <a:chOff x="1136171" y="270933"/>
            <a:chExt cx="9347200" cy="1274322"/>
          </a:xfrm>
        </p:grpSpPr>
        <p:sp>
          <p:nvSpPr>
            <p:cNvPr id="13" name="Speech Bubble: Rectangle with Corners Rounded 12">
              <a:extLst>
                <a:ext uri="{FF2B5EF4-FFF2-40B4-BE49-F238E27FC236}">
                  <a16:creationId xmlns:a16="http://schemas.microsoft.com/office/drawing/2014/main" id="{B5EF09D7-28D3-4243-AAFB-B765840828A7}"/>
                </a:ext>
              </a:extLst>
            </p:cNvPr>
            <p:cNvSpPr/>
            <p:nvPr/>
          </p:nvSpPr>
          <p:spPr>
            <a:xfrm>
              <a:off x="1136171" y="270933"/>
              <a:ext cx="9347200" cy="1274322"/>
            </a:xfrm>
            <a:prstGeom prst="wedgeRoundRectCallout">
              <a:avLst>
                <a:gd name="adj1" fmla="val 81749"/>
                <a:gd name="adj2" fmla="val -11765"/>
                <a:gd name="adj3" fmla="val 16667"/>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92455764-B037-44E5-BEF7-27CDB3D7F53D}"/>
                </a:ext>
              </a:extLst>
            </p:cNvPr>
            <p:cNvSpPr txBox="1"/>
            <p:nvPr/>
          </p:nvSpPr>
          <p:spPr>
            <a:xfrm>
              <a:off x="1610718" y="318098"/>
              <a:ext cx="7803178" cy="549601"/>
            </a:xfrm>
            <a:prstGeom prst="rect">
              <a:avLst/>
            </a:prstGeom>
            <a:noFill/>
          </p:spPr>
          <p:txBody>
            <a:bodyPr wrap="none" rtlCol="0">
              <a:spAutoFit/>
            </a:bodyPr>
            <a:lstStyle/>
            <a:p>
              <a:r>
                <a:rPr lang="en-US" sz="3200" dirty="0">
                  <a:solidFill>
                    <a:srgbClr val="0000CC"/>
                  </a:solidFill>
                  <a:latin typeface="Comic Sans MS" panose="030F0702030302020204" pitchFamily="66" charset="0"/>
                </a:rPr>
                <a:t>Let’s worship God by singing:</a:t>
              </a:r>
            </a:p>
          </p:txBody>
        </p:sp>
      </p:grpSp>
      <p:sp>
        <p:nvSpPr>
          <p:cNvPr id="17" name="TextBox 16">
            <a:extLst>
              <a:ext uri="{FF2B5EF4-FFF2-40B4-BE49-F238E27FC236}">
                <a16:creationId xmlns:a16="http://schemas.microsoft.com/office/drawing/2014/main" id="{E533B820-0FED-42E3-B6CF-F743AD559241}"/>
              </a:ext>
            </a:extLst>
          </p:cNvPr>
          <p:cNvSpPr txBox="1"/>
          <p:nvPr/>
        </p:nvSpPr>
        <p:spPr>
          <a:xfrm>
            <a:off x="2077216" y="3179701"/>
            <a:ext cx="4464684" cy="584775"/>
          </a:xfrm>
          <a:prstGeom prst="rect">
            <a:avLst/>
          </a:prstGeom>
          <a:noFill/>
        </p:spPr>
        <p:txBody>
          <a:bodyPr wrap="none" rtlCol="0">
            <a:spAutoFit/>
          </a:bodyPr>
          <a:lstStyle/>
          <a:p>
            <a:r>
              <a:rPr lang="en-US" sz="3200" dirty="0">
                <a:solidFill>
                  <a:srgbClr val="0000CC"/>
                </a:solidFill>
                <a:latin typeface="Comic Sans MS" panose="030F0702030302020204" pitchFamily="66" charset="0"/>
              </a:rPr>
              <a:t>Click on the song title.</a:t>
            </a:r>
            <a:endParaRPr lang="en-GB" sz="3200" dirty="0">
              <a:solidFill>
                <a:srgbClr val="0000CC"/>
              </a:solidFill>
              <a:latin typeface="Comic Sans MS" panose="030F0702030302020204" pitchFamily="66" charset="0"/>
            </a:endParaRPr>
          </a:p>
        </p:txBody>
      </p:sp>
      <p:sp>
        <p:nvSpPr>
          <p:cNvPr id="15" name="Rectangle 14">
            <a:hlinkClick r:id="rId4" action="ppaction://hlinksldjump"/>
            <a:extLst>
              <a:ext uri="{FF2B5EF4-FFF2-40B4-BE49-F238E27FC236}">
                <a16:creationId xmlns:a16="http://schemas.microsoft.com/office/drawing/2014/main" id="{850A7295-174A-4302-8A04-946641ABD962}"/>
              </a:ext>
            </a:extLst>
          </p:cNvPr>
          <p:cNvSpPr/>
          <p:nvPr/>
        </p:nvSpPr>
        <p:spPr>
          <a:xfrm>
            <a:off x="-249569" y="-561975"/>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791B174E-33BF-4432-BD7E-A116686BAE65}"/>
              </a:ext>
            </a:extLst>
          </p:cNvPr>
          <p:cNvGrpSpPr/>
          <p:nvPr/>
        </p:nvGrpSpPr>
        <p:grpSpPr>
          <a:xfrm>
            <a:off x="10619930" y="5775660"/>
            <a:ext cx="1341627" cy="954107"/>
            <a:chOff x="11481081" y="5833235"/>
            <a:chExt cx="1341627" cy="954107"/>
          </a:xfrm>
        </p:grpSpPr>
        <p:sp>
          <p:nvSpPr>
            <p:cNvPr id="22" name="Arrow: Pentagon 21">
              <a:extLst>
                <a:ext uri="{FF2B5EF4-FFF2-40B4-BE49-F238E27FC236}">
                  <a16:creationId xmlns:a16="http://schemas.microsoft.com/office/drawing/2014/main" id="{E14B2345-B317-4A05-AD12-D770A9441A4C}"/>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034817F3-83B6-476E-809F-9E9EE2C09192}"/>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
        <p:nvSpPr>
          <p:cNvPr id="19" name="TextBox 18">
            <a:hlinkClick r:id="rId5"/>
            <a:extLst>
              <a:ext uri="{FF2B5EF4-FFF2-40B4-BE49-F238E27FC236}">
                <a16:creationId xmlns:a16="http://schemas.microsoft.com/office/drawing/2014/main" id="{58D7F651-4BDB-4AAC-B352-113B60B21041}"/>
              </a:ext>
            </a:extLst>
          </p:cNvPr>
          <p:cNvSpPr txBox="1"/>
          <p:nvPr/>
        </p:nvSpPr>
        <p:spPr>
          <a:xfrm>
            <a:off x="1359429" y="5208657"/>
            <a:ext cx="6289784" cy="707886"/>
          </a:xfrm>
          <a:prstGeom prst="rect">
            <a:avLst/>
          </a:prstGeom>
          <a:noFill/>
        </p:spPr>
        <p:txBody>
          <a:bodyPr wrap="square" rtlCol="0">
            <a:spAutoFit/>
          </a:bodyPr>
          <a:lstStyle/>
          <a:p>
            <a:pPr algn="ctr"/>
            <a:r>
              <a:rPr lang="en-GB" sz="4000" b="1" u="sng" dirty="0">
                <a:solidFill>
                  <a:srgbClr val="0000CC"/>
                </a:solidFill>
              </a:rPr>
              <a:t>Lord I lift your name on high</a:t>
            </a:r>
          </a:p>
        </p:txBody>
      </p:sp>
    </p:spTree>
    <p:extLst>
      <p:ext uri="{BB962C8B-B14F-4D97-AF65-F5344CB8AC3E}">
        <p14:creationId xmlns:p14="http://schemas.microsoft.com/office/powerpoint/2010/main" val="220524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750"/>
                                        <p:tgtEl>
                                          <p:spTgt spid="8"/>
                                        </p:tgtEl>
                                      </p:cBhvr>
                                    </p:animEffect>
                                  </p:childTnLst>
                                </p:cTn>
                              </p:par>
                            </p:childTnLst>
                          </p:cTn>
                        </p:par>
                        <p:par>
                          <p:cTn id="8" fill="hold">
                            <p:stCondLst>
                              <p:cond delay="2000"/>
                            </p:stCondLst>
                            <p:childTnLst>
                              <p:par>
                                <p:cTn id="9" presetID="1" presetClass="entr" presetSubtype="0" fill="hold" nodeType="afterEffect">
                                  <p:stCondLst>
                                    <p:cond delay="200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4000"/>
                            </p:stCondLst>
                            <p:childTnLst>
                              <p:par>
                                <p:cTn id="12" presetID="1" presetClass="exit" presetSubtype="0" fill="hold" nodeType="afterEffect">
                                  <p:stCondLst>
                                    <p:cond delay="0"/>
                                  </p:stCondLst>
                                  <p:childTnLst>
                                    <p:set>
                                      <p:cBhvr>
                                        <p:cTn id="13" dur="1" fill="hold">
                                          <p:stCondLst>
                                            <p:cond delay="0"/>
                                          </p:stCondLst>
                                        </p:cTn>
                                        <p:tgtEl>
                                          <p:spTgt spid="7"/>
                                        </p:tgtEl>
                                        <p:attrNameLst>
                                          <p:attrName>style.visibility</p:attrName>
                                        </p:attrNameLst>
                                      </p:cBhvr>
                                      <p:to>
                                        <p:strVal val="hidden"/>
                                      </p:to>
                                    </p:set>
                                  </p:childTnLst>
                                </p:cTn>
                              </p:par>
                            </p:childTnLst>
                          </p:cTn>
                        </p:par>
                        <p:par>
                          <p:cTn id="14" fill="hold">
                            <p:stCondLst>
                              <p:cond delay="40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1750"/>
                                        <p:tgtEl>
                                          <p:spTgt spid="12"/>
                                        </p:tgtEl>
                                      </p:cBhvr>
                                    </p:animEffect>
                                  </p:childTnLst>
                                </p:cTn>
                              </p:par>
                            </p:childTnLst>
                          </p:cTn>
                        </p:par>
                        <p:par>
                          <p:cTn id="18" fill="hold">
                            <p:stCondLst>
                              <p:cond delay="5750"/>
                            </p:stCondLst>
                            <p:childTnLst>
                              <p:par>
                                <p:cTn id="19" presetID="26" presetClass="entr" presetSubtype="0" fill="hold" grpId="0" nodeType="afterEffect">
                                  <p:stCondLst>
                                    <p:cond delay="25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80">
                                          <p:stCondLst>
                                            <p:cond delay="0"/>
                                          </p:stCondLst>
                                        </p:cTn>
                                        <p:tgtEl>
                                          <p:spTgt spid="19"/>
                                        </p:tgtEl>
                                      </p:cBhvr>
                                    </p:animEffect>
                                    <p:anim calcmode="lin" valueType="num">
                                      <p:cBhvr>
                                        <p:cTn id="22"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7" dur="26">
                                          <p:stCondLst>
                                            <p:cond delay="650"/>
                                          </p:stCondLst>
                                        </p:cTn>
                                        <p:tgtEl>
                                          <p:spTgt spid="19"/>
                                        </p:tgtEl>
                                      </p:cBhvr>
                                      <p:to x="100000" y="60000"/>
                                    </p:animScale>
                                    <p:animScale>
                                      <p:cBhvr>
                                        <p:cTn id="28" dur="166" decel="50000">
                                          <p:stCondLst>
                                            <p:cond delay="676"/>
                                          </p:stCondLst>
                                        </p:cTn>
                                        <p:tgtEl>
                                          <p:spTgt spid="19"/>
                                        </p:tgtEl>
                                      </p:cBhvr>
                                      <p:to x="100000" y="100000"/>
                                    </p:animScale>
                                    <p:animScale>
                                      <p:cBhvr>
                                        <p:cTn id="29" dur="26">
                                          <p:stCondLst>
                                            <p:cond delay="1312"/>
                                          </p:stCondLst>
                                        </p:cTn>
                                        <p:tgtEl>
                                          <p:spTgt spid="19"/>
                                        </p:tgtEl>
                                      </p:cBhvr>
                                      <p:to x="100000" y="80000"/>
                                    </p:animScale>
                                    <p:animScale>
                                      <p:cBhvr>
                                        <p:cTn id="30" dur="166" decel="50000">
                                          <p:stCondLst>
                                            <p:cond delay="1338"/>
                                          </p:stCondLst>
                                        </p:cTn>
                                        <p:tgtEl>
                                          <p:spTgt spid="19"/>
                                        </p:tgtEl>
                                      </p:cBhvr>
                                      <p:to x="100000" y="100000"/>
                                    </p:animScale>
                                    <p:animScale>
                                      <p:cBhvr>
                                        <p:cTn id="31" dur="26">
                                          <p:stCondLst>
                                            <p:cond delay="1642"/>
                                          </p:stCondLst>
                                        </p:cTn>
                                        <p:tgtEl>
                                          <p:spTgt spid="19"/>
                                        </p:tgtEl>
                                      </p:cBhvr>
                                      <p:to x="100000" y="90000"/>
                                    </p:animScale>
                                    <p:animScale>
                                      <p:cBhvr>
                                        <p:cTn id="32" dur="166" decel="50000">
                                          <p:stCondLst>
                                            <p:cond delay="1668"/>
                                          </p:stCondLst>
                                        </p:cTn>
                                        <p:tgtEl>
                                          <p:spTgt spid="19"/>
                                        </p:tgtEl>
                                      </p:cBhvr>
                                      <p:to x="100000" y="100000"/>
                                    </p:animScale>
                                    <p:animScale>
                                      <p:cBhvr>
                                        <p:cTn id="33" dur="26">
                                          <p:stCondLst>
                                            <p:cond delay="1808"/>
                                          </p:stCondLst>
                                        </p:cTn>
                                        <p:tgtEl>
                                          <p:spTgt spid="19"/>
                                        </p:tgtEl>
                                      </p:cBhvr>
                                      <p:to x="100000" y="95000"/>
                                    </p:animScale>
                                    <p:animScale>
                                      <p:cBhvr>
                                        <p:cTn id="34" dur="166" decel="50000">
                                          <p:stCondLst>
                                            <p:cond delay="1834"/>
                                          </p:stCondLst>
                                        </p:cTn>
                                        <p:tgtEl>
                                          <p:spTgt spid="19"/>
                                        </p:tgtEl>
                                      </p:cBhvr>
                                      <p:to x="100000" y="100000"/>
                                    </p:animScale>
                                  </p:childTnLst>
                                </p:cTn>
                              </p:par>
                            </p:childTnLst>
                          </p:cTn>
                        </p:par>
                        <p:par>
                          <p:cTn id="35" fill="hold">
                            <p:stCondLst>
                              <p:cond delay="8000"/>
                            </p:stCondLst>
                            <p:childTnLst>
                              <p:par>
                                <p:cTn id="36" presetID="14" presetClass="entr" presetSubtype="10" fill="hold" grpId="0" nodeType="afterEffect">
                                  <p:stCondLst>
                                    <p:cond delay="1000"/>
                                  </p:stCondLst>
                                  <p:childTnLst>
                                    <p:set>
                                      <p:cBhvr>
                                        <p:cTn id="37" dur="1" fill="hold">
                                          <p:stCondLst>
                                            <p:cond delay="0"/>
                                          </p:stCondLst>
                                        </p:cTn>
                                        <p:tgtEl>
                                          <p:spTgt spid="17"/>
                                        </p:tgtEl>
                                        <p:attrNameLst>
                                          <p:attrName>style.visibility</p:attrName>
                                        </p:attrNameLst>
                                      </p:cBhvr>
                                      <p:to>
                                        <p:strVal val="visible"/>
                                      </p:to>
                                    </p:set>
                                    <p:animEffect transition="in" filter="randombar(horizontal)">
                                      <p:cBhvr>
                                        <p:cTn id="38" dur="1750"/>
                                        <p:tgtEl>
                                          <p:spTgt spid="17"/>
                                        </p:tgtEl>
                                      </p:cBhvr>
                                    </p:animEffect>
                                  </p:childTnLst>
                                </p:cTn>
                              </p:par>
                            </p:childTnLst>
                          </p:cTn>
                        </p:par>
                        <p:par>
                          <p:cTn id="39" fill="hold">
                            <p:stCondLst>
                              <p:cond delay="10750"/>
                            </p:stCondLst>
                            <p:childTnLst>
                              <p:par>
                                <p:cTn id="40" presetID="1" presetClass="entr" presetSubtype="0" fill="hold" nodeType="afterEffect">
                                  <p:stCondLst>
                                    <p:cond delay="100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oy&#10;&#10;Description automatically generated">
            <a:extLst>
              <a:ext uri="{FF2B5EF4-FFF2-40B4-BE49-F238E27FC236}">
                <a16:creationId xmlns:a16="http://schemas.microsoft.com/office/drawing/2014/main" id="{0AD90A1A-B522-457F-8AA5-2635DADCA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454" y="2805706"/>
            <a:ext cx="1926423" cy="3236211"/>
          </a:xfrm>
          <a:prstGeom prst="rect">
            <a:avLst/>
          </a:prstGeom>
        </p:spPr>
      </p:pic>
      <p:grpSp>
        <p:nvGrpSpPr>
          <p:cNvPr id="3" name="Group 2">
            <a:extLst>
              <a:ext uri="{FF2B5EF4-FFF2-40B4-BE49-F238E27FC236}">
                <a16:creationId xmlns:a16="http://schemas.microsoft.com/office/drawing/2014/main" id="{1B6B55DC-DEE5-4BD5-B984-4D27A59323AD}"/>
              </a:ext>
            </a:extLst>
          </p:cNvPr>
          <p:cNvGrpSpPr/>
          <p:nvPr/>
        </p:nvGrpSpPr>
        <p:grpSpPr>
          <a:xfrm>
            <a:off x="760164" y="126770"/>
            <a:ext cx="4401848" cy="2202501"/>
            <a:chOff x="760164" y="126770"/>
            <a:chExt cx="4401848" cy="2202501"/>
          </a:xfrm>
        </p:grpSpPr>
        <p:sp>
          <p:nvSpPr>
            <p:cNvPr id="4" name="Speech Bubble: Rectangle with Corners Rounded 3">
              <a:extLst>
                <a:ext uri="{FF2B5EF4-FFF2-40B4-BE49-F238E27FC236}">
                  <a16:creationId xmlns:a16="http://schemas.microsoft.com/office/drawing/2014/main" id="{D288F940-BDEE-43E7-A126-17B8EDA73A37}"/>
                </a:ext>
              </a:extLst>
            </p:cNvPr>
            <p:cNvSpPr/>
            <p:nvPr/>
          </p:nvSpPr>
          <p:spPr>
            <a:xfrm>
              <a:off x="911642" y="126770"/>
              <a:ext cx="4098892" cy="2202501"/>
            </a:xfrm>
            <a:prstGeom prst="wedgeRoundRectCallout">
              <a:avLst>
                <a:gd name="adj1" fmla="val -15721"/>
                <a:gd name="adj2" fmla="val 103152"/>
                <a:gd name="adj3" fmla="val 16667"/>
              </a:avLst>
            </a:prstGeom>
            <a:solidFill>
              <a:schemeClr val="bg1">
                <a:alpha val="30000"/>
              </a:schemeClr>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82877DB3-B9CF-47F2-969B-B37DF845337F}"/>
                </a:ext>
              </a:extLst>
            </p:cNvPr>
            <p:cNvSpPr txBox="1"/>
            <p:nvPr/>
          </p:nvSpPr>
          <p:spPr>
            <a:xfrm>
              <a:off x="760164" y="140464"/>
              <a:ext cx="4401848" cy="1077218"/>
            </a:xfrm>
            <a:prstGeom prst="rect">
              <a:avLst/>
            </a:prstGeom>
            <a:noFill/>
          </p:spPr>
          <p:txBody>
            <a:bodyPr wrap="square">
              <a:spAutoFit/>
            </a:bodyPr>
            <a:lstStyle/>
            <a:p>
              <a:pPr algn="ctr"/>
              <a:r>
                <a:rPr lang="en-GB" sz="3200" dirty="0">
                  <a:latin typeface="Comic Sans MS" panose="030F0702030302020204" pitchFamily="66" charset="0"/>
                </a:rPr>
                <a:t>Can you learn</a:t>
              </a:r>
            </a:p>
            <a:p>
              <a:pPr algn="ctr"/>
              <a:r>
                <a:rPr lang="en-GB" sz="3200" dirty="0">
                  <a:latin typeface="Comic Sans MS" panose="030F0702030302020204" pitchFamily="66" charset="0"/>
                </a:rPr>
                <a:t>this memory verse.</a:t>
              </a:r>
            </a:p>
          </p:txBody>
        </p:sp>
      </p:grpSp>
      <p:grpSp>
        <p:nvGrpSpPr>
          <p:cNvPr id="6" name="Group 5">
            <a:extLst>
              <a:ext uri="{FF2B5EF4-FFF2-40B4-BE49-F238E27FC236}">
                <a16:creationId xmlns:a16="http://schemas.microsoft.com/office/drawing/2014/main" id="{DFB3714D-C5CD-4B7E-AAF2-3EAC46146AA2}"/>
              </a:ext>
            </a:extLst>
          </p:cNvPr>
          <p:cNvGrpSpPr/>
          <p:nvPr/>
        </p:nvGrpSpPr>
        <p:grpSpPr>
          <a:xfrm>
            <a:off x="4098970" y="679073"/>
            <a:ext cx="7332866" cy="5156423"/>
            <a:chOff x="4098970" y="679073"/>
            <a:chExt cx="7332866" cy="5156423"/>
          </a:xfrm>
        </p:grpSpPr>
        <p:pic>
          <p:nvPicPr>
            <p:cNvPr id="7" name="Picture 6">
              <a:extLst>
                <a:ext uri="{FF2B5EF4-FFF2-40B4-BE49-F238E27FC236}">
                  <a16:creationId xmlns:a16="http://schemas.microsoft.com/office/drawing/2014/main" id="{11338840-368F-47E8-A2B8-0A9051D25F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98970" y="679073"/>
              <a:ext cx="7332866" cy="5156423"/>
            </a:xfrm>
            <a:prstGeom prst="rect">
              <a:avLst/>
            </a:prstGeom>
          </p:spPr>
        </p:pic>
        <p:sp>
          <p:nvSpPr>
            <p:cNvPr id="8" name="Rectangle 7">
              <a:extLst>
                <a:ext uri="{FF2B5EF4-FFF2-40B4-BE49-F238E27FC236}">
                  <a16:creationId xmlns:a16="http://schemas.microsoft.com/office/drawing/2014/main" id="{EFD84C05-D6C0-46B3-B895-EDC862F0F977}"/>
                </a:ext>
              </a:extLst>
            </p:cNvPr>
            <p:cNvSpPr/>
            <p:nvPr/>
          </p:nvSpPr>
          <p:spPr>
            <a:xfrm rot="359911">
              <a:off x="5261383" y="1101552"/>
              <a:ext cx="5008040" cy="3818033"/>
            </a:xfrm>
            <a:prstGeom prst="rect">
              <a:avLst/>
            </a:prstGeom>
          </p:spPr>
          <p:txBody>
            <a:bodyPr wrap="square">
              <a:spAutoFit/>
            </a:bodyPr>
            <a:lstStyle/>
            <a:p>
              <a:pPr>
                <a:lnSpc>
                  <a:spcPts val="4200"/>
                </a:lnSpc>
              </a:pPr>
              <a:r>
                <a:rPr lang="en-US" sz="2800" dirty="0">
                  <a:solidFill>
                    <a:srgbClr val="0000CC"/>
                  </a:solidFill>
                  <a:latin typeface="Comic Sans MS" panose="030F0702030302020204" pitchFamily="66" charset="0"/>
                </a:rPr>
                <a:t>     </a:t>
              </a:r>
              <a:r>
                <a:rPr lang="en-GB" sz="3200" dirty="0">
                  <a:solidFill>
                    <a:srgbClr val="0000CC"/>
                  </a:solidFill>
                  <a:latin typeface="Comic Sans MS" panose="030F0702030302020204" pitchFamily="66" charset="0"/>
                </a:rPr>
                <a:t>“The Spirit of the </a:t>
              </a:r>
            </a:p>
            <a:p>
              <a:pPr>
                <a:lnSpc>
                  <a:spcPts val="4200"/>
                </a:lnSpc>
              </a:pPr>
              <a:r>
                <a:rPr lang="en-GB" sz="3200" dirty="0">
                  <a:solidFill>
                    <a:srgbClr val="0000CC"/>
                  </a:solidFill>
                  <a:latin typeface="Comic Sans MS" panose="030F0702030302020204" pitchFamily="66" charset="0"/>
                </a:rPr>
                <a:t>         Lord is in me. </a:t>
              </a:r>
            </a:p>
            <a:p>
              <a:pPr>
                <a:lnSpc>
                  <a:spcPts val="4200"/>
                </a:lnSpc>
              </a:pPr>
              <a:r>
                <a:rPr lang="en-GB" sz="3200" dirty="0">
                  <a:solidFill>
                    <a:srgbClr val="0000CC"/>
                  </a:solidFill>
                  <a:latin typeface="Comic Sans MS" panose="030F0702030302020204" pitchFamily="66" charset="0"/>
                </a:rPr>
                <a:t>       This is because </a:t>
              </a:r>
            </a:p>
            <a:p>
              <a:pPr>
                <a:lnSpc>
                  <a:spcPts val="4200"/>
                </a:lnSpc>
              </a:pPr>
              <a:r>
                <a:rPr lang="en-GB" sz="3200" dirty="0">
                  <a:solidFill>
                    <a:srgbClr val="0000CC"/>
                  </a:solidFill>
                  <a:latin typeface="Comic Sans MS" panose="030F0702030302020204" pitchFamily="66" charset="0"/>
                </a:rPr>
                <a:t>         God chose me to </a:t>
              </a:r>
            </a:p>
            <a:p>
              <a:pPr>
                <a:lnSpc>
                  <a:spcPts val="4200"/>
                </a:lnSpc>
              </a:pPr>
              <a:r>
                <a:rPr lang="en-GB" sz="3200" dirty="0">
                  <a:solidFill>
                    <a:srgbClr val="0000CC"/>
                  </a:solidFill>
                  <a:latin typeface="Comic Sans MS" panose="030F0702030302020204" pitchFamily="66" charset="0"/>
                </a:rPr>
                <a:t>        tell the Good News </a:t>
              </a:r>
            </a:p>
            <a:p>
              <a:pPr>
                <a:lnSpc>
                  <a:spcPts val="4200"/>
                </a:lnSpc>
              </a:pPr>
              <a:r>
                <a:rPr lang="en-GB" sz="3200" dirty="0">
                  <a:solidFill>
                    <a:srgbClr val="0000CC"/>
                  </a:solidFill>
                  <a:latin typeface="Comic Sans MS" panose="030F0702030302020204" pitchFamily="66" charset="0"/>
                </a:rPr>
                <a:t>         to the poor.</a:t>
              </a:r>
              <a:br>
                <a:rPr lang="en-GB" sz="3200" dirty="0">
                  <a:latin typeface="Comic Sans MS" panose="030F0702030302020204" pitchFamily="66" charset="0"/>
                </a:rPr>
              </a:br>
              <a:r>
                <a:rPr lang="en-US" sz="1000" b="1" dirty="0">
                  <a:solidFill>
                    <a:srgbClr val="0000CC"/>
                  </a:solidFill>
                  <a:latin typeface="Comic Sans MS" panose="030F0702030302020204" pitchFamily="66" charset="0"/>
                </a:rPr>
                <a:t>                             </a:t>
              </a:r>
              <a:r>
                <a:rPr lang="en-US" sz="2800" b="1" dirty="0">
                  <a:solidFill>
                    <a:srgbClr val="FF0000"/>
                  </a:solidFill>
                  <a:latin typeface="Comic Sans MS" panose="030F0702030302020204" pitchFamily="66" charset="0"/>
                </a:rPr>
                <a:t>Luke 4 </a:t>
              </a:r>
              <a:r>
                <a:rPr lang="en-US" sz="2700" b="1" dirty="0">
                  <a:solidFill>
                    <a:srgbClr val="FF0000"/>
                  </a:solidFill>
                  <a:latin typeface="Comic Sans MS" panose="030F0702030302020204" pitchFamily="66" charset="0"/>
                </a:rPr>
                <a:t>v18</a:t>
              </a:r>
              <a:endParaRPr lang="en-GB" sz="2700" dirty="0">
                <a:latin typeface="Comic Sans MS" panose="030F0702030302020204" pitchFamily="66" charset="0"/>
              </a:endParaRPr>
            </a:p>
          </p:txBody>
        </p:sp>
      </p:grpSp>
      <p:sp>
        <p:nvSpPr>
          <p:cNvPr id="9" name="TextBox 8">
            <a:extLst>
              <a:ext uri="{FF2B5EF4-FFF2-40B4-BE49-F238E27FC236}">
                <a16:creationId xmlns:a16="http://schemas.microsoft.com/office/drawing/2014/main" id="{D263CC0D-1703-4127-83EA-DE2AE34E8222}"/>
              </a:ext>
            </a:extLst>
          </p:cNvPr>
          <p:cNvSpPr txBox="1"/>
          <p:nvPr/>
        </p:nvSpPr>
        <p:spPr>
          <a:xfrm>
            <a:off x="1256116" y="1217682"/>
            <a:ext cx="3409943" cy="1077218"/>
          </a:xfrm>
          <a:prstGeom prst="rect">
            <a:avLst/>
          </a:prstGeom>
          <a:noFill/>
        </p:spPr>
        <p:txBody>
          <a:bodyPr wrap="square">
            <a:spAutoFit/>
          </a:bodyPr>
          <a:lstStyle/>
          <a:p>
            <a:pPr algn="ctr"/>
            <a:r>
              <a:rPr lang="en-GB" sz="3200" dirty="0">
                <a:latin typeface="Comic Sans MS" panose="030F0702030302020204" pitchFamily="66" charset="0"/>
              </a:rPr>
              <a:t>Tell your mum or dad if you can.</a:t>
            </a:r>
          </a:p>
        </p:txBody>
      </p:sp>
      <p:sp>
        <p:nvSpPr>
          <p:cNvPr id="13" name="Rectangle 12">
            <a:hlinkClick r:id="rId4" action="ppaction://hlinksldjump"/>
            <a:extLst>
              <a:ext uri="{FF2B5EF4-FFF2-40B4-BE49-F238E27FC236}">
                <a16:creationId xmlns:a16="http://schemas.microsoft.com/office/drawing/2014/main" id="{292F5360-F610-4CCF-8C6A-74784BCE82BF}"/>
              </a:ext>
            </a:extLst>
          </p:cNvPr>
          <p:cNvSpPr/>
          <p:nvPr/>
        </p:nvSpPr>
        <p:spPr>
          <a:xfrm>
            <a:off x="-249569" y="-561975"/>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15D05C7B-3DD3-4FEE-9681-F518F0C7EC38}"/>
              </a:ext>
            </a:extLst>
          </p:cNvPr>
          <p:cNvGrpSpPr/>
          <p:nvPr/>
        </p:nvGrpSpPr>
        <p:grpSpPr>
          <a:xfrm>
            <a:off x="10619930" y="5775660"/>
            <a:ext cx="1341627" cy="954107"/>
            <a:chOff x="11481081" y="5833235"/>
            <a:chExt cx="1341627" cy="954107"/>
          </a:xfrm>
        </p:grpSpPr>
        <p:sp>
          <p:nvSpPr>
            <p:cNvPr id="15" name="Arrow: Pentagon 14">
              <a:extLst>
                <a:ext uri="{FF2B5EF4-FFF2-40B4-BE49-F238E27FC236}">
                  <a16:creationId xmlns:a16="http://schemas.microsoft.com/office/drawing/2014/main" id="{EE5981E4-E371-40B1-99D3-F369C6E73DBF}"/>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8E0A27A8-59C4-49F3-BD6D-90053E265CA5}"/>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332412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500"/>
                                        <p:tgtEl>
                                          <p:spTgt spid="3"/>
                                        </p:tgtEl>
                                      </p:cBhvr>
                                    </p:animEffect>
                                  </p:childTnLst>
                                </p:cTn>
                              </p:par>
                            </p:childTnLst>
                          </p:cTn>
                        </p:par>
                        <p:par>
                          <p:cTn id="8" fill="hold">
                            <p:stCondLst>
                              <p:cond delay="1750"/>
                            </p:stCondLst>
                            <p:childTnLst>
                              <p:par>
                                <p:cTn id="9" presetID="22" presetClass="entr" presetSubtype="4" fill="hold" grpId="0" nodeType="afterEffect">
                                  <p:stCondLst>
                                    <p:cond delay="15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1500"/>
                                        <p:tgtEl>
                                          <p:spTgt spid="9"/>
                                        </p:tgtEl>
                                      </p:cBhvr>
                                    </p:animEffect>
                                  </p:childTnLst>
                                </p:cTn>
                              </p:par>
                            </p:childTnLst>
                          </p:cTn>
                        </p:par>
                        <p:par>
                          <p:cTn id="12" fill="hold">
                            <p:stCondLst>
                              <p:cond delay="4750"/>
                            </p:stCondLst>
                            <p:childTnLst>
                              <p:par>
                                <p:cTn id="13" presetID="1" presetClass="entr" presetSubtype="0" fill="hold" nodeType="afterEffect">
                                  <p:stCondLst>
                                    <p:cond delay="100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sheep&#10;&#10;Description automatically generated">
            <a:extLst>
              <a:ext uri="{FF2B5EF4-FFF2-40B4-BE49-F238E27FC236}">
                <a16:creationId xmlns:a16="http://schemas.microsoft.com/office/drawing/2014/main" id="{F1236EE6-4A4A-4D50-ACEE-FCDF9450CE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016" y="1968453"/>
            <a:ext cx="3294466" cy="1460547"/>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BFAEE409-5CE2-4C1B-9C53-F4D9DE65FA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0335" y="444134"/>
            <a:ext cx="2416602" cy="3429000"/>
          </a:xfrm>
          <a:prstGeom prst="rect">
            <a:avLst/>
          </a:prstGeom>
        </p:spPr>
      </p:pic>
      <p:pic>
        <p:nvPicPr>
          <p:cNvPr id="2" name="Picture 1" descr="A picture containing toy&#10;&#10;Description automatically generated">
            <a:extLst>
              <a:ext uri="{FF2B5EF4-FFF2-40B4-BE49-F238E27FC236}">
                <a16:creationId xmlns:a16="http://schemas.microsoft.com/office/drawing/2014/main" id="{C7D9A768-3EBA-4A45-BBB7-C8A8B78D16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005" y="2788707"/>
            <a:ext cx="1909519" cy="3233325"/>
          </a:xfrm>
          <a:prstGeom prst="rect">
            <a:avLst/>
          </a:prstGeom>
        </p:spPr>
      </p:pic>
      <p:grpSp>
        <p:nvGrpSpPr>
          <p:cNvPr id="3" name="Group 2">
            <a:extLst>
              <a:ext uri="{FF2B5EF4-FFF2-40B4-BE49-F238E27FC236}">
                <a16:creationId xmlns:a16="http://schemas.microsoft.com/office/drawing/2014/main" id="{B52A3EB6-128B-48AB-ABBA-7013C4035093}"/>
              </a:ext>
            </a:extLst>
          </p:cNvPr>
          <p:cNvGrpSpPr/>
          <p:nvPr/>
        </p:nvGrpSpPr>
        <p:grpSpPr>
          <a:xfrm>
            <a:off x="266700" y="351734"/>
            <a:ext cx="3818393" cy="1153216"/>
            <a:chOff x="7548076" y="4811713"/>
            <a:chExt cx="3162354" cy="1379092"/>
          </a:xfrm>
        </p:grpSpPr>
        <p:sp>
          <p:nvSpPr>
            <p:cNvPr id="4" name="Speech Bubble: Rectangle with Corners Rounded 3">
              <a:extLst>
                <a:ext uri="{FF2B5EF4-FFF2-40B4-BE49-F238E27FC236}">
                  <a16:creationId xmlns:a16="http://schemas.microsoft.com/office/drawing/2014/main" id="{AFB937D0-9284-486C-96C2-9ED1D8A852B9}"/>
                </a:ext>
              </a:extLst>
            </p:cNvPr>
            <p:cNvSpPr/>
            <p:nvPr/>
          </p:nvSpPr>
          <p:spPr>
            <a:xfrm>
              <a:off x="7548076" y="4811713"/>
              <a:ext cx="3162354" cy="1069667"/>
            </a:xfrm>
            <a:prstGeom prst="wedgeRoundRectCallout">
              <a:avLst>
                <a:gd name="adj1" fmla="val -18026"/>
                <a:gd name="adj2" fmla="val 299516"/>
                <a:gd name="adj3" fmla="val 16667"/>
              </a:avLst>
            </a:prstGeom>
            <a:solidFill>
              <a:schemeClr val="bg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D910B92-E0C9-43B2-A893-5664995DCE15}"/>
                </a:ext>
              </a:extLst>
            </p:cNvPr>
            <p:cNvSpPr txBox="1"/>
            <p:nvPr/>
          </p:nvSpPr>
          <p:spPr>
            <a:xfrm>
              <a:off x="7574257" y="4865042"/>
              <a:ext cx="3012600" cy="1325763"/>
            </a:xfrm>
            <a:prstGeom prst="rect">
              <a:avLst/>
            </a:prstGeom>
            <a:noFill/>
          </p:spPr>
          <p:txBody>
            <a:bodyPr wrap="square" rtlCol="0">
              <a:spAutoFit/>
            </a:bodyPr>
            <a:lstStyle/>
            <a:p>
              <a:pPr algn="ctr"/>
              <a:r>
                <a:rPr lang="en-US" sz="2400" dirty="0">
                  <a:solidFill>
                    <a:srgbClr val="FF0000"/>
                  </a:solidFill>
                  <a:latin typeface="Comic Sans MS" panose="030F0702030302020204" pitchFamily="66" charset="0"/>
                </a:rPr>
                <a:t>Here are the activities we have this week.</a:t>
              </a:r>
              <a:endParaRPr lang="en-GB" sz="2400" dirty="0">
                <a:solidFill>
                  <a:srgbClr val="FF0000"/>
                </a:solidFill>
                <a:latin typeface="Comic Sans MS" panose="030F0702030302020204" pitchFamily="66" charset="0"/>
              </a:endParaRPr>
            </a:p>
          </p:txBody>
        </p:sp>
      </p:grpSp>
      <p:grpSp>
        <p:nvGrpSpPr>
          <p:cNvPr id="6" name="Group 5">
            <a:extLst>
              <a:ext uri="{FF2B5EF4-FFF2-40B4-BE49-F238E27FC236}">
                <a16:creationId xmlns:a16="http://schemas.microsoft.com/office/drawing/2014/main" id="{A1C1FE24-B678-4B97-B0C9-83F60EDDC9B2}"/>
              </a:ext>
            </a:extLst>
          </p:cNvPr>
          <p:cNvGrpSpPr/>
          <p:nvPr/>
        </p:nvGrpSpPr>
        <p:grpSpPr>
          <a:xfrm>
            <a:off x="4319181" y="150167"/>
            <a:ext cx="7371455" cy="5127910"/>
            <a:chOff x="4319181" y="150167"/>
            <a:chExt cx="7371455" cy="5127910"/>
          </a:xfrm>
        </p:grpSpPr>
        <p:sp>
          <p:nvSpPr>
            <p:cNvPr id="8" name="Rectangle: Rounded Corners 7">
              <a:extLst>
                <a:ext uri="{FF2B5EF4-FFF2-40B4-BE49-F238E27FC236}">
                  <a16:creationId xmlns:a16="http://schemas.microsoft.com/office/drawing/2014/main" id="{982F0E5C-5544-4EE7-9B6E-80608741AE87}"/>
                </a:ext>
              </a:extLst>
            </p:cNvPr>
            <p:cNvSpPr/>
            <p:nvPr/>
          </p:nvSpPr>
          <p:spPr>
            <a:xfrm>
              <a:off x="4319181"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1600CCA1-3138-4EE6-A405-03CC9536EB98}"/>
                </a:ext>
              </a:extLst>
            </p:cNvPr>
            <p:cNvSpPr/>
            <p:nvPr/>
          </p:nvSpPr>
          <p:spPr>
            <a:xfrm>
              <a:off x="8098899"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CC18A45E-C1C4-45FE-AFA6-0BBDC21B1B77}"/>
              </a:ext>
            </a:extLst>
          </p:cNvPr>
          <p:cNvSpPr txBox="1"/>
          <p:nvPr/>
        </p:nvSpPr>
        <p:spPr>
          <a:xfrm>
            <a:off x="8643898" y="5279105"/>
            <a:ext cx="2778325" cy="523220"/>
          </a:xfrm>
          <a:prstGeom prst="rect">
            <a:avLst/>
          </a:prstGeom>
          <a:noFill/>
        </p:spPr>
        <p:txBody>
          <a:bodyPr wrap="none" rtlCol="0">
            <a:spAutoFit/>
          </a:bodyPr>
          <a:lstStyle/>
          <a:p>
            <a:r>
              <a:rPr lang="en-US" sz="2800" dirty="0">
                <a:latin typeface="Comic Sans MS" panose="030F0702030302020204" pitchFamily="66" charset="0"/>
              </a:rPr>
              <a:t>Jigsaw Activity</a:t>
            </a:r>
            <a:endParaRPr lang="en-GB" sz="2800" dirty="0">
              <a:latin typeface="Comic Sans MS" panose="030F0702030302020204" pitchFamily="66" charset="0"/>
            </a:endParaRPr>
          </a:p>
        </p:txBody>
      </p:sp>
      <p:sp>
        <p:nvSpPr>
          <p:cNvPr id="13" name="TextBox 12">
            <a:extLst>
              <a:ext uri="{FF2B5EF4-FFF2-40B4-BE49-F238E27FC236}">
                <a16:creationId xmlns:a16="http://schemas.microsoft.com/office/drawing/2014/main" id="{19B220D9-8077-4005-9BFA-81C1685AF883}"/>
              </a:ext>
            </a:extLst>
          </p:cNvPr>
          <p:cNvSpPr txBox="1"/>
          <p:nvPr/>
        </p:nvSpPr>
        <p:spPr>
          <a:xfrm>
            <a:off x="4319181" y="5278077"/>
            <a:ext cx="3441301" cy="523220"/>
          </a:xfrm>
          <a:prstGeom prst="rect">
            <a:avLst/>
          </a:prstGeom>
          <a:noFill/>
        </p:spPr>
        <p:txBody>
          <a:bodyPr wrap="square" rtlCol="0">
            <a:spAutoFit/>
          </a:bodyPr>
          <a:lstStyle/>
          <a:p>
            <a:pPr algn="ctr"/>
            <a:r>
              <a:rPr lang="en-US" sz="2800" dirty="0">
                <a:latin typeface="Comic Sans MS" panose="030F0702030302020204" pitchFamily="66" charset="0"/>
              </a:rPr>
              <a:t>Craft Activity</a:t>
            </a:r>
            <a:endParaRPr lang="en-GB" sz="2800" dirty="0">
              <a:latin typeface="Comic Sans MS" panose="030F0702030302020204" pitchFamily="66" charset="0"/>
            </a:endParaRPr>
          </a:p>
        </p:txBody>
      </p:sp>
      <p:sp>
        <p:nvSpPr>
          <p:cNvPr id="20" name="TextBox 19">
            <a:extLst>
              <a:ext uri="{FF2B5EF4-FFF2-40B4-BE49-F238E27FC236}">
                <a16:creationId xmlns:a16="http://schemas.microsoft.com/office/drawing/2014/main" id="{D6FF1D67-7A2F-4CF7-989B-49F20F7C2A1C}"/>
              </a:ext>
            </a:extLst>
          </p:cNvPr>
          <p:cNvSpPr txBox="1"/>
          <p:nvPr/>
        </p:nvSpPr>
        <p:spPr>
          <a:xfrm>
            <a:off x="8992929" y="3848760"/>
            <a:ext cx="1949573" cy="338554"/>
          </a:xfrm>
          <a:prstGeom prst="rect">
            <a:avLst/>
          </a:prstGeom>
          <a:noFill/>
        </p:spPr>
        <p:txBody>
          <a:bodyPr wrap="none" rtlCol="0">
            <a:spAutoFit/>
          </a:bodyPr>
          <a:lstStyle/>
          <a:p>
            <a:r>
              <a:rPr lang="en-US" sz="1600" dirty="0">
                <a:latin typeface="Comic Sans MS" panose="030F0702030302020204" pitchFamily="66" charset="0"/>
              </a:rPr>
              <a:t>Large piece puzzle</a:t>
            </a:r>
            <a:endParaRPr lang="en-GB" sz="1600" dirty="0">
              <a:latin typeface="Comic Sans MS" panose="030F0702030302020204" pitchFamily="66" charset="0"/>
            </a:endParaRPr>
          </a:p>
        </p:txBody>
      </p:sp>
      <p:sp>
        <p:nvSpPr>
          <p:cNvPr id="21" name="TextBox 20">
            <a:extLst>
              <a:ext uri="{FF2B5EF4-FFF2-40B4-BE49-F238E27FC236}">
                <a16:creationId xmlns:a16="http://schemas.microsoft.com/office/drawing/2014/main" id="{0AA4E450-269E-4452-9E47-D8628EA42758}"/>
              </a:ext>
            </a:extLst>
          </p:cNvPr>
          <p:cNvSpPr txBox="1"/>
          <p:nvPr/>
        </p:nvSpPr>
        <p:spPr>
          <a:xfrm>
            <a:off x="8976885" y="4527303"/>
            <a:ext cx="1989647" cy="338554"/>
          </a:xfrm>
          <a:prstGeom prst="rect">
            <a:avLst/>
          </a:prstGeom>
          <a:noFill/>
        </p:spPr>
        <p:txBody>
          <a:bodyPr wrap="none" rtlCol="0">
            <a:spAutoFit/>
          </a:bodyPr>
          <a:lstStyle/>
          <a:p>
            <a:r>
              <a:rPr lang="en-US" sz="1600" dirty="0">
                <a:latin typeface="Comic Sans MS" panose="030F0702030302020204" pitchFamily="66" charset="0"/>
              </a:rPr>
              <a:t>Small piece puzzle</a:t>
            </a:r>
            <a:endParaRPr lang="en-GB" sz="1600" dirty="0">
              <a:latin typeface="Comic Sans MS" panose="030F0702030302020204" pitchFamily="66" charset="0"/>
            </a:endParaRPr>
          </a:p>
        </p:txBody>
      </p:sp>
      <p:sp>
        <p:nvSpPr>
          <p:cNvPr id="22" name="Rectangle 21">
            <a:hlinkClick r:id="rId6" action="ppaction://hlinksldjump"/>
            <a:extLst>
              <a:ext uri="{FF2B5EF4-FFF2-40B4-BE49-F238E27FC236}">
                <a16:creationId xmlns:a16="http://schemas.microsoft.com/office/drawing/2014/main" id="{9CE9E802-2DE4-44AC-9E52-5F6A8BCD98F7}"/>
              </a:ext>
            </a:extLst>
          </p:cNvPr>
          <p:cNvSpPr/>
          <p:nvPr/>
        </p:nvSpPr>
        <p:spPr>
          <a:xfrm>
            <a:off x="-249569" y="-518887"/>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631D844A-E07A-4F01-98E7-4777B3F29FB1}"/>
              </a:ext>
            </a:extLst>
          </p:cNvPr>
          <p:cNvSpPr txBox="1"/>
          <p:nvPr/>
        </p:nvSpPr>
        <p:spPr>
          <a:xfrm>
            <a:off x="8771441" y="4168665"/>
            <a:ext cx="2523238" cy="646331"/>
          </a:xfrm>
          <a:prstGeom prst="rect">
            <a:avLst/>
          </a:prstGeom>
          <a:noFill/>
        </p:spPr>
        <p:txBody>
          <a:bodyPr wrap="square">
            <a:spAutoFit/>
          </a:bodyPr>
          <a:lstStyle/>
          <a:p>
            <a:r>
              <a:rPr lang="en-GB" dirty="0">
                <a:hlinkClick r:id="rId7"/>
              </a:rPr>
              <a:t>https://jigex.com/UCUZ</a:t>
            </a:r>
            <a:endParaRPr lang="en-GB" dirty="0"/>
          </a:p>
          <a:p>
            <a:endParaRPr lang="en-GB" dirty="0"/>
          </a:p>
        </p:txBody>
      </p:sp>
      <p:sp>
        <p:nvSpPr>
          <p:cNvPr id="25" name="TextBox 24">
            <a:extLst>
              <a:ext uri="{FF2B5EF4-FFF2-40B4-BE49-F238E27FC236}">
                <a16:creationId xmlns:a16="http://schemas.microsoft.com/office/drawing/2014/main" id="{15F934F1-5DDD-4738-8A04-8DA2E83EFF6A}"/>
              </a:ext>
            </a:extLst>
          </p:cNvPr>
          <p:cNvSpPr txBox="1"/>
          <p:nvPr/>
        </p:nvSpPr>
        <p:spPr>
          <a:xfrm>
            <a:off x="8808200" y="4831819"/>
            <a:ext cx="2449720" cy="646331"/>
          </a:xfrm>
          <a:prstGeom prst="rect">
            <a:avLst/>
          </a:prstGeom>
          <a:noFill/>
        </p:spPr>
        <p:txBody>
          <a:bodyPr wrap="square">
            <a:spAutoFit/>
          </a:bodyPr>
          <a:lstStyle/>
          <a:p>
            <a:r>
              <a:rPr lang="en-GB" dirty="0">
                <a:hlinkClick r:id="rId8"/>
              </a:rPr>
              <a:t>https://jigex.com/ASqT</a:t>
            </a:r>
            <a:endParaRPr lang="en-GB" dirty="0"/>
          </a:p>
          <a:p>
            <a:endParaRPr lang="en-GB" dirty="0"/>
          </a:p>
        </p:txBody>
      </p:sp>
      <p:grpSp>
        <p:nvGrpSpPr>
          <p:cNvPr id="28" name="Group 27">
            <a:extLst>
              <a:ext uri="{FF2B5EF4-FFF2-40B4-BE49-F238E27FC236}">
                <a16:creationId xmlns:a16="http://schemas.microsoft.com/office/drawing/2014/main" id="{7FB305BE-756A-4553-8D87-B97B45DFED6F}"/>
              </a:ext>
            </a:extLst>
          </p:cNvPr>
          <p:cNvGrpSpPr/>
          <p:nvPr/>
        </p:nvGrpSpPr>
        <p:grpSpPr>
          <a:xfrm>
            <a:off x="10619930" y="5775660"/>
            <a:ext cx="1341627" cy="954107"/>
            <a:chOff x="11481081" y="5833235"/>
            <a:chExt cx="1341627" cy="954107"/>
          </a:xfrm>
        </p:grpSpPr>
        <p:sp>
          <p:nvSpPr>
            <p:cNvPr id="29" name="Arrow: Pentagon 28">
              <a:extLst>
                <a:ext uri="{FF2B5EF4-FFF2-40B4-BE49-F238E27FC236}">
                  <a16:creationId xmlns:a16="http://schemas.microsoft.com/office/drawing/2014/main" id="{1B0898A1-99AE-4943-B5FC-517EFC948A97}"/>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47722437-60BE-40E5-B084-C3DDDB44CFBA}"/>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396199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1750"/>
                                        <p:tgtEl>
                                          <p:spTgt spid="3"/>
                                        </p:tgtEl>
                                      </p:cBhvr>
                                    </p:animEffect>
                                  </p:childTnLst>
                                </p:cTn>
                              </p:par>
                            </p:childTnLst>
                          </p:cTn>
                        </p:par>
                        <p:par>
                          <p:cTn id="11" fill="hold">
                            <p:stCondLst>
                              <p:cond delay="2000"/>
                            </p:stCondLst>
                            <p:childTnLst>
                              <p:par>
                                <p:cTn id="12" presetID="1" presetClass="entr" presetSubtype="0" fill="hold" nodeType="afterEffect">
                                  <p:stCondLst>
                                    <p:cond delay="1000"/>
                                  </p:stCondLst>
                                  <p:childTnLst>
                                    <p:set>
                                      <p:cBhvr>
                                        <p:cTn id="13"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Diagram&#10;&#10;Description automatically generated">
            <a:extLst>
              <a:ext uri="{FF2B5EF4-FFF2-40B4-BE49-F238E27FC236}">
                <a16:creationId xmlns:a16="http://schemas.microsoft.com/office/drawing/2014/main" id="{9F3FA2CE-93F0-4AFF-8988-AFDB9B4AA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9544" y="415336"/>
            <a:ext cx="3212911" cy="4540915"/>
          </a:xfrm>
          <a:prstGeom prst="rect">
            <a:avLst/>
          </a:prstGeom>
        </p:spPr>
      </p:pic>
      <p:pic>
        <p:nvPicPr>
          <p:cNvPr id="9" name="Picture 8" descr="Table&#10;&#10;Description automatically generated">
            <a:extLst>
              <a:ext uri="{FF2B5EF4-FFF2-40B4-BE49-F238E27FC236}">
                <a16:creationId xmlns:a16="http://schemas.microsoft.com/office/drawing/2014/main" id="{C3DB8ED6-6158-4D4B-9B32-069C33FE9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00" y="415336"/>
            <a:ext cx="3284234" cy="4502684"/>
          </a:xfrm>
          <a:prstGeom prst="rect">
            <a:avLst/>
          </a:prstGeom>
        </p:spPr>
      </p:pic>
      <p:pic>
        <p:nvPicPr>
          <p:cNvPr id="3" name="Picture 2">
            <a:extLst>
              <a:ext uri="{FF2B5EF4-FFF2-40B4-BE49-F238E27FC236}">
                <a16:creationId xmlns:a16="http://schemas.microsoft.com/office/drawing/2014/main" id="{338BFF92-C7C6-42E6-9348-E1B0551D9D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7633" y="415336"/>
            <a:ext cx="3174267" cy="4701130"/>
          </a:xfrm>
          <a:prstGeom prst="rect">
            <a:avLst/>
          </a:prstGeom>
        </p:spPr>
      </p:pic>
      <p:sp>
        <p:nvSpPr>
          <p:cNvPr id="6" name="Rectangle: Rounded Corners 5">
            <a:extLst>
              <a:ext uri="{FF2B5EF4-FFF2-40B4-BE49-F238E27FC236}">
                <a16:creationId xmlns:a16="http://schemas.microsoft.com/office/drawing/2014/main" id="{AF2E0FB9-506C-4993-BEBE-8AC2FEF9D17B}"/>
              </a:ext>
            </a:extLst>
          </p:cNvPr>
          <p:cNvSpPr/>
          <p:nvPr/>
        </p:nvSpPr>
        <p:spPr>
          <a:xfrm>
            <a:off x="4319181"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D6F2F2E3-0FDD-4B35-B7FA-0FA32FF5305D}"/>
              </a:ext>
            </a:extLst>
          </p:cNvPr>
          <p:cNvSpPr/>
          <p:nvPr/>
        </p:nvSpPr>
        <p:spPr>
          <a:xfrm>
            <a:off x="8098899"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E18DCF1F-18F0-4334-AB05-41A5C29BCC50}"/>
              </a:ext>
            </a:extLst>
          </p:cNvPr>
          <p:cNvSpPr/>
          <p:nvPr/>
        </p:nvSpPr>
        <p:spPr>
          <a:xfrm>
            <a:off x="539463"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rtl="0" eaLnBrk="1" fontAlgn="ctr" latinLnBrk="0" hangingPunct="1">
              <a:spcBef>
                <a:spcPts val="0"/>
              </a:spcBef>
              <a:spcAft>
                <a:spcPts val="0"/>
              </a:spcAft>
            </a:pPr>
            <a:endParaRPr lang="en-GB" sz="1800" b="0" i="0" u="none" strike="noStrike" dirty="0">
              <a:effectLst/>
              <a:latin typeface="Arial" panose="020B0604020202020204" pitchFamily="34" charset="0"/>
            </a:endParaRPr>
          </a:p>
        </p:txBody>
      </p:sp>
      <p:sp>
        <p:nvSpPr>
          <p:cNvPr id="11" name="TextBox 10">
            <a:extLst>
              <a:ext uri="{FF2B5EF4-FFF2-40B4-BE49-F238E27FC236}">
                <a16:creationId xmlns:a16="http://schemas.microsoft.com/office/drawing/2014/main" id="{BFD01849-8865-405F-973A-FD49E04A1E2B}"/>
              </a:ext>
            </a:extLst>
          </p:cNvPr>
          <p:cNvSpPr txBox="1"/>
          <p:nvPr/>
        </p:nvSpPr>
        <p:spPr>
          <a:xfrm>
            <a:off x="4427398" y="5336197"/>
            <a:ext cx="3587842" cy="954107"/>
          </a:xfrm>
          <a:prstGeom prst="rect">
            <a:avLst/>
          </a:prstGeom>
          <a:noFill/>
        </p:spPr>
        <p:txBody>
          <a:bodyPr wrap="none" rtlCol="0">
            <a:spAutoFit/>
          </a:bodyPr>
          <a:lstStyle/>
          <a:p>
            <a:r>
              <a:rPr lang="en-US" sz="2800" dirty="0">
                <a:latin typeface="Comic Sans MS" panose="030F0702030302020204" pitchFamily="66" charset="0"/>
              </a:rPr>
              <a:t>Spot the difference</a:t>
            </a:r>
          </a:p>
          <a:p>
            <a:pPr algn="ctr"/>
            <a:r>
              <a:rPr lang="en-US" sz="2800" dirty="0">
                <a:latin typeface="Comic Sans MS" panose="030F0702030302020204" pitchFamily="66" charset="0"/>
              </a:rPr>
              <a:t> Activity</a:t>
            </a:r>
            <a:endParaRPr lang="en-GB" sz="2800" dirty="0">
              <a:latin typeface="Comic Sans MS" panose="030F0702030302020204" pitchFamily="66" charset="0"/>
            </a:endParaRPr>
          </a:p>
        </p:txBody>
      </p:sp>
      <p:sp>
        <p:nvSpPr>
          <p:cNvPr id="12" name="TextBox 11">
            <a:extLst>
              <a:ext uri="{FF2B5EF4-FFF2-40B4-BE49-F238E27FC236}">
                <a16:creationId xmlns:a16="http://schemas.microsoft.com/office/drawing/2014/main" id="{6E6321D3-B75B-419B-BE24-AA6A711E209E}"/>
              </a:ext>
            </a:extLst>
          </p:cNvPr>
          <p:cNvSpPr txBox="1"/>
          <p:nvPr/>
        </p:nvSpPr>
        <p:spPr>
          <a:xfrm>
            <a:off x="425994" y="5347083"/>
            <a:ext cx="3818674" cy="523220"/>
          </a:xfrm>
          <a:prstGeom prst="rect">
            <a:avLst/>
          </a:prstGeom>
          <a:noFill/>
        </p:spPr>
        <p:txBody>
          <a:bodyPr wrap="none" rtlCol="0">
            <a:spAutoFit/>
          </a:bodyPr>
          <a:lstStyle/>
          <a:p>
            <a:r>
              <a:rPr lang="en-US" sz="2800" dirty="0">
                <a:latin typeface="Comic Sans MS" panose="030F0702030302020204" pitchFamily="66" charset="0"/>
              </a:rPr>
              <a:t>Word search Activity</a:t>
            </a:r>
            <a:endParaRPr lang="en-GB" sz="2800" dirty="0">
              <a:latin typeface="Comic Sans MS" panose="030F0702030302020204" pitchFamily="66" charset="0"/>
            </a:endParaRPr>
          </a:p>
        </p:txBody>
      </p:sp>
      <p:sp>
        <p:nvSpPr>
          <p:cNvPr id="13" name="TextBox 12">
            <a:extLst>
              <a:ext uri="{FF2B5EF4-FFF2-40B4-BE49-F238E27FC236}">
                <a16:creationId xmlns:a16="http://schemas.microsoft.com/office/drawing/2014/main" id="{76883B3E-38FD-4CFB-B550-E09B54318A42}"/>
              </a:ext>
            </a:extLst>
          </p:cNvPr>
          <p:cNvSpPr txBox="1"/>
          <p:nvPr/>
        </p:nvSpPr>
        <p:spPr>
          <a:xfrm>
            <a:off x="8307633" y="5336197"/>
            <a:ext cx="3174267" cy="523220"/>
          </a:xfrm>
          <a:prstGeom prst="rect">
            <a:avLst/>
          </a:prstGeom>
          <a:noFill/>
        </p:spPr>
        <p:txBody>
          <a:bodyPr wrap="none" rtlCol="0">
            <a:spAutoFit/>
          </a:bodyPr>
          <a:lstStyle/>
          <a:p>
            <a:r>
              <a:rPr lang="en-US" sz="2800" dirty="0">
                <a:latin typeface="Comic Sans MS" panose="030F0702030302020204" pitchFamily="66" charset="0"/>
              </a:rPr>
              <a:t>Colouring Activity</a:t>
            </a:r>
            <a:endParaRPr lang="en-GB" sz="2800" dirty="0">
              <a:latin typeface="Comic Sans MS" panose="030F0702030302020204" pitchFamily="66" charset="0"/>
            </a:endParaRPr>
          </a:p>
        </p:txBody>
      </p:sp>
      <p:sp>
        <p:nvSpPr>
          <p:cNvPr id="14" name="TextBox 13">
            <a:hlinkClick r:id="rId5"/>
            <a:extLst>
              <a:ext uri="{FF2B5EF4-FFF2-40B4-BE49-F238E27FC236}">
                <a16:creationId xmlns:a16="http://schemas.microsoft.com/office/drawing/2014/main" id="{E3443345-13C7-4B65-8EAF-876E1ABA6BAA}"/>
              </a:ext>
            </a:extLst>
          </p:cNvPr>
          <p:cNvSpPr txBox="1"/>
          <p:nvPr/>
        </p:nvSpPr>
        <p:spPr>
          <a:xfrm>
            <a:off x="964328" y="5828639"/>
            <a:ext cx="2933700" cy="369332"/>
          </a:xfrm>
          <a:prstGeom prst="rect">
            <a:avLst/>
          </a:prstGeom>
          <a:noFill/>
        </p:spPr>
        <p:txBody>
          <a:bodyPr wrap="square">
            <a:spAutoFit/>
          </a:bodyPr>
          <a:lstStyle/>
          <a:p>
            <a:pPr algn="ctr"/>
            <a:r>
              <a:rPr lang="en-US" sz="1800" dirty="0">
                <a:latin typeface="Comic Sans MS" panose="030F0702030302020204" pitchFamily="66" charset="0"/>
              </a:rPr>
              <a:t>Click to play online</a:t>
            </a:r>
          </a:p>
        </p:txBody>
      </p:sp>
      <p:sp>
        <p:nvSpPr>
          <p:cNvPr id="16" name="Rectangle 15">
            <a:hlinkClick r:id="rId6" action="ppaction://hlinksldjump"/>
            <a:extLst>
              <a:ext uri="{FF2B5EF4-FFF2-40B4-BE49-F238E27FC236}">
                <a16:creationId xmlns:a16="http://schemas.microsoft.com/office/drawing/2014/main" id="{EDFA3FF4-F3D6-4BB3-8FAC-9B1C10C52D2C}"/>
              </a:ext>
            </a:extLst>
          </p:cNvPr>
          <p:cNvSpPr/>
          <p:nvPr/>
        </p:nvSpPr>
        <p:spPr>
          <a:xfrm>
            <a:off x="-124250" y="-561975"/>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9FBA5B72-3A72-4762-AB33-6082A2502BD2}"/>
              </a:ext>
            </a:extLst>
          </p:cNvPr>
          <p:cNvSpPr txBox="1"/>
          <p:nvPr/>
        </p:nvSpPr>
        <p:spPr>
          <a:xfrm>
            <a:off x="831721" y="6128977"/>
            <a:ext cx="3198913" cy="923330"/>
          </a:xfrm>
          <a:prstGeom prst="rect">
            <a:avLst/>
          </a:prstGeom>
          <a:noFill/>
        </p:spPr>
        <p:txBody>
          <a:bodyPr wrap="square">
            <a:spAutoFit/>
          </a:bodyPr>
          <a:lstStyle/>
          <a:p>
            <a:pPr algn="ctr"/>
            <a:r>
              <a:rPr lang="en-US" sz="1800" u="sng" dirty="0">
                <a:solidFill>
                  <a:srgbClr val="0070C0"/>
                </a:solidFill>
                <a:latin typeface="Comic Sans MS" panose="030F0702030302020204" pitchFamily="66" charset="0"/>
                <a:hlinkClick r:id="rId7">
                  <a:extLst>
                    <a:ext uri="{A12FA001-AC4F-418D-AE19-62706E023703}">
                      <ahyp:hlinkClr xmlns:ahyp="http://schemas.microsoft.com/office/drawing/2018/hyperlinkcolor" val="tx"/>
                    </a:ext>
                  </a:extLst>
                </a:hlinkClick>
              </a:rPr>
              <a:t>https://thewordsearch.com/puzzle/1891688/</a:t>
            </a:r>
            <a:endParaRPr lang="en-US" sz="1800" u="sng" dirty="0">
              <a:solidFill>
                <a:srgbClr val="0070C0"/>
              </a:solidFill>
              <a:latin typeface="Comic Sans MS" panose="030F0702030302020204" pitchFamily="66" charset="0"/>
            </a:endParaRPr>
          </a:p>
          <a:p>
            <a:pPr algn="ctr"/>
            <a:endParaRPr lang="en-US" u="sng" dirty="0">
              <a:solidFill>
                <a:srgbClr val="0070C0"/>
              </a:solidFill>
              <a:latin typeface="Comic Sans MS" panose="030F0702030302020204" pitchFamily="66" charset="0"/>
            </a:endParaRPr>
          </a:p>
        </p:txBody>
      </p:sp>
      <p:grpSp>
        <p:nvGrpSpPr>
          <p:cNvPr id="18" name="Group 17">
            <a:extLst>
              <a:ext uri="{FF2B5EF4-FFF2-40B4-BE49-F238E27FC236}">
                <a16:creationId xmlns:a16="http://schemas.microsoft.com/office/drawing/2014/main" id="{212E2C4C-E838-4C8C-9C77-788A8330CA63}"/>
              </a:ext>
            </a:extLst>
          </p:cNvPr>
          <p:cNvGrpSpPr/>
          <p:nvPr/>
        </p:nvGrpSpPr>
        <p:grpSpPr>
          <a:xfrm>
            <a:off x="10619930" y="5775660"/>
            <a:ext cx="1341627" cy="954107"/>
            <a:chOff x="11481081" y="5833235"/>
            <a:chExt cx="1341627" cy="954107"/>
          </a:xfrm>
        </p:grpSpPr>
        <p:sp>
          <p:nvSpPr>
            <p:cNvPr id="19" name="Arrow: Pentagon 18">
              <a:extLst>
                <a:ext uri="{FF2B5EF4-FFF2-40B4-BE49-F238E27FC236}">
                  <a16:creationId xmlns:a16="http://schemas.microsoft.com/office/drawing/2014/main" id="{0F05F81C-6F4A-4CB1-8507-F95C5B7ECAE0}"/>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B74AB42E-DC8B-4AF1-ACBD-5142C60EAFE3}"/>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179138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diagram&#10;&#10;Description automatically generated">
            <a:extLst>
              <a:ext uri="{FF2B5EF4-FFF2-40B4-BE49-F238E27FC236}">
                <a16:creationId xmlns:a16="http://schemas.microsoft.com/office/drawing/2014/main" id="{DD17C3EB-4214-42C6-B530-842B9179C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9782" y="667603"/>
            <a:ext cx="3413319" cy="3971632"/>
          </a:xfrm>
          <a:prstGeom prst="rect">
            <a:avLst/>
          </a:prstGeom>
        </p:spPr>
      </p:pic>
      <p:pic>
        <p:nvPicPr>
          <p:cNvPr id="3" name="Picture 2">
            <a:extLst>
              <a:ext uri="{FF2B5EF4-FFF2-40B4-BE49-F238E27FC236}">
                <a16:creationId xmlns:a16="http://schemas.microsoft.com/office/drawing/2014/main" id="{8703A414-007D-449E-AF78-FD3D10292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74" y="397614"/>
            <a:ext cx="3105714" cy="4633015"/>
          </a:xfrm>
          <a:prstGeom prst="rect">
            <a:avLst/>
          </a:prstGeom>
        </p:spPr>
      </p:pic>
      <p:sp>
        <p:nvSpPr>
          <p:cNvPr id="7" name="Rectangle: Rounded Corners 6">
            <a:extLst>
              <a:ext uri="{FF2B5EF4-FFF2-40B4-BE49-F238E27FC236}">
                <a16:creationId xmlns:a16="http://schemas.microsoft.com/office/drawing/2014/main" id="{D6F2F2E3-0FDD-4B35-B7FA-0FA32FF5305D}"/>
              </a:ext>
            </a:extLst>
          </p:cNvPr>
          <p:cNvSpPr/>
          <p:nvPr/>
        </p:nvSpPr>
        <p:spPr>
          <a:xfrm>
            <a:off x="8098899"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E18DCF1F-18F0-4334-AB05-41A5C29BCC50}"/>
              </a:ext>
            </a:extLst>
          </p:cNvPr>
          <p:cNvSpPr/>
          <p:nvPr/>
        </p:nvSpPr>
        <p:spPr>
          <a:xfrm>
            <a:off x="539463"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AF2E0FB9-506C-4993-BEBE-8AC2FEF9D17B}"/>
              </a:ext>
            </a:extLst>
          </p:cNvPr>
          <p:cNvSpPr/>
          <p:nvPr/>
        </p:nvSpPr>
        <p:spPr>
          <a:xfrm>
            <a:off x="4319181"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75620EF-8CCA-4039-99C3-FFF6F1D9AF34}"/>
              </a:ext>
            </a:extLst>
          </p:cNvPr>
          <p:cNvSpPr txBox="1"/>
          <p:nvPr/>
        </p:nvSpPr>
        <p:spPr>
          <a:xfrm>
            <a:off x="8702103" y="5274966"/>
            <a:ext cx="2536272" cy="523220"/>
          </a:xfrm>
          <a:prstGeom prst="rect">
            <a:avLst/>
          </a:prstGeom>
          <a:noFill/>
        </p:spPr>
        <p:txBody>
          <a:bodyPr wrap="none" rtlCol="0">
            <a:spAutoFit/>
          </a:bodyPr>
          <a:lstStyle/>
          <a:p>
            <a:r>
              <a:rPr lang="en-US" sz="2800" dirty="0">
                <a:latin typeface="Comic Sans MS" panose="030F0702030302020204" pitchFamily="66" charset="0"/>
              </a:rPr>
              <a:t>Maze Activity</a:t>
            </a:r>
            <a:endParaRPr lang="en-GB" sz="2800" dirty="0">
              <a:latin typeface="Comic Sans MS" panose="030F0702030302020204" pitchFamily="66" charset="0"/>
            </a:endParaRPr>
          </a:p>
        </p:txBody>
      </p:sp>
      <p:sp>
        <p:nvSpPr>
          <p:cNvPr id="10" name="TextBox 9">
            <a:extLst>
              <a:ext uri="{FF2B5EF4-FFF2-40B4-BE49-F238E27FC236}">
                <a16:creationId xmlns:a16="http://schemas.microsoft.com/office/drawing/2014/main" id="{34031C3A-296E-44A7-9CE4-54E8E1FB6E1A}"/>
              </a:ext>
            </a:extLst>
          </p:cNvPr>
          <p:cNvSpPr txBox="1"/>
          <p:nvPr/>
        </p:nvSpPr>
        <p:spPr>
          <a:xfrm>
            <a:off x="677396" y="5369408"/>
            <a:ext cx="3159186" cy="954107"/>
          </a:xfrm>
          <a:prstGeom prst="rect">
            <a:avLst/>
          </a:prstGeom>
          <a:noFill/>
        </p:spPr>
        <p:txBody>
          <a:bodyPr wrap="square" rtlCol="0">
            <a:spAutoFit/>
          </a:bodyPr>
          <a:lstStyle/>
          <a:p>
            <a:pPr algn="ctr"/>
            <a:r>
              <a:rPr lang="en-US" sz="2800" dirty="0">
                <a:latin typeface="Comic Sans MS" panose="030F0702030302020204" pitchFamily="66" charset="0"/>
              </a:rPr>
              <a:t>Code breaker Activity</a:t>
            </a:r>
            <a:endParaRPr lang="en-GB" sz="2800" dirty="0">
              <a:latin typeface="Comic Sans MS" panose="030F0702030302020204" pitchFamily="66" charset="0"/>
            </a:endParaRPr>
          </a:p>
        </p:txBody>
      </p:sp>
      <p:sp>
        <p:nvSpPr>
          <p:cNvPr id="11" name="TextBox 10">
            <a:extLst>
              <a:ext uri="{FF2B5EF4-FFF2-40B4-BE49-F238E27FC236}">
                <a16:creationId xmlns:a16="http://schemas.microsoft.com/office/drawing/2014/main" id="{7F403C48-E0C3-40D5-9327-75802559A9BB}"/>
              </a:ext>
            </a:extLst>
          </p:cNvPr>
          <p:cNvSpPr txBox="1"/>
          <p:nvPr/>
        </p:nvSpPr>
        <p:spPr>
          <a:xfrm>
            <a:off x="5203703" y="5321132"/>
            <a:ext cx="1931939" cy="954107"/>
          </a:xfrm>
          <a:prstGeom prst="rect">
            <a:avLst/>
          </a:prstGeom>
          <a:noFill/>
        </p:spPr>
        <p:txBody>
          <a:bodyPr wrap="none" rtlCol="0">
            <a:spAutoFit/>
          </a:bodyPr>
          <a:lstStyle/>
          <a:p>
            <a:pPr algn="ctr"/>
            <a:r>
              <a:rPr lang="en-US" sz="2800" dirty="0">
                <a:latin typeface="Comic Sans MS" panose="030F0702030302020204" pitchFamily="66" charset="0"/>
              </a:rPr>
              <a:t>Crossword</a:t>
            </a:r>
          </a:p>
          <a:p>
            <a:pPr algn="ctr"/>
            <a:r>
              <a:rPr lang="en-US" sz="2800" dirty="0">
                <a:latin typeface="Comic Sans MS" panose="030F0702030302020204" pitchFamily="66" charset="0"/>
              </a:rPr>
              <a:t> Activity</a:t>
            </a:r>
            <a:endParaRPr lang="en-GB" sz="2800" dirty="0">
              <a:latin typeface="Comic Sans MS" panose="030F0702030302020204" pitchFamily="66" charset="0"/>
            </a:endParaRPr>
          </a:p>
        </p:txBody>
      </p:sp>
      <p:pic>
        <p:nvPicPr>
          <p:cNvPr id="5" name="Picture 4" descr="Diagram&#10;&#10;Description automatically generated with low confidence">
            <a:extLst>
              <a:ext uri="{FF2B5EF4-FFF2-40B4-BE49-F238E27FC236}">
                <a16:creationId xmlns:a16="http://schemas.microsoft.com/office/drawing/2014/main" id="{59B26EBA-1991-427F-BCBE-1FBD3F200F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1643" y="397614"/>
            <a:ext cx="3126812" cy="4693024"/>
          </a:xfrm>
          <a:prstGeom prst="rect">
            <a:avLst/>
          </a:prstGeom>
        </p:spPr>
      </p:pic>
      <p:sp>
        <p:nvSpPr>
          <p:cNvPr id="14" name="Rectangle 13">
            <a:hlinkClick r:id="rId5" action="ppaction://hlinksldjump"/>
            <a:extLst>
              <a:ext uri="{FF2B5EF4-FFF2-40B4-BE49-F238E27FC236}">
                <a16:creationId xmlns:a16="http://schemas.microsoft.com/office/drawing/2014/main" id="{9968E066-2759-479E-A6A3-E846345FC31F}"/>
              </a:ext>
            </a:extLst>
          </p:cNvPr>
          <p:cNvSpPr/>
          <p:nvPr/>
        </p:nvSpPr>
        <p:spPr>
          <a:xfrm>
            <a:off x="-249569" y="-518887"/>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4E481846-AF8C-47F7-9791-F2ECA908A057}"/>
              </a:ext>
            </a:extLst>
          </p:cNvPr>
          <p:cNvGrpSpPr/>
          <p:nvPr/>
        </p:nvGrpSpPr>
        <p:grpSpPr>
          <a:xfrm>
            <a:off x="10619930" y="5775660"/>
            <a:ext cx="1341627" cy="954107"/>
            <a:chOff x="11481081" y="5833235"/>
            <a:chExt cx="1341627" cy="954107"/>
          </a:xfrm>
        </p:grpSpPr>
        <p:sp>
          <p:nvSpPr>
            <p:cNvPr id="17" name="Arrow: Pentagon 16">
              <a:extLst>
                <a:ext uri="{FF2B5EF4-FFF2-40B4-BE49-F238E27FC236}">
                  <a16:creationId xmlns:a16="http://schemas.microsoft.com/office/drawing/2014/main" id="{CB844FAB-1DAA-4D50-9658-C1AEB89D7A74}"/>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4C309DB7-CE0A-4FA4-9883-E85AC17A84DB}"/>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104031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with medium confidence">
            <a:extLst>
              <a:ext uri="{FF2B5EF4-FFF2-40B4-BE49-F238E27FC236}">
                <a16:creationId xmlns:a16="http://schemas.microsoft.com/office/drawing/2014/main" id="{8C47F36E-68E4-4180-BAF3-2CE085E37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874" y="370080"/>
            <a:ext cx="3086914" cy="4688084"/>
          </a:xfrm>
          <a:prstGeom prst="rect">
            <a:avLst/>
          </a:prstGeom>
        </p:spPr>
      </p:pic>
      <p:pic>
        <p:nvPicPr>
          <p:cNvPr id="4" name="Picture 3" descr="Diagram, engineering drawing&#10;&#10;Description automatically generated">
            <a:extLst>
              <a:ext uri="{FF2B5EF4-FFF2-40B4-BE49-F238E27FC236}">
                <a16:creationId xmlns:a16="http://schemas.microsoft.com/office/drawing/2014/main" id="{4BD076A8-F360-4F8B-9C94-8C5CC8C99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3965" y="1174465"/>
            <a:ext cx="3386605" cy="2800274"/>
          </a:xfrm>
          <a:prstGeom prst="rect">
            <a:avLst/>
          </a:prstGeom>
        </p:spPr>
      </p:pic>
      <p:pic>
        <p:nvPicPr>
          <p:cNvPr id="5" name="Picture 4">
            <a:extLst>
              <a:ext uri="{FF2B5EF4-FFF2-40B4-BE49-F238E27FC236}">
                <a16:creationId xmlns:a16="http://schemas.microsoft.com/office/drawing/2014/main" id="{D70441E0-F0A8-4442-B34E-50EEB9D9E7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671" y="523800"/>
            <a:ext cx="3287764" cy="4316506"/>
          </a:xfrm>
          <a:prstGeom prst="rect">
            <a:avLst/>
          </a:prstGeom>
        </p:spPr>
      </p:pic>
      <p:sp>
        <p:nvSpPr>
          <p:cNvPr id="6" name="Rectangle: Rounded Corners 5">
            <a:extLst>
              <a:ext uri="{FF2B5EF4-FFF2-40B4-BE49-F238E27FC236}">
                <a16:creationId xmlns:a16="http://schemas.microsoft.com/office/drawing/2014/main" id="{AF2E0FB9-506C-4993-BEBE-8AC2FEF9D17B}"/>
              </a:ext>
            </a:extLst>
          </p:cNvPr>
          <p:cNvSpPr/>
          <p:nvPr/>
        </p:nvSpPr>
        <p:spPr>
          <a:xfrm>
            <a:off x="4319181"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D6F2F2E3-0FDD-4B35-B7FA-0FA32FF5305D}"/>
              </a:ext>
            </a:extLst>
          </p:cNvPr>
          <p:cNvSpPr/>
          <p:nvPr/>
        </p:nvSpPr>
        <p:spPr>
          <a:xfrm>
            <a:off x="8098899"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E18DCF1F-18F0-4334-AB05-41A5C29BCC50}"/>
              </a:ext>
            </a:extLst>
          </p:cNvPr>
          <p:cNvSpPr/>
          <p:nvPr/>
        </p:nvSpPr>
        <p:spPr>
          <a:xfrm>
            <a:off x="539463"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75620EF-8CCA-4039-99C3-FFF6F1D9AF34}"/>
              </a:ext>
            </a:extLst>
          </p:cNvPr>
          <p:cNvSpPr txBox="1"/>
          <p:nvPr/>
        </p:nvSpPr>
        <p:spPr>
          <a:xfrm>
            <a:off x="4363977" y="5361263"/>
            <a:ext cx="3587842" cy="954107"/>
          </a:xfrm>
          <a:prstGeom prst="rect">
            <a:avLst/>
          </a:prstGeom>
          <a:noFill/>
        </p:spPr>
        <p:txBody>
          <a:bodyPr wrap="none" rtlCol="0">
            <a:spAutoFit/>
          </a:bodyPr>
          <a:lstStyle/>
          <a:p>
            <a:r>
              <a:rPr lang="en-US" sz="2800" dirty="0">
                <a:latin typeface="Comic Sans MS" panose="030F0702030302020204" pitchFamily="66" charset="0"/>
              </a:rPr>
              <a:t>Spot the difference</a:t>
            </a:r>
          </a:p>
          <a:p>
            <a:pPr algn="ctr"/>
            <a:r>
              <a:rPr lang="en-US" sz="2800" dirty="0">
                <a:latin typeface="Comic Sans MS" panose="030F0702030302020204" pitchFamily="66" charset="0"/>
              </a:rPr>
              <a:t> Activity</a:t>
            </a:r>
            <a:endParaRPr lang="en-GB" sz="2800" dirty="0">
              <a:latin typeface="Comic Sans MS" panose="030F0702030302020204" pitchFamily="66" charset="0"/>
            </a:endParaRPr>
          </a:p>
        </p:txBody>
      </p:sp>
      <p:sp>
        <p:nvSpPr>
          <p:cNvPr id="11" name="TextBox 10">
            <a:extLst>
              <a:ext uri="{FF2B5EF4-FFF2-40B4-BE49-F238E27FC236}">
                <a16:creationId xmlns:a16="http://schemas.microsoft.com/office/drawing/2014/main" id="{7F403C48-E0C3-40D5-9327-75802559A9BB}"/>
              </a:ext>
            </a:extLst>
          </p:cNvPr>
          <p:cNvSpPr txBox="1"/>
          <p:nvPr/>
        </p:nvSpPr>
        <p:spPr>
          <a:xfrm>
            <a:off x="8199431" y="5412365"/>
            <a:ext cx="3376245" cy="523220"/>
          </a:xfrm>
          <a:prstGeom prst="rect">
            <a:avLst/>
          </a:prstGeom>
          <a:noFill/>
        </p:spPr>
        <p:txBody>
          <a:bodyPr wrap="none" rtlCol="0">
            <a:spAutoFit/>
          </a:bodyPr>
          <a:lstStyle/>
          <a:p>
            <a:r>
              <a:rPr lang="en-US" sz="2800" dirty="0">
                <a:latin typeface="Comic Sans MS" panose="030F0702030302020204" pitchFamily="66" charset="0"/>
              </a:rPr>
              <a:t>Reflection Activity</a:t>
            </a:r>
            <a:endParaRPr lang="en-GB" sz="2800" dirty="0">
              <a:latin typeface="Comic Sans MS" panose="030F0702030302020204" pitchFamily="66" charset="0"/>
            </a:endParaRPr>
          </a:p>
        </p:txBody>
      </p:sp>
      <p:sp>
        <p:nvSpPr>
          <p:cNvPr id="12" name="TextBox 11">
            <a:extLst>
              <a:ext uri="{FF2B5EF4-FFF2-40B4-BE49-F238E27FC236}">
                <a16:creationId xmlns:a16="http://schemas.microsoft.com/office/drawing/2014/main" id="{99BF5407-B4FD-4DFB-AE1A-B3B097DC00D6}"/>
              </a:ext>
            </a:extLst>
          </p:cNvPr>
          <p:cNvSpPr txBox="1"/>
          <p:nvPr/>
        </p:nvSpPr>
        <p:spPr>
          <a:xfrm>
            <a:off x="1055173" y="5343657"/>
            <a:ext cx="2560316" cy="954107"/>
          </a:xfrm>
          <a:prstGeom prst="rect">
            <a:avLst/>
          </a:prstGeom>
          <a:noFill/>
        </p:spPr>
        <p:txBody>
          <a:bodyPr wrap="none" rtlCol="0">
            <a:spAutoFit/>
          </a:bodyPr>
          <a:lstStyle/>
          <a:p>
            <a:r>
              <a:rPr lang="en-US" sz="2800" dirty="0">
                <a:latin typeface="Comic Sans MS" panose="030F0702030302020204" pitchFamily="66" charset="0"/>
              </a:rPr>
              <a:t>Letter Puzzle </a:t>
            </a:r>
          </a:p>
          <a:p>
            <a:pPr algn="ctr"/>
            <a:r>
              <a:rPr lang="en-US" sz="2800" dirty="0">
                <a:latin typeface="Comic Sans MS" panose="030F0702030302020204" pitchFamily="66" charset="0"/>
              </a:rPr>
              <a:t>Activity</a:t>
            </a:r>
            <a:endParaRPr lang="en-GB" sz="2800" dirty="0">
              <a:latin typeface="Comic Sans MS" panose="030F0702030302020204" pitchFamily="66" charset="0"/>
            </a:endParaRPr>
          </a:p>
        </p:txBody>
      </p:sp>
      <p:sp>
        <p:nvSpPr>
          <p:cNvPr id="14" name="Rectangle 13">
            <a:hlinkClick r:id="rId5" action="ppaction://hlinksldjump"/>
            <a:extLst>
              <a:ext uri="{FF2B5EF4-FFF2-40B4-BE49-F238E27FC236}">
                <a16:creationId xmlns:a16="http://schemas.microsoft.com/office/drawing/2014/main" id="{99E6CC6F-7442-4339-9E1D-C4CE554259DE}"/>
              </a:ext>
            </a:extLst>
          </p:cNvPr>
          <p:cNvSpPr/>
          <p:nvPr/>
        </p:nvSpPr>
        <p:spPr>
          <a:xfrm>
            <a:off x="230443" y="-799719"/>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6216D5D9-C1D6-4845-A0E9-B1951866C853}"/>
              </a:ext>
            </a:extLst>
          </p:cNvPr>
          <p:cNvGrpSpPr/>
          <p:nvPr/>
        </p:nvGrpSpPr>
        <p:grpSpPr>
          <a:xfrm>
            <a:off x="10619930" y="5775660"/>
            <a:ext cx="1341627" cy="954107"/>
            <a:chOff x="11481081" y="5833235"/>
            <a:chExt cx="1341627" cy="954107"/>
          </a:xfrm>
        </p:grpSpPr>
        <p:sp>
          <p:nvSpPr>
            <p:cNvPr id="19" name="Arrow: Pentagon 18">
              <a:extLst>
                <a:ext uri="{FF2B5EF4-FFF2-40B4-BE49-F238E27FC236}">
                  <a16:creationId xmlns:a16="http://schemas.microsoft.com/office/drawing/2014/main" id="{D0185069-AB7F-4519-B50C-0A120CD45FA0}"/>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9F7AEDA3-7682-4260-B2CF-FE5DF93F5212}"/>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188873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A2515450-D91D-408C-890D-E83A8274C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512" y="2345352"/>
            <a:ext cx="1921429" cy="3207234"/>
          </a:xfrm>
          <a:prstGeom prst="rect">
            <a:avLst/>
          </a:prstGeom>
        </p:spPr>
      </p:pic>
      <p:pic>
        <p:nvPicPr>
          <p:cNvPr id="3" name="Picture 2" descr="A drawing of a cartoon character&#10;&#10;Description automatically generated">
            <a:extLst>
              <a:ext uri="{FF2B5EF4-FFF2-40B4-BE49-F238E27FC236}">
                <a16:creationId xmlns:a16="http://schemas.microsoft.com/office/drawing/2014/main" id="{647298F2-0772-478F-82CB-C37AB86D7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28" y="2239980"/>
            <a:ext cx="1921429" cy="3280841"/>
          </a:xfrm>
          <a:prstGeom prst="rect">
            <a:avLst/>
          </a:prstGeom>
        </p:spPr>
      </p:pic>
      <p:pic>
        <p:nvPicPr>
          <p:cNvPr id="4" name="Picture 3" descr="A picture containing toy&#10;&#10;Description automatically generated">
            <a:extLst>
              <a:ext uri="{FF2B5EF4-FFF2-40B4-BE49-F238E27FC236}">
                <a16:creationId xmlns:a16="http://schemas.microsoft.com/office/drawing/2014/main" id="{BD339774-9F68-4298-91F6-16CA60219C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9996" y="2308549"/>
            <a:ext cx="1883539" cy="3207234"/>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CDF79B4B-C570-4AF2-AC38-1E568DB990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2948" y="2239980"/>
            <a:ext cx="1934730" cy="3303552"/>
          </a:xfrm>
          <a:prstGeom prst="rect">
            <a:avLst/>
          </a:prstGeom>
        </p:spPr>
      </p:pic>
      <p:pic>
        <p:nvPicPr>
          <p:cNvPr id="6" name="Picture 5" descr="A picture containing toy&#10;&#10;Description automatically generated">
            <a:extLst>
              <a:ext uri="{FF2B5EF4-FFF2-40B4-BE49-F238E27FC236}">
                <a16:creationId xmlns:a16="http://schemas.microsoft.com/office/drawing/2014/main" id="{6C33C5A5-7569-4E2A-9AC1-BFEB7FF917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9426" y="2277925"/>
            <a:ext cx="1926423" cy="3236211"/>
          </a:xfrm>
          <a:prstGeom prst="rect">
            <a:avLst/>
          </a:prstGeom>
        </p:spPr>
      </p:pic>
      <p:pic>
        <p:nvPicPr>
          <p:cNvPr id="7" name="Picture 6" descr="A picture containing toy&#10;&#10;Description automatically generated">
            <a:extLst>
              <a:ext uri="{FF2B5EF4-FFF2-40B4-BE49-F238E27FC236}">
                <a16:creationId xmlns:a16="http://schemas.microsoft.com/office/drawing/2014/main" id="{48B11493-9D17-4B9A-A4C0-FEBE9A1905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3332" y="2195000"/>
            <a:ext cx="1921429" cy="3344374"/>
          </a:xfrm>
          <a:prstGeom prst="rect">
            <a:avLst/>
          </a:prstGeom>
        </p:spPr>
      </p:pic>
      <p:pic>
        <p:nvPicPr>
          <p:cNvPr id="8" name="Picture 7" descr="A picture containing toy&#10;&#10;Description automatically generated">
            <a:extLst>
              <a:ext uri="{FF2B5EF4-FFF2-40B4-BE49-F238E27FC236}">
                <a16:creationId xmlns:a16="http://schemas.microsoft.com/office/drawing/2014/main" id="{8733D3EB-B599-4155-9362-79E8261F554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21364" y="2038558"/>
            <a:ext cx="1918601" cy="3468758"/>
          </a:xfrm>
          <a:prstGeom prst="rect">
            <a:avLst/>
          </a:prstGeom>
        </p:spPr>
      </p:pic>
      <p:pic>
        <p:nvPicPr>
          <p:cNvPr id="9" name="Picture 8">
            <a:extLst>
              <a:ext uri="{FF2B5EF4-FFF2-40B4-BE49-F238E27FC236}">
                <a16:creationId xmlns:a16="http://schemas.microsoft.com/office/drawing/2014/main" id="{4522870F-52B1-4A3C-AD85-F334E17988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04405" y="2359986"/>
            <a:ext cx="1942401" cy="3184919"/>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20427043-E1E7-4318-BF43-CAE068F5EC9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28214" y="2332140"/>
            <a:ext cx="1909872" cy="3207234"/>
          </a:xfrm>
          <a:prstGeom prst="rect">
            <a:avLst/>
          </a:prstGeom>
        </p:spPr>
      </p:pic>
      <p:pic>
        <p:nvPicPr>
          <p:cNvPr id="11" name="Picture 10">
            <a:extLst>
              <a:ext uri="{FF2B5EF4-FFF2-40B4-BE49-F238E27FC236}">
                <a16:creationId xmlns:a16="http://schemas.microsoft.com/office/drawing/2014/main" id="{F58C8689-78A2-4B6A-B91F-542ED9AB90D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17078" y="2277303"/>
            <a:ext cx="1921428" cy="3262071"/>
          </a:xfrm>
          <a:prstGeom prst="rect">
            <a:avLst/>
          </a:prstGeom>
        </p:spPr>
      </p:pic>
      <p:pic>
        <p:nvPicPr>
          <p:cNvPr id="12" name="Picture 11" descr="A picture containing toy&#10;&#10;Description automatically generated">
            <a:extLst>
              <a:ext uri="{FF2B5EF4-FFF2-40B4-BE49-F238E27FC236}">
                <a16:creationId xmlns:a16="http://schemas.microsoft.com/office/drawing/2014/main" id="{B62179AC-4DE2-482C-9711-4BDBD98BB1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22152" y="2258535"/>
            <a:ext cx="1934730" cy="3280839"/>
          </a:xfrm>
          <a:prstGeom prst="rect">
            <a:avLst/>
          </a:prstGeom>
        </p:spPr>
      </p:pic>
      <p:pic>
        <p:nvPicPr>
          <p:cNvPr id="13" name="Picture 12" descr="A close up of a logo&#10;&#10;Description automatically generated">
            <a:extLst>
              <a:ext uri="{FF2B5EF4-FFF2-40B4-BE49-F238E27FC236}">
                <a16:creationId xmlns:a16="http://schemas.microsoft.com/office/drawing/2014/main" id="{1300D706-37A0-4AAA-BDFA-1822004AA51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04405" y="2208213"/>
            <a:ext cx="1962265" cy="3322638"/>
          </a:xfrm>
          <a:prstGeom prst="rect">
            <a:avLst/>
          </a:prstGeom>
        </p:spPr>
      </p:pic>
      <p:pic>
        <p:nvPicPr>
          <p:cNvPr id="14" name="Picture 13" descr="A picture containing toy, lamp, phone, table&#10;&#10;Description automatically generated">
            <a:extLst>
              <a:ext uri="{FF2B5EF4-FFF2-40B4-BE49-F238E27FC236}">
                <a16:creationId xmlns:a16="http://schemas.microsoft.com/office/drawing/2014/main" id="{6B4EE8C6-D37E-4CEC-BD4B-F1904864C72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14564" y="2053478"/>
            <a:ext cx="1921429" cy="3473871"/>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75DCB4D0-2D68-4579-B0E3-85148983D97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83494" y="2239980"/>
            <a:ext cx="1921428" cy="3280839"/>
          </a:xfrm>
          <a:prstGeom prst="rect">
            <a:avLst/>
          </a:prstGeom>
        </p:spPr>
      </p:pic>
      <p:sp>
        <p:nvSpPr>
          <p:cNvPr id="16" name="TextBox 15">
            <a:extLst>
              <a:ext uri="{FF2B5EF4-FFF2-40B4-BE49-F238E27FC236}">
                <a16:creationId xmlns:a16="http://schemas.microsoft.com/office/drawing/2014/main" id="{44F8E78E-B3BB-41BC-8C76-63F218A93059}"/>
              </a:ext>
            </a:extLst>
          </p:cNvPr>
          <p:cNvSpPr txBox="1"/>
          <p:nvPr/>
        </p:nvSpPr>
        <p:spPr>
          <a:xfrm>
            <a:off x="3531363" y="1007793"/>
            <a:ext cx="5030544" cy="584775"/>
          </a:xfrm>
          <a:prstGeom prst="rect">
            <a:avLst/>
          </a:prstGeom>
          <a:noFill/>
        </p:spPr>
        <p:txBody>
          <a:bodyPr wrap="none" rtlCol="0">
            <a:spAutoFit/>
          </a:bodyPr>
          <a:lstStyle/>
          <a:p>
            <a:r>
              <a:rPr lang="en-US" sz="3200" b="1" dirty="0">
                <a:latin typeface="Comic Sans MS" panose="030F0702030302020204" pitchFamily="66" charset="0"/>
              </a:rPr>
              <a:t>Bye. See you next week</a:t>
            </a:r>
            <a:endParaRPr lang="en-GB" sz="3200" b="1" dirty="0">
              <a:latin typeface="Comic Sans MS" panose="030F0702030302020204" pitchFamily="66" charset="0"/>
            </a:endParaRPr>
          </a:p>
        </p:txBody>
      </p:sp>
      <p:sp>
        <p:nvSpPr>
          <p:cNvPr id="17" name="Rectangle 16">
            <a:hlinkClick r:id="" action="ppaction://hlinkshowjump?jump=endshow"/>
            <a:extLst>
              <a:ext uri="{FF2B5EF4-FFF2-40B4-BE49-F238E27FC236}">
                <a16:creationId xmlns:a16="http://schemas.microsoft.com/office/drawing/2014/main" id="{3E1D04F1-C99E-42CF-952D-4E2D85A60DC1}"/>
              </a:ext>
            </a:extLst>
          </p:cNvPr>
          <p:cNvSpPr/>
          <p:nvPr/>
        </p:nvSpPr>
        <p:spPr>
          <a:xfrm>
            <a:off x="-249569" y="-518887"/>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2000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750"/>
                            </p:stCondLst>
                            <p:childTnLst>
                              <p:par>
                                <p:cTn id="8" presetID="1" presetClass="exit" presetSubtype="0" fill="hold" nodeType="afterEffect">
                                  <p:stCondLst>
                                    <p:cond delay="0"/>
                                  </p:stCondLst>
                                  <p:childTnLst>
                                    <p:set>
                                      <p:cBhvr>
                                        <p:cTn id="9" dur="1" fill="hold">
                                          <p:stCondLst>
                                            <p:cond delay="0"/>
                                          </p:stCondLst>
                                        </p:cTn>
                                        <p:tgtEl>
                                          <p:spTgt spid="2"/>
                                        </p:tgtEl>
                                        <p:attrNameLst>
                                          <p:attrName>style.visibility</p:attrName>
                                        </p:attrNameLst>
                                      </p:cBhvr>
                                      <p:to>
                                        <p:strVal val="hidden"/>
                                      </p:to>
                                    </p:set>
                                  </p:childTnLst>
                                </p:cTn>
                              </p:par>
                            </p:childTnLst>
                          </p:cTn>
                        </p:par>
                        <p:par>
                          <p:cTn id="10" fill="hold">
                            <p:stCondLst>
                              <p:cond delay="750"/>
                            </p:stCondLst>
                            <p:childTnLst>
                              <p:par>
                                <p:cTn id="11" presetID="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750"/>
                            </p:stCondLst>
                            <p:childTnLst>
                              <p:par>
                                <p:cTn id="14" presetID="1" presetClass="exit" presetSubtype="0" fill="hold" nodeType="afterEffect">
                                  <p:stCondLst>
                                    <p:cond delay="0"/>
                                  </p:stCondLst>
                                  <p:childTnLst>
                                    <p:set>
                                      <p:cBhvr>
                                        <p:cTn id="15" dur="1" fill="hold">
                                          <p:stCondLst>
                                            <p:cond delay="0"/>
                                          </p:stCondLst>
                                        </p:cTn>
                                        <p:tgtEl>
                                          <p:spTgt spid="4"/>
                                        </p:tgtEl>
                                        <p:attrNameLst>
                                          <p:attrName>style.visibility</p:attrName>
                                        </p:attrNameLst>
                                      </p:cBhvr>
                                      <p:to>
                                        <p:strVal val="hidden"/>
                                      </p:to>
                                    </p:set>
                                  </p:childTnLst>
                                </p:cTn>
                              </p:par>
                            </p:childTnLst>
                          </p:cTn>
                        </p:par>
                        <p:par>
                          <p:cTn id="16" fill="hold">
                            <p:stCondLst>
                              <p:cond delay="750"/>
                            </p:stCondLst>
                            <p:childTnLst>
                              <p:par>
                                <p:cTn id="17" presetID="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750"/>
                            </p:stCondLst>
                            <p:childTnLst>
                              <p:par>
                                <p:cTn id="20" presetID="1" presetClass="exit" presetSubtype="0" fill="hold" nodeType="afterEffect">
                                  <p:stCondLst>
                                    <p:cond delay="0"/>
                                  </p:stCondLst>
                                  <p:childTnLst>
                                    <p:set>
                                      <p:cBhvr>
                                        <p:cTn id="21" dur="1" fill="hold">
                                          <p:stCondLst>
                                            <p:cond delay="0"/>
                                          </p:stCondLst>
                                        </p:cTn>
                                        <p:tgtEl>
                                          <p:spTgt spid="6"/>
                                        </p:tgtEl>
                                        <p:attrNameLst>
                                          <p:attrName>style.visibility</p:attrName>
                                        </p:attrNameLst>
                                      </p:cBhvr>
                                      <p:to>
                                        <p:strVal val="hidden"/>
                                      </p:to>
                                    </p:set>
                                  </p:childTnLst>
                                </p:cTn>
                              </p:par>
                            </p:childTnLst>
                          </p:cTn>
                        </p:par>
                        <p:par>
                          <p:cTn id="22" fill="hold">
                            <p:stCondLst>
                              <p:cond delay="750"/>
                            </p:stCondLst>
                            <p:childTnLst>
                              <p:par>
                                <p:cTn id="23" presetID="1"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750"/>
                            </p:stCondLst>
                            <p:childTnLst>
                              <p:par>
                                <p:cTn id="26" presetID="1" presetClass="exit" presetSubtype="0" fill="hold" nodeType="afterEffect">
                                  <p:stCondLst>
                                    <p:cond delay="0"/>
                                  </p:stCondLst>
                                  <p:childTnLst>
                                    <p:set>
                                      <p:cBhvr>
                                        <p:cTn id="27" dur="1" fill="hold">
                                          <p:stCondLst>
                                            <p:cond delay="0"/>
                                          </p:stCondLst>
                                        </p:cTn>
                                        <p:tgtEl>
                                          <p:spTgt spid="11"/>
                                        </p:tgtEl>
                                        <p:attrNameLst>
                                          <p:attrName>style.visibility</p:attrName>
                                        </p:attrNameLst>
                                      </p:cBhvr>
                                      <p:to>
                                        <p:strVal val="hidden"/>
                                      </p:to>
                                    </p:set>
                                  </p:childTnLst>
                                </p:cTn>
                              </p:par>
                            </p:childTnLst>
                          </p:cTn>
                        </p:par>
                        <p:par>
                          <p:cTn id="28" fill="hold">
                            <p:stCondLst>
                              <p:cond delay="750"/>
                            </p:stCondLst>
                            <p:childTnLst>
                              <p:par>
                                <p:cTn id="29" presetID="1"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750"/>
                            </p:stCondLst>
                            <p:childTnLst>
                              <p:par>
                                <p:cTn id="32" presetID="1" presetClass="exit" presetSubtype="0" fill="hold" nodeType="afterEffect">
                                  <p:stCondLst>
                                    <p:cond delay="0"/>
                                  </p:stCondLst>
                                  <p:childTnLst>
                                    <p:set>
                                      <p:cBhvr>
                                        <p:cTn id="33" dur="1" fill="hold">
                                          <p:stCondLst>
                                            <p:cond delay="0"/>
                                          </p:stCondLst>
                                        </p:cTn>
                                        <p:tgtEl>
                                          <p:spTgt spid="10"/>
                                        </p:tgtEl>
                                        <p:attrNameLst>
                                          <p:attrName>style.visibility</p:attrName>
                                        </p:attrNameLst>
                                      </p:cBhvr>
                                      <p:to>
                                        <p:strVal val="hidden"/>
                                      </p:to>
                                    </p:set>
                                  </p:childTnLst>
                                </p:cTn>
                              </p:par>
                            </p:childTnLst>
                          </p:cTn>
                        </p:par>
                        <p:par>
                          <p:cTn id="34" fill="hold">
                            <p:stCondLst>
                              <p:cond delay="750"/>
                            </p:stCondLst>
                            <p:childTnLst>
                              <p:par>
                                <p:cTn id="35" presetID="1"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par>
                          <p:cTn id="37" fill="hold">
                            <p:stCondLst>
                              <p:cond delay="750"/>
                            </p:stCondLst>
                            <p:childTnLst>
                              <p:par>
                                <p:cTn id="38" presetID="1" presetClass="exit" presetSubtype="0" fill="hold" nodeType="afterEffect">
                                  <p:stCondLst>
                                    <p:cond delay="0"/>
                                  </p:stCondLst>
                                  <p:childTnLst>
                                    <p:set>
                                      <p:cBhvr>
                                        <p:cTn id="39" dur="1" fill="hold">
                                          <p:stCondLst>
                                            <p:cond delay="0"/>
                                          </p:stCondLst>
                                        </p:cTn>
                                        <p:tgtEl>
                                          <p:spTgt spid="9"/>
                                        </p:tgtEl>
                                        <p:attrNameLst>
                                          <p:attrName>style.visibility</p:attrName>
                                        </p:attrNameLst>
                                      </p:cBhvr>
                                      <p:to>
                                        <p:strVal val="hidden"/>
                                      </p:to>
                                    </p:set>
                                  </p:childTnLst>
                                </p:cTn>
                              </p:par>
                            </p:childTnLst>
                          </p:cTn>
                        </p:par>
                        <p:par>
                          <p:cTn id="40" fill="hold">
                            <p:stCondLst>
                              <p:cond delay="750"/>
                            </p:stCondLst>
                            <p:childTnLst>
                              <p:par>
                                <p:cTn id="41" presetID="1"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750"/>
                            </p:stCondLst>
                            <p:childTnLst>
                              <p:par>
                                <p:cTn id="44" presetID="1" presetClass="exit" presetSubtype="0" fill="hold" nodeType="afterEffect">
                                  <p:stCondLst>
                                    <p:cond delay="0"/>
                                  </p:stCondLst>
                                  <p:childTnLst>
                                    <p:set>
                                      <p:cBhvr>
                                        <p:cTn id="45" dur="1" fill="hold">
                                          <p:stCondLst>
                                            <p:cond delay="0"/>
                                          </p:stCondLst>
                                        </p:cTn>
                                        <p:tgtEl>
                                          <p:spTgt spid="8"/>
                                        </p:tgtEl>
                                        <p:attrNameLst>
                                          <p:attrName>style.visibility</p:attrName>
                                        </p:attrNameLst>
                                      </p:cBhvr>
                                      <p:to>
                                        <p:strVal val="hidden"/>
                                      </p:to>
                                    </p:set>
                                  </p:childTnLst>
                                </p:cTn>
                              </p:par>
                            </p:childTnLst>
                          </p:cTn>
                        </p:par>
                        <p:par>
                          <p:cTn id="46" fill="hold">
                            <p:stCondLst>
                              <p:cond delay="750"/>
                            </p:stCondLst>
                            <p:childTnLst>
                              <p:par>
                                <p:cTn id="47" presetID="42"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75FE4E0-F0BE-4E18-A476-82E5F6982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269348" y="2884499"/>
            <a:ext cx="1921428" cy="3532176"/>
          </a:xfrm>
          <a:prstGeom prst="rect">
            <a:avLst/>
          </a:prstGeom>
        </p:spPr>
      </p:pic>
      <p:grpSp>
        <p:nvGrpSpPr>
          <p:cNvPr id="2" name="Group 1">
            <a:extLst>
              <a:ext uri="{FF2B5EF4-FFF2-40B4-BE49-F238E27FC236}">
                <a16:creationId xmlns:a16="http://schemas.microsoft.com/office/drawing/2014/main" id="{98B48DA1-70DE-4CF2-85A4-B0DF7F3E281E}"/>
              </a:ext>
            </a:extLst>
          </p:cNvPr>
          <p:cNvGrpSpPr/>
          <p:nvPr/>
        </p:nvGrpSpPr>
        <p:grpSpPr>
          <a:xfrm>
            <a:off x="4443237" y="3996261"/>
            <a:ext cx="4110927" cy="2112381"/>
            <a:chOff x="7603018" y="3685804"/>
            <a:chExt cx="4110927" cy="2112381"/>
          </a:xfrm>
        </p:grpSpPr>
        <p:sp>
          <p:nvSpPr>
            <p:cNvPr id="3" name="Speech Bubble: Rectangle with Corners Rounded 2">
              <a:extLst>
                <a:ext uri="{FF2B5EF4-FFF2-40B4-BE49-F238E27FC236}">
                  <a16:creationId xmlns:a16="http://schemas.microsoft.com/office/drawing/2014/main" id="{F19080A2-5F01-44DC-95E0-FD8EBAD29210}"/>
                </a:ext>
              </a:extLst>
            </p:cNvPr>
            <p:cNvSpPr/>
            <p:nvPr/>
          </p:nvSpPr>
          <p:spPr>
            <a:xfrm>
              <a:off x="7603018" y="3685804"/>
              <a:ext cx="4110927" cy="1694399"/>
            </a:xfrm>
            <a:prstGeom prst="wedgeRoundRectCallout">
              <a:avLst>
                <a:gd name="adj1" fmla="val 91016"/>
                <a:gd name="adj2" fmla="val -69554"/>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31880A76-3EE5-490F-BF43-991F4A50B1BB}"/>
                </a:ext>
              </a:extLst>
            </p:cNvPr>
            <p:cNvSpPr txBox="1"/>
            <p:nvPr/>
          </p:nvSpPr>
          <p:spPr>
            <a:xfrm>
              <a:off x="7603018" y="3748300"/>
              <a:ext cx="4110926" cy="204988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Let’s see what songs the Music man </a:t>
              </a:r>
            </a:p>
            <a:p>
              <a:pPr algn="ctr">
                <a:lnSpc>
                  <a:spcPts val="4000"/>
                </a:lnSpc>
              </a:pPr>
              <a:r>
                <a:rPr lang="en-US" sz="3200" dirty="0">
                  <a:latin typeface="Comic Sans MS" panose="030F0702030302020204" pitchFamily="66" charset="0"/>
                </a:rPr>
                <a:t>has today.</a:t>
              </a:r>
            </a:p>
          </p:txBody>
        </p:sp>
      </p:grpSp>
      <p:grpSp>
        <p:nvGrpSpPr>
          <p:cNvPr id="5" name="Group 4">
            <a:extLst>
              <a:ext uri="{FF2B5EF4-FFF2-40B4-BE49-F238E27FC236}">
                <a16:creationId xmlns:a16="http://schemas.microsoft.com/office/drawing/2014/main" id="{2DC7E602-DCD1-4CF2-B4DF-CB34873CEC20}"/>
              </a:ext>
            </a:extLst>
          </p:cNvPr>
          <p:cNvGrpSpPr/>
          <p:nvPr/>
        </p:nvGrpSpPr>
        <p:grpSpPr>
          <a:xfrm>
            <a:off x="130525" y="163413"/>
            <a:ext cx="11351091" cy="2265478"/>
            <a:chOff x="1419700" y="3404507"/>
            <a:chExt cx="6273707" cy="1419859"/>
          </a:xfrm>
        </p:grpSpPr>
        <p:sp>
          <p:nvSpPr>
            <p:cNvPr id="6" name="Speech Bubble: Rectangle with Corners Rounded 5">
              <a:extLst>
                <a:ext uri="{FF2B5EF4-FFF2-40B4-BE49-F238E27FC236}">
                  <a16:creationId xmlns:a16="http://schemas.microsoft.com/office/drawing/2014/main" id="{805335B1-78B3-423A-8F6D-5FD6F8EBEDF5}"/>
                </a:ext>
              </a:extLst>
            </p:cNvPr>
            <p:cNvSpPr/>
            <p:nvPr/>
          </p:nvSpPr>
          <p:spPr>
            <a:xfrm>
              <a:off x="1419701" y="3404507"/>
              <a:ext cx="6273706" cy="1419859"/>
            </a:xfrm>
            <a:prstGeom prst="wedgeRoundRectCallout">
              <a:avLst>
                <a:gd name="adj1" fmla="val 38947"/>
                <a:gd name="adj2" fmla="val 103938"/>
                <a:gd name="adj3" fmla="val 16667"/>
              </a:avLst>
            </a:prstGeom>
            <a:solidFill>
              <a:schemeClr val="bg1">
                <a:alpha val="25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849EDE96-3C25-43B0-8B87-93E9E285D0E2}"/>
                </a:ext>
              </a:extLst>
            </p:cNvPr>
            <p:cNvSpPr txBox="1"/>
            <p:nvPr/>
          </p:nvSpPr>
          <p:spPr>
            <a:xfrm>
              <a:off x="1419700" y="3466210"/>
              <a:ext cx="6273706" cy="604516"/>
            </a:xfrm>
            <a:prstGeom prst="rect">
              <a:avLst/>
            </a:prstGeom>
            <a:noFill/>
            <a:ln>
              <a:noFill/>
            </a:ln>
          </p:spPr>
          <p:txBody>
            <a:bodyPr wrap="square" rtlCol="0">
              <a:spAutoFit/>
            </a:bodyPr>
            <a:lstStyle/>
            <a:p>
              <a:pPr algn="ctr">
                <a:lnSpc>
                  <a:spcPts val="4000"/>
                </a:lnSpc>
              </a:pPr>
              <a:r>
                <a:rPr lang="en-US" sz="3000" dirty="0">
                  <a:latin typeface="Comic Sans MS" panose="030F0702030302020204" pitchFamily="66" charset="0"/>
                </a:rPr>
                <a:t>Dear God, thank you that wherever we are, you are there. </a:t>
              </a:r>
            </a:p>
          </p:txBody>
        </p:sp>
      </p:grpSp>
      <p:sp>
        <p:nvSpPr>
          <p:cNvPr id="8" name="TextBox 7">
            <a:extLst>
              <a:ext uri="{FF2B5EF4-FFF2-40B4-BE49-F238E27FC236}">
                <a16:creationId xmlns:a16="http://schemas.microsoft.com/office/drawing/2014/main" id="{CFBCAADB-A169-4B64-9D00-FD2A019077EF}"/>
              </a:ext>
            </a:extLst>
          </p:cNvPr>
          <p:cNvSpPr txBox="1"/>
          <p:nvPr/>
        </p:nvSpPr>
        <p:spPr>
          <a:xfrm>
            <a:off x="18180" y="749358"/>
            <a:ext cx="11584207" cy="573619"/>
          </a:xfrm>
          <a:prstGeom prst="rect">
            <a:avLst/>
          </a:prstGeom>
          <a:noFill/>
        </p:spPr>
        <p:txBody>
          <a:bodyPr wrap="square">
            <a:spAutoFit/>
          </a:bodyPr>
          <a:lstStyle/>
          <a:p>
            <a:pPr algn="ctr">
              <a:lnSpc>
                <a:spcPts val="4000"/>
              </a:lnSpc>
            </a:pPr>
            <a:r>
              <a:rPr lang="en-US" sz="3000" dirty="0">
                <a:latin typeface="Comic Sans MS" panose="030F0702030302020204" pitchFamily="66" charset="0"/>
              </a:rPr>
              <a:t>Thank you that you always know how we feel and care for us. </a:t>
            </a:r>
          </a:p>
        </p:txBody>
      </p:sp>
      <p:sp>
        <p:nvSpPr>
          <p:cNvPr id="9" name="TextBox 8">
            <a:extLst>
              <a:ext uri="{FF2B5EF4-FFF2-40B4-BE49-F238E27FC236}">
                <a16:creationId xmlns:a16="http://schemas.microsoft.com/office/drawing/2014/main" id="{FF9C62B1-E7E9-4700-8A95-920A54D8BB08}"/>
              </a:ext>
            </a:extLst>
          </p:cNvPr>
          <p:cNvSpPr txBox="1"/>
          <p:nvPr/>
        </p:nvSpPr>
        <p:spPr>
          <a:xfrm>
            <a:off x="18180" y="1278947"/>
            <a:ext cx="11584207" cy="573619"/>
          </a:xfrm>
          <a:prstGeom prst="rect">
            <a:avLst/>
          </a:prstGeom>
          <a:noFill/>
        </p:spPr>
        <p:txBody>
          <a:bodyPr wrap="square">
            <a:spAutoFit/>
          </a:bodyPr>
          <a:lstStyle/>
          <a:p>
            <a:pPr algn="ctr">
              <a:lnSpc>
                <a:spcPts val="4000"/>
              </a:lnSpc>
            </a:pPr>
            <a:r>
              <a:rPr lang="en-US" sz="3000" dirty="0">
                <a:latin typeface="Comic Sans MS" panose="030F0702030302020204" pitchFamily="66" charset="0"/>
              </a:rPr>
              <a:t>Thank you that you want us to share our problems with you. </a:t>
            </a:r>
          </a:p>
        </p:txBody>
      </p:sp>
      <p:sp>
        <p:nvSpPr>
          <p:cNvPr id="10" name="TextBox 9">
            <a:extLst>
              <a:ext uri="{FF2B5EF4-FFF2-40B4-BE49-F238E27FC236}">
                <a16:creationId xmlns:a16="http://schemas.microsoft.com/office/drawing/2014/main" id="{EFA978AB-EFEA-44D5-8DDA-290EE157A145}"/>
              </a:ext>
            </a:extLst>
          </p:cNvPr>
          <p:cNvSpPr txBox="1"/>
          <p:nvPr/>
        </p:nvSpPr>
        <p:spPr>
          <a:xfrm>
            <a:off x="130525" y="1734555"/>
            <a:ext cx="9925987" cy="573619"/>
          </a:xfrm>
          <a:prstGeom prst="rect">
            <a:avLst/>
          </a:prstGeom>
          <a:noFill/>
        </p:spPr>
        <p:txBody>
          <a:bodyPr wrap="square">
            <a:spAutoFit/>
          </a:bodyPr>
          <a:lstStyle/>
          <a:p>
            <a:pPr algn="ctr">
              <a:lnSpc>
                <a:spcPts val="4000"/>
              </a:lnSpc>
            </a:pPr>
            <a:r>
              <a:rPr lang="en-US" sz="3000" dirty="0">
                <a:latin typeface="Comic Sans MS" panose="030F0702030302020204" pitchFamily="66" charset="0"/>
              </a:rPr>
              <a:t>Help us to discover more about you in our story today. </a:t>
            </a:r>
          </a:p>
        </p:txBody>
      </p:sp>
      <p:sp>
        <p:nvSpPr>
          <p:cNvPr id="12" name="TextBox 11">
            <a:extLst>
              <a:ext uri="{FF2B5EF4-FFF2-40B4-BE49-F238E27FC236}">
                <a16:creationId xmlns:a16="http://schemas.microsoft.com/office/drawing/2014/main" id="{8848C82A-7DE3-4295-80C5-BA14D7AE1D0D}"/>
              </a:ext>
            </a:extLst>
          </p:cNvPr>
          <p:cNvSpPr txBox="1"/>
          <p:nvPr/>
        </p:nvSpPr>
        <p:spPr>
          <a:xfrm>
            <a:off x="9981900" y="1771446"/>
            <a:ext cx="1499714" cy="573619"/>
          </a:xfrm>
          <a:prstGeom prst="rect">
            <a:avLst/>
          </a:prstGeom>
          <a:noFill/>
        </p:spPr>
        <p:txBody>
          <a:bodyPr wrap="square">
            <a:spAutoFit/>
          </a:bodyPr>
          <a:lstStyle/>
          <a:p>
            <a:pPr algn="ctr">
              <a:lnSpc>
                <a:spcPts val="4000"/>
              </a:lnSpc>
            </a:pPr>
            <a:r>
              <a:rPr lang="en-US" sz="3000" dirty="0">
                <a:latin typeface="Comic Sans MS" panose="030F0702030302020204" pitchFamily="66" charset="0"/>
              </a:rPr>
              <a:t>AMEN</a:t>
            </a:r>
          </a:p>
        </p:txBody>
      </p:sp>
      <p:sp>
        <p:nvSpPr>
          <p:cNvPr id="13" name="Rectangle 12">
            <a:hlinkClick r:id="rId3" action="ppaction://hlinksldjump"/>
            <a:extLst>
              <a:ext uri="{FF2B5EF4-FFF2-40B4-BE49-F238E27FC236}">
                <a16:creationId xmlns:a16="http://schemas.microsoft.com/office/drawing/2014/main" id="{3C8A2805-6414-4814-9A3A-0F3E678B32B9}"/>
              </a:ext>
            </a:extLst>
          </p:cNvPr>
          <p:cNvSpPr/>
          <p:nvPr/>
        </p:nvSpPr>
        <p:spPr>
          <a:xfrm>
            <a:off x="-249569" y="-518887"/>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745A7541-4A28-4597-BF2E-9B9CB0217699}"/>
              </a:ext>
            </a:extLst>
          </p:cNvPr>
          <p:cNvGrpSpPr/>
          <p:nvPr/>
        </p:nvGrpSpPr>
        <p:grpSpPr>
          <a:xfrm>
            <a:off x="10619930" y="5775660"/>
            <a:ext cx="1341627" cy="954107"/>
            <a:chOff x="11481081" y="5833235"/>
            <a:chExt cx="1341627" cy="954107"/>
          </a:xfrm>
        </p:grpSpPr>
        <p:sp>
          <p:nvSpPr>
            <p:cNvPr id="15" name="Arrow: Pentagon 14">
              <a:extLst>
                <a:ext uri="{FF2B5EF4-FFF2-40B4-BE49-F238E27FC236}">
                  <a16:creationId xmlns:a16="http://schemas.microsoft.com/office/drawing/2014/main" id="{2533378F-E545-4448-8588-90F38E04F993}"/>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88815F90-5CBA-4305-B893-F00DBF66D249}"/>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11164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750"/>
                                        <p:tgtEl>
                                          <p:spTgt spid="5"/>
                                        </p:tgtEl>
                                      </p:cBhvr>
                                    </p:animEffect>
                                  </p:childTnLst>
                                </p:cTn>
                              </p:par>
                            </p:childTnLst>
                          </p:cTn>
                        </p:par>
                        <p:par>
                          <p:cTn id="8" fill="hold">
                            <p:stCondLst>
                              <p:cond delay="2000"/>
                            </p:stCondLst>
                            <p:childTnLst>
                              <p:par>
                                <p:cTn id="9" presetID="22" presetClass="entr" presetSubtype="8" fill="hold" grpId="0" nodeType="afterEffect">
                                  <p:stCondLst>
                                    <p:cond delay="250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750"/>
                                        <p:tgtEl>
                                          <p:spTgt spid="8"/>
                                        </p:tgtEl>
                                      </p:cBhvr>
                                    </p:animEffect>
                                  </p:childTnLst>
                                </p:cTn>
                              </p:par>
                            </p:childTnLst>
                          </p:cTn>
                        </p:par>
                        <p:par>
                          <p:cTn id="12" fill="hold">
                            <p:stCondLst>
                              <p:cond delay="6250"/>
                            </p:stCondLst>
                            <p:childTnLst>
                              <p:par>
                                <p:cTn id="13" presetID="22" presetClass="entr" presetSubtype="8" fill="hold" grpId="0" nodeType="afterEffect">
                                  <p:stCondLst>
                                    <p:cond delay="250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750"/>
                                        <p:tgtEl>
                                          <p:spTgt spid="9"/>
                                        </p:tgtEl>
                                      </p:cBhvr>
                                    </p:animEffect>
                                  </p:childTnLst>
                                </p:cTn>
                              </p:par>
                            </p:childTnLst>
                          </p:cTn>
                        </p:par>
                        <p:par>
                          <p:cTn id="16" fill="hold">
                            <p:stCondLst>
                              <p:cond delay="10500"/>
                            </p:stCondLst>
                            <p:childTnLst>
                              <p:par>
                                <p:cTn id="17" presetID="22" presetClass="entr" presetSubtype="8" fill="hold" grpId="0" nodeType="afterEffect">
                                  <p:stCondLst>
                                    <p:cond delay="250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1750"/>
                                        <p:tgtEl>
                                          <p:spTgt spid="10"/>
                                        </p:tgtEl>
                                      </p:cBhvr>
                                    </p:animEffect>
                                  </p:childTnLst>
                                </p:cTn>
                              </p:par>
                            </p:childTnLst>
                          </p:cTn>
                        </p:par>
                        <p:par>
                          <p:cTn id="20" fill="hold">
                            <p:stCondLst>
                              <p:cond delay="14750"/>
                            </p:stCondLst>
                            <p:childTnLst>
                              <p:par>
                                <p:cTn id="21" presetID="22" presetClass="entr" presetSubtype="8" fill="hold" grpId="0" nodeType="afterEffect">
                                  <p:stCondLst>
                                    <p:cond delay="200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750"/>
                                        <p:tgtEl>
                                          <p:spTgt spid="12"/>
                                        </p:tgtEl>
                                      </p:cBhvr>
                                    </p:animEffect>
                                  </p:childTnLst>
                                </p:cTn>
                              </p:par>
                            </p:childTnLst>
                          </p:cTn>
                        </p:par>
                        <p:par>
                          <p:cTn id="24" fill="hold">
                            <p:stCondLst>
                              <p:cond delay="18500"/>
                            </p:stCondLst>
                            <p:childTnLst>
                              <p:par>
                                <p:cTn id="25" presetID="22" presetClass="entr" presetSubtype="2" fill="hold" nodeType="afterEffect">
                                  <p:stCondLst>
                                    <p:cond delay="250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1750"/>
                                        <p:tgtEl>
                                          <p:spTgt spid="2"/>
                                        </p:tgtEl>
                                      </p:cBhvr>
                                    </p:animEffect>
                                  </p:childTnLst>
                                </p:cTn>
                              </p:par>
                            </p:childTnLst>
                          </p:cTn>
                        </p:par>
                        <p:par>
                          <p:cTn id="28" fill="hold">
                            <p:stCondLst>
                              <p:cond delay="22750"/>
                            </p:stCondLst>
                            <p:childTnLst>
                              <p:par>
                                <p:cTn id="29" presetID="1" presetClass="entr" presetSubtype="0" fill="hold" nodeType="afterEffect">
                                  <p:stCondLst>
                                    <p:cond delay="100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gn, clock&#10;&#10;Description automatically generated">
            <a:extLst>
              <a:ext uri="{FF2B5EF4-FFF2-40B4-BE49-F238E27FC236}">
                <a16:creationId xmlns:a16="http://schemas.microsoft.com/office/drawing/2014/main" id="{BE9D08CD-11E8-4259-815D-8CDF9E641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9496" y="2226853"/>
            <a:ext cx="1967359" cy="3335747"/>
          </a:xfrm>
          <a:prstGeom prst="rect">
            <a:avLst/>
          </a:prstGeom>
        </p:spPr>
      </p:pic>
      <p:pic>
        <p:nvPicPr>
          <p:cNvPr id="7" name="Picture 6" descr="A drawing of a cartoon character&#10;&#10;Description automatically generated">
            <a:extLst>
              <a:ext uri="{FF2B5EF4-FFF2-40B4-BE49-F238E27FC236}">
                <a16:creationId xmlns:a16="http://schemas.microsoft.com/office/drawing/2014/main" id="{F6179295-5B6C-4590-947A-9A26E0A6F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3920" y="2355366"/>
            <a:ext cx="1921429" cy="3207234"/>
          </a:xfrm>
          <a:prstGeom prst="rect">
            <a:avLst/>
          </a:prstGeom>
        </p:spPr>
      </p:pic>
      <p:grpSp>
        <p:nvGrpSpPr>
          <p:cNvPr id="8" name="Group 7">
            <a:extLst>
              <a:ext uri="{FF2B5EF4-FFF2-40B4-BE49-F238E27FC236}">
                <a16:creationId xmlns:a16="http://schemas.microsoft.com/office/drawing/2014/main" id="{0B80A3FB-36E2-4F8C-88C8-6C2ACD638420}"/>
              </a:ext>
            </a:extLst>
          </p:cNvPr>
          <p:cNvGrpSpPr/>
          <p:nvPr/>
        </p:nvGrpSpPr>
        <p:grpSpPr>
          <a:xfrm>
            <a:off x="1702912" y="521816"/>
            <a:ext cx="8055410" cy="1355878"/>
            <a:chOff x="1136171" y="270933"/>
            <a:chExt cx="9347200" cy="1274322"/>
          </a:xfrm>
        </p:grpSpPr>
        <p:sp>
          <p:nvSpPr>
            <p:cNvPr id="9" name="Speech Bubble: Rectangle with Corners Rounded 8">
              <a:extLst>
                <a:ext uri="{FF2B5EF4-FFF2-40B4-BE49-F238E27FC236}">
                  <a16:creationId xmlns:a16="http://schemas.microsoft.com/office/drawing/2014/main" id="{C33F7708-E527-4272-B33A-C0FFB8844F78}"/>
                </a:ext>
              </a:extLst>
            </p:cNvPr>
            <p:cNvSpPr/>
            <p:nvPr/>
          </p:nvSpPr>
          <p:spPr>
            <a:xfrm>
              <a:off x="1136171" y="270933"/>
              <a:ext cx="9347200" cy="1274322"/>
            </a:xfrm>
            <a:prstGeom prst="wedgeRoundRectCallout">
              <a:avLst>
                <a:gd name="adj1" fmla="val 42434"/>
                <a:gd name="adj2" fmla="val 135882"/>
                <a:gd name="adj3" fmla="val 16667"/>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8458861A-C92D-4C89-A22B-033CDD1B228A}"/>
                </a:ext>
              </a:extLst>
            </p:cNvPr>
            <p:cNvSpPr txBox="1"/>
            <p:nvPr/>
          </p:nvSpPr>
          <p:spPr>
            <a:xfrm>
              <a:off x="2315167" y="358493"/>
              <a:ext cx="7477617" cy="549601"/>
            </a:xfrm>
            <a:prstGeom prst="rect">
              <a:avLst/>
            </a:prstGeom>
            <a:noFill/>
          </p:spPr>
          <p:txBody>
            <a:bodyPr wrap="square" rtlCol="0">
              <a:spAutoFit/>
            </a:bodyPr>
            <a:lstStyle/>
            <a:p>
              <a:pPr algn="ctr"/>
              <a:r>
                <a:rPr lang="en-US" sz="3200" dirty="0">
                  <a:solidFill>
                    <a:srgbClr val="0000CC"/>
                  </a:solidFill>
                  <a:latin typeface="Comic Sans MS" panose="030F0702030302020204" pitchFamily="66" charset="0"/>
                </a:rPr>
                <a:t>Good Morning! </a:t>
              </a:r>
            </a:p>
          </p:txBody>
        </p:sp>
      </p:grpSp>
      <p:sp>
        <p:nvSpPr>
          <p:cNvPr id="11" name="TextBox 10">
            <a:extLst>
              <a:ext uri="{FF2B5EF4-FFF2-40B4-BE49-F238E27FC236}">
                <a16:creationId xmlns:a16="http://schemas.microsoft.com/office/drawing/2014/main" id="{25EDEA37-1FE5-40DD-9F83-A5A115F31AC8}"/>
              </a:ext>
            </a:extLst>
          </p:cNvPr>
          <p:cNvSpPr txBox="1"/>
          <p:nvPr/>
        </p:nvSpPr>
        <p:spPr>
          <a:xfrm>
            <a:off x="1702912" y="1143017"/>
            <a:ext cx="8158003" cy="584775"/>
          </a:xfrm>
          <a:prstGeom prst="rect">
            <a:avLst/>
          </a:prstGeom>
          <a:noFill/>
        </p:spPr>
        <p:txBody>
          <a:bodyPr wrap="none" rtlCol="0">
            <a:spAutoFit/>
          </a:bodyPr>
          <a:lstStyle/>
          <a:p>
            <a:r>
              <a:rPr lang="en-US" sz="3200" dirty="0">
                <a:solidFill>
                  <a:srgbClr val="0000CC"/>
                </a:solidFill>
                <a:latin typeface="Comic Sans MS" panose="030F0702030302020204" pitchFamily="66" charset="0"/>
              </a:rPr>
              <a:t>I hope you are ready to sing this morning.</a:t>
            </a:r>
            <a:endParaRPr lang="en-GB" sz="3200" dirty="0">
              <a:solidFill>
                <a:srgbClr val="0000CC"/>
              </a:solidFill>
              <a:latin typeface="Comic Sans MS" panose="030F0702030302020204" pitchFamily="66" charset="0"/>
            </a:endParaRPr>
          </a:p>
        </p:txBody>
      </p:sp>
      <p:grpSp>
        <p:nvGrpSpPr>
          <p:cNvPr id="12" name="Group 11">
            <a:extLst>
              <a:ext uri="{FF2B5EF4-FFF2-40B4-BE49-F238E27FC236}">
                <a16:creationId xmlns:a16="http://schemas.microsoft.com/office/drawing/2014/main" id="{3783DACD-BD69-4C67-9DA5-28B1B23A5095}"/>
              </a:ext>
            </a:extLst>
          </p:cNvPr>
          <p:cNvGrpSpPr/>
          <p:nvPr/>
        </p:nvGrpSpPr>
        <p:grpSpPr>
          <a:xfrm>
            <a:off x="1103086" y="2498895"/>
            <a:ext cx="6015844" cy="1355878"/>
            <a:chOff x="1136171" y="270933"/>
            <a:chExt cx="9347200" cy="1274322"/>
          </a:xfrm>
        </p:grpSpPr>
        <p:sp>
          <p:nvSpPr>
            <p:cNvPr id="13" name="Speech Bubble: Rectangle with Corners Rounded 12">
              <a:extLst>
                <a:ext uri="{FF2B5EF4-FFF2-40B4-BE49-F238E27FC236}">
                  <a16:creationId xmlns:a16="http://schemas.microsoft.com/office/drawing/2014/main" id="{B5EF09D7-28D3-4243-AAFB-B765840828A7}"/>
                </a:ext>
              </a:extLst>
            </p:cNvPr>
            <p:cNvSpPr/>
            <p:nvPr/>
          </p:nvSpPr>
          <p:spPr>
            <a:xfrm>
              <a:off x="1136171" y="270933"/>
              <a:ext cx="9347200" cy="1274322"/>
            </a:xfrm>
            <a:prstGeom prst="wedgeRoundRectCallout">
              <a:avLst>
                <a:gd name="adj1" fmla="val 79514"/>
                <a:gd name="adj2" fmla="val -10773"/>
                <a:gd name="adj3" fmla="val 16667"/>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92455764-B037-44E5-BEF7-27CDB3D7F53D}"/>
                </a:ext>
              </a:extLst>
            </p:cNvPr>
            <p:cNvSpPr txBox="1"/>
            <p:nvPr/>
          </p:nvSpPr>
          <p:spPr>
            <a:xfrm>
              <a:off x="1610718" y="318098"/>
              <a:ext cx="7803178" cy="549601"/>
            </a:xfrm>
            <a:prstGeom prst="rect">
              <a:avLst/>
            </a:prstGeom>
            <a:noFill/>
          </p:spPr>
          <p:txBody>
            <a:bodyPr wrap="none" rtlCol="0">
              <a:spAutoFit/>
            </a:bodyPr>
            <a:lstStyle/>
            <a:p>
              <a:r>
                <a:rPr lang="en-US" sz="3200" dirty="0">
                  <a:solidFill>
                    <a:srgbClr val="0000CC"/>
                  </a:solidFill>
                  <a:latin typeface="Comic Sans MS" panose="030F0702030302020204" pitchFamily="66" charset="0"/>
                </a:rPr>
                <a:t>Let’s worship God by singing:</a:t>
              </a:r>
            </a:p>
          </p:txBody>
        </p:sp>
      </p:grpSp>
      <p:sp>
        <p:nvSpPr>
          <p:cNvPr id="17" name="TextBox 16">
            <a:extLst>
              <a:ext uri="{FF2B5EF4-FFF2-40B4-BE49-F238E27FC236}">
                <a16:creationId xmlns:a16="http://schemas.microsoft.com/office/drawing/2014/main" id="{E533B820-0FED-42E3-B6CF-F743AD559241}"/>
              </a:ext>
            </a:extLst>
          </p:cNvPr>
          <p:cNvSpPr txBox="1"/>
          <p:nvPr/>
        </p:nvSpPr>
        <p:spPr>
          <a:xfrm>
            <a:off x="2077216" y="3179701"/>
            <a:ext cx="4464684" cy="584775"/>
          </a:xfrm>
          <a:prstGeom prst="rect">
            <a:avLst/>
          </a:prstGeom>
          <a:noFill/>
        </p:spPr>
        <p:txBody>
          <a:bodyPr wrap="none" rtlCol="0">
            <a:spAutoFit/>
          </a:bodyPr>
          <a:lstStyle/>
          <a:p>
            <a:r>
              <a:rPr lang="en-US" sz="3200" dirty="0">
                <a:solidFill>
                  <a:srgbClr val="0000CC"/>
                </a:solidFill>
                <a:latin typeface="Comic Sans MS" panose="030F0702030302020204" pitchFamily="66" charset="0"/>
              </a:rPr>
              <a:t>Click on the song title.</a:t>
            </a:r>
            <a:endParaRPr lang="en-GB" sz="3200" dirty="0">
              <a:solidFill>
                <a:srgbClr val="0000CC"/>
              </a:solidFill>
              <a:latin typeface="Comic Sans MS" panose="030F0702030302020204" pitchFamily="66" charset="0"/>
            </a:endParaRPr>
          </a:p>
        </p:txBody>
      </p:sp>
      <p:sp>
        <p:nvSpPr>
          <p:cNvPr id="22" name="Rectangle 21">
            <a:hlinkClick r:id="rId4" action="ppaction://hlinksldjump"/>
            <a:extLst>
              <a:ext uri="{FF2B5EF4-FFF2-40B4-BE49-F238E27FC236}">
                <a16:creationId xmlns:a16="http://schemas.microsoft.com/office/drawing/2014/main" id="{D9A82792-9AB5-4E12-A862-873104185470}"/>
              </a:ext>
            </a:extLst>
          </p:cNvPr>
          <p:cNvSpPr/>
          <p:nvPr/>
        </p:nvSpPr>
        <p:spPr>
          <a:xfrm>
            <a:off x="-249569" y="-518887"/>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E0AF4F40-80B7-4D45-8A02-1665A3423233}"/>
              </a:ext>
            </a:extLst>
          </p:cNvPr>
          <p:cNvGrpSpPr/>
          <p:nvPr/>
        </p:nvGrpSpPr>
        <p:grpSpPr>
          <a:xfrm>
            <a:off x="10619930" y="5775660"/>
            <a:ext cx="1341627" cy="954107"/>
            <a:chOff x="11481081" y="5833235"/>
            <a:chExt cx="1341627" cy="954107"/>
          </a:xfrm>
        </p:grpSpPr>
        <p:sp>
          <p:nvSpPr>
            <p:cNvPr id="25" name="Arrow: Pentagon 24">
              <a:extLst>
                <a:ext uri="{FF2B5EF4-FFF2-40B4-BE49-F238E27FC236}">
                  <a16:creationId xmlns:a16="http://schemas.microsoft.com/office/drawing/2014/main" id="{E927E731-24A6-4C8B-B6EC-3EF8BE2E8E1B}"/>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B66C822E-A0E2-4560-BE39-21A56896CC0B}"/>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
        <p:nvSpPr>
          <p:cNvPr id="19" name="TextBox 18">
            <a:hlinkClick r:id="rId5"/>
            <a:extLst>
              <a:ext uri="{FF2B5EF4-FFF2-40B4-BE49-F238E27FC236}">
                <a16:creationId xmlns:a16="http://schemas.microsoft.com/office/drawing/2014/main" id="{98480B2F-4B63-4457-BD32-D9FB76B2AB14}"/>
              </a:ext>
            </a:extLst>
          </p:cNvPr>
          <p:cNvSpPr txBox="1"/>
          <p:nvPr/>
        </p:nvSpPr>
        <p:spPr>
          <a:xfrm>
            <a:off x="1103086" y="4306827"/>
            <a:ext cx="4140470" cy="707886"/>
          </a:xfrm>
          <a:prstGeom prst="rect">
            <a:avLst/>
          </a:prstGeom>
          <a:noFill/>
        </p:spPr>
        <p:txBody>
          <a:bodyPr wrap="square" rtlCol="0">
            <a:spAutoFit/>
          </a:bodyPr>
          <a:lstStyle/>
          <a:p>
            <a:pPr algn="ctr"/>
            <a:r>
              <a:rPr lang="en-GB" sz="4000" b="1" u="sng" dirty="0">
                <a:solidFill>
                  <a:srgbClr val="0000CC"/>
                </a:solidFill>
              </a:rPr>
              <a:t>Be Bold, Be Strong</a:t>
            </a:r>
          </a:p>
        </p:txBody>
      </p:sp>
      <p:sp>
        <p:nvSpPr>
          <p:cNvPr id="20" name="TextBox 19">
            <a:hlinkClick r:id="rId5"/>
            <a:extLst>
              <a:ext uri="{FF2B5EF4-FFF2-40B4-BE49-F238E27FC236}">
                <a16:creationId xmlns:a16="http://schemas.microsoft.com/office/drawing/2014/main" id="{50F40107-D141-4A8F-82EA-7585F827CC52}"/>
              </a:ext>
            </a:extLst>
          </p:cNvPr>
          <p:cNvSpPr txBox="1"/>
          <p:nvPr/>
        </p:nvSpPr>
        <p:spPr>
          <a:xfrm>
            <a:off x="2718970" y="5562600"/>
            <a:ext cx="5369329" cy="707886"/>
          </a:xfrm>
          <a:prstGeom prst="rect">
            <a:avLst/>
          </a:prstGeom>
          <a:noFill/>
        </p:spPr>
        <p:txBody>
          <a:bodyPr wrap="square" rtlCol="0">
            <a:spAutoFit/>
          </a:bodyPr>
          <a:lstStyle/>
          <a:p>
            <a:pPr algn="ctr"/>
            <a:r>
              <a:rPr lang="en-GB" sz="4000" b="1" u="sng" dirty="0">
                <a:solidFill>
                  <a:srgbClr val="0000FF"/>
                </a:solidFill>
                <a:hlinkClick r:id="rId6">
                  <a:extLst>
                    <a:ext uri="{A12FA001-AC4F-418D-AE19-62706E023703}">
                      <ahyp:hlinkClr xmlns:ahyp="http://schemas.microsoft.com/office/drawing/2018/hyperlinkcolor" val="tx"/>
                    </a:ext>
                  </a:extLst>
                </a:hlinkClick>
              </a:rPr>
              <a:t>God, You’re good to me</a:t>
            </a:r>
            <a:endParaRPr lang="en-GB" sz="4000" b="1" u="sng" dirty="0">
              <a:solidFill>
                <a:srgbClr val="0000FF"/>
              </a:solidFill>
            </a:endParaRPr>
          </a:p>
        </p:txBody>
      </p:sp>
    </p:spTree>
    <p:extLst>
      <p:ext uri="{BB962C8B-B14F-4D97-AF65-F5344CB8AC3E}">
        <p14:creationId xmlns:p14="http://schemas.microsoft.com/office/powerpoint/2010/main" val="101182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2.08333E-6 -4.81481E-6 L -0.33646 0.00047 " pathEditMode="relative" rAng="0" ptsTypes="AA">
                                      <p:cBhvr>
                                        <p:cTn id="6" dur="2000" fill="hold"/>
                                        <p:tgtEl>
                                          <p:spTgt spid="7"/>
                                        </p:tgtEl>
                                        <p:attrNameLst>
                                          <p:attrName>ppt_x</p:attrName>
                                          <p:attrName>ppt_y</p:attrName>
                                        </p:attrNameLst>
                                      </p:cBhvr>
                                      <p:rCtr x="-16823" y="23"/>
                                    </p:animMotion>
                                  </p:childTnLst>
                                </p:cTn>
                              </p:par>
                            </p:childTnLst>
                          </p:cTn>
                        </p:par>
                        <p:par>
                          <p:cTn id="7" fill="hold">
                            <p:stCondLst>
                              <p:cond delay="2250"/>
                            </p:stCondLst>
                            <p:childTnLst>
                              <p:par>
                                <p:cTn id="8" presetID="22" presetClass="entr" presetSubtype="4" fill="hold" nodeType="after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1750"/>
                                        <p:tgtEl>
                                          <p:spTgt spid="8"/>
                                        </p:tgtEl>
                                      </p:cBhvr>
                                    </p:animEffect>
                                  </p:childTnLst>
                                </p:cTn>
                              </p:par>
                            </p:childTnLst>
                          </p:cTn>
                        </p:par>
                        <p:par>
                          <p:cTn id="11" fill="hold">
                            <p:stCondLst>
                              <p:cond delay="4250"/>
                            </p:stCondLst>
                            <p:childTnLst>
                              <p:par>
                                <p:cTn id="12" presetID="14" presetClass="entr" presetSubtype="10" fill="hold" grpId="0" nodeType="afterEffect">
                                  <p:stCondLst>
                                    <p:cond delay="75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1750"/>
                                        <p:tgtEl>
                                          <p:spTgt spid="11"/>
                                        </p:tgtEl>
                                      </p:cBhvr>
                                    </p:animEffect>
                                  </p:childTnLst>
                                </p:cTn>
                              </p:par>
                            </p:childTnLst>
                          </p:cTn>
                        </p:par>
                        <p:par>
                          <p:cTn id="15" fill="hold">
                            <p:stCondLst>
                              <p:cond delay="6750"/>
                            </p:stCondLst>
                            <p:childTnLst>
                              <p:par>
                                <p:cTn id="16" presetID="1" presetClass="entr" presetSubtype="0" fill="hold" nodeType="afterEffect">
                                  <p:stCondLst>
                                    <p:cond delay="100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7750"/>
                            </p:stCondLst>
                            <p:childTnLst>
                              <p:par>
                                <p:cTn id="19" presetID="1" presetClass="exit" presetSubtype="0" fill="hold" nodeType="after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par>
                          <p:cTn id="21" fill="hold">
                            <p:stCondLst>
                              <p:cond delay="775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750"/>
                                        <p:tgtEl>
                                          <p:spTgt spid="12"/>
                                        </p:tgtEl>
                                      </p:cBhvr>
                                    </p:animEffect>
                                  </p:childTnLst>
                                </p:cTn>
                              </p:par>
                            </p:childTnLst>
                          </p:cTn>
                        </p:par>
                        <p:par>
                          <p:cTn id="25" fill="hold">
                            <p:stCondLst>
                              <p:cond delay="9500"/>
                            </p:stCondLst>
                            <p:childTnLst>
                              <p:par>
                                <p:cTn id="26" presetID="26" presetClass="entr" presetSubtype="0" fill="hold" grpId="0" nodeType="afterEffect">
                                  <p:stCondLst>
                                    <p:cond delay="25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80">
                                          <p:stCondLst>
                                            <p:cond delay="0"/>
                                          </p:stCondLst>
                                        </p:cTn>
                                        <p:tgtEl>
                                          <p:spTgt spid="19"/>
                                        </p:tgtEl>
                                      </p:cBhvr>
                                    </p:animEffect>
                                    <p:anim calcmode="lin" valueType="num">
                                      <p:cBhvr>
                                        <p:cTn id="2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4" dur="26">
                                          <p:stCondLst>
                                            <p:cond delay="650"/>
                                          </p:stCondLst>
                                        </p:cTn>
                                        <p:tgtEl>
                                          <p:spTgt spid="19"/>
                                        </p:tgtEl>
                                      </p:cBhvr>
                                      <p:to x="100000" y="60000"/>
                                    </p:animScale>
                                    <p:animScale>
                                      <p:cBhvr>
                                        <p:cTn id="35" dur="166" decel="50000">
                                          <p:stCondLst>
                                            <p:cond delay="676"/>
                                          </p:stCondLst>
                                        </p:cTn>
                                        <p:tgtEl>
                                          <p:spTgt spid="19"/>
                                        </p:tgtEl>
                                      </p:cBhvr>
                                      <p:to x="100000" y="100000"/>
                                    </p:animScale>
                                    <p:animScale>
                                      <p:cBhvr>
                                        <p:cTn id="36" dur="26">
                                          <p:stCondLst>
                                            <p:cond delay="1312"/>
                                          </p:stCondLst>
                                        </p:cTn>
                                        <p:tgtEl>
                                          <p:spTgt spid="19"/>
                                        </p:tgtEl>
                                      </p:cBhvr>
                                      <p:to x="100000" y="80000"/>
                                    </p:animScale>
                                    <p:animScale>
                                      <p:cBhvr>
                                        <p:cTn id="37" dur="166" decel="50000">
                                          <p:stCondLst>
                                            <p:cond delay="1338"/>
                                          </p:stCondLst>
                                        </p:cTn>
                                        <p:tgtEl>
                                          <p:spTgt spid="19"/>
                                        </p:tgtEl>
                                      </p:cBhvr>
                                      <p:to x="100000" y="100000"/>
                                    </p:animScale>
                                    <p:animScale>
                                      <p:cBhvr>
                                        <p:cTn id="38" dur="26">
                                          <p:stCondLst>
                                            <p:cond delay="1642"/>
                                          </p:stCondLst>
                                        </p:cTn>
                                        <p:tgtEl>
                                          <p:spTgt spid="19"/>
                                        </p:tgtEl>
                                      </p:cBhvr>
                                      <p:to x="100000" y="90000"/>
                                    </p:animScale>
                                    <p:animScale>
                                      <p:cBhvr>
                                        <p:cTn id="39" dur="166" decel="50000">
                                          <p:stCondLst>
                                            <p:cond delay="1668"/>
                                          </p:stCondLst>
                                        </p:cTn>
                                        <p:tgtEl>
                                          <p:spTgt spid="19"/>
                                        </p:tgtEl>
                                      </p:cBhvr>
                                      <p:to x="100000" y="100000"/>
                                    </p:animScale>
                                    <p:animScale>
                                      <p:cBhvr>
                                        <p:cTn id="40" dur="26">
                                          <p:stCondLst>
                                            <p:cond delay="1808"/>
                                          </p:stCondLst>
                                        </p:cTn>
                                        <p:tgtEl>
                                          <p:spTgt spid="19"/>
                                        </p:tgtEl>
                                      </p:cBhvr>
                                      <p:to x="100000" y="95000"/>
                                    </p:animScale>
                                    <p:animScale>
                                      <p:cBhvr>
                                        <p:cTn id="41" dur="166" decel="50000">
                                          <p:stCondLst>
                                            <p:cond delay="1834"/>
                                          </p:stCondLst>
                                        </p:cTn>
                                        <p:tgtEl>
                                          <p:spTgt spid="19"/>
                                        </p:tgtEl>
                                      </p:cBhvr>
                                      <p:to x="100000" y="100000"/>
                                    </p:animScale>
                                  </p:childTnLst>
                                </p:cTn>
                              </p:par>
                            </p:childTnLst>
                          </p:cTn>
                        </p:par>
                        <p:par>
                          <p:cTn id="42" fill="hold">
                            <p:stCondLst>
                              <p:cond delay="11750"/>
                            </p:stCondLst>
                            <p:childTnLst>
                              <p:par>
                                <p:cTn id="43" presetID="26" presetClass="entr" presetSubtype="0" fill="hold" grpId="0" nodeType="afterEffect">
                                  <p:stCondLst>
                                    <p:cond delay="250"/>
                                  </p:stCondLst>
                                  <p:childTnLst>
                                    <p:set>
                                      <p:cBhvr>
                                        <p:cTn id="44" dur="1" fill="hold">
                                          <p:stCondLst>
                                            <p:cond delay="0"/>
                                          </p:stCondLst>
                                        </p:cTn>
                                        <p:tgtEl>
                                          <p:spTgt spid="20"/>
                                        </p:tgtEl>
                                        <p:attrNameLst>
                                          <p:attrName>style.visibility</p:attrName>
                                        </p:attrNameLst>
                                      </p:cBhvr>
                                      <p:to>
                                        <p:strVal val="visible"/>
                                      </p:to>
                                    </p:set>
                                    <p:animEffect transition="in" filter="wipe(down)">
                                      <p:cBhvr>
                                        <p:cTn id="45" dur="580">
                                          <p:stCondLst>
                                            <p:cond delay="0"/>
                                          </p:stCondLst>
                                        </p:cTn>
                                        <p:tgtEl>
                                          <p:spTgt spid="20"/>
                                        </p:tgtEl>
                                      </p:cBhvr>
                                    </p:animEffect>
                                    <p:anim calcmode="lin" valueType="num">
                                      <p:cBhvr>
                                        <p:cTn id="4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51" dur="26">
                                          <p:stCondLst>
                                            <p:cond delay="650"/>
                                          </p:stCondLst>
                                        </p:cTn>
                                        <p:tgtEl>
                                          <p:spTgt spid="20"/>
                                        </p:tgtEl>
                                      </p:cBhvr>
                                      <p:to x="100000" y="60000"/>
                                    </p:animScale>
                                    <p:animScale>
                                      <p:cBhvr>
                                        <p:cTn id="52" dur="166" decel="50000">
                                          <p:stCondLst>
                                            <p:cond delay="676"/>
                                          </p:stCondLst>
                                        </p:cTn>
                                        <p:tgtEl>
                                          <p:spTgt spid="20"/>
                                        </p:tgtEl>
                                      </p:cBhvr>
                                      <p:to x="100000" y="100000"/>
                                    </p:animScale>
                                    <p:animScale>
                                      <p:cBhvr>
                                        <p:cTn id="53" dur="26">
                                          <p:stCondLst>
                                            <p:cond delay="1312"/>
                                          </p:stCondLst>
                                        </p:cTn>
                                        <p:tgtEl>
                                          <p:spTgt spid="20"/>
                                        </p:tgtEl>
                                      </p:cBhvr>
                                      <p:to x="100000" y="80000"/>
                                    </p:animScale>
                                    <p:animScale>
                                      <p:cBhvr>
                                        <p:cTn id="54" dur="166" decel="50000">
                                          <p:stCondLst>
                                            <p:cond delay="1338"/>
                                          </p:stCondLst>
                                        </p:cTn>
                                        <p:tgtEl>
                                          <p:spTgt spid="20"/>
                                        </p:tgtEl>
                                      </p:cBhvr>
                                      <p:to x="100000" y="100000"/>
                                    </p:animScale>
                                    <p:animScale>
                                      <p:cBhvr>
                                        <p:cTn id="55" dur="26">
                                          <p:stCondLst>
                                            <p:cond delay="1642"/>
                                          </p:stCondLst>
                                        </p:cTn>
                                        <p:tgtEl>
                                          <p:spTgt spid="20"/>
                                        </p:tgtEl>
                                      </p:cBhvr>
                                      <p:to x="100000" y="90000"/>
                                    </p:animScale>
                                    <p:animScale>
                                      <p:cBhvr>
                                        <p:cTn id="56" dur="166" decel="50000">
                                          <p:stCondLst>
                                            <p:cond delay="1668"/>
                                          </p:stCondLst>
                                        </p:cTn>
                                        <p:tgtEl>
                                          <p:spTgt spid="20"/>
                                        </p:tgtEl>
                                      </p:cBhvr>
                                      <p:to x="100000" y="100000"/>
                                    </p:animScale>
                                    <p:animScale>
                                      <p:cBhvr>
                                        <p:cTn id="57" dur="26">
                                          <p:stCondLst>
                                            <p:cond delay="1808"/>
                                          </p:stCondLst>
                                        </p:cTn>
                                        <p:tgtEl>
                                          <p:spTgt spid="20"/>
                                        </p:tgtEl>
                                      </p:cBhvr>
                                      <p:to x="100000" y="95000"/>
                                    </p:animScale>
                                    <p:animScale>
                                      <p:cBhvr>
                                        <p:cTn id="58" dur="166" decel="50000">
                                          <p:stCondLst>
                                            <p:cond delay="1834"/>
                                          </p:stCondLst>
                                        </p:cTn>
                                        <p:tgtEl>
                                          <p:spTgt spid="20"/>
                                        </p:tgtEl>
                                      </p:cBhvr>
                                      <p:to x="100000" y="100000"/>
                                    </p:animScale>
                                  </p:childTnLst>
                                </p:cTn>
                              </p:par>
                            </p:childTnLst>
                          </p:cTn>
                        </p:par>
                        <p:par>
                          <p:cTn id="59" fill="hold">
                            <p:stCondLst>
                              <p:cond delay="14000"/>
                            </p:stCondLst>
                            <p:childTnLst>
                              <p:par>
                                <p:cTn id="60" presetID="14" presetClass="entr" presetSubtype="10" fill="hold" grpId="0" nodeType="afterEffect">
                                  <p:stCondLst>
                                    <p:cond delay="500"/>
                                  </p:stCondLst>
                                  <p:childTnLst>
                                    <p:set>
                                      <p:cBhvr>
                                        <p:cTn id="61" dur="1" fill="hold">
                                          <p:stCondLst>
                                            <p:cond delay="0"/>
                                          </p:stCondLst>
                                        </p:cTn>
                                        <p:tgtEl>
                                          <p:spTgt spid="17"/>
                                        </p:tgtEl>
                                        <p:attrNameLst>
                                          <p:attrName>style.visibility</p:attrName>
                                        </p:attrNameLst>
                                      </p:cBhvr>
                                      <p:to>
                                        <p:strVal val="visible"/>
                                      </p:to>
                                    </p:set>
                                    <p:animEffect transition="in" filter="randombar(horizontal)">
                                      <p:cBhvr>
                                        <p:cTn id="62" dur="1750"/>
                                        <p:tgtEl>
                                          <p:spTgt spid="17"/>
                                        </p:tgtEl>
                                      </p:cBhvr>
                                    </p:animEffect>
                                  </p:childTnLst>
                                </p:cTn>
                              </p:par>
                            </p:childTnLst>
                          </p:cTn>
                        </p:par>
                        <p:par>
                          <p:cTn id="63" fill="hold">
                            <p:stCondLst>
                              <p:cond delay="16250"/>
                            </p:stCondLst>
                            <p:childTnLst>
                              <p:par>
                                <p:cTn id="64" presetID="1" presetClass="entr" presetSubtype="0" fill="hold" nodeType="afterEffect">
                                  <p:stCondLst>
                                    <p:cond delay="1000"/>
                                  </p:stCondLst>
                                  <p:childTnLst>
                                    <p:set>
                                      <p:cBhvr>
                                        <p:cTn id="6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EC0517-EEF1-4999-A317-61952FE02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284" y="2712134"/>
            <a:ext cx="1921428" cy="3532176"/>
          </a:xfrm>
          <a:prstGeom prst="rect">
            <a:avLst/>
          </a:prstGeom>
        </p:spPr>
      </p:pic>
      <p:pic>
        <p:nvPicPr>
          <p:cNvPr id="3" name="Picture 2" descr="A picture containing icon&#10;&#10;Description automatically generated">
            <a:extLst>
              <a:ext uri="{FF2B5EF4-FFF2-40B4-BE49-F238E27FC236}">
                <a16:creationId xmlns:a16="http://schemas.microsoft.com/office/drawing/2014/main" id="{DE95C624-A258-4B91-88AC-B5DB755CB4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154" y="2814894"/>
            <a:ext cx="1942538" cy="3551656"/>
          </a:xfrm>
          <a:prstGeom prst="rect">
            <a:avLst/>
          </a:prstGeom>
        </p:spPr>
      </p:pic>
      <p:grpSp>
        <p:nvGrpSpPr>
          <p:cNvPr id="4" name="Group 3">
            <a:extLst>
              <a:ext uri="{FF2B5EF4-FFF2-40B4-BE49-F238E27FC236}">
                <a16:creationId xmlns:a16="http://schemas.microsoft.com/office/drawing/2014/main" id="{CB6F635D-6F92-42A5-B87F-8EE9FB308740}"/>
              </a:ext>
            </a:extLst>
          </p:cNvPr>
          <p:cNvGrpSpPr/>
          <p:nvPr/>
        </p:nvGrpSpPr>
        <p:grpSpPr>
          <a:xfrm>
            <a:off x="133351" y="269746"/>
            <a:ext cx="10763250" cy="788255"/>
            <a:chOff x="7603018" y="3685804"/>
            <a:chExt cx="4110927" cy="982571"/>
          </a:xfrm>
        </p:grpSpPr>
        <p:sp>
          <p:nvSpPr>
            <p:cNvPr id="5" name="Speech Bubble: Rectangle with Corners Rounded 4">
              <a:extLst>
                <a:ext uri="{FF2B5EF4-FFF2-40B4-BE49-F238E27FC236}">
                  <a16:creationId xmlns:a16="http://schemas.microsoft.com/office/drawing/2014/main" id="{524A2C17-61B1-4D79-B1E5-153E8C520EB6}"/>
                </a:ext>
              </a:extLst>
            </p:cNvPr>
            <p:cNvSpPr/>
            <p:nvPr/>
          </p:nvSpPr>
          <p:spPr>
            <a:xfrm>
              <a:off x="7603018" y="3685804"/>
              <a:ext cx="4110927" cy="982571"/>
            </a:xfrm>
            <a:prstGeom prst="wedgeRoundRectCallout">
              <a:avLst>
                <a:gd name="adj1" fmla="val 35951"/>
                <a:gd name="adj2" fmla="val 365107"/>
                <a:gd name="adj3" fmla="val 16667"/>
              </a:avLst>
            </a:prstGeom>
            <a:solidFill>
              <a:schemeClr val="bg1">
                <a:alpha val="20000"/>
              </a:schemeClr>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B45106C0-AD97-47D6-895A-05F89818F5F2}"/>
                </a:ext>
              </a:extLst>
            </p:cNvPr>
            <p:cNvSpPr txBox="1"/>
            <p:nvPr/>
          </p:nvSpPr>
          <p:spPr>
            <a:xfrm>
              <a:off x="7603018" y="3840626"/>
              <a:ext cx="4110927" cy="723096"/>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I thought Jesus was born in Bethlehem not Nazareth?</a:t>
              </a:r>
            </a:p>
          </p:txBody>
        </p:sp>
      </p:grpSp>
      <p:grpSp>
        <p:nvGrpSpPr>
          <p:cNvPr id="7" name="Group 6">
            <a:extLst>
              <a:ext uri="{FF2B5EF4-FFF2-40B4-BE49-F238E27FC236}">
                <a16:creationId xmlns:a16="http://schemas.microsoft.com/office/drawing/2014/main" id="{6C8BF97D-006C-4A99-9E43-51BB56E74195}"/>
              </a:ext>
            </a:extLst>
          </p:cNvPr>
          <p:cNvGrpSpPr/>
          <p:nvPr/>
        </p:nvGrpSpPr>
        <p:grpSpPr>
          <a:xfrm>
            <a:off x="1974582" y="1403277"/>
            <a:ext cx="6595212" cy="3925012"/>
            <a:chOff x="7603018" y="3685804"/>
            <a:chExt cx="4110927" cy="1694399"/>
          </a:xfrm>
        </p:grpSpPr>
        <p:sp>
          <p:nvSpPr>
            <p:cNvPr id="8" name="Speech Bubble: Rectangle with Corners Rounded 7">
              <a:extLst>
                <a:ext uri="{FF2B5EF4-FFF2-40B4-BE49-F238E27FC236}">
                  <a16:creationId xmlns:a16="http://schemas.microsoft.com/office/drawing/2014/main" id="{EDE3D6C8-0B9D-4D56-96C6-AA2200E7F32E}"/>
                </a:ext>
              </a:extLst>
            </p:cNvPr>
            <p:cNvSpPr/>
            <p:nvPr/>
          </p:nvSpPr>
          <p:spPr>
            <a:xfrm>
              <a:off x="7603018" y="3685804"/>
              <a:ext cx="4110927" cy="1694399"/>
            </a:xfrm>
            <a:prstGeom prst="wedgeRoundRectCallout">
              <a:avLst>
                <a:gd name="adj1" fmla="val -55233"/>
                <a:gd name="adj2" fmla="val 3930"/>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FB3D7C8E-24C9-418C-A055-1748FED99F82}"/>
                </a:ext>
              </a:extLst>
            </p:cNvPr>
            <p:cNvSpPr txBox="1"/>
            <p:nvPr/>
          </p:nvSpPr>
          <p:spPr>
            <a:xfrm>
              <a:off x="7603019" y="3748300"/>
              <a:ext cx="4067800" cy="471864"/>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You’re right, </a:t>
              </a:r>
            </a:p>
            <a:p>
              <a:pPr algn="ctr">
                <a:lnSpc>
                  <a:spcPts val="4000"/>
                </a:lnSpc>
              </a:pPr>
              <a:r>
                <a:rPr lang="en-US" sz="3200" dirty="0">
                  <a:latin typeface="Comic Sans MS" panose="030F0702030302020204" pitchFamily="66" charset="0"/>
                </a:rPr>
                <a:t>Jesus was born in Bethlehem.</a:t>
              </a:r>
            </a:p>
          </p:txBody>
        </p:sp>
      </p:grpSp>
      <p:pic>
        <p:nvPicPr>
          <p:cNvPr id="10" name="Picture 9" descr="A picture containing icon&#10;&#10;Description automatically generated">
            <a:extLst>
              <a:ext uri="{FF2B5EF4-FFF2-40B4-BE49-F238E27FC236}">
                <a16:creationId xmlns:a16="http://schemas.microsoft.com/office/drawing/2014/main" id="{957EA122-87C4-4033-9F0B-6D78AB6ED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4289" y="2814894"/>
            <a:ext cx="1942538" cy="3551656"/>
          </a:xfrm>
          <a:prstGeom prst="rect">
            <a:avLst/>
          </a:prstGeom>
        </p:spPr>
      </p:pic>
      <p:sp>
        <p:nvSpPr>
          <p:cNvPr id="12" name="TextBox 11">
            <a:extLst>
              <a:ext uri="{FF2B5EF4-FFF2-40B4-BE49-F238E27FC236}">
                <a16:creationId xmlns:a16="http://schemas.microsoft.com/office/drawing/2014/main" id="{51C78AF2-6F2F-4718-8799-8424F8252566}"/>
              </a:ext>
            </a:extLst>
          </p:cNvPr>
          <p:cNvSpPr txBox="1"/>
          <p:nvPr/>
        </p:nvSpPr>
        <p:spPr>
          <a:xfrm>
            <a:off x="2272176" y="2562774"/>
            <a:ext cx="6228431" cy="1606017"/>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Do you remember Mary and Joseph had to go to Bethlehem for the Roman census.</a:t>
            </a:r>
          </a:p>
        </p:txBody>
      </p:sp>
      <p:sp>
        <p:nvSpPr>
          <p:cNvPr id="13" name="TextBox 12">
            <a:extLst>
              <a:ext uri="{FF2B5EF4-FFF2-40B4-BE49-F238E27FC236}">
                <a16:creationId xmlns:a16="http://schemas.microsoft.com/office/drawing/2014/main" id="{E4765E29-7C30-4D52-8D23-7D23C147C77E}"/>
              </a:ext>
            </a:extLst>
          </p:cNvPr>
          <p:cNvSpPr txBox="1"/>
          <p:nvPr/>
        </p:nvSpPr>
        <p:spPr>
          <a:xfrm>
            <a:off x="2341363" y="4044194"/>
            <a:ext cx="6228431" cy="1093056"/>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They went to Egypt and then came back to live in Nazareth.  </a:t>
            </a:r>
          </a:p>
        </p:txBody>
      </p:sp>
      <p:grpSp>
        <p:nvGrpSpPr>
          <p:cNvPr id="14" name="Group 13">
            <a:extLst>
              <a:ext uri="{FF2B5EF4-FFF2-40B4-BE49-F238E27FC236}">
                <a16:creationId xmlns:a16="http://schemas.microsoft.com/office/drawing/2014/main" id="{204463EC-0A0F-4E07-A5FD-E2B710C8CC2D}"/>
              </a:ext>
            </a:extLst>
          </p:cNvPr>
          <p:cNvGrpSpPr/>
          <p:nvPr/>
        </p:nvGrpSpPr>
        <p:grpSpPr>
          <a:xfrm>
            <a:off x="2341362" y="5554761"/>
            <a:ext cx="6228431" cy="1217260"/>
            <a:chOff x="7603018" y="3685804"/>
            <a:chExt cx="4110927" cy="1517332"/>
          </a:xfrm>
        </p:grpSpPr>
        <p:sp>
          <p:nvSpPr>
            <p:cNvPr id="15" name="Speech Bubble: Rectangle with Corners Rounded 14">
              <a:extLst>
                <a:ext uri="{FF2B5EF4-FFF2-40B4-BE49-F238E27FC236}">
                  <a16:creationId xmlns:a16="http://schemas.microsoft.com/office/drawing/2014/main" id="{16FF66E2-DB86-45EB-8D4B-9EF812DBC755}"/>
                </a:ext>
              </a:extLst>
            </p:cNvPr>
            <p:cNvSpPr/>
            <p:nvPr/>
          </p:nvSpPr>
          <p:spPr>
            <a:xfrm>
              <a:off x="7603018" y="3685804"/>
              <a:ext cx="4110927" cy="982571"/>
            </a:xfrm>
            <a:prstGeom prst="wedgeRoundRectCallout">
              <a:avLst>
                <a:gd name="adj1" fmla="val 62255"/>
                <a:gd name="adj2" fmla="val -299494"/>
                <a:gd name="adj3" fmla="val 16667"/>
              </a:avLst>
            </a:prstGeom>
            <a:solidFill>
              <a:schemeClr val="bg1">
                <a:alpha val="20000"/>
              </a:schemeClr>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6C367DC8-0E96-4167-AFC2-10F7A69106BF}"/>
                </a:ext>
              </a:extLst>
            </p:cNvPr>
            <p:cNvSpPr txBox="1"/>
            <p:nvPr/>
          </p:nvSpPr>
          <p:spPr>
            <a:xfrm>
              <a:off x="7603018" y="3840626"/>
              <a:ext cx="4110927" cy="1362510"/>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Thank you, I understand now.</a:t>
              </a:r>
            </a:p>
          </p:txBody>
        </p:sp>
      </p:grpSp>
      <p:sp>
        <p:nvSpPr>
          <p:cNvPr id="17" name="Rectangle 16">
            <a:hlinkClick r:id="rId4" action="ppaction://hlinksldjump"/>
            <a:extLst>
              <a:ext uri="{FF2B5EF4-FFF2-40B4-BE49-F238E27FC236}">
                <a16:creationId xmlns:a16="http://schemas.microsoft.com/office/drawing/2014/main" id="{2DF08A28-EF16-4698-9C0D-17050B7150A6}"/>
              </a:ext>
            </a:extLst>
          </p:cNvPr>
          <p:cNvSpPr/>
          <p:nvPr/>
        </p:nvSpPr>
        <p:spPr>
          <a:xfrm>
            <a:off x="-249569" y="-518887"/>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08297FDC-738E-4643-8743-AD528C25394F}"/>
              </a:ext>
            </a:extLst>
          </p:cNvPr>
          <p:cNvGrpSpPr/>
          <p:nvPr/>
        </p:nvGrpSpPr>
        <p:grpSpPr>
          <a:xfrm>
            <a:off x="10619930" y="5775660"/>
            <a:ext cx="1341627" cy="954107"/>
            <a:chOff x="11481081" y="5833235"/>
            <a:chExt cx="1341627" cy="954107"/>
          </a:xfrm>
        </p:grpSpPr>
        <p:sp>
          <p:nvSpPr>
            <p:cNvPr id="19" name="Arrow: Pentagon 18">
              <a:extLst>
                <a:ext uri="{FF2B5EF4-FFF2-40B4-BE49-F238E27FC236}">
                  <a16:creationId xmlns:a16="http://schemas.microsoft.com/office/drawing/2014/main" id="{BC047FBC-B57C-47FF-B69F-DD4639CCDE7F}"/>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3DD7086E-AEAD-4E10-B0AB-505D89F3F779}"/>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223434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1.25E-6 -2.96296E-6 L -0.31797 0.00023 " pathEditMode="relative" rAng="0" ptsTypes="AA">
                                      <p:cBhvr>
                                        <p:cTn id="6" dur="2000" fill="hold"/>
                                        <p:tgtEl>
                                          <p:spTgt spid="10"/>
                                        </p:tgtEl>
                                        <p:attrNameLst>
                                          <p:attrName>ppt_x</p:attrName>
                                          <p:attrName>ppt_y</p:attrName>
                                        </p:attrNameLst>
                                      </p:cBhvr>
                                      <p:rCtr x="-15898" y="0"/>
                                    </p:animMotion>
                                  </p:childTnLst>
                                </p:cTn>
                              </p:par>
                            </p:childTnLst>
                          </p:cTn>
                        </p:par>
                        <p:par>
                          <p:cTn id="7" fill="hold">
                            <p:stCondLst>
                              <p:cond delay="225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1" presetClass="exit" presetSubtype="0" fill="hold" nodeType="withEffect">
                                  <p:stCondLst>
                                    <p:cond delay="0"/>
                                  </p:stCondLst>
                                  <p:childTnLst>
                                    <p:set>
                                      <p:cBhvr>
                                        <p:cTn id="11" dur="1" fill="hold">
                                          <p:stCondLst>
                                            <p:cond delay="0"/>
                                          </p:stCondLst>
                                        </p:cTn>
                                        <p:tgtEl>
                                          <p:spTgt spid="10"/>
                                        </p:tgtEl>
                                        <p:attrNameLst>
                                          <p:attrName>style.visibility</p:attrName>
                                        </p:attrNameLst>
                                      </p:cBhvr>
                                      <p:to>
                                        <p:strVal val="hidden"/>
                                      </p:to>
                                    </p:set>
                                  </p:childTnLst>
                                </p:cTn>
                              </p:par>
                            </p:childTnLst>
                          </p:cTn>
                        </p:par>
                        <p:par>
                          <p:cTn id="12" fill="hold">
                            <p:stCondLst>
                              <p:cond delay="2250"/>
                            </p:stCondLst>
                            <p:childTnLst>
                              <p:par>
                                <p:cTn id="13" presetID="22" presetClass="entr" presetSubtype="2" fill="hold" nodeType="afterEffect">
                                  <p:stCondLst>
                                    <p:cond delay="25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1750"/>
                                        <p:tgtEl>
                                          <p:spTgt spid="4"/>
                                        </p:tgtEl>
                                      </p:cBhvr>
                                    </p:animEffect>
                                  </p:childTnLst>
                                </p:cTn>
                              </p:par>
                            </p:childTnLst>
                          </p:cTn>
                        </p:par>
                        <p:par>
                          <p:cTn id="16" fill="hold">
                            <p:stCondLst>
                              <p:cond delay="4250"/>
                            </p:stCondLst>
                            <p:childTnLst>
                              <p:par>
                                <p:cTn id="17" presetID="22" presetClass="entr" presetSubtype="4" fill="hold" nodeType="afterEffect">
                                  <p:stCondLst>
                                    <p:cond delay="250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1750"/>
                                        <p:tgtEl>
                                          <p:spTgt spid="7"/>
                                        </p:tgtEl>
                                      </p:cBhvr>
                                    </p:animEffect>
                                  </p:childTnLst>
                                </p:cTn>
                              </p:par>
                            </p:childTnLst>
                          </p:cTn>
                        </p:par>
                        <p:par>
                          <p:cTn id="20" fill="hold">
                            <p:stCondLst>
                              <p:cond delay="8500"/>
                            </p:stCondLst>
                            <p:childTnLst>
                              <p:par>
                                <p:cTn id="21" presetID="22" presetClass="entr" presetSubtype="8" fill="hold" grpId="0" nodeType="afterEffect">
                                  <p:stCondLst>
                                    <p:cond delay="200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750"/>
                                        <p:tgtEl>
                                          <p:spTgt spid="12"/>
                                        </p:tgtEl>
                                      </p:cBhvr>
                                    </p:animEffect>
                                  </p:childTnLst>
                                </p:cTn>
                              </p:par>
                            </p:childTnLst>
                          </p:cTn>
                        </p:par>
                        <p:par>
                          <p:cTn id="24" fill="hold">
                            <p:stCondLst>
                              <p:cond delay="12250"/>
                            </p:stCondLst>
                            <p:childTnLst>
                              <p:par>
                                <p:cTn id="25" presetID="22" presetClass="entr" presetSubtype="8" fill="hold" grpId="0" nodeType="afterEffect">
                                  <p:stCondLst>
                                    <p:cond delay="200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750"/>
                                        <p:tgtEl>
                                          <p:spTgt spid="13"/>
                                        </p:tgtEl>
                                      </p:cBhvr>
                                    </p:animEffect>
                                  </p:childTnLst>
                                </p:cTn>
                              </p:par>
                            </p:childTnLst>
                          </p:cTn>
                        </p:par>
                        <p:par>
                          <p:cTn id="28" fill="hold">
                            <p:stCondLst>
                              <p:cond delay="16000"/>
                            </p:stCondLst>
                            <p:childTnLst>
                              <p:par>
                                <p:cTn id="29" presetID="22" presetClass="entr" presetSubtype="1" fill="hold" nodeType="afterEffect">
                                  <p:stCondLst>
                                    <p:cond delay="200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1750"/>
                                        <p:tgtEl>
                                          <p:spTgt spid="14"/>
                                        </p:tgtEl>
                                      </p:cBhvr>
                                    </p:animEffect>
                                  </p:childTnLst>
                                </p:cTn>
                              </p:par>
                            </p:childTnLst>
                          </p:cTn>
                        </p:par>
                        <p:par>
                          <p:cTn id="32" fill="hold">
                            <p:stCondLst>
                              <p:cond delay="19750"/>
                            </p:stCondLst>
                            <p:childTnLst>
                              <p:par>
                                <p:cTn id="33" presetID="1" presetClass="entr" presetSubtype="0" fill="hold" nodeType="afterEffect">
                                  <p:stCondLst>
                                    <p:cond delay="100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EC0517-EEF1-4999-A317-61952FE02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284" y="2712134"/>
            <a:ext cx="1921428" cy="3532176"/>
          </a:xfrm>
          <a:prstGeom prst="rect">
            <a:avLst/>
          </a:prstGeom>
        </p:spPr>
      </p:pic>
      <p:pic>
        <p:nvPicPr>
          <p:cNvPr id="3" name="Picture 2" descr="A picture containing icon&#10;&#10;Description automatically generated">
            <a:extLst>
              <a:ext uri="{FF2B5EF4-FFF2-40B4-BE49-F238E27FC236}">
                <a16:creationId xmlns:a16="http://schemas.microsoft.com/office/drawing/2014/main" id="{DE95C624-A258-4B91-88AC-B5DB755CB4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154" y="2814894"/>
            <a:ext cx="1942538" cy="3551656"/>
          </a:xfrm>
          <a:prstGeom prst="rect">
            <a:avLst/>
          </a:prstGeom>
        </p:spPr>
      </p:pic>
      <p:grpSp>
        <p:nvGrpSpPr>
          <p:cNvPr id="4" name="Group 3">
            <a:extLst>
              <a:ext uri="{FF2B5EF4-FFF2-40B4-BE49-F238E27FC236}">
                <a16:creationId xmlns:a16="http://schemas.microsoft.com/office/drawing/2014/main" id="{CB6F635D-6F92-42A5-B87F-8EE9FB308740}"/>
              </a:ext>
            </a:extLst>
          </p:cNvPr>
          <p:cNvGrpSpPr/>
          <p:nvPr/>
        </p:nvGrpSpPr>
        <p:grpSpPr>
          <a:xfrm>
            <a:off x="2509722" y="321504"/>
            <a:ext cx="8369626" cy="788255"/>
            <a:chOff x="7603018" y="3685804"/>
            <a:chExt cx="4110927" cy="982571"/>
          </a:xfrm>
        </p:grpSpPr>
        <p:sp>
          <p:nvSpPr>
            <p:cNvPr id="5" name="Speech Bubble: Rectangle with Corners Rounded 4">
              <a:extLst>
                <a:ext uri="{FF2B5EF4-FFF2-40B4-BE49-F238E27FC236}">
                  <a16:creationId xmlns:a16="http://schemas.microsoft.com/office/drawing/2014/main" id="{524A2C17-61B1-4D79-B1E5-153E8C520EB6}"/>
                </a:ext>
              </a:extLst>
            </p:cNvPr>
            <p:cNvSpPr/>
            <p:nvPr/>
          </p:nvSpPr>
          <p:spPr>
            <a:xfrm>
              <a:off x="7603018" y="3685804"/>
              <a:ext cx="4110927" cy="982571"/>
            </a:xfrm>
            <a:prstGeom prst="wedgeRoundRectCallout">
              <a:avLst>
                <a:gd name="adj1" fmla="val 32324"/>
                <a:gd name="adj2" fmla="val 365791"/>
                <a:gd name="adj3" fmla="val 16667"/>
              </a:avLst>
            </a:prstGeom>
            <a:solidFill>
              <a:schemeClr val="bg1">
                <a:alpha val="20000"/>
              </a:schemeClr>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B45106C0-AD97-47D6-895A-05F89818F5F2}"/>
                </a:ext>
              </a:extLst>
            </p:cNvPr>
            <p:cNvSpPr txBox="1"/>
            <p:nvPr/>
          </p:nvSpPr>
          <p:spPr>
            <a:xfrm>
              <a:off x="7603018" y="3840626"/>
              <a:ext cx="4110927" cy="723096"/>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Can you tell me what a synagogue is?</a:t>
              </a:r>
            </a:p>
          </p:txBody>
        </p:sp>
      </p:grpSp>
      <p:grpSp>
        <p:nvGrpSpPr>
          <p:cNvPr id="7" name="Group 6">
            <a:extLst>
              <a:ext uri="{FF2B5EF4-FFF2-40B4-BE49-F238E27FC236}">
                <a16:creationId xmlns:a16="http://schemas.microsoft.com/office/drawing/2014/main" id="{6C8BF97D-006C-4A99-9E43-51BB56E74195}"/>
              </a:ext>
            </a:extLst>
          </p:cNvPr>
          <p:cNvGrpSpPr/>
          <p:nvPr/>
        </p:nvGrpSpPr>
        <p:grpSpPr>
          <a:xfrm>
            <a:off x="2288327" y="3689184"/>
            <a:ext cx="6595212" cy="2847312"/>
            <a:chOff x="7603018" y="3685804"/>
            <a:chExt cx="4110927" cy="1694399"/>
          </a:xfrm>
        </p:grpSpPr>
        <p:sp>
          <p:nvSpPr>
            <p:cNvPr id="8" name="Speech Bubble: Rectangle with Corners Rounded 7">
              <a:extLst>
                <a:ext uri="{FF2B5EF4-FFF2-40B4-BE49-F238E27FC236}">
                  <a16:creationId xmlns:a16="http://schemas.microsoft.com/office/drawing/2014/main" id="{EDE3D6C8-0B9D-4D56-96C6-AA2200E7F32E}"/>
                </a:ext>
              </a:extLst>
            </p:cNvPr>
            <p:cNvSpPr/>
            <p:nvPr/>
          </p:nvSpPr>
          <p:spPr>
            <a:xfrm>
              <a:off x="7603018" y="3685804"/>
              <a:ext cx="4110927" cy="1694399"/>
            </a:xfrm>
            <a:prstGeom prst="wedgeRoundRectCallout">
              <a:avLst>
                <a:gd name="adj1" fmla="val -59419"/>
                <a:gd name="adj2" fmla="val -58481"/>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FB3D7C8E-24C9-418C-A055-1748FED99F82}"/>
                </a:ext>
              </a:extLst>
            </p:cNvPr>
            <p:cNvSpPr txBox="1"/>
            <p:nvPr/>
          </p:nvSpPr>
          <p:spPr>
            <a:xfrm>
              <a:off x="7603019" y="3748300"/>
              <a:ext cx="4067800" cy="914747"/>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A synagogue is a building where Jewish people meet together to pray and read God’s word., </a:t>
              </a:r>
            </a:p>
            <a:p>
              <a:pPr algn="ctr">
                <a:lnSpc>
                  <a:spcPts val="4000"/>
                </a:lnSpc>
              </a:pPr>
              <a:r>
                <a:rPr lang="en-US" sz="3200" dirty="0">
                  <a:latin typeface="Comic Sans MS" panose="030F0702030302020204" pitchFamily="66" charset="0"/>
                </a:rPr>
                <a:t>Jesus was born in Bethlehem.</a:t>
              </a:r>
            </a:p>
          </p:txBody>
        </p:sp>
      </p:grpSp>
      <p:sp>
        <p:nvSpPr>
          <p:cNvPr id="13" name="TextBox 12">
            <a:extLst>
              <a:ext uri="{FF2B5EF4-FFF2-40B4-BE49-F238E27FC236}">
                <a16:creationId xmlns:a16="http://schemas.microsoft.com/office/drawing/2014/main" id="{E4765E29-7C30-4D52-8D23-7D23C147C77E}"/>
              </a:ext>
            </a:extLst>
          </p:cNvPr>
          <p:cNvSpPr txBox="1"/>
          <p:nvPr/>
        </p:nvSpPr>
        <p:spPr>
          <a:xfrm>
            <a:off x="2509722" y="5871428"/>
            <a:ext cx="6228431" cy="580095"/>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It’s a lot like a church.  </a:t>
            </a:r>
          </a:p>
        </p:txBody>
      </p:sp>
      <p:grpSp>
        <p:nvGrpSpPr>
          <p:cNvPr id="14" name="Group 13">
            <a:extLst>
              <a:ext uri="{FF2B5EF4-FFF2-40B4-BE49-F238E27FC236}">
                <a16:creationId xmlns:a16="http://schemas.microsoft.com/office/drawing/2014/main" id="{204463EC-0A0F-4E07-A5FD-E2B710C8CC2D}"/>
              </a:ext>
            </a:extLst>
          </p:cNvPr>
          <p:cNvGrpSpPr/>
          <p:nvPr/>
        </p:nvGrpSpPr>
        <p:grpSpPr>
          <a:xfrm>
            <a:off x="1092520" y="1302855"/>
            <a:ext cx="6228433" cy="788255"/>
            <a:chOff x="7603017" y="3685804"/>
            <a:chExt cx="4110928" cy="982571"/>
          </a:xfrm>
        </p:grpSpPr>
        <p:sp>
          <p:nvSpPr>
            <p:cNvPr id="15" name="Speech Bubble: Rectangle with Corners Rounded 14">
              <a:extLst>
                <a:ext uri="{FF2B5EF4-FFF2-40B4-BE49-F238E27FC236}">
                  <a16:creationId xmlns:a16="http://schemas.microsoft.com/office/drawing/2014/main" id="{16FF66E2-DB86-45EB-8D4B-9EF812DBC755}"/>
                </a:ext>
              </a:extLst>
            </p:cNvPr>
            <p:cNvSpPr/>
            <p:nvPr/>
          </p:nvSpPr>
          <p:spPr>
            <a:xfrm>
              <a:off x="7603018" y="3685804"/>
              <a:ext cx="4110927" cy="982571"/>
            </a:xfrm>
            <a:prstGeom prst="wedgeRoundRectCallout">
              <a:avLst>
                <a:gd name="adj1" fmla="val 80260"/>
                <a:gd name="adj2" fmla="val 234558"/>
                <a:gd name="adj3" fmla="val 16667"/>
              </a:avLst>
            </a:prstGeom>
            <a:solidFill>
              <a:schemeClr val="bg1">
                <a:alpha val="20000"/>
              </a:schemeClr>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6C367DC8-0E96-4167-AFC2-10F7A69106BF}"/>
                </a:ext>
              </a:extLst>
            </p:cNvPr>
            <p:cNvSpPr txBox="1"/>
            <p:nvPr/>
          </p:nvSpPr>
          <p:spPr>
            <a:xfrm>
              <a:off x="7603017" y="3812227"/>
              <a:ext cx="4110927" cy="723097"/>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That’s great. Thank you.</a:t>
              </a:r>
            </a:p>
          </p:txBody>
        </p:sp>
      </p:grpSp>
      <p:sp>
        <p:nvSpPr>
          <p:cNvPr id="17" name="Rectangle 16">
            <a:hlinkClick r:id="rId4" action="ppaction://hlinksldjump"/>
            <a:extLst>
              <a:ext uri="{FF2B5EF4-FFF2-40B4-BE49-F238E27FC236}">
                <a16:creationId xmlns:a16="http://schemas.microsoft.com/office/drawing/2014/main" id="{7940AE4B-38DE-41DF-80CE-EA3B3C8776FC}"/>
              </a:ext>
            </a:extLst>
          </p:cNvPr>
          <p:cNvSpPr/>
          <p:nvPr/>
        </p:nvSpPr>
        <p:spPr>
          <a:xfrm>
            <a:off x="-249569" y="-518887"/>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4A21AE83-EEB7-495F-8784-4F7D2CDC3D43}"/>
              </a:ext>
            </a:extLst>
          </p:cNvPr>
          <p:cNvGrpSpPr/>
          <p:nvPr/>
        </p:nvGrpSpPr>
        <p:grpSpPr>
          <a:xfrm>
            <a:off x="10619930" y="5775660"/>
            <a:ext cx="1341627" cy="954107"/>
            <a:chOff x="11481081" y="5833235"/>
            <a:chExt cx="1341627" cy="954107"/>
          </a:xfrm>
        </p:grpSpPr>
        <p:sp>
          <p:nvSpPr>
            <p:cNvPr id="19" name="Arrow: Pentagon 18">
              <a:extLst>
                <a:ext uri="{FF2B5EF4-FFF2-40B4-BE49-F238E27FC236}">
                  <a16:creationId xmlns:a16="http://schemas.microsoft.com/office/drawing/2014/main" id="{1D6CF055-48DF-44AD-9D5B-DC336D7BFF79}"/>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976D43DD-8475-4A15-826F-5EDF42580614}"/>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63539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750"/>
                                        <p:tgtEl>
                                          <p:spTgt spid="4"/>
                                        </p:tgtEl>
                                      </p:cBhvr>
                                    </p:animEffect>
                                  </p:childTnLst>
                                </p:cTn>
                              </p:par>
                            </p:childTnLst>
                          </p:cTn>
                        </p:par>
                        <p:par>
                          <p:cTn id="8" fill="hold">
                            <p:stCondLst>
                              <p:cond delay="2000"/>
                            </p:stCondLst>
                            <p:childTnLst>
                              <p:par>
                                <p:cTn id="9" presetID="22" presetClass="entr" presetSubtype="8" fill="hold" nodeType="afterEffect">
                                  <p:stCondLst>
                                    <p:cond delay="25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750"/>
                                        <p:tgtEl>
                                          <p:spTgt spid="7"/>
                                        </p:tgtEl>
                                      </p:cBhvr>
                                    </p:animEffect>
                                  </p:childTnLst>
                                </p:cTn>
                              </p:par>
                            </p:childTnLst>
                          </p:cTn>
                        </p:par>
                        <p:par>
                          <p:cTn id="12" fill="hold">
                            <p:stCondLst>
                              <p:cond delay="6250"/>
                            </p:stCondLst>
                            <p:childTnLst>
                              <p:par>
                                <p:cTn id="13" presetID="22" presetClass="entr" presetSubtype="8" fill="hold" grpId="0" nodeType="afterEffect">
                                  <p:stCondLst>
                                    <p:cond delay="200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750"/>
                                        <p:tgtEl>
                                          <p:spTgt spid="13"/>
                                        </p:tgtEl>
                                      </p:cBhvr>
                                    </p:animEffect>
                                  </p:childTnLst>
                                </p:cTn>
                              </p:par>
                            </p:childTnLst>
                          </p:cTn>
                        </p:par>
                        <p:par>
                          <p:cTn id="16" fill="hold">
                            <p:stCondLst>
                              <p:cond delay="10000"/>
                            </p:stCondLst>
                            <p:childTnLst>
                              <p:par>
                                <p:cTn id="17" presetID="22" presetClass="entr" presetSubtype="1" fill="hold" nodeType="afterEffect">
                                  <p:stCondLst>
                                    <p:cond delay="200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1750"/>
                                        <p:tgtEl>
                                          <p:spTgt spid="14"/>
                                        </p:tgtEl>
                                      </p:cBhvr>
                                    </p:animEffect>
                                  </p:childTnLst>
                                </p:cTn>
                              </p:par>
                            </p:childTnLst>
                          </p:cTn>
                        </p:par>
                        <p:par>
                          <p:cTn id="20" fill="hold">
                            <p:stCondLst>
                              <p:cond delay="13750"/>
                            </p:stCondLst>
                            <p:childTnLst>
                              <p:par>
                                <p:cTn id="21" presetID="1" presetClass="entr" presetSubtype="0" fill="hold" nodeType="afterEffect">
                                  <p:stCondLst>
                                    <p:cond delay="100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icon&#10;&#10;Description automatically generated">
            <a:extLst>
              <a:ext uri="{FF2B5EF4-FFF2-40B4-BE49-F238E27FC236}">
                <a16:creationId xmlns:a16="http://schemas.microsoft.com/office/drawing/2014/main" id="{957EA122-87C4-4033-9F0B-6D78AB6EDC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762" y="2814894"/>
            <a:ext cx="1942538" cy="3551656"/>
          </a:xfrm>
          <a:prstGeom prst="rect">
            <a:avLst/>
          </a:prstGeom>
        </p:spPr>
      </p:pic>
      <p:pic>
        <p:nvPicPr>
          <p:cNvPr id="2" name="Picture 1">
            <a:extLst>
              <a:ext uri="{FF2B5EF4-FFF2-40B4-BE49-F238E27FC236}">
                <a16:creationId xmlns:a16="http://schemas.microsoft.com/office/drawing/2014/main" id="{EAEC0517-EEF1-4999-A317-61952FE02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284" y="2712134"/>
            <a:ext cx="1921428" cy="3532176"/>
          </a:xfrm>
          <a:prstGeom prst="rect">
            <a:avLst/>
          </a:prstGeom>
        </p:spPr>
      </p:pic>
      <p:grpSp>
        <p:nvGrpSpPr>
          <p:cNvPr id="7" name="Group 6">
            <a:extLst>
              <a:ext uri="{FF2B5EF4-FFF2-40B4-BE49-F238E27FC236}">
                <a16:creationId xmlns:a16="http://schemas.microsoft.com/office/drawing/2014/main" id="{6C8BF97D-006C-4A99-9E43-51BB56E74195}"/>
              </a:ext>
            </a:extLst>
          </p:cNvPr>
          <p:cNvGrpSpPr/>
          <p:nvPr/>
        </p:nvGrpSpPr>
        <p:grpSpPr>
          <a:xfrm>
            <a:off x="2242868" y="274458"/>
            <a:ext cx="7435969" cy="1312803"/>
            <a:chOff x="7603018" y="3685804"/>
            <a:chExt cx="4110927" cy="1694399"/>
          </a:xfrm>
        </p:grpSpPr>
        <p:sp>
          <p:nvSpPr>
            <p:cNvPr id="8" name="Speech Bubble: Rectangle with Corners Rounded 7">
              <a:extLst>
                <a:ext uri="{FF2B5EF4-FFF2-40B4-BE49-F238E27FC236}">
                  <a16:creationId xmlns:a16="http://schemas.microsoft.com/office/drawing/2014/main" id="{EDE3D6C8-0B9D-4D56-96C6-AA2200E7F32E}"/>
                </a:ext>
              </a:extLst>
            </p:cNvPr>
            <p:cNvSpPr/>
            <p:nvPr/>
          </p:nvSpPr>
          <p:spPr>
            <a:xfrm>
              <a:off x="7603018" y="3685804"/>
              <a:ext cx="4110927" cy="1694399"/>
            </a:xfrm>
            <a:prstGeom prst="wedgeRoundRectCallout">
              <a:avLst>
                <a:gd name="adj1" fmla="val -57647"/>
                <a:gd name="adj2" fmla="val 196104"/>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FB3D7C8E-24C9-418C-A055-1748FED99F82}"/>
                </a:ext>
              </a:extLst>
            </p:cNvPr>
            <p:cNvSpPr txBox="1"/>
            <p:nvPr/>
          </p:nvSpPr>
          <p:spPr>
            <a:xfrm>
              <a:off x="7603019" y="3748300"/>
              <a:ext cx="4067800" cy="1410778"/>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So, today’s story takes place in the Nazareth synagogue .</a:t>
              </a:r>
            </a:p>
          </p:txBody>
        </p:sp>
      </p:grpSp>
      <p:grpSp>
        <p:nvGrpSpPr>
          <p:cNvPr id="17" name="Group 16">
            <a:extLst>
              <a:ext uri="{FF2B5EF4-FFF2-40B4-BE49-F238E27FC236}">
                <a16:creationId xmlns:a16="http://schemas.microsoft.com/office/drawing/2014/main" id="{0358DDBD-3ADF-4302-BE5A-829D9A0BB0AA}"/>
              </a:ext>
            </a:extLst>
          </p:cNvPr>
          <p:cNvGrpSpPr/>
          <p:nvPr/>
        </p:nvGrpSpPr>
        <p:grpSpPr>
          <a:xfrm>
            <a:off x="2412712" y="3571337"/>
            <a:ext cx="6328039" cy="2814906"/>
            <a:chOff x="7508575" y="3599630"/>
            <a:chExt cx="4200716" cy="1694399"/>
          </a:xfrm>
        </p:grpSpPr>
        <p:sp>
          <p:nvSpPr>
            <p:cNvPr id="18" name="Speech Bubble: Rectangle with Corners Rounded 17">
              <a:extLst>
                <a:ext uri="{FF2B5EF4-FFF2-40B4-BE49-F238E27FC236}">
                  <a16:creationId xmlns:a16="http://schemas.microsoft.com/office/drawing/2014/main" id="{6B44B57B-38B8-468A-A383-CBC39173CA71}"/>
                </a:ext>
              </a:extLst>
            </p:cNvPr>
            <p:cNvSpPr/>
            <p:nvPr/>
          </p:nvSpPr>
          <p:spPr>
            <a:xfrm>
              <a:off x="7508575" y="3599630"/>
              <a:ext cx="4110927" cy="1694399"/>
            </a:xfrm>
            <a:prstGeom prst="wedgeRoundRectCallout">
              <a:avLst>
                <a:gd name="adj1" fmla="val -62043"/>
                <a:gd name="adj2" fmla="val -53197"/>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7820EBBD-D4A4-4F59-955C-1207C5450755}"/>
                </a:ext>
              </a:extLst>
            </p:cNvPr>
            <p:cNvSpPr txBox="1"/>
            <p:nvPr/>
          </p:nvSpPr>
          <p:spPr>
            <a:xfrm>
              <a:off x="7641491" y="3688386"/>
              <a:ext cx="4067800" cy="278274"/>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Let’s read the story .</a:t>
              </a:r>
            </a:p>
          </p:txBody>
        </p:sp>
      </p:grpSp>
      <p:sp>
        <p:nvSpPr>
          <p:cNvPr id="21" name="TextBox 20">
            <a:extLst>
              <a:ext uri="{FF2B5EF4-FFF2-40B4-BE49-F238E27FC236}">
                <a16:creationId xmlns:a16="http://schemas.microsoft.com/office/drawing/2014/main" id="{6ABE48DB-B59B-4312-8C5C-DD8BB9E3856C}"/>
              </a:ext>
            </a:extLst>
          </p:cNvPr>
          <p:cNvSpPr txBox="1"/>
          <p:nvPr/>
        </p:nvSpPr>
        <p:spPr>
          <a:xfrm>
            <a:off x="2889231" y="4273741"/>
            <a:ext cx="5575227" cy="2112501"/>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Some of our friends have made a video of the reading, which you can find with the activities. </a:t>
            </a:r>
          </a:p>
        </p:txBody>
      </p:sp>
      <p:sp>
        <p:nvSpPr>
          <p:cNvPr id="11" name="Rectangle 10">
            <a:hlinkClick r:id="rId4" action="ppaction://hlinksldjump"/>
            <a:extLst>
              <a:ext uri="{FF2B5EF4-FFF2-40B4-BE49-F238E27FC236}">
                <a16:creationId xmlns:a16="http://schemas.microsoft.com/office/drawing/2014/main" id="{F35D78FB-3CB2-43B9-B5CA-02D6D1E185A9}"/>
              </a:ext>
            </a:extLst>
          </p:cNvPr>
          <p:cNvSpPr/>
          <p:nvPr/>
        </p:nvSpPr>
        <p:spPr>
          <a:xfrm>
            <a:off x="-249569" y="-518887"/>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6FB30349-4ABC-43B2-AF5A-4051CA742075}"/>
              </a:ext>
            </a:extLst>
          </p:cNvPr>
          <p:cNvGrpSpPr/>
          <p:nvPr/>
        </p:nvGrpSpPr>
        <p:grpSpPr>
          <a:xfrm>
            <a:off x="10619930" y="5775660"/>
            <a:ext cx="1341627" cy="954107"/>
            <a:chOff x="11481081" y="5833235"/>
            <a:chExt cx="1341627" cy="954107"/>
          </a:xfrm>
        </p:grpSpPr>
        <p:sp>
          <p:nvSpPr>
            <p:cNvPr id="13" name="Arrow: Pentagon 12">
              <a:extLst>
                <a:ext uri="{FF2B5EF4-FFF2-40B4-BE49-F238E27FC236}">
                  <a16:creationId xmlns:a16="http://schemas.microsoft.com/office/drawing/2014/main" id="{3DB175F0-B0B4-47F2-A438-7D1891D278BF}"/>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D03BA6E5-CE7D-4C4F-B82C-082985AE5C63}"/>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351808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2.5E-6 -2.96296E-6 L -0.88282 -0.03611 " pathEditMode="relative" rAng="0" ptsTypes="AA">
                                      <p:cBhvr>
                                        <p:cTn id="6" dur="4500" fill="hold"/>
                                        <p:tgtEl>
                                          <p:spTgt spid="10"/>
                                        </p:tgtEl>
                                        <p:attrNameLst>
                                          <p:attrName>ppt_x</p:attrName>
                                          <p:attrName>ppt_y</p:attrName>
                                        </p:attrNameLst>
                                      </p:cBhvr>
                                      <p:rCtr x="-44141" y="-1806"/>
                                    </p:animMotion>
                                  </p:childTnLst>
                                </p:cTn>
                              </p:par>
                            </p:childTnLst>
                          </p:cTn>
                        </p:par>
                        <p:par>
                          <p:cTn id="7" fill="hold">
                            <p:stCondLst>
                              <p:cond delay="4750"/>
                            </p:stCondLst>
                            <p:childTnLst>
                              <p:par>
                                <p:cTn id="8" presetID="22" presetClass="entr" presetSubtype="4" fill="hold" nodeType="afterEffect">
                                  <p:stCondLst>
                                    <p:cond delay="250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750"/>
                                        <p:tgtEl>
                                          <p:spTgt spid="7"/>
                                        </p:tgtEl>
                                      </p:cBhvr>
                                    </p:animEffect>
                                  </p:childTnLst>
                                </p:cTn>
                              </p:par>
                            </p:childTnLst>
                          </p:cTn>
                        </p:par>
                        <p:par>
                          <p:cTn id="11" fill="hold">
                            <p:stCondLst>
                              <p:cond delay="9000"/>
                            </p:stCondLst>
                            <p:childTnLst>
                              <p:par>
                                <p:cTn id="12" presetID="22" presetClass="entr" presetSubtype="8" fill="hold" nodeType="afterEffect">
                                  <p:stCondLst>
                                    <p:cond delay="15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1750"/>
                                        <p:tgtEl>
                                          <p:spTgt spid="17"/>
                                        </p:tgtEl>
                                      </p:cBhvr>
                                    </p:animEffect>
                                  </p:childTnLst>
                                </p:cTn>
                              </p:par>
                            </p:childTnLst>
                          </p:cTn>
                        </p:par>
                        <p:par>
                          <p:cTn id="15" fill="hold">
                            <p:stCondLst>
                              <p:cond delay="12250"/>
                            </p:stCondLst>
                            <p:childTnLst>
                              <p:par>
                                <p:cTn id="16" presetID="22" presetClass="entr" presetSubtype="8" fill="hold" grpId="0" nodeType="afterEffect">
                                  <p:stCondLst>
                                    <p:cond delay="175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1750"/>
                                        <p:tgtEl>
                                          <p:spTgt spid="21"/>
                                        </p:tgtEl>
                                      </p:cBhvr>
                                    </p:animEffect>
                                  </p:childTnLst>
                                </p:cTn>
                              </p:par>
                            </p:childTnLst>
                          </p:cTn>
                        </p:par>
                        <p:par>
                          <p:cTn id="19" fill="hold">
                            <p:stCondLst>
                              <p:cond delay="15750"/>
                            </p:stCondLst>
                            <p:childTnLst>
                              <p:par>
                                <p:cTn id="20" presetID="1" presetClass="entr" presetSubtype="0" fill="hold" nodeType="afterEffect">
                                  <p:stCondLst>
                                    <p:cond delay="100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72DE20F-A242-47E8-8117-18F9954FA14B}"/>
              </a:ext>
            </a:extLst>
          </p:cNvPr>
          <p:cNvSpPr txBox="1"/>
          <p:nvPr/>
        </p:nvSpPr>
        <p:spPr>
          <a:xfrm>
            <a:off x="268515" y="903514"/>
            <a:ext cx="11473541" cy="5878340"/>
          </a:xfrm>
          <a:prstGeom prst="rect">
            <a:avLst/>
          </a:prstGeom>
          <a:noFill/>
        </p:spPr>
        <p:txBody>
          <a:bodyPr wrap="square">
            <a:spAutoFit/>
          </a:bodyPr>
          <a:lstStyle/>
          <a:p>
            <a:pPr>
              <a:lnSpc>
                <a:spcPts val="3800"/>
              </a:lnSpc>
            </a:pPr>
            <a:r>
              <a:rPr lang="en-GB" sz="2800" dirty="0">
                <a:solidFill>
                  <a:srgbClr val="0000CC"/>
                </a:solidFill>
                <a:latin typeface="Comic Sans MS" panose="030F0702030302020204" pitchFamily="66" charset="0"/>
              </a:rPr>
              <a:t>Jesus went back to Galilee with the power of the Holy Spirit. Stories about Jesus spread all through the area. He began to teach in the synagogues, and all the people praised him.</a:t>
            </a:r>
          </a:p>
          <a:p>
            <a:pPr>
              <a:lnSpc>
                <a:spcPts val="3800"/>
              </a:lnSpc>
            </a:pPr>
            <a:r>
              <a:rPr lang="en-GB" sz="2800" dirty="0">
                <a:solidFill>
                  <a:srgbClr val="0000CC"/>
                </a:solidFill>
                <a:latin typeface="Comic Sans MS" panose="030F0702030302020204" pitchFamily="66" charset="0"/>
              </a:rPr>
              <a:t>Jesus travelled to Nazareth, where he had grown up.</a:t>
            </a:r>
          </a:p>
          <a:p>
            <a:pPr>
              <a:lnSpc>
                <a:spcPts val="3800"/>
              </a:lnSpc>
            </a:pPr>
            <a:r>
              <a:rPr lang="en-GB" sz="2800" dirty="0">
                <a:latin typeface="Comic Sans MS" panose="030F0702030302020204" pitchFamily="66" charset="0"/>
              </a:rPr>
              <a:t>On the Sabbath day he went to the synagogue as </a:t>
            </a:r>
          </a:p>
          <a:p>
            <a:pPr>
              <a:lnSpc>
                <a:spcPts val="3800"/>
              </a:lnSpc>
            </a:pPr>
            <a:r>
              <a:rPr lang="en-GB" sz="2800" dirty="0">
                <a:latin typeface="Comic Sans MS" panose="030F0702030302020204" pitchFamily="66" charset="0"/>
              </a:rPr>
              <a:t>he always did. Jesus stood up to read. The book of </a:t>
            </a:r>
          </a:p>
          <a:p>
            <a:pPr>
              <a:lnSpc>
                <a:spcPts val="3800"/>
              </a:lnSpc>
            </a:pPr>
            <a:r>
              <a:rPr lang="en-GB" sz="2800" dirty="0">
                <a:latin typeface="Comic Sans MS" panose="030F0702030302020204" pitchFamily="66" charset="0"/>
              </a:rPr>
              <a:t>Isaiah the prophet was given to him. He opened the book </a:t>
            </a:r>
          </a:p>
          <a:p>
            <a:pPr>
              <a:lnSpc>
                <a:spcPts val="3800"/>
              </a:lnSpc>
            </a:pPr>
            <a:r>
              <a:rPr lang="en-GB" sz="2800" dirty="0">
                <a:latin typeface="Comic Sans MS" panose="030F0702030302020204" pitchFamily="66" charset="0"/>
              </a:rPr>
              <a:t>and found the place where this is written:</a:t>
            </a:r>
          </a:p>
          <a:p>
            <a:pPr>
              <a:lnSpc>
                <a:spcPts val="3800"/>
              </a:lnSpc>
            </a:pPr>
            <a:r>
              <a:rPr lang="en-GB" sz="2800" b="1" baseline="30000" dirty="0">
                <a:latin typeface="Comic Sans MS" panose="030F0702030302020204" pitchFamily="66" charset="0"/>
              </a:rPr>
              <a:t> </a:t>
            </a:r>
            <a:r>
              <a:rPr lang="en-GB" sz="2800" dirty="0">
                <a:solidFill>
                  <a:srgbClr val="FF0000"/>
                </a:solidFill>
                <a:latin typeface="Comic Sans MS" panose="030F0702030302020204" pitchFamily="66" charset="0"/>
              </a:rPr>
              <a:t>“The Spirit of the Lord is in me. </a:t>
            </a:r>
          </a:p>
          <a:p>
            <a:pPr>
              <a:lnSpc>
                <a:spcPts val="3800"/>
              </a:lnSpc>
            </a:pPr>
            <a:r>
              <a:rPr lang="en-GB" sz="2800" dirty="0">
                <a:solidFill>
                  <a:srgbClr val="FF0000"/>
                </a:solidFill>
                <a:latin typeface="Comic Sans MS" panose="030F0702030302020204" pitchFamily="66" charset="0"/>
              </a:rPr>
              <a:t>This is because God chose me to tell the Good News </a:t>
            </a:r>
          </a:p>
          <a:p>
            <a:pPr>
              <a:lnSpc>
                <a:spcPts val="3800"/>
              </a:lnSpc>
            </a:pPr>
            <a:r>
              <a:rPr lang="en-GB" sz="2800" dirty="0">
                <a:solidFill>
                  <a:srgbClr val="FF0000"/>
                </a:solidFill>
                <a:latin typeface="Comic Sans MS" panose="030F0702030302020204" pitchFamily="66" charset="0"/>
              </a:rPr>
              <a:t>to the poor.</a:t>
            </a:r>
            <a:br>
              <a:rPr lang="en-GB" sz="2800" dirty="0">
                <a:latin typeface="Comic Sans MS" panose="030F0702030302020204" pitchFamily="66" charset="0"/>
              </a:rPr>
            </a:br>
            <a:endParaRPr lang="en-US" sz="2800" b="1" baseline="30000" dirty="0">
              <a:latin typeface="Comic Sans MS" panose="030F0702030302020204" pitchFamily="66" charset="0"/>
            </a:endParaRPr>
          </a:p>
        </p:txBody>
      </p:sp>
      <p:pic>
        <p:nvPicPr>
          <p:cNvPr id="12" name="Picture 11" descr="A close up of a logo&#10;&#10;Description automatically generated">
            <a:extLst>
              <a:ext uri="{FF2B5EF4-FFF2-40B4-BE49-F238E27FC236}">
                <a16:creationId xmlns:a16="http://schemas.microsoft.com/office/drawing/2014/main" id="{23BA86CD-A2E3-4F8E-986D-F6FDB57090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5850" y="1998687"/>
            <a:ext cx="2248502" cy="3457551"/>
          </a:xfrm>
          <a:prstGeom prst="rect">
            <a:avLst/>
          </a:prstGeom>
        </p:spPr>
      </p:pic>
      <p:sp>
        <p:nvSpPr>
          <p:cNvPr id="5" name="Rectangle 4">
            <a:extLst>
              <a:ext uri="{FF2B5EF4-FFF2-40B4-BE49-F238E27FC236}">
                <a16:creationId xmlns:a16="http://schemas.microsoft.com/office/drawing/2014/main" id="{9BD2C93E-58C9-4981-A6B1-3224755C8C9B}"/>
              </a:ext>
            </a:extLst>
          </p:cNvPr>
          <p:cNvSpPr/>
          <p:nvPr/>
        </p:nvSpPr>
        <p:spPr>
          <a:xfrm>
            <a:off x="2324100" y="318739"/>
            <a:ext cx="6415539" cy="584775"/>
          </a:xfrm>
          <a:prstGeom prst="rect">
            <a:avLst/>
          </a:prstGeom>
        </p:spPr>
        <p:txBody>
          <a:bodyPr wrap="none">
            <a:spAutoFit/>
          </a:bodyPr>
          <a:lstStyle/>
          <a:p>
            <a:r>
              <a:rPr lang="en-GB" sz="3200" b="1" dirty="0">
                <a:solidFill>
                  <a:srgbClr val="FF0000"/>
                </a:solidFill>
                <a:latin typeface="Comic Sans MS" panose="030F0702030302020204" pitchFamily="66" charset="0"/>
              </a:rPr>
              <a:t>Luke chapter </a:t>
            </a:r>
            <a:r>
              <a:rPr lang="en-GB" sz="3200" b="1" i="0" dirty="0">
                <a:solidFill>
                  <a:srgbClr val="FF0000"/>
                </a:solidFill>
                <a:effectLst/>
                <a:latin typeface="Comic Sans MS" panose="030F0702030302020204" pitchFamily="66" charset="0"/>
              </a:rPr>
              <a:t>4 </a:t>
            </a:r>
            <a:r>
              <a:rPr lang="en-GB" sz="3200" b="1" dirty="0">
                <a:solidFill>
                  <a:srgbClr val="FF0000"/>
                </a:solidFill>
                <a:latin typeface="Comic Sans MS" panose="030F0702030302020204" pitchFamily="66" charset="0"/>
              </a:rPr>
              <a:t>verses 14 - 18</a:t>
            </a:r>
          </a:p>
        </p:txBody>
      </p:sp>
      <p:sp>
        <p:nvSpPr>
          <p:cNvPr id="8" name="Rectangle 7">
            <a:hlinkClick r:id="rId3" action="ppaction://hlinksldjump"/>
            <a:extLst>
              <a:ext uri="{FF2B5EF4-FFF2-40B4-BE49-F238E27FC236}">
                <a16:creationId xmlns:a16="http://schemas.microsoft.com/office/drawing/2014/main" id="{EA9EC1F5-553B-43A1-816E-069EF38F9B38}"/>
              </a:ext>
            </a:extLst>
          </p:cNvPr>
          <p:cNvSpPr/>
          <p:nvPr/>
        </p:nvSpPr>
        <p:spPr>
          <a:xfrm>
            <a:off x="-249569" y="-518887"/>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91FF6DD6-0B24-4942-8138-56E4E7E46630}"/>
              </a:ext>
            </a:extLst>
          </p:cNvPr>
          <p:cNvGrpSpPr/>
          <p:nvPr/>
        </p:nvGrpSpPr>
        <p:grpSpPr>
          <a:xfrm>
            <a:off x="10619930" y="5775660"/>
            <a:ext cx="1341627" cy="954107"/>
            <a:chOff x="11481081" y="5833235"/>
            <a:chExt cx="1341627" cy="954107"/>
          </a:xfrm>
        </p:grpSpPr>
        <p:sp>
          <p:nvSpPr>
            <p:cNvPr id="11" name="Arrow: Pentagon 10">
              <a:extLst>
                <a:ext uri="{FF2B5EF4-FFF2-40B4-BE49-F238E27FC236}">
                  <a16:creationId xmlns:a16="http://schemas.microsoft.com/office/drawing/2014/main" id="{2424626A-F955-4902-8CC3-E80245366975}"/>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B07C28F5-81CE-4292-85EF-EA40FF5E20F0}"/>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311305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500"/>
                                  </p:stCondLst>
                                  <p:childTnLst>
                                    <p:animMotion origin="layout" path="M 2.22045E-16 1.48148E-6 L -0.2944 0.00023 " pathEditMode="relative" rAng="0" ptsTypes="AA">
                                      <p:cBhvr>
                                        <p:cTn id="6" dur="2000" fill="hold"/>
                                        <p:tgtEl>
                                          <p:spTgt spid="12"/>
                                        </p:tgtEl>
                                        <p:attrNameLst>
                                          <p:attrName>ppt_x</p:attrName>
                                          <p:attrName>ppt_y</p:attrName>
                                        </p:attrNameLst>
                                      </p:cBhvr>
                                      <p:rCtr x="-14727" y="0"/>
                                    </p:animMotion>
                                  </p:childTnLst>
                                </p:cTn>
                              </p:par>
                            </p:childTnLst>
                          </p:cTn>
                        </p:par>
                        <p:par>
                          <p:cTn id="7" fill="hold">
                            <p:stCondLst>
                              <p:cond delay="2500"/>
                            </p:stCondLst>
                            <p:childTnLst>
                              <p:par>
                                <p:cTn id="8" presetID="22" presetClass="entr" presetSubtype="1" fill="hold" grpId="0" nodeType="after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1500"/>
                                        <p:tgtEl>
                                          <p:spTgt spid="10"/>
                                        </p:tgtEl>
                                      </p:cBhvr>
                                    </p:animEffect>
                                  </p:childTnLst>
                                </p:cTn>
                              </p:par>
                            </p:childTnLst>
                          </p:cTn>
                        </p:par>
                        <p:par>
                          <p:cTn id="11" fill="hold">
                            <p:stCondLst>
                              <p:cond delay="4250"/>
                            </p:stCondLst>
                            <p:childTnLst>
                              <p:par>
                                <p:cTn id="12" presetID="1" presetClass="entr" presetSubtype="0" fill="hold" nodeType="afterEffect">
                                  <p:stCondLst>
                                    <p:cond delay="100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100E0635-4780-4E7F-B493-96C59F6B0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10" name="TextBox 9">
            <a:extLst>
              <a:ext uri="{FF2B5EF4-FFF2-40B4-BE49-F238E27FC236}">
                <a16:creationId xmlns:a16="http://schemas.microsoft.com/office/drawing/2014/main" id="{372DE20F-A242-47E8-8117-18F9954FA14B}"/>
              </a:ext>
            </a:extLst>
          </p:cNvPr>
          <p:cNvSpPr txBox="1"/>
          <p:nvPr/>
        </p:nvSpPr>
        <p:spPr>
          <a:xfrm>
            <a:off x="268515" y="903514"/>
            <a:ext cx="11473541" cy="5421036"/>
          </a:xfrm>
          <a:prstGeom prst="rect">
            <a:avLst/>
          </a:prstGeom>
          <a:noFill/>
        </p:spPr>
        <p:txBody>
          <a:bodyPr wrap="square">
            <a:spAutoFit/>
          </a:bodyPr>
          <a:lstStyle/>
          <a:p>
            <a:pPr>
              <a:lnSpc>
                <a:spcPts val="3800"/>
              </a:lnSpc>
            </a:pPr>
            <a:r>
              <a:rPr lang="en-GB" sz="2800" dirty="0">
                <a:solidFill>
                  <a:srgbClr val="FF0000"/>
                </a:solidFill>
                <a:latin typeface="Comic Sans MS" panose="030F0702030302020204" pitchFamily="66" charset="0"/>
              </a:rPr>
              <a:t>God sent me to tell the prisoners of sin that they are free, and to tell the blind that they can see again. </a:t>
            </a:r>
            <a:br>
              <a:rPr lang="en-GB" sz="2800" dirty="0">
                <a:solidFill>
                  <a:srgbClr val="FF0000"/>
                </a:solidFill>
                <a:latin typeface="Comic Sans MS" panose="030F0702030302020204" pitchFamily="66" charset="0"/>
              </a:rPr>
            </a:br>
            <a:r>
              <a:rPr lang="en-GB" sz="2800" dirty="0">
                <a:solidFill>
                  <a:srgbClr val="FF0000"/>
                </a:solidFill>
                <a:latin typeface="Comic Sans MS" panose="030F0702030302020204" pitchFamily="66" charset="0"/>
              </a:rPr>
              <a:t>God sent me to free those who have been treated unfairly,</a:t>
            </a:r>
            <a:br>
              <a:rPr lang="en-GB" sz="2800" dirty="0">
                <a:solidFill>
                  <a:srgbClr val="FF0000"/>
                </a:solidFill>
                <a:latin typeface="Comic Sans MS" panose="030F0702030302020204" pitchFamily="66" charset="0"/>
              </a:rPr>
            </a:br>
            <a:r>
              <a:rPr lang="en-GB" sz="2800" dirty="0">
                <a:solidFill>
                  <a:srgbClr val="FF0000"/>
                </a:solidFill>
                <a:latin typeface="Comic Sans MS" panose="030F0702030302020204" pitchFamily="66" charset="0"/>
              </a:rPr>
              <a:t>and to announce the time when the Lord will show </a:t>
            </a:r>
          </a:p>
          <a:p>
            <a:pPr>
              <a:lnSpc>
                <a:spcPts val="3800"/>
              </a:lnSpc>
            </a:pPr>
            <a:r>
              <a:rPr lang="en-GB" sz="2800" dirty="0">
                <a:solidFill>
                  <a:srgbClr val="FF0000"/>
                </a:solidFill>
                <a:latin typeface="Comic Sans MS" panose="030F0702030302020204" pitchFamily="66" charset="0"/>
              </a:rPr>
              <a:t>kindness to his people.” </a:t>
            </a:r>
          </a:p>
          <a:p>
            <a:pPr>
              <a:lnSpc>
                <a:spcPts val="3800"/>
              </a:lnSpc>
            </a:pPr>
            <a:r>
              <a:rPr lang="en-GB" sz="2800" dirty="0">
                <a:latin typeface="Comic Sans MS" panose="030F0702030302020204" pitchFamily="66" charset="0"/>
              </a:rPr>
              <a:t>Jesus closed the book, gave it back, and sat down. </a:t>
            </a:r>
          </a:p>
          <a:p>
            <a:pPr>
              <a:lnSpc>
                <a:spcPts val="3800"/>
              </a:lnSpc>
            </a:pPr>
            <a:r>
              <a:rPr lang="en-GB" sz="2800" dirty="0">
                <a:latin typeface="Comic Sans MS" panose="030F0702030302020204" pitchFamily="66" charset="0"/>
              </a:rPr>
              <a:t>Everyone in the synagogue was watching Jesus closely. </a:t>
            </a:r>
          </a:p>
          <a:p>
            <a:pPr>
              <a:lnSpc>
                <a:spcPts val="3800"/>
              </a:lnSpc>
            </a:pPr>
            <a:r>
              <a:rPr lang="en-GB" sz="2800" dirty="0">
                <a:latin typeface="Comic Sans MS" panose="030F0702030302020204" pitchFamily="66" charset="0"/>
              </a:rPr>
              <a:t>He began to speak to them. He said, “While you heard </a:t>
            </a:r>
          </a:p>
          <a:p>
            <a:pPr>
              <a:lnSpc>
                <a:spcPts val="3800"/>
              </a:lnSpc>
            </a:pPr>
            <a:r>
              <a:rPr lang="en-GB" sz="2800" dirty="0">
                <a:latin typeface="Comic Sans MS" panose="030F0702030302020204" pitchFamily="66" charset="0"/>
              </a:rPr>
              <a:t>these words just now, they were coming true!”</a:t>
            </a:r>
          </a:p>
          <a:p>
            <a:pPr>
              <a:lnSpc>
                <a:spcPts val="3800"/>
              </a:lnSpc>
            </a:pPr>
            <a:r>
              <a:rPr lang="en-GB" sz="2800" dirty="0">
                <a:solidFill>
                  <a:srgbClr val="0000CC"/>
                </a:solidFill>
                <a:latin typeface="Comic Sans MS" panose="030F0702030302020204" pitchFamily="66" charset="0"/>
              </a:rPr>
              <a:t>All the people praised Jesus. They were amazed at the </a:t>
            </a:r>
          </a:p>
          <a:p>
            <a:pPr>
              <a:lnSpc>
                <a:spcPts val="3800"/>
              </a:lnSpc>
            </a:pPr>
            <a:r>
              <a:rPr lang="en-GB" sz="2800" dirty="0">
                <a:solidFill>
                  <a:srgbClr val="0000CC"/>
                </a:solidFill>
                <a:latin typeface="Comic Sans MS" panose="030F0702030302020204" pitchFamily="66" charset="0"/>
              </a:rPr>
              <a:t>beautiful words he spoke. </a:t>
            </a:r>
            <a:endParaRPr lang="en-US" sz="2800" b="1" baseline="30000" dirty="0">
              <a:latin typeface="Comic Sans MS" panose="030F0702030302020204" pitchFamily="66" charset="0"/>
            </a:endParaRPr>
          </a:p>
        </p:txBody>
      </p:sp>
      <p:sp>
        <p:nvSpPr>
          <p:cNvPr id="5" name="Rectangle 4">
            <a:extLst>
              <a:ext uri="{FF2B5EF4-FFF2-40B4-BE49-F238E27FC236}">
                <a16:creationId xmlns:a16="http://schemas.microsoft.com/office/drawing/2014/main" id="{9BD2C93E-58C9-4981-A6B1-3224755C8C9B}"/>
              </a:ext>
            </a:extLst>
          </p:cNvPr>
          <p:cNvSpPr/>
          <p:nvPr/>
        </p:nvSpPr>
        <p:spPr>
          <a:xfrm>
            <a:off x="2324100" y="318739"/>
            <a:ext cx="6415539" cy="584775"/>
          </a:xfrm>
          <a:prstGeom prst="rect">
            <a:avLst/>
          </a:prstGeom>
        </p:spPr>
        <p:txBody>
          <a:bodyPr wrap="none">
            <a:spAutoFit/>
          </a:bodyPr>
          <a:lstStyle/>
          <a:p>
            <a:r>
              <a:rPr lang="en-GB" sz="3200" b="1" dirty="0">
                <a:solidFill>
                  <a:srgbClr val="FF0000"/>
                </a:solidFill>
                <a:latin typeface="Comic Sans MS" panose="030F0702030302020204" pitchFamily="66" charset="0"/>
              </a:rPr>
              <a:t>Luke chapter </a:t>
            </a:r>
            <a:r>
              <a:rPr lang="en-GB" sz="3200" b="1" i="0" dirty="0">
                <a:solidFill>
                  <a:srgbClr val="FF0000"/>
                </a:solidFill>
                <a:effectLst/>
                <a:latin typeface="Comic Sans MS" panose="030F0702030302020204" pitchFamily="66" charset="0"/>
              </a:rPr>
              <a:t>4 </a:t>
            </a:r>
            <a:r>
              <a:rPr lang="en-GB" sz="3200" b="1" dirty="0">
                <a:solidFill>
                  <a:srgbClr val="FF0000"/>
                </a:solidFill>
                <a:latin typeface="Comic Sans MS" panose="030F0702030302020204" pitchFamily="66" charset="0"/>
              </a:rPr>
              <a:t>verses 19 - 22</a:t>
            </a:r>
          </a:p>
        </p:txBody>
      </p:sp>
      <p:sp>
        <p:nvSpPr>
          <p:cNvPr id="8" name="Rectangle 7">
            <a:hlinkClick r:id="rId3" action="ppaction://hlinksldjump"/>
            <a:extLst>
              <a:ext uri="{FF2B5EF4-FFF2-40B4-BE49-F238E27FC236}">
                <a16:creationId xmlns:a16="http://schemas.microsoft.com/office/drawing/2014/main" id="{6020320E-E3AC-490D-B9D8-29E55E2FE9EB}"/>
              </a:ext>
            </a:extLst>
          </p:cNvPr>
          <p:cNvSpPr/>
          <p:nvPr/>
        </p:nvSpPr>
        <p:spPr>
          <a:xfrm>
            <a:off x="-249569" y="-518887"/>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058786CA-AA29-4993-B4A9-EA0AD7433839}"/>
              </a:ext>
            </a:extLst>
          </p:cNvPr>
          <p:cNvGrpSpPr/>
          <p:nvPr/>
        </p:nvGrpSpPr>
        <p:grpSpPr>
          <a:xfrm>
            <a:off x="10619930" y="5775660"/>
            <a:ext cx="1341627" cy="954107"/>
            <a:chOff x="11481081" y="5833235"/>
            <a:chExt cx="1341627" cy="954107"/>
          </a:xfrm>
        </p:grpSpPr>
        <p:sp>
          <p:nvSpPr>
            <p:cNvPr id="12" name="Arrow: Pentagon 11">
              <a:extLst>
                <a:ext uri="{FF2B5EF4-FFF2-40B4-BE49-F238E27FC236}">
                  <a16:creationId xmlns:a16="http://schemas.microsoft.com/office/drawing/2014/main" id="{B09EA1BD-0EAF-4288-B3CB-97D1B9548FB5}"/>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BFFCC21C-33E7-44F5-9A3B-4B64C8CC7363}"/>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170471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500"/>
                                        <p:tgtEl>
                                          <p:spTgt spid="10"/>
                                        </p:tgtEl>
                                      </p:cBhvr>
                                    </p:animEffect>
                                  </p:childTnLst>
                                </p:cTn>
                              </p:par>
                            </p:childTnLst>
                          </p:cTn>
                        </p:par>
                        <p:par>
                          <p:cTn id="8" fill="hold">
                            <p:stCondLst>
                              <p:cond delay="1750"/>
                            </p:stCondLst>
                            <p:childTnLst>
                              <p:par>
                                <p:cTn id="9" presetID="1" presetClass="entr" presetSubtype="0" fill="hold" nodeType="afterEffect">
                                  <p:stCondLst>
                                    <p:cond delay="10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9443</TotalTime>
  <Words>1653</Words>
  <Application>Microsoft Office PowerPoint</Application>
  <PresentationFormat>Widescreen</PresentationFormat>
  <Paragraphs>193</Paragraphs>
  <Slides>28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Hancock</dc:creator>
  <cp:lastModifiedBy>Bryan Hancock</cp:lastModifiedBy>
  <cp:revision>319</cp:revision>
  <dcterms:created xsi:type="dcterms:W3CDTF">2020-12-17T20:46:52Z</dcterms:created>
  <dcterms:modified xsi:type="dcterms:W3CDTF">2021-01-27T19:13:13Z</dcterms:modified>
</cp:coreProperties>
</file>