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257" r:id="rId3"/>
    <p:sldId id="294" r:id="rId4"/>
    <p:sldId id="303" r:id="rId5"/>
    <p:sldId id="351" r:id="rId6"/>
    <p:sldId id="269" r:id="rId7"/>
    <p:sldId id="350" r:id="rId8"/>
    <p:sldId id="352" r:id="rId9"/>
    <p:sldId id="361" r:id="rId10"/>
    <p:sldId id="353" r:id="rId11"/>
    <p:sldId id="354" r:id="rId12"/>
    <p:sldId id="363" r:id="rId13"/>
    <p:sldId id="347" r:id="rId14"/>
    <p:sldId id="364" r:id="rId15"/>
    <p:sldId id="348" r:id="rId16"/>
    <p:sldId id="355" r:id="rId17"/>
    <p:sldId id="349" r:id="rId18"/>
    <p:sldId id="318" r:id="rId19"/>
    <p:sldId id="357" r:id="rId20"/>
    <p:sldId id="288" r:id="rId21"/>
    <p:sldId id="358" r:id="rId22"/>
    <p:sldId id="292" r:id="rId23"/>
    <p:sldId id="359" r:id="rId24"/>
    <p:sldId id="291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CC"/>
    <a:srgbClr val="6600FF"/>
    <a:srgbClr val="CC66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8" y="1092"/>
      </p:cViewPr>
      <p:guideLst>
        <p:guide orient="horz" pos="3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3D4-BAC7-4B16-8724-CF9B552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B228A-5D68-4CC9-AE3D-8D673AC8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79D0-825E-4679-9634-A24EE42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F279-43AE-43FB-9F34-90ABF2B8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93EA-A25D-4566-86FF-0BA1B1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4F3D3-AE9A-4698-B4F2-371E86CE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B81E-2AC3-4E70-BDA8-4B3FE34B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13A2-75B4-437F-939C-185689BA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19A0-BD5D-402F-AE88-3ADB33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15BE-0289-4598-84AD-9F2E700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64B3-C57A-44E8-B312-F7028BB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DE52-3F48-4D23-8D10-539A9DA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F7F4-BDA6-40DE-9B2C-19665B2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75E-D009-4FE5-9E1A-1D26B0C8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0F85-84B0-4EF9-92C0-279A3A3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001-C0C4-4505-B639-54CAEF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096-22A4-4CE8-AE70-6FDB8AA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0124-BEF6-4D51-9276-52E2443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894-29B6-400B-BAE2-63C5D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FDCF-5A8C-4688-B418-8B6E5A62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759-C8F7-4F00-885E-4FE297A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070-8677-407A-99ED-40E0C185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774A-3694-4E3D-A04E-13BC8ACB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5A998-D6EC-469D-892B-5C76367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4D52-DAD3-43B7-84C5-2DAA853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380C-D04F-4743-BE82-980C647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8F5-9971-4B77-9FB6-6732DC3C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9093-9D26-4C56-BBA6-987CF4A6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0BD9-EEAF-4CED-B90B-F1D02A2B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D28C6-6B1D-4082-B133-94E49CD9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249E9-14E1-4291-9172-C6B2661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966D-A124-4FE4-82DE-8DD339C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579E-E395-4E3F-96F1-D9721BBF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89-73AE-46BC-B906-E777FAAC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28-C0B6-452C-AC41-3C5BE02A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97B27-73DE-4064-986A-1BD2BA5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399E-631A-4F95-8034-FB060AA4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45C9-2B27-4CBF-B17F-CAD1D82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60E8-C914-4FEA-907B-4E8A986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C619-3890-4344-9854-41B9E5D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73-6797-4C7C-8FE3-3E8A481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441-30A6-41BF-B7B9-3D92D89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8AA8-ADC2-460C-B2D7-EB13536B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66AB-1991-49B0-98B0-8E55E74D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9CEB-5B63-4EE8-99E7-730D7DD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FC25-651F-41AE-88CF-1FCC9F4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43E5-9ECE-4F9A-9D4A-AE6B9428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51F-08D4-459E-8C0C-1D6D94E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4B275-1492-4BF7-9400-A363764E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61AD-5E32-4110-BCDA-39F7A5DB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BA42-AB58-4B45-A6AB-D629C819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4BD99-C918-4403-9E6D-FFED38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217-14B6-45F3-B40F-54318F1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AAF87-6B29-43BD-9475-7FEE0E55D2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youtu.be/pEz1rkZj7dU" TargetMode="Externa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igex.com/kRVv" TargetMode="External"/><Relationship Id="rId5" Type="http://schemas.openxmlformats.org/officeDocument/2006/relationships/hyperlink" Target="https://thewordsearch.com/puzzle/1547332/" TargetMode="External"/><Relationship Id="rId4" Type="http://schemas.openxmlformats.org/officeDocument/2006/relationships/hyperlink" Target="https://jigex.com/wJW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4.png"/><Relationship Id="rId17" Type="http://schemas.openxmlformats.org/officeDocument/2006/relationships/image" Target="../media/image31.png"/><Relationship Id="rId2" Type="http://schemas.openxmlformats.org/officeDocument/2006/relationships/image" Target="../media/image25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JeJvKkBV6rY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youtu.be/Y1MDCwirYoQ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v5EC22vjUdg" TargetMode="Externa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80BFD2-F262-4AED-BE2C-254327D5B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82" y="2300529"/>
            <a:ext cx="1921428" cy="3262071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7307205C-FF04-4B6C-8D69-8A63CD8FD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82" y="2277488"/>
            <a:ext cx="1938587" cy="328254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C1CA80-7A82-4A0B-AFC2-9EB7C4705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869" y="2227448"/>
            <a:ext cx="1827330" cy="34201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29A0C2-7FB0-43B4-8394-E61B1A4E8F1C}"/>
              </a:ext>
            </a:extLst>
          </p:cNvPr>
          <p:cNvGrpSpPr/>
          <p:nvPr/>
        </p:nvGrpSpPr>
        <p:grpSpPr>
          <a:xfrm>
            <a:off x="146356" y="285336"/>
            <a:ext cx="7460342" cy="1573894"/>
            <a:chOff x="3686629" y="159656"/>
            <a:chExt cx="7460342" cy="3077030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011552E2-B473-4B0C-A13F-096535EA5137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73641"/>
                <a:gd name="adj2" fmla="val 1211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2F842B-1ACD-494C-86A5-F31BAC51ED21}"/>
                </a:ext>
              </a:extLst>
            </p:cNvPr>
            <p:cNvSpPr txBox="1"/>
            <p:nvPr/>
          </p:nvSpPr>
          <p:spPr>
            <a:xfrm>
              <a:off x="4057049" y="417295"/>
              <a:ext cx="6719501" cy="137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Good morning and welcome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to Hillcliffe Junior Church Online.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C203CB-7FFA-4DAA-A7B4-5AF4374BBCAB}"/>
              </a:ext>
            </a:extLst>
          </p:cNvPr>
          <p:cNvGrpSpPr/>
          <p:nvPr/>
        </p:nvGrpSpPr>
        <p:grpSpPr>
          <a:xfrm>
            <a:off x="0" y="2353642"/>
            <a:ext cx="7460342" cy="1383393"/>
            <a:chOff x="3686629" y="159656"/>
            <a:chExt cx="7460342" cy="3077030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55055B6-449C-49EF-9673-C9B45E0A8B7A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76705"/>
                <a:gd name="adj2" fmla="val -179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EC029A-6DE1-4301-9FD9-DABDE04BAFC3}"/>
                </a:ext>
              </a:extLst>
            </p:cNvPr>
            <p:cNvSpPr txBox="1"/>
            <p:nvPr/>
          </p:nvSpPr>
          <p:spPr>
            <a:xfrm>
              <a:off x="4057049" y="955448"/>
              <a:ext cx="6719501" cy="114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How are you feeling this morning?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4A948A-DEE7-4048-B172-3F5745EEC90D}"/>
              </a:ext>
            </a:extLst>
          </p:cNvPr>
          <p:cNvGrpSpPr/>
          <p:nvPr/>
        </p:nvGrpSpPr>
        <p:grpSpPr>
          <a:xfrm>
            <a:off x="497726" y="4264219"/>
            <a:ext cx="6096000" cy="1383393"/>
            <a:chOff x="3686629" y="159656"/>
            <a:chExt cx="7460342" cy="3077030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FEDB7858-194A-4EA5-8868-87F1679A42C5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95741"/>
                <a:gd name="adj2" fmla="val -1408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B7FCEE-E193-4331-B05F-2DC27F2F8761}"/>
                </a:ext>
              </a:extLst>
            </p:cNvPr>
            <p:cNvSpPr txBox="1"/>
            <p:nvPr/>
          </p:nvSpPr>
          <p:spPr>
            <a:xfrm>
              <a:off x="4630209" y="556260"/>
              <a:ext cx="5573180" cy="239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Are you ready to meet the rest of the team?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D22B54C4-564E-4011-9134-11B0AE1105C6}"/>
              </a:ext>
            </a:extLst>
          </p:cNvPr>
          <p:cNvSpPr/>
          <p:nvPr/>
        </p:nvSpPr>
        <p:spPr>
          <a:xfrm>
            <a:off x="-8260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F88172-1136-4BB8-9BC4-A2CFE5D73D08}"/>
              </a:ext>
            </a:extLst>
          </p:cNvPr>
          <p:cNvSpPr/>
          <p:nvPr/>
        </p:nvSpPr>
        <p:spPr>
          <a:xfrm>
            <a:off x="-3778303" y="5534162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-4.07407E-6 L 0.90131 0.0002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6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6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6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1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26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4.07407E-6 L 1.0599 -0.004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3AE5B-4073-4F91-A5D9-3DF838F6EC20}"/>
              </a:ext>
            </a:extLst>
          </p:cNvPr>
          <p:cNvGrpSpPr/>
          <p:nvPr/>
        </p:nvGrpSpPr>
        <p:grpSpPr>
          <a:xfrm>
            <a:off x="2406661" y="2104122"/>
            <a:ext cx="6755337" cy="2196710"/>
            <a:chOff x="3686628" y="159657"/>
            <a:chExt cx="7460342" cy="2746954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F56B47EB-EDF2-4E7C-BB1F-F07DDC34B609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8899"/>
                <a:gd name="adj2" fmla="val -47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CA80DB-737D-40BD-8882-4DA0A8F2F553}"/>
                </a:ext>
              </a:extLst>
            </p:cNvPr>
            <p:cNvSpPr txBox="1"/>
            <p:nvPr/>
          </p:nvSpPr>
          <p:spPr>
            <a:xfrm>
              <a:off x="4131430" y="327981"/>
              <a:ext cx="6748656" cy="2578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But when we obey the commandments it also helps us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to live better with other people.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1787106" y="833461"/>
            <a:ext cx="8617788" cy="1473640"/>
            <a:chOff x="3686628" y="159657"/>
            <a:chExt cx="7546903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42752"/>
                <a:gd name="adj2" fmla="val 987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4033075" y="392551"/>
              <a:ext cx="7200456" cy="192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 obey the commandments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because when we do, it pleases God.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-36016" y="135142"/>
            <a:ext cx="12103690" cy="1077218"/>
            <a:chOff x="5521368" y="203317"/>
            <a:chExt cx="5405325" cy="22582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521368" y="203317"/>
              <a:ext cx="5405325" cy="2258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This commandment has a promise and a reason for obeying it.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06252" y="203317"/>
              <a:ext cx="5295724" cy="1425129"/>
            </a:xfrm>
            <a:prstGeom prst="wedgeRoundRectCallout">
              <a:avLst>
                <a:gd name="adj1" fmla="val -36102"/>
                <a:gd name="adj2" fmla="val 38696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334989" y="0"/>
            <a:ext cx="12701636" cy="7397061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6E0018-8AD2-4C46-AEFB-220B67CD6EFD}"/>
              </a:ext>
            </a:extLst>
          </p:cNvPr>
          <p:cNvGrpSpPr/>
          <p:nvPr/>
        </p:nvGrpSpPr>
        <p:grpSpPr>
          <a:xfrm>
            <a:off x="2376565" y="4353182"/>
            <a:ext cx="6755337" cy="2050099"/>
            <a:chOff x="3686628" y="159657"/>
            <a:chExt cx="7460342" cy="2633433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FBF7A43A-5CDB-4BDD-BF8F-E20D4AFDE7C1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9322"/>
                <a:gd name="adj2" fmla="val -1112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3F26E9-F42E-4201-BD10-B5F727141904}"/>
                </a:ext>
              </a:extLst>
            </p:cNvPr>
            <p:cNvSpPr txBox="1"/>
            <p:nvPr/>
          </p:nvSpPr>
          <p:spPr>
            <a:xfrm>
              <a:off x="3800925" y="364219"/>
              <a:ext cx="7201359" cy="201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So this commandment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tells us if we </a:t>
              </a:r>
              <a:r>
                <a:rPr lang="en-US" sz="3200" dirty="0" err="1">
                  <a:latin typeface="Comic Sans MS" panose="030F0702030302020204" pitchFamily="66" charset="0"/>
                </a:rPr>
                <a:t>honour</a:t>
              </a:r>
              <a:r>
                <a:rPr lang="en-US" sz="3200" dirty="0">
                  <a:latin typeface="Comic Sans MS" panose="030F0702030302020204" pitchFamily="66" charset="0"/>
                </a:rPr>
                <a:t> our parents, we will live a long time.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7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11A36F34-A54A-434A-B3EE-E383419EF474}"/>
              </a:ext>
            </a:extLst>
          </p:cNvPr>
          <p:cNvSpPr txBox="1"/>
          <p:nvPr/>
        </p:nvSpPr>
        <p:spPr>
          <a:xfrm>
            <a:off x="1749837" y="5679527"/>
            <a:ext cx="79683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God doesn’t stop loving us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when we go wrong.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3BE021-CDC6-4287-BBA6-06E1AD8E7664}"/>
              </a:ext>
            </a:extLst>
          </p:cNvPr>
          <p:cNvSpPr txBox="1"/>
          <p:nvPr/>
        </p:nvSpPr>
        <p:spPr>
          <a:xfrm>
            <a:off x="2645338" y="3007780"/>
            <a:ext cx="65979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but don’t our parents get it wrong sometimes?</a:t>
            </a:r>
            <a:endParaRPr lang="en-GB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C4BA8EE-BA3D-4178-B5BF-BA59C1E16C29}"/>
              </a:ext>
            </a:extLst>
          </p:cNvPr>
          <p:cNvGrpSpPr/>
          <p:nvPr/>
        </p:nvGrpSpPr>
        <p:grpSpPr>
          <a:xfrm>
            <a:off x="2522436" y="4023023"/>
            <a:ext cx="6571996" cy="2924960"/>
            <a:chOff x="3686628" y="159657"/>
            <a:chExt cx="7633230" cy="2633433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72958A81-854D-4055-B416-7FA0AABBF81B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1339"/>
                <a:gd name="adj2" fmla="val -8388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CB5267-CA5B-4695-8820-379BC0A334CA}"/>
                </a:ext>
              </a:extLst>
            </p:cNvPr>
            <p:cNvSpPr txBox="1"/>
            <p:nvPr/>
          </p:nvSpPr>
          <p:spPr>
            <a:xfrm>
              <a:off x="3742624" y="308012"/>
              <a:ext cx="7577234" cy="141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They do sometimes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but that doesn’t mean we stop loving and respecting them. </a:t>
              </a:r>
            </a:p>
          </p:txBody>
        </p:sp>
      </p:grpSp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3AE5B-4073-4F91-A5D9-3DF838F6EC20}"/>
              </a:ext>
            </a:extLst>
          </p:cNvPr>
          <p:cNvGrpSpPr/>
          <p:nvPr/>
        </p:nvGrpSpPr>
        <p:grpSpPr>
          <a:xfrm>
            <a:off x="1262744" y="1028303"/>
            <a:ext cx="8105582" cy="1459535"/>
            <a:chOff x="3686628" y="159657"/>
            <a:chExt cx="7577234" cy="2633433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F56B47EB-EDF2-4E7C-BB1F-F07DDC34B609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6142"/>
                <a:gd name="adj2" fmla="val 873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CA80DB-737D-40BD-8882-4DA0A8F2F553}"/>
                </a:ext>
              </a:extLst>
            </p:cNvPr>
            <p:cNvSpPr txBox="1"/>
            <p:nvPr/>
          </p:nvSpPr>
          <p:spPr>
            <a:xfrm>
              <a:off x="3686628" y="234867"/>
              <a:ext cx="7577234" cy="132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omic Sans MS" panose="030F0702030302020204" pitchFamily="66" charset="0"/>
                </a:rPr>
                <a:t>Honouring</a:t>
              </a:r>
              <a:r>
                <a:rPr lang="en-US" sz="3200" dirty="0">
                  <a:latin typeface="Comic Sans MS" panose="030F0702030302020204" pitchFamily="66" charset="0"/>
                </a:rPr>
                <a:t> someone means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giving them the respect they deserve.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0" y="209346"/>
            <a:ext cx="8229600" cy="749583"/>
            <a:chOff x="5521368" y="203317"/>
            <a:chExt cx="5405325" cy="14251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521368" y="203317"/>
              <a:ext cx="5405325" cy="97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What does honouring our parents mean?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06252" y="203317"/>
              <a:ext cx="5295724" cy="1425129"/>
            </a:xfrm>
            <a:prstGeom prst="wedgeRoundRectCallout">
              <a:avLst>
                <a:gd name="adj1" fmla="val -28455"/>
                <a:gd name="adj2" fmla="val 33295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256032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E6450D-4E33-4493-BD37-968CDED78194}"/>
              </a:ext>
            </a:extLst>
          </p:cNvPr>
          <p:cNvGrpSpPr/>
          <p:nvPr/>
        </p:nvGrpSpPr>
        <p:grpSpPr>
          <a:xfrm>
            <a:off x="2522437" y="2523701"/>
            <a:ext cx="6523785" cy="1499322"/>
            <a:chOff x="5606252" y="201161"/>
            <a:chExt cx="5405325" cy="142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AF716A-AD9A-44DF-AF86-9ABE632DF4FE}"/>
                </a:ext>
              </a:extLst>
            </p:cNvPr>
            <p:cNvSpPr txBox="1"/>
            <p:nvPr/>
          </p:nvSpPr>
          <p:spPr>
            <a:xfrm>
              <a:off x="5606252" y="201161"/>
              <a:ext cx="5405325" cy="102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can understand about</a:t>
              </a:r>
            </a:p>
            <a:p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honouring God, 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A22547F4-5EE8-424A-9014-A93943233CF8}"/>
                </a:ext>
              </a:extLst>
            </p:cNvPr>
            <p:cNvSpPr/>
            <p:nvPr/>
          </p:nvSpPr>
          <p:spPr>
            <a:xfrm>
              <a:off x="5606252" y="203317"/>
              <a:ext cx="5295724" cy="1425129"/>
            </a:xfrm>
            <a:prstGeom prst="wedgeRoundRectCallout">
              <a:avLst>
                <a:gd name="adj1" fmla="val -60819"/>
                <a:gd name="adj2" fmla="val -1230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0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75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58EFD62-E0D5-4E6E-89AF-48A1B01218B0}"/>
              </a:ext>
            </a:extLst>
          </p:cNvPr>
          <p:cNvSpPr txBox="1"/>
          <p:nvPr/>
        </p:nvSpPr>
        <p:spPr>
          <a:xfrm>
            <a:off x="76201" y="669755"/>
            <a:ext cx="828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Our parents don’t stop loving and caring for us when we go wrong. </a:t>
            </a:r>
            <a:endParaRPr lang="en-GB" sz="32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3AE5B-4073-4F91-A5D9-3DF838F6EC20}"/>
              </a:ext>
            </a:extLst>
          </p:cNvPr>
          <p:cNvGrpSpPr/>
          <p:nvPr/>
        </p:nvGrpSpPr>
        <p:grpSpPr>
          <a:xfrm>
            <a:off x="2674594" y="1854077"/>
            <a:ext cx="5682007" cy="1919637"/>
            <a:chOff x="3686628" y="159657"/>
            <a:chExt cx="7577234" cy="2633433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F56B47EB-EDF2-4E7C-BB1F-F07DDC34B609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76119"/>
                <a:gd name="adj2" fmla="val 1170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CA80DB-737D-40BD-8882-4DA0A8F2F553}"/>
                </a:ext>
              </a:extLst>
            </p:cNvPr>
            <p:cNvSpPr txBox="1"/>
            <p:nvPr/>
          </p:nvSpPr>
          <p:spPr>
            <a:xfrm>
              <a:off x="3686628" y="234867"/>
              <a:ext cx="7577234" cy="19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Let’s think about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some ways we can </a:t>
              </a:r>
              <a:r>
                <a:rPr lang="en-US" sz="3200" dirty="0" err="1">
                  <a:latin typeface="Comic Sans MS" panose="030F0702030302020204" pitchFamily="66" charset="0"/>
                </a:rPr>
                <a:t>honour</a:t>
              </a:r>
              <a:r>
                <a:rPr lang="en-US" sz="3200" dirty="0"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our mums and dads.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1" y="169187"/>
            <a:ext cx="8432801" cy="1567831"/>
            <a:chOff x="5521369" y="165854"/>
            <a:chExt cx="5405325" cy="14625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521369" y="165854"/>
              <a:ext cx="5405325" cy="54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Yes you are right! </a:t>
              </a: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06252" y="203317"/>
              <a:ext cx="5295724" cy="1425129"/>
            </a:xfrm>
            <a:prstGeom prst="wedgeRoundRectCallout">
              <a:avLst>
                <a:gd name="adj1" fmla="val -29860"/>
                <a:gd name="adj2" fmla="val 13913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when you’re ready to move on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5C0FBE18-80AB-4507-8825-281021A3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" y="2381131"/>
            <a:ext cx="1883539" cy="3207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70AB68-9574-4100-8214-CDE5C4F9B2FD}"/>
              </a:ext>
            </a:extLst>
          </p:cNvPr>
          <p:cNvGrpSpPr/>
          <p:nvPr/>
        </p:nvGrpSpPr>
        <p:grpSpPr>
          <a:xfrm>
            <a:off x="571501" y="1089665"/>
            <a:ext cx="5010148" cy="1135000"/>
            <a:chOff x="5899344" y="203316"/>
            <a:chExt cx="4946376" cy="142513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93587A9C-D6C7-4EC0-8E0F-8CCD0AF8201D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-26119"/>
                <a:gd name="adj2" fmla="val 12810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F4E912-BA74-451F-BD5A-5A0BB5044AE4}"/>
                </a:ext>
              </a:extLst>
            </p:cNvPr>
            <p:cNvSpPr txBox="1"/>
            <p:nvPr/>
          </p:nvSpPr>
          <p:spPr>
            <a:xfrm>
              <a:off x="5920030" y="221104"/>
              <a:ext cx="4925690" cy="135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. . and we can do things without being asked too.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2604D-F800-4F24-B04F-74BBAF668E46}"/>
              </a:ext>
            </a:extLst>
          </p:cNvPr>
          <p:cNvGrpSpPr/>
          <p:nvPr/>
        </p:nvGrpSpPr>
        <p:grpSpPr>
          <a:xfrm>
            <a:off x="116114" y="216561"/>
            <a:ext cx="12075886" cy="649647"/>
            <a:chOff x="5899344" y="203316"/>
            <a:chExt cx="4946376" cy="1425130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6DF27E29-2D65-4963-A6AB-DF4C97F10193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-36532"/>
                <a:gd name="adj2" fmla="val 39497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EE456-8E90-41CA-A16E-F52A9AB213A3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34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There are lots of ways we can honour our mother and father.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F50ED8-3A2A-4785-988E-611771AE306B}"/>
              </a:ext>
            </a:extLst>
          </p:cNvPr>
          <p:cNvGrpSpPr/>
          <p:nvPr/>
        </p:nvGrpSpPr>
        <p:grpSpPr>
          <a:xfrm>
            <a:off x="3041405" y="4647020"/>
            <a:ext cx="5603196" cy="750610"/>
            <a:chOff x="5899344" y="203317"/>
            <a:chExt cx="4946376" cy="142512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2545D3E8-B49E-4E7B-9A59-282201D55179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73042"/>
                <a:gd name="adj2" fmla="val -25427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03E3D0-BDF1-4B64-9E03-840B69826B62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go and get it.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B68C0BD-3B16-4559-8CD9-0353CA0D6631}"/>
              </a:ext>
            </a:extLst>
          </p:cNvPr>
          <p:cNvGrpSpPr/>
          <p:nvPr/>
        </p:nvGrpSpPr>
        <p:grpSpPr>
          <a:xfrm>
            <a:off x="3241704" y="2443926"/>
            <a:ext cx="5226030" cy="1636636"/>
            <a:chOff x="3686628" y="159657"/>
            <a:chExt cx="7460342" cy="2633433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791E94F6-6E6B-4CB9-AA18-BA93DFAD1434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75193"/>
                <a:gd name="adj2" fmla="val -123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429243-947A-4DDF-976C-4F67B45CAE5C}"/>
                </a:ext>
              </a:extLst>
            </p:cNvPr>
            <p:cNvSpPr txBox="1"/>
            <p:nvPr/>
          </p:nvSpPr>
          <p:spPr>
            <a:xfrm>
              <a:off x="4017681" y="544119"/>
              <a:ext cx="7010182" cy="213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have a video of a story Jesus told about a father and 2 sons.</a:t>
              </a:r>
              <a:endParaRPr lang="en-US" sz="3200" b="1" u="sng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505DCB-E286-47D9-B779-4CDB1909D249}"/>
              </a:ext>
            </a:extLst>
          </p:cNvPr>
          <p:cNvGrpSpPr/>
          <p:nvPr/>
        </p:nvGrpSpPr>
        <p:grpSpPr>
          <a:xfrm>
            <a:off x="5581649" y="954164"/>
            <a:ext cx="6455233" cy="1636636"/>
            <a:chOff x="3686628" y="159657"/>
            <a:chExt cx="7460342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3C84FE14-67CB-4171-A133-B060E7BD8751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14944"/>
                <a:gd name="adj2" fmla="val 786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226C59-170E-4A62-B759-B637EC3C6706}"/>
                </a:ext>
              </a:extLst>
            </p:cNvPr>
            <p:cNvSpPr txBox="1"/>
            <p:nvPr/>
          </p:nvSpPr>
          <p:spPr>
            <a:xfrm>
              <a:off x="3911707" y="317050"/>
              <a:ext cx="7010182" cy="169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 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can do things we are asked to do without grumbling.</a:t>
              </a:r>
              <a:endParaRPr lang="en-US" sz="3200" b="1" u="sng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5C0FBE18-80AB-4507-8825-281021A3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" y="2381131"/>
            <a:ext cx="1883539" cy="3207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70AB68-9574-4100-8214-CDE5C4F9B2FD}"/>
              </a:ext>
            </a:extLst>
          </p:cNvPr>
          <p:cNvGrpSpPr/>
          <p:nvPr/>
        </p:nvGrpSpPr>
        <p:grpSpPr>
          <a:xfrm>
            <a:off x="571501" y="1089665"/>
            <a:ext cx="5010148" cy="1135000"/>
            <a:chOff x="5899344" y="203316"/>
            <a:chExt cx="4946376" cy="142513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93587A9C-D6C7-4EC0-8E0F-8CCD0AF8201D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-26119"/>
                <a:gd name="adj2" fmla="val 12810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F4E912-BA74-451F-BD5A-5A0BB5044AE4}"/>
                </a:ext>
              </a:extLst>
            </p:cNvPr>
            <p:cNvSpPr txBox="1"/>
            <p:nvPr/>
          </p:nvSpPr>
          <p:spPr>
            <a:xfrm>
              <a:off x="5920030" y="221104"/>
              <a:ext cx="4925690" cy="135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. . and we can do things without being asked too.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2604D-F800-4F24-B04F-74BBAF668E46}"/>
              </a:ext>
            </a:extLst>
          </p:cNvPr>
          <p:cNvGrpSpPr/>
          <p:nvPr/>
        </p:nvGrpSpPr>
        <p:grpSpPr>
          <a:xfrm>
            <a:off x="116114" y="216561"/>
            <a:ext cx="12075886" cy="649647"/>
            <a:chOff x="5899344" y="203316"/>
            <a:chExt cx="4946376" cy="1425130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6DF27E29-2D65-4963-A6AB-DF4C97F10193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-36532"/>
                <a:gd name="adj2" fmla="val 39497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EE456-8E90-41CA-A16E-F52A9AB213A3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34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There are lots of ways we can honour our mother and father.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F50ED8-3A2A-4785-988E-611771AE306B}"/>
              </a:ext>
            </a:extLst>
          </p:cNvPr>
          <p:cNvGrpSpPr/>
          <p:nvPr/>
        </p:nvGrpSpPr>
        <p:grpSpPr>
          <a:xfrm>
            <a:off x="3041405" y="4647020"/>
            <a:ext cx="5603196" cy="750610"/>
            <a:chOff x="5899344" y="203317"/>
            <a:chExt cx="4946376" cy="142512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2545D3E8-B49E-4E7B-9A59-282201D55179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73042"/>
                <a:gd name="adj2" fmla="val -25427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03E3D0-BDF1-4B64-9E03-840B69826B62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go and get it.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B68C0BD-3B16-4559-8CD9-0353CA0D6631}"/>
              </a:ext>
            </a:extLst>
          </p:cNvPr>
          <p:cNvGrpSpPr/>
          <p:nvPr/>
        </p:nvGrpSpPr>
        <p:grpSpPr>
          <a:xfrm>
            <a:off x="3241704" y="2443926"/>
            <a:ext cx="5226030" cy="1636636"/>
            <a:chOff x="3686628" y="159657"/>
            <a:chExt cx="7460342" cy="2633433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791E94F6-6E6B-4CB9-AA18-BA93DFAD1434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75193"/>
                <a:gd name="adj2" fmla="val -115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429243-947A-4DDF-976C-4F67B45CAE5C}"/>
                </a:ext>
              </a:extLst>
            </p:cNvPr>
            <p:cNvSpPr txBox="1"/>
            <p:nvPr/>
          </p:nvSpPr>
          <p:spPr>
            <a:xfrm>
              <a:off x="4017681" y="544119"/>
              <a:ext cx="7010182" cy="213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have a video of a story Jesus told about a father and 2 sons.</a:t>
              </a:r>
              <a:endParaRPr lang="en-US" sz="3200" b="1" u="sng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505DCB-E286-47D9-B779-4CDB1909D249}"/>
              </a:ext>
            </a:extLst>
          </p:cNvPr>
          <p:cNvGrpSpPr/>
          <p:nvPr/>
        </p:nvGrpSpPr>
        <p:grpSpPr>
          <a:xfrm>
            <a:off x="5581649" y="954164"/>
            <a:ext cx="6455233" cy="1636636"/>
            <a:chOff x="3686628" y="159657"/>
            <a:chExt cx="7460342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3C84FE14-67CB-4171-A133-B060E7BD8751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15130"/>
                <a:gd name="adj2" fmla="val 7939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226C59-170E-4A62-B759-B637EC3C6706}"/>
                </a:ext>
              </a:extLst>
            </p:cNvPr>
            <p:cNvSpPr txBox="1"/>
            <p:nvPr/>
          </p:nvSpPr>
          <p:spPr>
            <a:xfrm>
              <a:off x="3911707" y="317050"/>
              <a:ext cx="7010182" cy="169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 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can do things we are asked to do without grumbling.</a:t>
              </a:r>
              <a:endParaRPr lang="en-US" sz="3200" b="1" u="sng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320456"/>
            <a:ext cx="12560885" cy="7388006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Picture 32" descr="A close up of a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F2A1FC6-6E51-45D2-B477-5A3279698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2253" y="2314653"/>
            <a:ext cx="4179792" cy="32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64284 0.00069 " pathEditMode="relative" rAng="0" ptsTypes="AA">
                                      <p:cBhvr>
                                        <p:cTn id="29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CFAC3F-1B96-4236-B8FD-119D87F453E9}"/>
              </a:ext>
            </a:extLst>
          </p:cNvPr>
          <p:cNvSpPr txBox="1"/>
          <p:nvPr/>
        </p:nvSpPr>
        <p:spPr>
          <a:xfrm>
            <a:off x="2449485" y="3411380"/>
            <a:ext cx="63769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But it is also teaches us about respecting our parents.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372172" y="1373126"/>
            <a:ext cx="6531614" cy="3578339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3594"/>
                <a:gd name="adj2" fmla="val -33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4050967" y="174037"/>
              <a:ext cx="6731664" cy="151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Jesus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used this story to show the Pharisees how they were going wrong.</a:t>
              </a:r>
            </a:p>
          </p:txBody>
        </p:sp>
      </p:grp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8B596C24-9687-4893-BE73-BDCD1B10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391" y="2382354"/>
            <a:ext cx="1883539" cy="3207234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76EB4B2-ECC2-414D-86EB-B5A6A2BE9EC4}"/>
              </a:ext>
            </a:extLst>
          </p:cNvPr>
          <p:cNvGrpSpPr/>
          <p:nvPr/>
        </p:nvGrpSpPr>
        <p:grpSpPr>
          <a:xfrm>
            <a:off x="2982731" y="5229881"/>
            <a:ext cx="5603196" cy="750610"/>
            <a:chOff x="5899344" y="203317"/>
            <a:chExt cx="4946376" cy="142512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E2802479-D220-45D1-82EF-BA82301C499B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72698"/>
                <a:gd name="adj2" fmla="val -33231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E35C1C-A17E-495C-BC14-6ECD7922165E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Let’s read the story.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267819" y="78211"/>
            <a:ext cx="11655475" cy="1213527"/>
            <a:chOff x="5899344" y="203317"/>
            <a:chExt cx="4946376" cy="14251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36700"/>
                <a:gd name="adj2" fmla="val 20011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899344" y="221108"/>
              <a:ext cx="4946376" cy="126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 the story, one son says he would help his dad but didn’t, and the other son said he wouldn’t help, but he did.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24C372-85A9-4260-AC2B-DDB6271D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232" y="2314653"/>
            <a:ext cx="1921428" cy="3262071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887" y="-343642"/>
            <a:ext cx="12560885" cy="815340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E-6 0 L 0.34297 -0.0006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-1.48148E-6 L -0.3569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6F97FCD-55D6-4EAB-B374-BE2F9B7B7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339155" y="903514"/>
            <a:ext cx="11211162" cy="501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Jesus said, “Tell me what you think about this: There was a man who had two sons. He went to the first son and said, ‘Son, go and work today in my vineyard.’ The son answered, ‘I will not go.’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But later the son decided he should go, and he went.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Then the father went to the other son and said,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‘Son, go and work today in my vineyard.’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son answered, ‘Yes, sir, I will go and work.’ But he did not go.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Which of the two sons obeyed his father?”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priests and leaders answered, “The first son.”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500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21 verses 28 - 31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FA11379-F082-457D-9393-71AE0409AF1C}"/>
              </a:ext>
            </a:extLst>
          </p:cNvPr>
          <p:cNvSpPr/>
          <p:nvPr/>
        </p:nvSpPr>
        <p:spPr>
          <a:xfrm>
            <a:off x="-184443" y="-144963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6506A9-FFDE-43AB-9039-75689BEFE66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045E-16 1.48148E-6 L -0.296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3938E4C-ED9E-42E0-BC86-83DB6D403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pic>
        <p:nvPicPr>
          <p:cNvPr id="24" name="Picture 23" descr="A picture containing toy&#10;&#10;Description automatically generated">
            <a:extLst>
              <a:ext uri="{FF2B5EF4-FFF2-40B4-BE49-F238E27FC236}">
                <a16:creationId xmlns:a16="http://schemas.microsoft.com/office/drawing/2014/main" id="{0138DFDB-D03D-40A8-A532-F8193B250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042863-BCE4-4FBF-8539-C6A4E690242B}"/>
              </a:ext>
            </a:extLst>
          </p:cNvPr>
          <p:cNvSpPr txBox="1"/>
          <p:nvPr/>
        </p:nvSpPr>
        <p:spPr>
          <a:xfrm>
            <a:off x="3297502" y="4287530"/>
            <a:ext cx="52036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 he tried to put it right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because he respected and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honoured his dad.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AF081-6D67-4F57-B402-21FFB391BF09}"/>
              </a:ext>
            </a:extLst>
          </p:cNvPr>
          <p:cNvSpPr txBox="1"/>
          <p:nvPr/>
        </p:nvSpPr>
        <p:spPr>
          <a:xfrm>
            <a:off x="2515188" y="1680063"/>
            <a:ext cx="6673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and the second son said he would do it but he didn’t?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5F0F7-F663-4B8B-81A3-68102A611181}"/>
              </a:ext>
            </a:extLst>
          </p:cNvPr>
          <p:cNvGrpSpPr/>
          <p:nvPr/>
        </p:nvGrpSpPr>
        <p:grpSpPr>
          <a:xfrm>
            <a:off x="2271810" y="2805312"/>
            <a:ext cx="7255042" cy="3194386"/>
            <a:chOff x="4771628" y="165464"/>
            <a:chExt cx="5617223" cy="2182899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DB182CF-E47F-4FBB-A237-5C103EA0986D}"/>
                </a:ext>
              </a:extLst>
            </p:cNvPr>
            <p:cNvSpPr/>
            <p:nvPr/>
          </p:nvSpPr>
          <p:spPr>
            <a:xfrm>
              <a:off x="4987096" y="165467"/>
              <a:ext cx="4998708" cy="2182896"/>
            </a:xfrm>
            <a:prstGeom prst="wedgeEllipseCallout">
              <a:avLst>
                <a:gd name="adj1" fmla="val 61438"/>
                <a:gd name="adj2" fmla="val -4226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8C0965-4EAE-4427-8F27-2FF82670C55B}"/>
                </a:ext>
              </a:extLst>
            </p:cNvPr>
            <p:cNvSpPr txBox="1"/>
            <p:nvPr/>
          </p:nvSpPr>
          <p:spPr>
            <a:xfrm>
              <a:off x="4771628" y="165464"/>
              <a:ext cx="5617223" cy="1072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first son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thought about what he had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said and knew that it was wrong.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2121851" y="1079004"/>
            <a:ext cx="7678645" cy="1678277"/>
            <a:chOff x="5882943" y="153548"/>
            <a:chExt cx="4962777" cy="102701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82943" y="153548"/>
              <a:ext cx="4882839" cy="1027012"/>
            </a:xfrm>
            <a:prstGeom prst="wedgeRoundRectCallout">
              <a:avLst>
                <a:gd name="adj1" fmla="val -54164"/>
                <a:gd name="adj2" fmla="val 6987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65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son said he wouldn’t do it,</a:t>
              </a:r>
            </a:p>
            <a:p>
              <a:pPr algn="ctr"/>
              <a:endParaRPr lang="en-GB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4247148" y="115924"/>
            <a:ext cx="7255042" cy="1077217"/>
            <a:chOff x="4771628" y="165467"/>
            <a:chExt cx="5617223" cy="769008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4987096" y="165467"/>
              <a:ext cx="4998708" cy="769008"/>
            </a:xfrm>
            <a:prstGeom prst="wedgeEllipseCallout">
              <a:avLst>
                <a:gd name="adj1" fmla="val 30130"/>
                <a:gd name="adj2" fmla="val 21932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771628" y="302604"/>
              <a:ext cx="5617223" cy="573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Both sons did something wrong.</a:t>
              </a: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255016"/>
            <a:ext cx="12560885" cy="7368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75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CA65437-DE4D-4F45-98CD-C6377807188D}"/>
              </a:ext>
            </a:extLst>
          </p:cNvPr>
          <p:cNvSpPr txBox="1"/>
          <p:nvPr/>
        </p:nvSpPr>
        <p:spPr>
          <a:xfrm>
            <a:off x="2835908" y="1584214"/>
            <a:ext cx="6036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Would our actions please God?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7C238A-2978-4576-B03E-82B70FA88725}"/>
              </a:ext>
            </a:extLst>
          </p:cNvPr>
          <p:cNvSpPr txBox="1"/>
          <p:nvPr/>
        </p:nvSpPr>
        <p:spPr>
          <a:xfrm>
            <a:off x="3677167" y="4448598"/>
            <a:ext cx="46857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It should mean we do it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different next time.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43CD8-AAE3-40B2-97E5-BEACE0245CA8}"/>
              </a:ext>
            </a:extLst>
          </p:cNvPr>
          <p:cNvSpPr txBox="1"/>
          <p:nvPr/>
        </p:nvSpPr>
        <p:spPr>
          <a:xfrm>
            <a:off x="3200319" y="3464106"/>
            <a:ext cx="58870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That might mean we go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and say sorry.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0FF5C5-1026-4B0C-93E0-DCF82260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7" y="2429608"/>
            <a:ext cx="1963374" cy="318491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C4041-8E59-4C0B-BF6B-5FCD30CA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2" y="2399098"/>
            <a:ext cx="1909872" cy="32072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B323D7-CB21-41EF-B30D-9193AA9DD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353" y="2415781"/>
            <a:ext cx="1963374" cy="3184919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5E1B5D-713D-45DE-AA28-79073538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26" y="2382354"/>
            <a:ext cx="1909872" cy="3207234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3ACF9A2-5D55-4CA7-B115-8D814C5AC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F391F67-4510-4D35-9FC1-C68DB9FBAC66}"/>
              </a:ext>
            </a:extLst>
          </p:cNvPr>
          <p:cNvGrpSpPr/>
          <p:nvPr/>
        </p:nvGrpSpPr>
        <p:grpSpPr>
          <a:xfrm>
            <a:off x="380860" y="66181"/>
            <a:ext cx="10930607" cy="2259736"/>
            <a:chOff x="3686628" y="159657"/>
            <a:chExt cx="7812004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E46E9B0D-258B-4F56-B5E9-9115C0F86461}"/>
                </a:ext>
              </a:extLst>
            </p:cNvPr>
            <p:cNvSpPr/>
            <p:nvPr/>
          </p:nvSpPr>
          <p:spPr>
            <a:xfrm>
              <a:off x="3686628" y="159657"/>
              <a:ext cx="7812004" cy="2633433"/>
            </a:xfrm>
            <a:prstGeom prst="wedgeEllipseCallout">
              <a:avLst>
                <a:gd name="adj1" fmla="val 35725"/>
                <a:gd name="adj2" fmla="val 816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1AFF84-9380-46A9-A902-1B39C711627D}"/>
                </a:ext>
              </a:extLst>
            </p:cNvPr>
            <p:cNvSpPr txBox="1"/>
            <p:nvPr/>
          </p:nvSpPr>
          <p:spPr>
            <a:xfrm>
              <a:off x="3686628" y="238961"/>
              <a:ext cx="7812004" cy="182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When we think about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commandment it is very important to think about what we say and do especially to our parents.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675CAA-0E9A-48F9-A87E-FAB9E20BCB27}"/>
              </a:ext>
            </a:extLst>
          </p:cNvPr>
          <p:cNvGrpSpPr/>
          <p:nvPr/>
        </p:nvGrpSpPr>
        <p:grpSpPr>
          <a:xfrm>
            <a:off x="3240515" y="2407750"/>
            <a:ext cx="5632125" cy="3526062"/>
            <a:chOff x="3753087" y="59268"/>
            <a:chExt cx="7460342" cy="2035090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AD75557D-8391-44BD-8975-1489FEF57EE1}"/>
                </a:ext>
              </a:extLst>
            </p:cNvPr>
            <p:cNvSpPr/>
            <p:nvPr/>
          </p:nvSpPr>
          <p:spPr>
            <a:xfrm>
              <a:off x="3753087" y="59268"/>
              <a:ext cx="7460342" cy="2035090"/>
            </a:xfrm>
            <a:prstGeom prst="wedgeEllipseCallout">
              <a:avLst>
                <a:gd name="adj1" fmla="val 65240"/>
                <a:gd name="adj2" fmla="val -3149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4F2DC9-FF9F-4019-B964-71253B1BBE98}"/>
                </a:ext>
              </a:extLst>
            </p:cNvPr>
            <p:cNvSpPr txBox="1"/>
            <p:nvPr/>
          </p:nvSpPr>
          <p:spPr>
            <a:xfrm>
              <a:off x="4045623" y="112359"/>
              <a:ext cx="7124094" cy="621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God want’s us to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make things right.</a:t>
              </a:r>
            </a:p>
          </p:txBody>
        </p:sp>
      </p:grp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779D7879-F790-4297-9DD2-F63B5080E929}"/>
              </a:ext>
            </a:extLst>
          </p:cNvPr>
          <p:cNvSpPr/>
          <p:nvPr/>
        </p:nvSpPr>
        <p:spPr>
          <a:xfrm>
            <a:off x="-223866" y="-224255"/>
            <a:ext cx="12560885" cy="730651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-7.40741E-7 L 0.2709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0 L 0.30235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7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3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30FF5C5-1026-4B0C-93E0-DCF82260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7" y="2429608"/>
            <a:ext cx="1963374" cy="318491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C4041-8E59-4C0B-BF6B-5FCD30CA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2" y="2399098"/>
            <a:ext cx="1909872" cy="3207234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3ACF9A2-5D55-4CA7-B115-8D814C5AC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F391F67-4510-4D35-9FC1-C68DB9FBAC66}"/>
              </a:ext>
            </a:extLst>
          </p:cNvPr>
          <p:cNvGrpSpPr/>
          <p:nvPr/>
        </p:nvGrpSpPr>
        <p:grpSpPr>
          <a:xfrm>
            <a:off x="346993" y="82859"/>
            <a:ext cx="10944714" cy="1421747"/>
            <a:chOff x="3686628" y="159657"/>
            <a:chExt cx="7822086" cy="263343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1AFF84-9380-46A9-A902-1B39C711627D}"/>
                </a:ext>
              </a:extLst>
            </p:cNvPr>
            <p:cNvSpPr txBox="1"/>
            <p:nvPr/>
          </p:nvSpPr>
          <p:spPr>
            <a:xfrm>
              <a:off x="3696710" y="342912"/>
              <a:ext cx="7812004" cy="236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Dear God, Thank you for our mums and dads.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Thank you for the way they love and care for us. </a:t>
              </a:r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E46E9B0D-258B-4F56-B5E9-9115C0F86461}"/>
                </a:ext>
              </a:extLst>
            </p:cNvPr>
            <p:cNvSpPr/>
            <p:nvPr/>
          </p:nvSpPr>
          <p:spPr>
            <a:xfrm>
              <a:off x="3686628" y="159657"/>
              <a:ext cx="7812004" cy="2633433"/>
            </a:xfrm>
            <a:prstGeom prst="wedgeEllipseCallout">
              <a:avLst>
                <a:gd name="adj1" fmla="val 35221"/>
                <a:gd name="adj2" fmla="val 1563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6DAA3C-0D1F-4422-AAFC-DA6BF68FE848}"/>
              </a:ext>
            </a:extLst>
          </p:cNvPr>
          <p:cNvGrpSpPr/>
          <p:nvPr/>
        </p:nvGrpSpPr>
        <p:grpSpPr>
          <a:xfrm>
            <a:off x="3242689" y="4500557"/>
            <a:ext cx="5502871" cy="1731044"/>
            <a:chOff x="3686628" y="602878"/>
            <a:chExt cx="7460342" cy="2190212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5E89C5D0-D8FE-4C7B-B60C-A8CE616ACD11}"/>
                </a:ext>
              </a:extLst>
            </p:cNvPr>
            <p:cNvSpPr/>
            <p:nvPr/>
          </p:nvSpPr>
          <p:spPr>
            <a:xfrm>
              <a:off x="3686628" y="602878"/>
              <a:ext cx="7460342" cy="2190212"/>
            </a:xfrm>
            <a:prstGeom prst="wedgeEllipseCallout">
              <a:avLst>
                <a:gd name="adj1" fmla="val 67063"/>
                <a:gd name="adj2" fmla="val -133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34BA09-2EB9-4549-9C74-1F36B1307399}"/>
                </a:ext>
              </a:extLst>
            </p:cNvPr>
            <p:cNvSpPr txBox="1"/>
            <p:nvPr/>
          </p:nvSpPr>
          <p:spPr>
            <a:xfrm>
              <a:off x="4274802" y="999753"/>
              <a:ext cx="6354362" cy="121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We thank you that you are in our family.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675CAA-0E9A-48F9-A87E-FAB9E20BCB27}"/>
              </a:ext>
            </a:extLst>
          </p:cNvPr>
          <p:cNvGrpSpPr/>
          <p:nvPr/>
        </p:nvGrpSpPr>
        <p:grpSpPr>
          <a:xfrm>
            <a:off x="2863678" y="1804301"/>
            <a:ext cx="5757152" cy="2667286"/>
            <a:chOff x="3753087" y="59268"/>
            <a:chExt cx="7460342" cy="2108290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AD75557D-8391-44BD-8975-1489FEF57EE1}"/>
                </a:ext>
              </a:extLst>
            </p:cNvPr>
            <p:cNvSpPr/>
            <p:nvPr/>
          </p:nvSpPr>
          <p:spPr>
            <a:xfrm>
              <a:off x="3753087" y="59268"/>
              <a:ext cx="7460342" cy="2035090"/>
            </a:xfrm>
            <a:prstGeom prst="wedgeEllipseCallout">
              <a:avLst>
                <a:gd name="adj1" fmla="val 69202"/>
                <a:gd name="adj2" fmla="val -146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4F2DC9-FF9F-4019-B964-71253B1BBE98}"/>
                </a:ext>
              </a:extLst>
            </p:cNvPr>
            <p:cNvSpPr txBox="1"/>
            <p:nvPr/>
          </p:nvSpPr>
          <p:spPr>
            <a:xfrm>
              <a:off x="4279895" y="271709"/>
              <a:ext cx="6654882" cy="189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Help us to honour and respect them, because you have given them the responsibility for us.</a:t>
              </a:r>
            </a:p>
          </p:txBody>
        </p:sp>
      </p:grp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779D7879-F790-4297-9DD2-F63B5080E929}"/>
              </a:ext>
            </a:extLst>
          </p:cNvPr>
          <p:cNvSpPr/>
          <p:nvPr/>
        </p:nvSpPr>
        <p:spPr>
          <a:xfrm>
            <a:off x="-260366" y="-256032"/>
            <a:ext cx="12560885" cy="72664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7E282C11-42B8-43DA-92E1-2AAA576F4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82" y="2277488"/>
            <a:ext cx="1938587" cy="3282545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4EC6C1-374C-4150-987B-70863DE45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426" y="2386247"/>
            <a:ext cx="1909872" cy="3207234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78B8C4-4592-43AE-9C8B-52329308B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870" y="1720177"/>
            <a:ext cx="1921429" cy="3207234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40545544-1F31-4900-94F8-BCB4CEFD9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041" y="0"/>
            <a:ext cx="1883539" cy="3207234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F90AD975-9BCD-40C3-BF5F-E2F53A8F5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99" y="776554"/>
            <a:ext cx="1918601" cy="3468758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03AD657-CA76-495B-BD36-85577F3BA8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45" y="2201565"/>
            <a:ext cx="1921429" cy="3340695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684135E8-4C83-40CD-8310-D5BC30B92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83" y="2280655"/>
            <a:ext cx="1938587" cy="3282545"/>
          </a:xfrm>
          <a:prstGeom prst="rect">
            <a:avLst/>
          </a:prstGeom>
        </p:spPr>
      </p:pic>
      <p:pic>
        <p:nvPicPr>
          <p:cNvPr id="31" name="Picture 30" descr="A close up of a toy&#10;&#10;Description automatically generated">
            <a:extLst>
              <a:ext uri="{FF2B5EF4-FFF2-40B4-BE49-F238E27FC236}">
                <a16:creationId xmlns:a16="http://schemas.microsoft.com/office/drawing/2014/main" id="{C6BBEFB4-1ABD-4F74-9504-095B2770B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21" y="2094442"/>
            <a:ext cx="1905121" cy="3468758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CFEF71F9-4866-4BA3-BB0D-C0F206E6EB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92" y="2295992"/>
            <a:ext cx="1934730" cy="3280839"/>
          </a:xfrm>
          <a:prstGeom prst="rect">
            <a:avLst/>
          </a:prstGeom>
        </p:spPr>
      </p:pic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D6F5A18E-220A-449C-A8C9-039EC02FFC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66" y="2319750"/>
            <a:ext cx="1909519" cy="3233325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9D06EDAC-9C1A-4DF7-83C7-7E3A7CB583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6" y="2201565"/>
            <a:ext cx="1974762" cy="33515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B86B01-1FF2-4D27-8BBD-44445B80C5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4" y="2261419"/>
            <a:ext cx="1883539" cy="3301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1753D2-6DB5-44A4-B10B-3C6E07ADD5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517" y="1956945"/>
            <a:ext cx="1963374" cy="3184919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8F08A7B4-917C-4151-9B9A-B29BE37827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31" y="1025130"/>
            <a:ext cx="1926423" cy="32362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B04D63-CA72-4527-BCEE-67722DC2D48A}"/>
              </a:ext>
            </a:extLst>
          </p:cNvPr>
          <p:cNvGrpSpPr/>
          <p:nvPr/>
        </p:nvGrpSpPr>
        <p:grpSpPr>
          <a:xfrm>
            <a:off x="3686629" y="159656"/>
            <a:ext cx="7460342" cy="1797289"/>
            <a:chOff x="3686629" y="159656"/>
            <a:chExt cx="7460342" cy="307703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F9139578-6DBD-4F8D-9EE5-7B59105BB6AF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26401"/>
                <a:gd name="adj2" fmla="val 1082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0C6431-5FF4-49A7-AD39-71118F1975F1}"/>
                </a:ext>
              </a:extLst>
            </p:cNvPr>
            <p:cNvSpPr txBox="1"/>
            <p:nvPr/>
          </p:nvSpPr>
          <p:spPr>
            <a:xfrm>
              <a:off x="4304813" y="366010"/>
              <a:ext cx="6719501" cy="7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Here they come.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28EC82-7399-4C21-A7F7-58141F4C53EA}"/>
              </a:ext>
            </a:extLst>
          </p:cNvPr>
          <p:cNvSpPr txBox="1"/>
          <p:nvPr/>
        </p:nvSpPr>
        <p:spPr>
          <a:xfrm>
            <a:off x="3809284" y="777131"/>
            <a:ext cx="7337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 are going to begin this morning with prayer.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16" action="ppaction://hlinksldjump"/>
            <a:extLst>
              <a:ext uri="{FF2B5EF4-FFF2-40B4-BE49-F238E27FC236}">
                <a16:creationId xmlns:a16="http://schemas.microsoft.com/office/drawing/2014/main" id="{EF4C7111-F380-4D9D-B36A-11738D41D1B8}"/>
              </a:ext>
            </a:extLst>
          </p:cNvPr>
          <p:cNvSpPr/>
          <p:nvPr/>
        </p:nvSpPr>
        <p:spPr>
          <a:xfrm>
            <a:off x="-174623" y="-209550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9DE69B-4067-466A-B3B7-975C2E85726D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2.59259E-6 L 0.2793 0.0615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88724 0.081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6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45912 0.19097 " pathEditMode="relative" rAng="0" ptsTypes="AA">
                                      <p:cBhvr>
                                        <p:cTn id="31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1621 L -0.625 -0.003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5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44818 0.3449 " pathEditMode="relative" rAng="0" ptsTypes="AA">
                                      <p:cBhvr>
                                        <p:cTn id="4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9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1394 0.18518 " pathEditMode="relative" rAng="0" ptsTypes="AA">
                                      <p:cBhvr>
                                        <p:cTn id="5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5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514608D-4DF2-4CCD-BA61-EFBC7842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6" y="2120830"/>
            <a:ext cx="1918601" cy="34687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F4AB58-8A4E-4962-89A2-6B339631FD26}"/>
              </a:ext>
            </a:extLst>
          </p:cNvPr>
          <p:cNvGrpSpPr/>
          <p:nvPr/>
        </p:nvGrpSpPr>
        <p:grpSpPr>
          <a:xfrm>
            <a:off x="2365541" y="152400"/>
            <a:ext cx="6168859" cy="1796980"/>
            <a:chOff x="2365541" y="152400"/>
            <a:chExt cx="6168859" cy="1796980"/>
          </a:xfrm>
          <a:solidFill>
            <a:schemeClr val="bg1"/>
          </a:solidFill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486712D6-1B5F-409E-8253-4EE0A8624EF1}"/>
                </a:ext>
              </a:extLst>
            </p:cNvPr>
            <p:cNvSpPr/>
            <p:nvPr/>
          </p:nvSpPr>
          <p:spPr>
            <a:xfrm>
              <a:off x="2365541" y="152400"/>
              <a:ext cx="6168859" cy="1796980"/>
            </a:xfrm>
            <a:prstGeom prst="cloudCallout">
              <a:avLst>
                <a:gd name="adj1" fmla="val 68750"/>
                <a:gd name="adj2" fmla="val 6429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8B363-AD10-4AA2-AFE9-B70DC632069C}"/>
                </a:ext>
              </a:extLst>
            </p:cNvPr>
            <p:cNvSpPr txBox="1"/>
            <p:nvPr/>
          </p:nvSpPr>
          <p:spPr>
            <a:xfrm>
              <a:off x="2419350" y="379660"/>
              <a:ext cx="61150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Try to remember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799AA-2983-4451-8B2B-8BC9E2E95E4F}"/>
              </a:ext>
            </a:extLst>
          </p:cNvPr>
          <p:cNvGrpSpPr/>
          <p:nvPr/>
        </p:nvGrpSpPr>
        <p:grpSpPr>
          <a:xfrm>
            <a:off x="1507944" y="1561026"/>
            <a:ext cx="7332866" cy="5156423"/>
            <a:chOff x="228600" y="1386238"/>
            <a:chExt cx="7426731" cy="5221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A62AC7-6803-412D-8152-6583B793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86238"/>
              <a:ext cx="7426731" cy="52216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963BE9-3B53-4537-A0EB-AF8D7C182A42}"/>
                </a:ext>
              </a:extLst>
            </p:cNvPr>
            <p:cNvSpPr/>
            <p:nvPr/>
          </p:nvSpPr>
          <p:spPr>
            <a:xfrm rot="21293176">
              <a:off x="1329149" y="2026198"/>
              <a:ext cx="5068955" cy="3366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 </a:t>
              </a:r>
              <a:r>
                <a:rPr lang="en-US" sz="3600" dirty="0" err="1">
                  <a:latin typeface="Comic Sans MS" panose="030F0702030302020204" pitchFamily="66" charset="0"/>
                </a:rPr>
                <a:t>Honour</a:t>
              </a:r>
              <a:r>
                <a:rPr lang="en-US" sz="3600" dirty="0">
                  <a:latin typeface="Comic Sans MS" panose="030F0702030302020204" pitchFamily="66" charset="0"/>
                </a:rPr>
                <a:t> your   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</a:rPr>
                <a:t>     father and your  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</a:rPr>
                <a:t>    mother. 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Exodus 20 v12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3E7DD914-1E26-444B-96B4-B9C9286431C6}"/>
              </a:ext>
            </a:extLst>
          </p:cNvPr>
          <p:cNvSpPr/>
          <p:nvPr/>
        </p:nvSpPr>
        <p:spPr>
          <a:xfrm>
            <a:off x="-184443" y="-88072"/>
            <a:ext cx="12560885" cy="7226648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942AA7-1374-4403-8A43-9DF8E4386AF0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C16CC2D3-EFE5-4622-8470-6D54ECB12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1169009"/>
            <a:ext cx="11753088" cy="54132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2FB737-88EB-4B5E-8433-0D899B90647E}"/>
              </a:ext>
            </a:extLst>
          </p:cNvPr>
          <p:cNvGrpSpPr/>
          <p:nvPr/>
        </p:nvGrpSpPr>
        <p:grpSpPr>
          <a:xfrm>
            <a:off x="153267" y="362936"/>
            <a:ext cx="2881125" cy="2347851"/>
            <a:chOff x="7548076" y="4811712"/>
            <a:chExt cx="3222352" cy="153065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11E57D2-79B2-4FD3-B071-A372B7DC09C2}"/>
                </a:ext>
              </a:extLst>
            </p:cNvPr>
            <p:cNvSpPr/>
            <p:nvPr/>
          </p:nvSpPr>
          <p:spPr>
            <a:xfrm>
              <a:off x="7548076" y="4811712"/>
              <a:ext cx="3162354" cy="1530658"/>
            </a:xfrm>
            <a:prstGeom prst="wedgeRoundRectCallout">
              <a:avLst>
                <a:gd name="adj1" fmla="val -16393"/>
                <a:gd name="adj2" fmla="val 10918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E9B65A-5F5C-4AE3-AB51-AC6D3CEBE2CA}"/>
                </a:ext>
              </a:extLst>
            </p:cNvPr>
            <p:cNvSpPr txBox="1"/>
            <p:nvPr/>
          </p:nvSpPr>
          <p:spPr>
            <a:xfrm>
              <a:off x="7565913" y="4811712"/>
              <a:ext cx="3204515" cy="150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three activities are all interactive.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is an interactive </a:t>
              </a:r>
              <a:r>
                <a:rPr lang="en-US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powerpoint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jigsaw and wordsearch can be played online by clicking the links. 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922E42E2-45B6-4E90-A72E-766FF1341AD1}"/>
              </a:ext>
            </a:extLst>
          </p:cNvPr>
          <p:cNvSpPr/>
          <p:nvPr/>
        </p:nvSpPr>
        <p:spPr>
          <a:xfrm>
            <a:off x="-184443" y="-207755"/>
            <a:ext cx="12560885" cy="727351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325FAA-1944-4E6A-BFE5-0B078E5DE427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6515-98E8-49B1-B879-16E32BEEC041}"/>
              </a:ext>
            </a:extLst>
          </p:cNvPr>
          <p:cNvSpPr txBox="1"/>
          <p:nvPr/>
        </p:nvSpPr>
        <p:spPr>
          <a:xfrm>
            <a:off x="8845435" y="-2343973"/>
            <a:ext cx="2462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4"/>
              </a:rPr>
              <a:t>https://jigex.com/wJWE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F7156-1E86-46E8-9F8D-DDCCE07A114D}"/>
              </a:ext>
            </a:extLst>
          </p:cNvPr>
          <p:cNvSpPr txBox="1"/>
          <p:nvPr/>
        </p:nvSpPr>
        <p:spPr>
          <a:xfrm>
            <a:off x="9354517" y="3591685"/>
            <a:ext cx="2480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1600" u="sng" dirty="0">
                <a:solidFill>
                  <a:srgbClr val="0000CC"/>
                </a:solidFill>
                <a:latin typeface="Comic Sans MS" panose="030F0702030302020204" pitchFamily="66" charset="0"/>
                <a:hlinkClick r:id="rId5"/>
              </a:rPr>
              <a:t>https://thewordsearch.com/puzzle/1547332/</a:t>
            </a:r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1BF25-B7E3-4787-9A29-37D6E9CA33CF}"/>
              </a:ext>
            </a:extLst>
          </p:cNvPr>
          <p:cNvSpPr txBox="1"/>
          <p:nvPr/>
        </p:nvSpPr>
        <p:spPr>
          <a:xfrm>
            <a:off x="6440590" y="4190110"/>
            <a:ext cx="2569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6"/>
              </a:rPr>
              <a:t>https://jigex.com/kRVv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4A121FE-00CB-4BF7-BE69-00FE9B9C6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0" y="1388533"/>
            <a:ext cx="10107249" cy="484293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942E130-6B90-411F-9889-4199D341B472}"/>
              </a:ext>
            </a:extLst>
          </p:cNvPr>
          <p:cNvGrpSpPr/>
          <p:nvPr/>
        </p:nvGrpSpPr>
        <p:grpSpPr>
          <a:xfrm>
            <a:off x="635865" y="664147"/>
            <a:ext cx="2741644" cy="1448772"/>
            <a:chOff x="7548076" y="4811713"/>
            <a:chExt cx="3162354" cy="1069667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2D10789-9094-4265-A079-D050CFB0CD51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789"/>
                <a:gd name="adj2" fmla="val 16198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6CB5-FED4-410B-A529-E290A59B7142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9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some activities for you, that will need printing.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098D0050-DA8B-403C-A1F4-9DC5A86B35CB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Right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5A8C48-5626-4D1D-ADDC-AD9F1EC98C4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4B5F17A-545F-4BD1-8525-47905750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" y="1154550"/>
            <a:ext cx="11794010" cy="440805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098D0050-DA8B-403C-A1F4-9DC5A86B35CB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Right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5A8C48-5626-4D1D-ADDC-AD9F1EC98C4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, engineering drawing&#10;&#10;Description automatically generated">
            <a:extLst>
              <a:ext uri="{FF2B5EF4-FFF2-40B4-BE49-F238E27FC236}">
                <a16:creationId xmlns:a16="http://schemas.microsoft.com/office/drawing/2014/main" id="{0214B417-5747-46E6-BBCE-03BFE39D5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" y="1362456"/>
            <a:ext cx="11984736" cy="4133088"/>
          </a:xfrm>
          <a:prstGeom prst="rect">
            <a:avLst/>
          </a:prstGeom>
        </p:spPr>
      </p:pic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2C3C3F1C-D102-47BC-A0E0-F1C1EB2BC1E7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D84E8F-B616-41B5-8D91-FDA1BCE73154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01910B-3EB1-468B-B473-C73C461E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91" y="2203685"/>
            <a:ext cx="1972277" cy="3368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31A2DA-CBA9-40D2-85FB-E3C6C903D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91" y="2249981"/>
            <a:ext cx="1993826" cy="3299517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38415D-A0C8-47D6-9899-37BD647B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C62EB6-FBDA-4141-BD90-8015D75C8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A5D98FFF-6D1E-4EA0-8776-AD60572C3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7182C19-F202-4435-A2F2-022D3ACF2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58D79B32-1641-4666-AFDB-0F2364A14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59BD5AD-3551-4E1F-A9CF-3C8C7E6BE3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4AE53F8A-8D32-41B4-8F18-363212D9CC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5D95CC-745D-41D9-B0DC-03BBDB6B83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C2517-2F91-42E1-8C55-EC0B545EA8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F8134E-A47B-4A50-9ACE-720659FF73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DA5939-4BAB-4794-AF6D-3264D47CCC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AF398A0-366C-49A3-B073-BCCAA0F71F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803F87D-81BF-42C4-B6C0-ADC1C9CBC8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54C6FABA-A85B-4710-B31E-6998A47265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B1592F-243E-48E3-A85C-73AEDC343CF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7674B6-4578-4528-BBD1-086B9FA3E8EA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06CCA93-3086-486F-A534-57A86ECEA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" y="2373163"/>
            <a:ext cx="1963374" cy="3184919"/>
          </a:xfrm>
          <a:prstGeom prst="rect">
            <a:avLst/>
          </a:prstGeom>
        </p:spPr>
      </p:pic>
      <p:pic>
        <p:nvPicPr>
          <p:cNvPr id="42" name="Picture 4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5541CE3-A3C8-4C07-BA72-B34863319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4" y="2323363"/>
            <a:ext cx="1921429" cy="3207234"/>
          </a:xfrm>
          <a:prstGeom prst="rect">
            <a:avLst/>
          </a:prstGeom>
        </p:spPr>
      </p:pic>
      <p:pic>
        <p:nvPicPr>
          <p:cNvPr id="41" name="Picture 40" descr="A picture containing toy&#10;&#10;Description automatically generated">
            <a:extLst>
              <a:ext uri="{FF2B5EF4-FFF2-40B4-BE49-F238E27FC236}">
                <a16:creationId xmlns:a16="http://schemas.microsoft.com/office/drawing/2014/main" id="{742F9D91-FB92-4D24-BAD1-D782015B6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1" y="2097246"/>
            <a:ext cx="1918601" cy="3468758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BA771-EABA-4088-AFF7-B514722EC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51" y="2368514"/>
            <a:ext cx="1909872" cy="3207234"/>
          </a:xfrm>
          <a:prstGeom prst="rect">
            <a:avLst/>
          </a:prstGeom>
        </p:spPr>
      </p:pic>
      <p:pic>
        <p:nvPicPr>
          <p:cNvPr id="38" name="Picture 37" descr="A picture containing toy&#10;&#10;Description automatically generated">
            <a:extLst>
              <a:ext uri="{FF2B5EF4-FFF2-40B4-BE49-F238E27FC236}">
                <a16:creationId xmlns:a16="http://schemas.microsoft.com/office/drawing/2014/main" id="{5CF013F9-30B4-4AA5-AC45-8FDD00784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17" y="2316864"/>
            <a:ext cx="1926423" cy="3236211"/>
          </a:xfrm>
          <a:prstGeom prst="rect">
            <a:avLst/>
          </a:prstGeom>
        </p:spPr>
      </p:pic>
      <p:pic>
        <p:nvPicPr>
          <p:cNvPr id="43" name="Picture 42" descr="A picture containing toy&#10;&#10;Description automatically generated">
            <a:extLst>
              <a:ext uri="{FF2B5EF4-FFF2-40B4-BE49-F238E27FC236}">
                <a16:creationId xmlns:a16="http://schemas.microsoft.com/office/drawing/2014/main" id="{A6558F32-4248-4D03-BD79-C7FFDC11C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44" y="2341737"/>
            <a:ext cx="1883539" cy="32072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44C28-EC03-4FE9-B905-A18BF2D13F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40116B-2C44-47A9-9621-DA2A28E024F0}"/>
              </a:ext>
            </a:extLst>
          </p:cNvPr>
          <p:cNvSpPr txBox="1"/>
          <p:nvPr/>
        </p:nvSpPr>
        <p:spPr>
          <a:xfrm>
            <a:off x="143896" y="1085337"/>
            <a:ext cx="1212636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we can meet together on the Sabbath day 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F7A7D6-5930-4CF1-8531-DC0D5C6871E9}"/>
              </a:ext>
            </a:extLst>
          </p:cNvPr>
          <p:cNvSpPr txBox="1"/>
          <p:nvPr/>
        </p:nvSpPr>
        <p:spPr>
          <a:xfrm>
            <a:off x="280897" y="1523368"/>
            <a:ext cx="1170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Help us to remember you every day.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F44E8-DCE7-4644-93A2-9346F591A223}"/>
              </a:ext>
            </a:extLst>
          </p:cNvPr>
          <p:cNvSpPr txBox="1"/>
          <p:nvPr/>
        </p:nvSpPr>
        <p:spPr>
          <a:xfrm>
            <a:off x="5153647" y="1871822"/>
            <a:ext cx="196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Amen.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8504BA-07B4-47D3-B471-22388AAAC25B}"/>
              </a:ext>
            </a:extLst>
          </p:cNvPr>
          <p:cNvGrpSpPr/>
          <p:nvPr/>
        </p:nvGrpSpPr>
        <p:grpSpPr>
          <a:xfrm>
            <a:off x="237085" y="72663"/>
            <a:ext cx="11902077" cy="2670537"/>
            <a:chOff x="3686629" y="159656"/>
            <a:chExt cx="7460342" cy="3077030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1F768573-0009-4F76-93B9-25A59F26ED86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27536"/>
                <a:gd name="adj2" fmla="val 6176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2FCD0A-3C42-4D26-B9B9-5BF21C9B28F7}"/>
                </a:ext>
              </a:extLst>
            </p:cNvPr>
            <p:cNvSpPr txBox="1"/>
            <p:nvPr/>
          </p:nvSpPr>
          <p:spPr>
            <a:xfrm>
              <a:off x="4299111" y="260318"/>
              <a:ext cx="6293587" cy="1140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for the things we are learning about you. </a:t>
              </a:r>
            </a:p>
          </p:txBody>
        </p:sp>
      </p:grp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516A77E5-3B72-4376-9D5F-27319B4FB818}"/>
              </a:ext>
            </a:extLst>
          </p:cNvPr>
          <p:cNvSpPr/>
          <p:nvPr/>
        </p:nvSpPr>
        <p:spPr>
          <a:xfrm>
            <a:off x="257105" y="72662"/>
            <a:ext cx="11902077" cy="2670537"/>
          </a:xfrm>
          <a:prstGeom prst="wedgeEllipseCallout">
            <a:avLst>
              <a:gd name="adj1" fmla="val 41181"/>
              <a:gd name="adj2" fmla="val 60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8F45786-E041-48B3-85DE-DC7F498661EC}"/>
              </a:ext>
            </a:extLst>
          </p:cNvPr>
          <p:cNvSpPr/>
          <p:nvPr/>
        </p:nvSpPr>
        <p:spPr>
          <a:xfrm>
            <a:off x="256041" y="63054"/>
            <a:ext cx="11902077" cy="2670537"/>
          </a:xfrm>
          <a:prstGeom prst="wedgeEllipseCallout">
            <a:avLst>
              <a:gd name="adj1" fmla="val -41568"/>
              <a:gd name="adj2" fmla="val 59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5935619A-41DB-4685-B2C3-A36C95FA3E6E}"/>
              </a:ext>
            </a:extLst>
          </p:cNvPr>
          <p:cNvSpPr/>
          <p:nvPr/>
        </p:nvSpPr>
        <p:spPr>
          <a:xfrm>
            <a:off x="237438" y="72662"/>
            <a:ext cx="11902077" cy="2670537"/>
          </a:xfrm>
          <a:prstGeom prst="wedgeEllipseCallout">
            <a:avLst>
              <a:gd name="adj1" fmla="val 981"/>
              <a:gd name="adj2" fmla="val 62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67DDCCD9-9D68-4355-8A1E-BD523761E4E1}"/>
              </a:ext>
            </a:extLst>
          </p:cNvPr>
          <p:cNvSpPr/>
          <p:nvPr/>
        </p:nvSpPr>
        <p:spPr>
          <a:xfrm>
            <a:off x="217771" y="72662"/>
            <a:ext cx="11902077" cy="2670537"/>
          </a:xfrm>
          <a:prstGeom prst="wedgeEllipseCallout">
            <a:avLst>
              <a:gd name="adj1" fmla="val 14292"/>
              <a:gd name="adj2" fmla="val 615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801E703C-D181-459D-A415-1F0C08E59509}"/>
              </a:ext>
            </a:extLst>
          </p:cNvPr>
          <p:cNvSpPr/>
          <p:nvPr/>
        </p:nvSpPr>
        <p:spPr>
          <a:xfrm>
            <a:off x="198104" y="72662"/>
            <a:ext cx="11902077" cy="2670537"/>
          </a:xfrm>
          <a:prstGeom prst="wedgeEllipseCallout">
            <a:avLst>
              <a:gd name="adj1" fmla="val -12277"/>
              <a:gd name="adj2" fmla="val 594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B8E568E1-EC60-44B5-A2A0-65EE2EDA9882}"/>
              </a:ext>
            </a:extLst>
          </p:cNvPr>
          <p:cNvSpPr/>
          <p:nvPr/>
        </p:nvSpPr>
        <p:spPr>
          <a:xfrm>
            <a:off x="217060" y="72662"/>
            <a:ext cx="11902077" cy="2670537"/>
          </a:xfrm>
          <a:prstGeom prst="wedgeEllipseCallout">
            <a:avLst>
              <a:gd name="adj1" fmla="val -27323"/>
              <a:gd name="adj2" fmla="val 59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id="{23D155E6-629F-4A1C-99E1-760E4746D64D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BBD1DF-3C91-4317-820F-66103B28D5B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9533B7-BDCA-4730-8E9A-C3C6B1315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62" y="842222"/>
            <a:ext cx="5438103" cy="1347333"/>
          </a:xfrm>
          <a:prstGeom prst="rect">
            <a:avLst/>
          </a:prstGeom>
        </p:spPr>
      </p:pic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DA059794-5EDF-4512-9D24-131C1DA4A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44" y="2341737"/>
            <a:ext cx="1883539" cy="3207234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17D32807-A1DD-43F5-8AEB-7F346A1E3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1" y="2097246"/>
            <a:ext cx="1918601" cy="3468758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FF659B-DF79-4C3B-AB46-E82F5CE59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51" y="2368514"/>
            <a:ext cx="1909872" cy="320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8157D-2957-4C15-A6EB-5EE61EDC9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877070D-FBAC-496B-82CB-C6D17427F7E4}"/>
              </a:ext>
            </a:extLst>
          </p:cNvPr>
          <p:cNvGrpSpPr/>
          <p:nvPr/>
        </p:nvGrpSpPr>
        <p:grpSpPr>
          <a:xfrm>
            <a:off x="6272610" y="0"/>
            <a:ext cx="5919390" cy="2093668"/>
            <a:chOff x="3686629" y="159656"/>
            <a:chExt cx="7460342" cy="3077030"/>
          </a:xfrm>
        </p:grpSpPr>
        <p:sp>
          <p:nvSpPr>
            <p:cNvPr id="38" name="Speech Bubble: Oval 37">
              <a:extLst>
                <a:ext uri="{FF2B5EF4-FFF2-40B4-BE49-F238E27FC236}">
                  <a16:creationId xmlns:a16="http://schemas.microsoft.com/office/drawing/2014/main" id="{0193A2F3-79A5-4882-B1E9-75D4C5082BF0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4051"/>
                <a:gd name="adj2" fmla="val 95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3697FF-DD5F-4259-8D67-60CDB4FCCAA8}"/>
                </a:ext>
              </a:extLst>
            </p:cNvPr>
            <p:cNvSpPr txBox="1"/>
            <p:nvPr/>
          </p:nvSpPr>
          <p:spPr>
            <a:xfrm>
              <a:off x="4203049" y="599584"/>
              <a:ext cx="6765403" cy="85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Good Morning Music Man . </a:t>
              </a:r>
            </a:p>
          </p:txBody>
        </p:sp>
      </p:grpSp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620BC5C-7A5A-44E1-9C24-269AF45CF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4" y="2323363"/>
            <a:ext cx="1921429" cy="32072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442CA0C-B398-4A14-AD77-25BA477830C3}"/>
              </a:ext>
            </a:extLst>
          </p:cNvPr>
          <p:cNvGrpSpPr/>
          <p:nvPr/>
        </p:nvGrpSpPr>
        <p:grpSpPr>
          <a:xfrm>
            <a:off x="141646" y="154998"/>
            <a:ext cx="5840573" cy="2124104"/>
            <a:chOff x="5275201" y="6413297"/>
            <a:chExt cx="5418713" cy="21241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22F433-93B0-4EF5-9712-6AAF30D73E8E}"/>
                </a:ext>
              </a:extLst>
            </p:cNvPr>
            <p:cNvSpPr txBox="1"/>
            <p:nvPr/>
          </p:nvSpPr>
          <p:spPr>
            <a:xfrm>
              <a:off x="5300467" y="6413297"/>
              <a:ext cx="539344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have chosen “My God is Powerful” that we sang last week and 2 other songs.</a:t>
              </a:r>
            </a:p>
          </p:txBody>
        </p:sp>
        <p:sp>
          <p:nvSpPr>
            <p:cNvPr id="30" name="Speech Bubble: Rectangle 29">
              <a:extLst>
                <a:ext uri="{FF2B5EF4-FFF2-40B4-BE49-F238E27FC236}">
                  <a16:creationId xmlns:a16="http://schemas.microsoft.com/office/drawing/2014/main" id="{50CDB10F-CD11-47D6-8CB5-F8F8B9F5C7CF}"/>
                </a:ext>
              </a:extLst>
            </p:cNvPr>
            <p:cNvSpPr/>
            <p:nvPr/>
          </p:nvSpPr>
          <p:spPr>
            <a:xfrm>
              <a:off x="5275201" y="6475299"/>
              <a:ext cx="5418713" cy="2062102"/>
            </a:xfrm>
            <a:prstGeom prst="wedgeRectCallout">
              <a:avLst>
                <a:gd name="adj1" fmla="val -4373"/>
                <a:gd name="adj2" fmla="val 863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05EDF531-9D93-40F0-8555-9CD48F1253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17" y="2316864"/>
            <a:ext cx="1926423" cy="323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263403-733C-4BA5-AACE-61ABDE7010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" y="2373163"/>
            <a:ext cx="1963374" cy="3184919"/>
          </a:xfrm>
          <a:prstGeom prst="rect">
            <a:avLst/>
          </a:prstGeom>
        </p:spPr>
      </p:pic>
      <p:sp>
        <p:nvSpPr>
          <p:cNvPr id="24" name="Rectangle 23">
            <a:hlinkClick r:id="rId10" action="ppaction://hlinksldjump"/>
            <a:extLst>
              <a:ext uri="{FF2B5EF4-FFF2-40B4-BE49-F238E27FC236}">
                <a16:creationId xmlns:a16="http://schemas.microsoft.com/office/drawing/2014/main" id="{23D155E6-629F-4A1C-99E1-760E4746D64D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BBD1DF-3C91-4317-820F-66103B28D5B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6.25E-7 -1.48148E-6 L 0.44024 0.0037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4.81481E-6 L -0.47878 -0.00092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3.33333E-6 L -0.60885 0.00393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5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02967BA-AB69-4840-A0B0-FF2DBDFA93D8}"/>
              </a:ext>
            </a:extLst>
          </p:cNvPr>
          <p:cNvSpPr txBox="1"/>
          <p:nvPr/>
        </p:nvSpPr>
        <p:spPr>
          <a:xfrm>
            <a:off x="7652647" y="789756"/>
            <a:ext cx="4457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will see you later on. </a:t>
            </a:r>
          </a:p>
        </p:txBody>
      </p:sp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620BC5C-7A5A-44E1-9C24-269AF45CF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4" y="2323363"/>
            <a:ext cx="1921429" cy="320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8157D-2957-4C15-A6EB-5EE61EDC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877070D-FBAC-496B-82CB-C6D17427F7E4}"/>
              </a:ext>
            </a:extLst>
          </p:cNvPr>
          <p:cNvGrpSpPr/>
          <p:nvPr/>
        </p:nvGrpSpPr>
        <p:grpSpPr>
          <a:xfrm>
            <a:off x="7381255" y="0"/>
            <a:ext cx="4810746" cy="2093667"/>
            <a:chOff x="3686629" y="159656"/>
            <a:chExt cx="7460342" cy="3077030"/>
          </a:xfrm>
        </p:grpSpPr>
        <p:sp>
          <p:nvSpPr>
            <p:cNvPr id="38" name="Speech Bubble: Oval 37">
              <a:extLst>
                <a:ext uri="{FF2B5EF4-FFF2-40B4-BE49-F238E27FC236}">
                  <a16:creationId xmlns:a16="http://schemas.microsoft.com/office/drawing/2014/main" id="{0193A2F3-79A5-4882-B1E9-75D4C5082BF0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4574"/>
                <a:gd name="adj2" fmla="val 95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3697FF-DD5F-4259-8D67-60CDB4FCCAA8}"/>
                </a:ext>
              </a:extLst>
            </p:cNvPr>
            <p:cNvSpPr txBox="1"/>
            <p:nvPr/>
          </p:nvSpPr>
          <p:spPr>
            <a:xfrm>
              <a:off x="4413558" y="544718"/>
              <a:ext cx="6177385" cy="85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OK! </a:t>
              </a:r>
            </a:p>
          </p:txBody>
        </p:sp>
      </p:grpSp>
      <p:pic>
        <p:nvPicPr>
          <p:cNvPr id="21" name="Picture 2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FFC5F687-7001-42F1-897E-B8BBB2EF4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51" y="2303496"/>
            <a:ext cx="1930487" cy="32732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CF4DE-4D1B-4FAA-8CF8-4266D61B846E}"/>
              </a:ext>
            </a:extLst>
          </p:cNvPr>
          <p:cNvGrpSpPr/>
          <p:nvPr/>
        </p:nvGrpSpPr>
        <p:grpSpPr>
          <a:xfrm>
            <a:off x="3094593" y="297313"/>
            <a:ext cx="4476398" cy="1077218"/>
            <a:chOff x="5275201" y="6413297"/>
            <a:chExt cx="5418713" cy="21514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DC7834-C5E1-4F76-93ED-71AC7BCFD774}"/>
                </a:ext>
              </a:extLst>
            </p:cNvPr>
            <p:cNvSpPr txBox="1"/>
            <p:nvPr/>
          </p:nvSpPr>
          <p:spPr>
            <a:xfrm>
              <a:off x="5300467" y="6413297"/>
              <a:ext cx="5393447" cy="215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</a:t>
              </a:r>
            </a:p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with these songs.</a:t>
              </a:r>
            </a:p>
          </p:txBody>
        </p:sp>
        <p:sp>
          <p:nvSpPr>
            <p:cNvPr id="26" name="Speech Bubble: Rectangle 25">
              <a:extLst>
                <a:ext uri="{FF2B5EF4-FFF2-40B4-BE49-F238E27FC236}">
                  <a16:creationId xmlns:a16="http://schemas.microsoft.com/office/drawing/2014/main" id="{A0612842-3EED-4595-A91A-78EC158F8221}"/>
                </a:ext>
              </a:extLst>
            </p:cNvPr>
            <p:cNvSpPr/>
            <p:nvPr/>
          </p:nvSpPr>
          <p:spPr>
            <a:xfrm>
              <a:off x="5275201" y="6475299"/>
              <a:ext cx="5418713" cy="2062102"/>
            </a:xfrm>
            <a:prstGeom prst="wedgeRectCallout">
              <a:avLst>
                <a:gd name="adj1" fmla="val 16309"/>
                <a:gd name="adj2" fmla="val 21797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23D155E6-629F-4A1C-99E1-760E4746D64D}"/>
              </a:ext>
            </a:extLst>
          </p:cNvPr>
          <p:cNvSpPr/>
          <p:nvPr/>
        </p:nvSpPr>
        <p:spPr>
          <a:xfrm>
            <a:off x="-355630" y="-357427"/>
            <a:ext cx="13286302" cy="7572853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BBD1DF-3C91-4317-820F-66103B28D5B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309F8E33-B434-4AD2-9CCF-04BF4E698D0E}"/>
              </a:ext>
            </a:extLst>
          </p:cNvPr>
          <p:cNvSpPr txBox="1"/>
          <p:nvPr/>
        </p:nvSpPr>
        <p:spPr>
          <a:xfrm>
            <a:off x="-98336" y="5481190"/>
            <a:ext cx="6385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Praise the Lord everyday</a:t>
            </a:r>
          </a:p>
        </p:txBody>
      </p:sp>
      <p:sp>
        <p:nvSpPr>
          <p:cNvPr id="12" name="TextBox 11">
            <a:hlinkClick r:id="rId7"/>
            <a:extLst>
              <a:ext uri="{FF2B5EF4-FFF2-40B4-BE49-F238E27FC236}">
                <a16:creationId xmlns:a16="http://schemas.microsoft.com/office/drawing/2014/main" id="{28B1E435-935C-4ADB-892E-B1521FC77895}"/>
              </a:ext>
            </a:extLst>
          </p:cNvPr>
          <p:cNvSpPr txBox="1"/>
          <p:nvPr/>
        </p:nvSpPr>
        <p:spPr>
          <a:xfrm>
            <a:off x="320225" y="2037037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My God is Powerful</a:t>
            </a:r>
          </a:p>
        </p:txBody>
      </p:sp>
      <p:sp>
        <p:nvSpPr>
          <p:cNvPr id="4" name="TextBox 3">
            <a:hlinkClick r:id="rId8"/>
            <a:extLst>
              <a:ext uri="{FF2B5EF4-FFF2-40B4-BE49-F238E27FC236}">
                <a16:creationId xmlns:a16="http://schemas.microsoft.com/office/drawing/2014/main" id="{878A867F-B198-4896-8D50-F7D3A1D86C25}"/>
              </a:ext>
            </a:extLst>
          </p:cNvPr>
          <p:cNvSpPr txBox="1"/>
          <p:nvPr/>
        </p:nvSpPr>
        <p:spPr>
          <a:xfrm>
            <a:off x="6096000" y="3843886"/>
            <a:ext cx="58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My Lighthouse</a:t>
            </a:r>
          </a:p>
        </p:txBody>
      </p:sp>
    </p:spTree>
    <p:extLst>
      <p:ext uri="{BB962C8B-B14F-4D97-AF65-F5344CB8AC3E}">
        <p14:creationId xmlns:p14="http://schemas.microsoft.com/office/powerpoint/2010/main" val="477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54167E-6 -1.11111E-6 L 0.34752 -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4.81481E-6 L 0.26471 0.01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7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25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5" grpId="0" animBg="1"/>
      <p:bldP spid="8" grpId="0"/>
      <p:bldP spid="1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F52E535-87E6-4134-924E-28A927595918}"/>
              </a:ext>
            </a:extLst>
          </p:cNvPr>
          <p:cNvSpPr txBox="1"/>
          <p:nvPr/>
        </p:nvSpPr>
        <p:spPr>
          <a:xfrm>
            <a:off x="452951" y="592330"/>
            <a:ext cx="52112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 liked that different version of My Lighthouse.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661136" y="3148042"/>
            <a:ext cx="6152539" cy="2663123"/>
            <a:chOff x="3654837" y="159657"/>
            <a:chExt cx="7492133" cy="2712809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4671"/>
                <a:gd name="adj2" fmla="val -527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654837" y="347760"/>
              <a:ext cx="7460341" cy="2524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I wonder if the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boys and girls can remember the four commandments we have looked at so far?</a:t>
              </a:r>
            </a:p>
          </p:txBody>
        </p:sp>
      </p:grp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8B596C24-9687-4893-BE73-BDCD1B10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391" y="2382354"/>
            <a:ext cx="1883539" cy="3207234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4CE520-BFF7-466F-AC53-96874A0EEFA5}"/>
              </a:ext>
            </a:extLst>
          </p:cNvPr>
          <p:cNvGrpSpPr/>
          <p:nvPr/>
        </p:nvGrpSpPr>
        <p:grpSpPr>
          <a:xfrm>
            <a:off x="3352219" y="1856219"/>
            <a:ext cx="4504848" cy="1189917"/>
            <a:chOff x="5899344" y="203317"/>
            <a:chExt cx="4946376" cy="142512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17AAA80D-594C-4867-93C0-6BD338BE5017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85536"/>
                <a:gd name="adj2" fmla="val 5374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AB82C5-A7FC-4F75-874F-049B8ED89AC7}"/>
                </a:ext>
              </a:extLst>
            </p:cNvPr>
            <p:cNvSpPr txBox="1"/>
            <p:nvPr/>
          </p:nvSpPr>
          <p:spPr>
            <a:xfrm>
              <a:off x="5920031" y="221107"/>
              <a:ext cx="4925689" cy="129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today we are on the 5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267821" y="78210"/>
            <a:ext cx="5558250" cy="1629237"/>
            <a:chOff x="5899344" y="203317"/>
            <a:chExt cx="4946376" cy="14251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23650"/>
                <a:gd name="adj2" fmla="val 1357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94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Morning.</a:t>
              </a:r>
            </a:p>
            <a:p>
              <a:pPr algn="ctr"/>
              <a:endParaRPr lang="en-GB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5826072" y="106707"/>
            <a:ext cx="6076549" cy="1477802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15936"/>
                <a:gd name="adj2" fmla="val 15237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186178" y="477764"/>
              <a:ext cx="6461241" cy="1919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Yes, it was easier to see the actions.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24C372-85A9-4260-AC2B-DDB6271D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232" y="2314653"/>
            <a:ext cx="1921428" cy="3262071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58020"/>
            <a:ext cx="12560885" cy="7353249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E-6 0 L 0.34297 -0.0006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-1.48148E-6 L -0.3569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25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66F53D1-5FA3-4DC3-BBBE-09560AFE916E}"/>
              </a:ext>
            </a:extLst>
          </p:cNvPr>
          <p:cNvGrpSpPr/>
          <p:nvPr/>
        </p:nvGrpSpPr>
        <p:grpSpPr>
          <a:xfrm>
            <a:off x="2077593" y="4662712"/>
            <a:ext cx="7116148" cy="1804167"/>
            <a:chOff x="3686628" y="159657"/>
            <a:chExt cx="7460342" cy="2633433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14BC3869-C12D-4AA3-86C3-6B4CA203550B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7521"/>
                <a:gd name="adj2" fmla="val -13844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7AFE82-B4F7-4123-9AA9-534A3A957CCB}"/>
                </a:ext>
              </a:extLst>
            </p:cNvPr>
            <p:cNvSpPr txBox="1"/>
            <p:nvPr/>
          </p:nvSpPr>
          <p:spPr>
            <a:xfrm>
              <a:off x="4091629" y="402360"/>
              <a:ext cx="6863161" cy="229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4</a:t>
              </a:r>
              <a:r>
                <a:rPr lang="en-GB" sz="3200" baseline="30000" dirty="0"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latin typeface="Comic Sans MS" panose="030F0702030302020204" pitchFamily="66" charset="0"/>
                </a:rPr>
                <a:t> commandment is </a:t>
              </a:r>
            </a:p>
            <a:p>
              <a:pPr algn="ctr"/>
              <a:r>
                <a:rPr lang="en-US" sz="3200" b="1" dirty="0">
                  <a:latin typeface="Comic Sans MS" panose="030F0702030302020204" pitchFamily="66" charset="0"/>
                </a:rPr>
                <a:t>Remember to keep the Sabbath as a holy day.             </a:t>
              </a:r>
            </a:p>
          </p:txBody>
        </p:sp>
      </p:grpSp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8EEF635-1C0B-4F84-9242-FA2926C22024}"/>
              </a:ext>
            </a:extLst>
          </p:cNvPr>
          <p:cNvGrpSpPr/>
          <p:nvPr/>
        </p:nvGrpSpPr>
        <p:grpSpPr>
          <a:xfrm>
            <a:off x="2276020" y="3067053"/>
            <a:ext cx="6885495" cy="1581831"/>
            <a:chOff x="5692902" y="203317"/>
            <a:chExt cx="5295724" cy="142512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8A8AFC2A-D714-46E8-A3F3-D513C2E4FE1B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56687"/>
                <a:gd name="adj2" fmla="val -4855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D48D0F-3A54-4F5E-9322-9353D2372F3C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6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3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rd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 is </a:t>
              </a:r>
            </a:p>
            <a:p>
              <a:pPr algn="ctr">
                <a:lnSpc>
                  <a:spcPts val="3200"/>
                </a:lnSpc>
              </a:pPr>
              <a:r>
                <a:rPr lang="en-US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use the name of the Lord your God thoughtlessly</a:t>
              </a: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045369" y="1227791"/>
            <a:ext cx="7116148" cy="1804167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8197"/>
                <a:gd name="adj2" fmla="val 50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946512" y="360752"/>
              <a:ext cx="7200456" cy="181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2</a:t>
              </a:r>
              <a:r>
                <a:rPr lang="en-GB" sz="3200" baseline="30000" dirty="0">
                  <a:latin typeface="Comic Sans MS" panose="030F0702030302020204" pitchFamily="66" charset="0"/>
                </a:rPr>
                <a:t>nd</a:t>
              </a:r>
              <a:r>
                <a:rPr lang="en-GB" sz="3200" dirty="0">
                  <a:latin typeface="Comic Sans MS" panose="030F0702030302020204" pitchFamily="66" charset="0"/>
                </a:rPr>
                <a:t> commandment is </a:t>
              </a:r>
            </a:p>
            <a:p>
              <a:pPr algn="ctr"/>
              <a:r>
                <a:rPr lang="en-US" sz="3200" b="1" dirty="0">
                  <a:latin typeface="Comic Sans MS" panose="030F0702030302020204" pitchFamily="66" charset="0"/>
                </a:rPr>
                <a:t>You must not make for         yourselves any idols.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81180" y="87505"/>
            <a:ext cx="10680030" cy="1569660"/>
            <a:chOff x="5692902" y="203317"/>
            <a:chExt cx="5295724" cy="20725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207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1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st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 is 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have any other gods except me.</a:t>
              </a:r>
            </a:p>
            <a:p>
              <a:pPr algn="ctr"/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33430"/>
                <a:gd name="adj2" fmla="val 22839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469080" y="-573591"/>
            <a:ext cx="12749380" cy="7555425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18806DF-6CDC-4AF7-A04C-E7F3D0B51A55}"/>
              </a:ext>
            </a:extLst>
          </p:cNvPr>
          <p:cNvGrpSpPr/>
          <p:nvPr/>
        </p:nvGrpSpPr>
        <p:grpSpPr>
          <a:xfrm>
            <a:off x="3107111" y="2700671"/>
            <a:ext cx="5354436" cy="1211309"/>
            <a:chOff x="5692902" y="203317"/>
            <a:chExt cx="5295724" cy="14251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E07BF8-8DD0-4A87-8346-C601A22459D4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Shall we read what the Bible says.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8EA28B91-726D-44FE-A09E-E3095060C1DD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73708"/>
                <a:gd name="adj2" fmla="val -1693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6229350" y="86526"/>
            <a:ext cx="5354436" cy="2051809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15247"/>
                <a:gd name="adj2" fmla="val 935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816570" y="376582"/>
              <a:ext cx="7200456" cy="201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Well done, if you remembered those 4 of the 10 Commandments.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701477" y="400822"/>
            <a:ext cx="5354436" cy="1211309"/>
            <a:chOff x="5692902" y="203317"/>
            <a:chExt cx="5295724" cy="14251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Today we are looking at the 5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29433"/>
                <a:gd name="adj2" fmla="val 17178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224530" y="-357288"/>
            <a:ext cx="12619730" cy="7570887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A98070A-A985-48BB-87E5-687E1A3B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602512" y="1401762"/>
            <a:ext cx="11250501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sz="32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Honour</a:t>
            </a:r>
            <a:r>
              <a:rPr lang="en-US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your father and your mother.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Then you will live a long time in the land.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The Lord your God is going to give you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this land.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20 verses 12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FA11379-F082-457D-9393-71AE0409AF1C}"/>
              </a:ext>
            </a:extLst>
          </p:cNvPr>
          <p:cNvSpPr/>
          <p:nvPr/>
        </p:nvSpPr>
        <p:spPr>
          <a:xfrm>
            <a:off x="-184443" y="-299466"/>
            <a:ext cx="12700293" cy="74569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6506A9-FFDE-43AB-9039-75689BEFE66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66FF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045E-16 1.48148E-6 L -0.296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13200</TotalTime>
  <Words>1223</Words>
  <Application>Microsoft Office PowerPoint</Application>
  <PresentationFormat>Widescreen</PresentationFormat>
  <Paragraphs>152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508</cp:revision>
  <dcterms:created xsi:type="dcterms:W3CDTF">2020-08-25T07:54:05Z</dcterms:created>
  <dcterms:modified xsi:type="dcterms:W3CDTF">2020-10-19T16:37:41Z</dcterms:modified>
</cp:coreProperties>
</file>