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64" r:id="rId4"/>
    <p:sldId id="259" r:id="rId5"/>
    <p:sldId id="260" r:id="rId6"/>
    <p:sldId id="265" r:id="rId7"/>
    <p:sldId id="268" r:id="rId8"/>
    <p:sldId id="277" r:id="rId9"/>
    <p:sldId id="278" r:id="rId10"/>
    <p:sldId id="267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80" r:id="rId22"/>
    <p:sldId id="262" r:id="rId23"/>
    <p:sldId id="26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249" autoAdjust="0"/>
  </p:normalViewPr>
  <p:slideViewPr>
    <p:cSldViewPr snapToGrid="0" showGuides="1">
      <p:cViewPr>
        <p:scale>
          <a:sx n="50" d="100"/>
          <a:sy n="50" d="100"/>
        </p:scale>
        <p:origin x="162" y="990"/>
      </p:cViewPr>
      <p:guideLst>
        <p:guide orient="horz" pos="2184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12/04/2021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402803" y="136525"/>
            <a:ext cx="1138645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Fruit of the Spirit – Goodness QUIZ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" Target="slide23.xml"/><Relationship Id="rId7" Type="http://schemas.openxmlformats.org/officeDocument/2006/relationships/slide" Target="slide11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617D69E-08A1-419B-A820-A6269D1DB009}"/>
              </a:ext>
            </a:extLst>
          </p:cNvPr>
          <p:cNvGrpSpPr/>
          <p:nvPr/>
        </p:nvGrpSpPr>
        <p:grpSpPr>
          <a:xfrm>
            <a:off x="387850" y="1111544"/>
            <a:ext cx="2806111" cy="2726359"/>
            <a:chOff x="511301" y="485624"/>
            <a:chExt cx="2019385" cy="1940744"/>
          </a:xfrm>
        </p:grpSpPr>
        <p:pic>
          <p:nvPicPr>
            <p:cNvPr id="12" name="Picture 11" descr="Shape, circle&#10;&#10;Description automatically generated">
              <a:extLst>
                <a:ext uri="{FF2B5EF4-FFF2-40B4-BE49-F238E27FC236}">
                  <a16:creationId xmlns:a16="http://schemas.microsoft.com/office/drawing/2014/main" id="{2C1F58E1-35A2-4B8C-ADE7-BDF077181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301" y="485624"/>
              <a:ext cx="2019385" cy="1725222"/>
            </a:xfrm>
            <a:prstGeom prst="rect">
              <a:avLst/>
            </a:prstGeom>
          </p:spPr>
        </p:pic>
        <p:sp>
          <p:nvSpPr>
            <p:cNvPr id="13" name="Scroll: Horizontal 12">
              <a:extLst>
                <a:ext uri="{FF2B5EF4-FFF2-40B4-BE49-F238E27FC236}">
                  <a16:creationId xmlns:a16="http://schemas.microsoft.com/office/drawing/2014/main" id="{C315A372-029B-457B-870F-B58BDB602A41}"/>
                </a:ext>
              </a:extLst>
            </p:cNvPr>
            <p:cNvSpPr/>
            <p:nvPr/>
          </p:nvSpPr>
          <p:spPr>
            <a:xfrm>
              <a:off x="512568" y="1601033"/>
              <a:ext cx="1778220" cy="825335"/>
            </a:xfrm>
            <a:prstGeom prst="horizontalScroll">
              <a:avLst/>
            </a:prstGeom>
            <a:solidFill>
              <a:srgbClr val="FF99CC"/>
            </a:solidFill>
            <a:ln>
              <a:solidFill>
                <a:srgbClr val="7A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D95E2D-8698-4FDE-8591-9A2FFBF97052}"/>
                </a:ext>
              </a:extLst>
            </p:cNvPr>
            <p:cNvSpPr txBox="1"/>
            <p:nvPr/>
          </p:nvSpPr>
          <p:spPr>
            <a:xfrm>
              <a:off x="545009" y="1796862"/>
              <a:ext cx="1816546" cy="4390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7A0000"/>
                  </a:solidFill>
                  <a:latin typeface="Arial Black" panose="020B0A04020102020204" pitchFamily="34" charset="0"/>
                </a:rPr>
                <a:t>Goodness</a:t>
              </a:r>
              <a:endParaRPr lang="en-GB" sz="3200" dirty="0">
                <a:solidFill>
                  <a:srgbClr val="7A0000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515803" cy="3567722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284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Comic Sans MS" panose="030F0702030302020204" pitchFamily="66" charset="0"/>
                </a:rPr>
                <a:t>In this activity you will be given 10 questions about the story of the Good Samaritan in</a:t>
              </a:r>
            </a:p>
            <a:p>
              <a:pPr algn="ctr"/>
              <a:r>
                <a:rPr lang="en-US" sz="2600" dirty="0">
                  <a:latin typeface="Comic Sans MS" panose="030F0702030302020204" pitchFamily="66" charset="0"/>
                </a:rPr>
                <a:t>Luke chapter 10 v25 -37  and the Fruit of the Spirit in Galatians 5 v22-23.</a:t>
              </a:r>
            </a:p>
            <a:p>
              <a:pPr algn="ctr"/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6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5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97408" y="1621081"/>
            <a:ext cx="1132422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came along the road next?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590737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Priest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Shepherd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Tax collector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6A4BE28E-8254-44CB-BE59-6856D2B8F351}"/>
              </a:ext>
            </a:extLst>
          </p:cNvPr>
          <p:cNvSpPr txBox="1">
            <a:spLocks/>
          </p:cNvSpPr>
          <p:nvPr/>
        </p:nvSpPr>
        <p:spPr>
          <a:xfrm>
            <a:off x="597408" y="1621081"/>
            <a:ext cx="1132422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came along the road next?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4C8ABC-56AF-486B-8F19-21CD6AC122D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9A4D82C2-CD95-4966-9480-49428E6A5BDB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Priest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BBF8DEFF-D789-4AA6-BD05-445D0F49A1D0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Shepherd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0B3ECA60-ABDE-4160-BC61-5E426E8D2463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Tax collector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164832" y="3848591"/>
            <a:ext cx="905393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3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next person to see the man was a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PRIEST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390526" y="-437182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12C8F173-02BC-44F6-A247-A381E93846C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66025121"/>
                  </p:ext>
                </p:extLst>
              </p:nvPr>
            </p:nvGraphicFramePr>
            <p:xfrm>
              <a:off x="-1457468" y="2779317"/>
              <a:ext cx="3048000" cy="1714500"/>
            </p:xfrm>
            <a:graphic>
              <a:graphicData uri="http://schemas.microsoft.com/office/powerpoint/2016/slidezoom">
                <pslz:sldZm>
                  <pslz:sldZmObj sldId="266" cId="197600028">
                    <pslz:zmPr id="{35CFAFED-AC7E-466B-AE7E-C71C9783A3C8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12C8F173-02BC-44F6-A247-A381E93846C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457468" y="277931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10392" y="1655191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the Priest help the man?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0" y="907527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390530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Bandaged his wounds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Gave him some new clothes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didn’t help him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A1AB817C-C70D-408F-BEC1-3B0408345CDF}"/>
              </a:ext>
            </a:extLst>
          </p:cNvPr>
          <p:cNvSpPr txBox="1">
            <a:spLocks/>
          </p:cNvSpPr>
          <p:nvPr/>
        </p:nvSpPr>
        <p:spPr>
          <a:xfrm>
            <a:off x="810392" y="1655191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the Priest help the man?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80C7E0-17CA-47FF-8E22-5FEF925F438F}"/>
              </a:ext>
            </a:extLst>
          </p:cNvPr>
          <p:cNvSpPr txBox="1"/>
          <p:nvPr/>
        </p:nvSpPr>
        <p:spPr>
          <a:xfrm>
            <a:off x="4078090" y="907527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A24EBCC2-2DD0-47A2-9C04-2B35C6F9781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Bandaged his wounds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1574BF28-8946-40FD-ABFE-E61599C910BF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Gave him some new clothes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738FB259-C5C1-4763-A224-390741C4178A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didn’t help him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82511" y="3672266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GB" sz="2800" b="1" dirty="0">
                <a:latin typeface="Comic Sans MS" panose="030F0702030302020204" pitchFamily="66" charset="0"/>
              </a:rPr>
              <a:t>The Priest </a:t>
            </a:r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DIDN’T HELP HIM.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GB" sz="2800" b="1" dirty="0">
                <a:latin typeface="Comic Sans MS" panose="030F0702030302020204" pitchFamily="66" charset="0"/>
              </a:rPr>
              <a:t>He passed by on the other side of the road.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390530" y="-695503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41582" y="87191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Farmer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Levite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Soldier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11682" y="1567962"/>
            <a:ext cx="10968635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Who came after the Priest on the road?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4FB4694-69B2-4298-8844-56A242BAB1E8}"/>
              </a:ext>
            </a:extLst>
          </p:cNvPr>
          <p:cNvSpPr txBox="1"/>
          <p:nvPr/>
        </p:nvSpPr>
        <p:spPr>
          <a:xfrm>
            <a:off x="4041582" y="87191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75EEEA86-E82E-4636-83D2-780BF346F894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Farmer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72ACBA7C-D9D3-4CC4-9660-AAEEF7AFD60A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Levite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7B41451B-5A45-44D8-9BC1-E328ADED67AC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Soldier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AF3001B-9632-47EC-ADD8-9FA645A71C2F}"/>
              </a:ext>
            </a:extLst>
          </p:cNvPr>
          <p:cNvSpPr txBox="1">
            <a:spLocks/>
          </p:cNvSpPr>
          <p:nvPr/>
        </p:nvSpPr>
        <p:spPr>
          <a:xfrm>
            <a:off x="611682" y="1567962"/>
            <a:ext cx="10968635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Who came after the Priest on the road?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36000" y="3794453"/>
            <a:ext cx="834431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next person to come along the road was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 LEVITE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63418" y="89003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405202" y="-74643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C80B6FA-74C2-4C28-B70B-E0E31B152BDF}"/>
              </a:ext>
            </a:extLst>
          </p:cNvPr>
          <p:cNvSpPr txBox="1">
            <a:spLocks/>
          </p:cNvSpPr>
          <p:nvPr/>
        </p:nvSpPr>
        <p:spPr>
          <a:xfrm>
            <a:off x="845924" y="1514670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the Levite help the man?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3" action="ppaction://hlinksldjump"/>
            <a:extLst>
              <a:ext uri="{FF2B5EF4-FFF2-40B4-BE49-F238E27FC236}">
                <a16:creationId xmlns:a16="http://schemas.microsoft.com/office/drawing/2014/main" id="{A935BA61-AB5C-4DB7-8925-9B928E1F5BB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gave him some water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D3077CDE-369F-4BDF-B7DB-161C9C767348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prayed for him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4" action="ppaction://hlinksldjump"/>
            <a:extLst>
              <a:ext uri="{FF2B5EF4-FFF2-40B4-BE49-F238E27FC236}">
                <a16:creationId xmlns:a16="http://schemas.microsoft.com/office/drawing/2014/main" id="{1B546B9F-95D2-4BC0-8F75-48050B9B07E5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didn’t help him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build="p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AA26336-B021-468B-90C9-5A71C1C2E1F5}"/>
              </a:ext>
            </a:extLst>
          </p:cNvPr>
          <p:cNvSpPr txBox="1"/>
          <p:nvPr/>
        </p:nvSpPr>
        <p:spPr>
          <a:xfrm>
            <a:off x="4063418" y="89003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A5EFFD6-C7D3-4362-BE73-EDC697AB9569}"/>
              </a:ext>
            </a:extLst>
          </p:cNvPr>
          <p:cNvSpPr txBox="1">
            <a:spLocks/>
          </p:cNvSpPr>
          <p:nvPr/>
        </p:nvSpPr>
        <p:spPr>
          <a:xfrm>
            <a:off x="845924" y="1514670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the Levite help the man?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176A2D89-3A6C-44D2-A196-8104E75AE213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gave him some water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BBAE13D9-FBCF-44AD-9E23-B070ACDBBAE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prayed for him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13981E5E-AF79-432F-92F3-8AEF264BF5D6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didn’t help him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892325" y="3715187"/>
            <a:ext cx="816632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Levite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DIDN’T HELP THE MAN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He passed by on the other side of the road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348529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166442" y="1387642"/>
            <a:ext cx="975518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came after the Levite on the Road?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427037" y="-5238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 inn keeper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Samaritan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doctor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A5D65BF0-6625-4D61-A252-C57DCB539A77}"/>
              </a:ext>
            </a:extLst>
          </p:cNvPr>
          <p:cNvSpPr txBox="1">
            <a:spLocks/>
          </p:cNvSpPr>
          <p:nvPr/>
        </p:nvSpPr>
        <p:spPr>
          <a:xfrm>
            <a:off x="1166442" y="1387642"/>
            <a:ext cx="975518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came after the Levite on the Road?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390436-D2AE-482A-853C-3AC51884CDD8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8929BDE0-2D53-4CCE-82FE-F708F42FC992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 inn keeper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BAF1845E-33EF-4534-A953-7E281E678E49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Samaritan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4B9F9C10-FD6E-4A0F-A08F-D647B31A3C11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doctor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137663" y="3759507"/>
            <a:ext cx="714610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SAMARITAN</a:t>
            </a:r>
            <a:r>
              <a:rPr lang="en-US" sz="2800" b="1" dirty="0">
                <a:latin typeface="Comic Sans MS" panose="030F0702030302020204" pitchFamily="66" charset="0"/>
              </a:rPr>
              <a:t> came along the road.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375849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How many Fruit of the Spirit does Galatians 5 v22 tell us?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Seven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Eight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789063" y="1511297"/>
            <a:ext cx="10540849" cy="7851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the Samaritan do to help  the man?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55256" y="89345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Walked past the man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Took his money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Bandaged his wounds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48B60875-C46F-461E-9414-80B0CC098FC8}"/>
              </a:ext>
            </a:extLst>
          </p:cNvPr>
          <p:cNvSpPr txBox="1">
            <a:spLocks/>
          </p:cNvSpPr>
          <p:nvPr/>
        </p:nvSpPr>
        <p:spPr>
          <a:xfrm>
            <a:off x="789063" y="1511297"/>
            <a:ext cx="10540849" cy="7851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the Samaritan do to help  the man?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E0E5A1-24E9-4EDA-AB5B-516AA251A54B}"/>
              </a:ext>
            </a:extLst>
          </p:cNvPr>
          <p:cNvSpPr txBox="1"/>
          <p:nvPr/>
        </p:nvSpPr>
        <p:spPr>
          <a:xfrm>
            <a:off x="4055256" y="89345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F637DFAC-F292-483E-AF89-54212F83FB1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Walked past the man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4FD6249A-18C2-44FB-AACA-214531437A7A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Took his money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94BBEBC9-EB9F-43AD-80AA-7A9E0283BD3E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Bandaged his wounds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2933700" y="3735307"/>
            <a:ext cx="8702571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Samaritan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BANDAGED HIS WOUNDS </a:t>
            </a:r>
            <a:r>
              <a:rPr lang="en-US" sz="2800" b="1" dirty="0">
                <a:latin typeface="Comic Sans MS" panose="030F0702030302020204" pitchFamily="66" charset="0"/>
              </a:rPr>
              <a:t>and then took him to an inn, to care for him there.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2AC5FEE-807A-4400-95AE-B4F406A59CC2}"/>
              </a:ext>
            </a:extLst>
          </p:cNvPr>
          <p:cNvGrpSpPr/>
          <p:nvPr/>
        </p:nvGrpSpPr>
        <p:grpSpPr>
          <a:xfrm>
            <a:off x="387850" y="1111544"/>
            <a:ext cx="2806111" cy="2726359"/>
            <a:chOff x="511301" y="485624"/>
            <a:chExt cx="2019385" cy="1940744"/>
          </a:xfrm>
        </p:grpSpPr>
        <p:pic>
          <p:nvPicPr>
            <p:cNvPr id="14" name="Picture 13" descr="Shape, circle&#10;&#10;Description automatically generated">
              <a:extLst>
                <a:ext uri="{FF2B5EF4-FFF2-40B4-BE49-F238E27FC236}">
                  <a16:creationId xmlns:a16="http://schemas.microsoft.com/office/drawing/2014/main" id="{19174753-974C-47CA-94C1-6CD6C1A00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301" y="485624"/>
              <a:ext cx="2019385" cy="1725222"/>
            </a:xfrm>
            <a:prstGeom prst="rect">
              <a:avLst/>
            </a:prstGeom>
          </p:spPr>
        </p:pic>
        <p:sp>
          <p:nvSpPr>
            <p:cNvPr id="15" name="Scroll: Horizontal 14">
              <a:extLst>
                <a:ext uri="{FF2B5EF4-FFF2-40B4-BE49-F238E27FC236}">
                  <a16:creationId xmlns:a16="http://schemas.microsoft.com/office/drawing/2014/main" id="{FE9E8BDD-7C31-4222-8131-6A57CBAD9F92}"/>
                </a:ext>
              </a:extLst>
            </p:cNvPr>
            <p:cNvSpPr/>
            <p:nvPr/>
          </p:nvSpPr>
          <p:spPr>
            <a:xfrm>
              <a:off x="512568" y="1601033"/>
              <a:ext cx="1778220" cy="825335"/>
            </a:xfrm>
            <a:prstGeom prst="horizontalScroll">
              <a:avLst/>
            </a:prstGeom>
            <a:solidFill>
              <a:srgbClr val="FF99CC"/>
            </a:solidFill>
            <a:ln>
              <a:solidFill>
                <a:srgbClr val="7A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5A33C3-0CF0-47EA-AA63-A48486413B23}"/>
                </a:ext>
              </a:extLst>
            </p:cNvPr>
            <p:cNvSpPr txBox="1"/>
            <p:nvPr/>
          </p:nvSpPr>
          <p:spPr>
            <a:xfrm>
              <a:off x="545009" y="1796862"/>
              <a:ext cx="1816546" cy="4390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7A0000"/>
                  </a:solidFill>
                  <a:latin typeface="Arial Black" panose="020B0A04020102020204" pitchFamily="34" charset="0"/>
                </a:rPr>
                <a:t>Goodness</a:t>
              </a:r>
              <a:endParaRPr lang="en-GB" sz="3200" dirty="0">
                <a:solidFill>
                  <a:srgbClr val="7A0000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344EEBC-F02A-4E81-BBA9-58B1D4004CFE}"/>
              </a:ext>
            </a:extLst>
          </p:cNvPr>
          <p:cNvGrpSpPr/>
          <p:nvPr/>
        </p:nvGrpSpPr>
        <p:grpSpPr>
          <a:xfrm>
            <a:off x="387850" y="1111544"/>
            <a:ext cx="2806111" cy="2726359"/>
            <a:chOff x="511301" y="485624"/>
            <a:chExt cx="2019385" cy="1940744"/>
          </a:xfrm>
        </p:grpSpPr>
        <p:pic>
          <p:nvPicPr>
            <p:cNvPr id="12" name="Picture 11" descr="Shape, circle&#10;&#10;Description automatically generated">
              <a:extLst>
                <a:ext uri="{FF2B5EF4-FFF2-40B4-BE49-F238E27FC236}">
                  <a16:creationId xmlns:a16="http://schemas.microsoft.com/office/drawing/2014/main" id="{FE592C1C-3993-4F82-96C6-0628CEFF5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301" y="485624"/>
              <a:ext cx="2019385" cy="1725222"/>
            </a:xfrm>
            <a:prstGeom prst="rect">
              <a:avLst/>
            </a:prstGeom>
          </p:spPr>
        </p:pic>
        <p:sp>
          <p:nvSpPr>
            <p:cNvPr id="13" name="Scroll: Horizontal 12">
              <a:extLst>
                <a:ext uri="{FF2B5EF4-FFF2-40B4-BE49-F238E27FC236}">
                  <a16:creationId xmlns:a16="http://schemas.microsoft.com/office/drawing/2014/main" id="{736AC8E2-BF7F-4DFF-8524-F28157308061}"/>
                </a:ext>
              </a:extLst>
            </p:cNvPr>
            <p:cNvSpPr/>
            <p:nvPr/>
          </p:nvSpPr>
          <p:spPr>
            <a:xfrm>
              <a:off x="512568" y="1601033"/>
              <a:ext cx="1778220" cy="825335"/>
            </a:xfrm>
            <a:prstGeom prst="horizontalScroll">
              <a:avLst/>
            </a:prstGeom>
            <a:solidFill>
              <a:srgbClr val="FF99CC"/>
            </a:solidFill>
            <a:ln>
              <a:solidFill>
                <a:srgbClr val="7A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BC4DBD6-F0DA-4A27-AECF-924066AF7BBC}"/>
                </a:ext>
              </a:extLst>
            </p:cNvPr>
            <p:cNvSpPr txBox="1"/>
            <p:nvPr/>
          </p:nvSpPr>
          <p:spPr>
            <a:xfrm>
              <a:off x="545009" y="1796862"/>
              <a:ext cx="1816546" cy="4390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7A0000"/>
                  </a:solidFill>
                  <a:latin typeface="Arial Black" panose="020B0A04020102020204" pitchFamily="34" charset="0"/>
                </a:rPr>
                <a:t>Goodness</a:t>
              </a:r>
              <a:endParaRPr lang="en-GB" sz="3200" dirty="0">
                <a:solidFill>
                  <a:srgbClr val="7A0000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287494" y="-732788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0ED6C00-FF49-4ECE-9154-7FB0F457B5D4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1710C94-7852-4389-BBE5-46527539D247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How many Fruit of the Spirit does Galatians 5 v22 tell us?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57EDFD0E-23E3-45D7-80F7-76ED6F681953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Seven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79A6B89E-7D89-45D4-A0C7-4102137ED1FC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Eight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BD749A9D-FA50-4536-93F4-D74CED9AE4A5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463281" y="3735307"/>
            <a:ext cx="632690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There are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NINE </a:t>
            </a:r>
            <a:r>
              <a:rPr lang="en-US" sz="2800" b="1" dirty="0">
                <a:latin typeface="Comic Sans MS" panose="030F0702030302020204" pitchFamily="66" charset="0"/>
              </a:rPr>
              <a:t>Fruit of the Spirit  listed in Galatians 5 v22.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332613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68809" y="1739737"/>
            <a:ext cx="1185437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Fruit comes just before Goodness in the Galatians list?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390527" y="-5238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Patience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Kindness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Gentleness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DE84EF6C-3DDD-40D8-849D-79FC5AA06574}"/>
              </a:ext>
            </a:extLst>
          </p:cNvPr>
          <p:cNvSpPr txBox="1">
            <a:spLocks/>
          </p:cNvSpPr>
          <p:nvPr/>
        </p:nvSpPr>
        <p:spPr>
          <a:xfrm>
            <a:off x="168809" y="1739737"/>
            <a:ext cx="1185437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Fruit comes just before Goodness in the Galatians list?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E336ED-B2CE-4967-B7C7-AF70538101E4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B5A8D39E-0EDE-4DEB-A8FF-343798A5F5EF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Patience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3" action="ppaction://hlinksldjump"/>
            <a:extLst>
              <a:ext uri="{FF2B5EF4-FFF2-40B4-BE49-F238E27FC236}">
                <a16:creationId xmlns:a16="http://schemas.microsoft.com/office/drawing/2014/main" id="{0B3D2B3D-A47A-4E28-A0B2-93423692D83E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Kindness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2AEC343C-A6C0-4D73-BA5D-2359770ACA49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Gentleness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0333" y="3701103"/>
            <a:ext cx="844285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KINDNESS </a:t>
            </a:r>
            <a:r>
              <a:rPr lang="en-US" sz="2800" b="1" dirty="0">
                <a:latin typeface="Comic Sans MS" panose="030F0702030302020204" pitchFamily="66" charset="0"/>
              </a:rPr>
              <a:t>is listed just before GOODNESS.</a:t>
            </a:r>
          </a:p>
          <a:p>
            <a:pPr marL="0" indent="0" algn="ctr">
              <a:lnSpc>
                <a:spcPts val="34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227532" y="-813849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730294" y="1304534"/>
            <a:ext cx="8328106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was the man travelling to in the Good Samaritan parable?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3" y="86530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494830" y="-728499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Jericho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Bethany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F1D2F98A-FB0E-453C-95BD-3681D895AA7D}"/>
              </a:ext>
            </a:extLst>
          </p:cNvPr>
          <p:cNvSpPr txBox="1">
            <a:spLocks/>
          </p:cNvSpPr>
          <p:nvPr/>
        </p:nvSpPr>
        <p:spPr>
          <a:xfrm>
            <a:off x="1730294" y="1304534"/>
            <a:ext cx="8328106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was the man travelling to in the Good Samaritan parable?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472CF0-D49C-4DEC-8AEF-061812B098EF}"/>
              </a:ext>
            </a:extLst>
          </p:cNvPr>
          <p:cNvSpPr txBox="1"/>
          <p:nvPr/>
        </p:nvSpPr>
        <p:spPr>
          <a:xfrm>
            <a:off x="4078093" y="86530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F5FFFAEF-3595-4BF3-A6DD-FCA0196280EC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Jericho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ACCAC031-62CA-4720-9309-14766F614458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68045B63-CDA1-4882-B232-5523967870D6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Bethany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57473" y="3735307"/>
            <a:ext cx="781112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man was travelling from 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Jerusalem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JERICHO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390527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met the man first on the road?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390526" y="-76480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A7C8D1F8-0EEC-4ED5-B008-A2B4E86D79E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Priest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3" action="ppaction://hlinksldjump"/>
            <a:extLst>
              <a:ext uri="{FF2B5EF4-FFF2-40B4-BE49-F238E27FC236}">
                <a16:creationId xmlns:a16="http://schemas.microsoft.com/office/drawing/2014/main" id="{25984E81-1236-4A1E-BB93-86DCFC1A59C9}"/>
              </a:ext>
            </a:extLst>
          </p:cNvPr>
          <p:cNvSpPr/>
          <p:nvPr/>
        </p:nvSpPr>
        <p:spPr>
          <a:xfrm>
            <a:off x="4395345" y="24672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Wisemen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4" action="ppaction://hlinksldjump"/>
            <a:extLst>
              <a:ext uri="{FF2B5EF4-FFF2-40B4-BE49-F238E27FC236}">
                <a16:creationId xmlns:a16="http://schemas.microsoft.com/office/drawing/2014/main" id="{41732A7B-F1AE-4895-98B5-DBE2A8E8270C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Robbers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7CEF9585-DAA7-49BB-8AC8-E7EB033E1607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met the man first on the road?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3EA651-2634-4771-BEF9-367FAEB44B1B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B4770917-EECC-420A-9AEE-A826DA5556CD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Priest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AB35C3D9-1A5A-4B53-ADF5-16F4853D900C}"/>
              </a:ext>
            </a:extLst>
          </p:cNvPr>
          <p:cNvSpPr/>
          <p:nvPr/>
        </p:nvSpPr>
        <p:spPr>
          <a:xfrm>
            <a:off x="4395345" y="2467280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Wisemen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3B639A96-F823-4249-A721-F6D1364F7D2A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Robbers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233064" y="3687314"/>
            <a:ext cx="705070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man was first met by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ROBBERS </a:t>
            </a:r>
            <a:r>
              <a:rPr lang="en-US" sz="2800" b="1" dirty="0">
                <a:latin typeface="Comic Sans MS" panose="030F0702030302020204" pitchFamily="66" charset="0"/>
              </a:rPr>
              <a:t>who beat him up. 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</TotalTime>
  <Words>747</Words>
  <Application>Microsoft Office PowerPoint</Application>
  <PresentationFormat>Widescreen</PresentationFormat>
  <Paragraphs>172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107</cp:revision>
  <dcterms:created xsi:type="dcterms:W3CDTF">2020-11-16T15:34:11Z</dcterms:created>
  <dcterms:modified xsi:type="dcterms:W3CDTF">2021-04-12T20:18:16Z</dcterms:modified>
</cp:coreProperties>
</file>