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257" r:id="rId3"/>
    <p:sldId id="366" r:id="rId4"/>
    <p:sldId id="367" r:id="rId5"/>
    <p:sldId id="368" r:id="rId6"/>
    <p:sldId id="365" r:id="rId7"/>
    <p:sldId id="369" r:id="rId8"/>
    <p:sldId id="370" r:id="rId9"/>
    <p:sldId id="361" r:id="rId10"/>
    <p:sldId id="371" r:id="rId11"/>
    <p:sldId id="372" r:id="rId12"/>
    <p:sldId id="373" r:id="rId13"/>
    <p:sldId id="355" r:id="rId14"/>
    <p:sldId id="374" r:id="rId15"/>
    <p:sldId id="375" r:id="rId16"/>
    <p:sldId id="364" r:id="rId17"/>
    <p:sldId id="376" r:id="rId18"/>
    <p:sldId id="318" r:id="rId19"/>
    <p:sldId id="288" r:id="rId20"/>
    <p:sldId id="379" r:id="rId21"/>
    <p:sldId id="292" r:id="rId22"/>
    <p:sldId id="359" r:id="rId23"/>
    <p:sldId id="291" r:id="rId24"/>
    <p:sldId id="3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0" y="546"/>
      </p:cViewPr>
      <p:guideLst>
        <p:guide orient="horz" pos="352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BiaXI_3WIvg" TargetMode="Externa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igex.com/cDAH" TargetMode="External"/><Relationship Id="rId4" Type="http://schemas.openxmlformats.org/officeDocument/2006/relationships/hyperlink" Target="https://thewordsearch.com/puzzle/156418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1.png"/><Relationship Id="rId17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3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SBR-r9B_94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youtu.be/SzYr3sXi2J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99JsbXk4kQU" TargetMode="External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277DDD-8041-43F4-B41E-1B8D0B365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60" y="2283032"/>
            <a:ext cx="1921428" cy="326207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8DE4A764-A211-41D5-94C3-25DC35C3C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27" y="2248455"/>
            <a:ext cx="1924294" cy="32857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482907-2953-46F3-AA3B-8B6A290A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5" y="2300529"/>
            <a:ext cx="1921428" cy="3262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0BFD2-F262-4AED-BE2C-254327D5B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94" y="2300529"/>
            <a:ext cx="1921428" cy="32620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203CB-7FFA-4DAA-A7B4-5AF4374BBCAB}"/>
              </a:ext>
            </a:extLst>
          </p:cNvPr>
          <p:cNvGrpSpPr/>
          <p:nvPr/>
        </p:nvGrpSpPr>
        <p:grpSpPr>
          <a:xfrm>
            <a:off x="4621136" y="1987414"/>
            <a:ext cx="7460342" cy="1383393"/>
            <a:chOff x="3686629" y="159656"/>
            <a:chExt cx="7460342" cy="3077030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355055B6-449C-49EF-9673-C9B45E0A8B7A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71563"/>
                <a:gd name="adj2" fmla="val 237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EC029A-6DE1-4301-9FD9-DABDE04BAFC3}"/>
                </a:ext>
              </a:extLst>
            </p:cNvPr>
            <p:cNvSpPr txBox="1"/>
            <p:nvPr/>
          </p:nvSpPr>
          <p:spPr>
            <a:xfrm>
              <a:off x="4057049" y="955448"/>
              <a:ext cx="6719501" cy="114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How are you feeling this morning?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4A948A-DEE7-4048-B172-3F5745EEC90D}"/>
              </a:ext>
            </a:extLst>
          </p:cNvPr>
          <p:cNvGrpSpPr/>
          <p:nvPr/>
        </p:nvGrpSpPr>
        <p:grpSpPr>
          <a:xfrm>
            <a:off x="4441073" y="4179207"/>
            <a:ext cx="6096000" cy="1383393"/>
            <a:chOff x="3686629" y="159656"/>
            <a:chExt cx="7460342" cy="307703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FEDB7858-194A-4EA5-8868-87F1679A42C5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73614"/>
                <a:gd name="adj2" fmla="val -1344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B7FCEE-E193-4331-B05F-2DC27F2F8761}"/>
                </a:ext>
              </a:extLst>
            </p:cNvPr>
            <p:cNvSpPr txBox="1"/>
            <p:nvPr/>
          </p:nvSpPr>
          <p:spPr>
            <a:xfrm>
              <a:off x="4630209" y="556260"/>
              <a:ext cx="5573180" cy="239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Are you ready to meet the rest of the team?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8CA96D-EF60-4336-9B4E-A5961456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44" y="2300529"/>
            <a:ext cx="1921428" cy="32620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29A0C2-7FB0-43B4-8394-E61B1A4E8F1C}"/>
              </a:ext>
            </a:extLst>
          </p:cNvPr>
          <p:cNvGrpSpPr/>
          <p:nvPr/>
        </p:nvGrpSpPr>
        <p:grpSpPr>
          <a:xfrm>
            <a:off x="3875465" y="139347"/>
            <a:ext cx="7460342" cy="1573894"/>
            <a:chOff x="3686629" y="159656"/>
            <a:chExt cx="7460342" cy="307703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011552E2-B473-4B0C-A13F-096535EA5137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61975"/>
                <a:gd name="adj2" fmla="val 1342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2F842B-1ACD-494C-86A5-F31BAC51ED21}"/>
                </a:ext>
              </a:extLst>
            </p:cNvPr>
            <p:cNvSpPr txBox="1"/>
            <p:nvPr/>
          </p:nvSpPr>
          <p:spPr>
            <a:xfrm>
              <a:off x="4057049" y="417295"/>
              <a:ext cx="6719501" cy="137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Good morning and welcome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 Hillcliffe Junior Church Online.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D22B54C4-564E-4011-9134-11B0AE1105C6}"/>
              </a:ext>
            </a:extLst>
          </p:cNvPr>
          <p:cNvSpPr/>
          <p:nvPr/>
        </p:nvSpPr>
        <p:spPr>
          <a:xfrm>
            <a:off x="-119581" y="-253378"/>
            <a:ext cx="13018991" cy="7364755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C00F6A-DE08-4E21-AC00-0940C1FB5086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1.85185E-6 L -0.2835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85185E-6 L -0.29323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0833E-6 1.85185E-6 L -0.30222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607FECA5-AA36-456B-887C-4595EDE0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54" y="-897165"/>
            <a:ext cx="1989852" cy="3524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1BFF93-3509-4F43-98C8-EA206C56CBE9}"/>
              </a:ext>
            </a:extLst>
          </p:cNvPr>
          <p:cNvSpPr txBox="1"/>
          <p:nvPr/>
        </p:nvSpPr>
        <p:spPr>
          <a:xfrm>
            <a:off x="960436" y="667514"/>
            <a:ext cx="5354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It is very unlikely we will murder anyone, so what can it mean?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0B8F3A1-F6F0-40CC-9982-228312710659}"/>
              </a:ext>
            </a:extLst>
          </p:cNvPr>
          <p:cNvGrpSpPr/>
          <p:nvPr/>
        </p:nvGrpSpPr>
        <p:grpSpPr>
          <a:xfrm>
            <a:off x="960436" y="60908"/>
            <a:ext cx="5354436" cy="2566177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181C886-C9B2-4071-B11F-76C21B9C5697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33851"/>
                <a:gd name="adj2" fmla="val 666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EBF3FD-126E-4881-A589-5C51A11400B6}"/>
                </a:ext>
              </a:extLst>
            </p:cNvPr>
            <p:cNvSpPr txBox="1"/>
            <p:nvPr/>
          </p:nvSpPr>
          <p:spPr>
            <a:xfrm>
              <a:off x="3816570" y="276812"/>
              <a:ext cx="7200456" cy="60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It is.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6E0F8B-7DA4-434D-BE34-D91A075E5D93}"/>
              </a:ext>
            </a:extLst>
          </p:cNvPr>
          <p:cNvGrpSpPr/>
          <p:nvPr/>
        </p:nvGrpSpPr>
        <p:grpSpPr>
          <a:xfrm>
            <a:off x="6667500" y="238513"/>
            <a:ext cx="5219700" cy="1211309"/>
            <a:chOff x="5692902" y="203317"/>
            <a:chExt cx="5295724" cy="14251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7F07A4-AB05-4F04-87EB-7BE6E3DB351D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that is a short commandment.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5CEC246A-AFD4-4C8F-A44E-B76EE22FA0A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17351"/>
                <a:gd name="adj2" fmla="val 1859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71B6E8-870E-4191-88B0-263BA5D5573B}"/>
              </a:ext>
            </a:extLst>
          </p:cNvPr>
          <p:cNvGrpSpPr/>
          <p:nvPr/>
        </p:nvGrpSpPr>
        <p:grpSpPr>
          <a:xfrm>
            <a:off x="5880227" y="1719377"/>
            <a:ext cx="3793247" cy="717359"/>
            <a:chOff x="5814015" y="203317"/>
            <a:chExt cx="5174610" cy="14251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210E74-44FA-45F3-848A-A581A3051CA5}"/>
                </a:ext>
              </a:extLst>
            </p:cNvPr>
            <p:cNvSpPr txBox="1"/>
            <p:nvPr/>
          </p:nvSpPr>
          <p:spPr>
            <a:xfrm>
              <a:off x="5814015" y="261285"/>
              <a:ext cx="5089282" cy="68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Douglas.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4F5155FC-6F52-43A7-8106-A1841EB45D9B}"/>
                </a:ext>
              </a:extLst>
            </p:cNvPr>
            <p:cNvSpPr/>
            <p:nvPr/>
          </p:nvSpPr>
          <p:spPr>
            <a:xfrm>
              <a:off x="6245961" y="203317"/>
              <a:ext cx="4742664" cy="1425129"/>
            </a:xfrm>
            <a:prstGeom prst="wedgeRoundRectCallout">
              <a:avLst>
                <a:gd name="adj1" fmla="val 62439"/>
                <a:gd name="adj2" fmla="val 13940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4" name="Picture 33" descr="A close up of a toy&#10;&#10;Description automatically generated">
            <a:extLst>
              <a:ext uri="{FF2B5EF4-FFF2-40B4-BE49-F238E27FC236}">
                <a16:creationId xmlns:a16="http://schemas.microsoft.com/office/drawing/2014/main" id="{1EBF8080-D00D-412C-B871-D1D07354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6" y="2069332"/>
            <a:ext cx="1989852" cy="35242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86B6DDF-307F-47BD-A470-234ED2073D2F}"/>
              </a:ext>
            </a:extLst>
          </p:cNvPr>
          <p:cNvGrpSpPr/>
          <p:nvPr/>
        </p:nvGrpSpPr>
        <p:grpSpPr>
          <a:xfrm>
            <a:off x="4555513" y="2773782"/>
            <a:ext cx="5219700" cy="1612927"/>
            <a:chOff x="5688470" y="356783"/>
            <a:chExt cx="5295724" cy="18976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E93BA6-D5BC-4AD2-A5F7-BFBCACF54887}"/>
                </a:ext>
              </a:extLst>
            </p:cNvPr>
            <p:cNvSpPr txBox="1"/>
            <p:nvPr/>
          </p:nvSpPr>
          <p:spPr>
            <a:xfrm>
              <a:off x="5791691" y="407687"/>
              <a:ext cx="5089282" cy="184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I’ve got a video that will help explain this commandment.</a:t>
              </a: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61D33A51-50A9-4198-88AB-A470750B359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63845"/>
                <a:gd name="adj2" fmla="val -3285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F7A686-870D-403C-89A5-4854E9CD897E}"/>
              </a:ext>
            </a:extLst>
          </p:cNvPr>
          <p:cNvGrpSpPr/>
          <p:nvPr/>
        </p:nvGrpSpPr>
        <p:grpSpPr>
          <a:xfrm>
            <a:off x="4744268" y="4690025"/>
            <a:ext cx="4724830" cy="750610"/>
            <a:chOff x="5899344" y="203317"/>
            <a:chExt cx="4946376" cy="142512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F29AE3FA-DD57-4160-BE7E-F3B86D56B48B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66286"/>
                <a:gd name="adj2" fmla="val -26189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1E24CB-707F-4F44-86B7-6FCD9ED155D0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it.</a:t>
              </a:r>
            </a:p>
          </p:txBody>
        </p:sp>
      </p:grp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2225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79506 0.43356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5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31BFF93-3509-4F43-98C8-EA206C56CBE9}"/>
              </a:ext>
            </a:extLst>
          </p:cNvPr>
          <p:cNvSpPr txBox="1"/>
          <p:nvPr/>
        </p:nvSpPr>
        <p:spPr>
          <a:xfrm>
            <a:off x="960436" y="667514"/>
            <a:ext cx="5354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It is very unlikely we will murder anyone, so what can it mean?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0B8F3A1-F6F0-40CC-9982-228312710659}"/>
              </a:ext>
            </a:extLst>
          </p:cNvPr>
          <p:cNvGrpSpPr/>
          <p:nvPr/>
        </p:nvGrpSpPr>
        <p:grpSpPr>
          <a:xfrm>
            <a:off x="960436" y="60908"/>
            <a:ext cx="5354436" cy="2566177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181C886-C9B2-4071-B11F-76C21B9C5697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33851"/>
                <a:gd name="adj2" fmla="val 666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EBF3FD-126E-4881-A589-5C51A11400B6}"/>
                </a:ext>
              </a:extLst>
            </p:cNvPr>
            <p:cNvSpPr txBox="1"/>
            <p:nvPr/>
          </p:nvSpPr>
          <p:spPr>
            <a:xfrm>
              <a:off x="3816570" y="276812"/>
              <a:ext cx="7200456" cy="60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It is.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6E0F8B-7DA4-434D-BE34-D91A075E5D93}"/>
              </a:ext>
            </a:extLst>
          </p:cNvPr>
          <p:cNvGrpSpPr/>
          <p:nvPr/>
        </p:nvGrpSpPr>
        <p:grpSpPr>
          <a:xfrm>
            <a:off x="6667500" y="238513"/>
            <a:ext cx="5219700" cy="1211309"/>
            <a:chOff x="5692902" y="203317"/>
            <a:chExt cx="5295724" cy="14251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7F07A4-AB05-4F04-87EB-7BE6E3DB351D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that is a short commandment.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5CEC246A-AFD4-4C8F-A44E-B76EE22FA0A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17351"/>
                <a:gd name="adj2" fmla="val 1859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71B6E8-870E-4191-88B0-263BA5D5573B}"/>
              </a:ext>
            </a:extLst>
          </p:cNvPr>
          <p:cNvGrpSpPr/>
          <p:nvPr/>
        </p:nvGrpSpPr>
        <p:grpSpPr>
          <a:xfrm>
            <a:off x="5880227" y="1719377"/>
            <a:ext cx="3793247" cy="717359"/>
            <a:chOff x="5814015" y="203317"/>
            <a:chExt cx="5174610" cy="14251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210E74-44FA-45F3-848A-A581A3051CA5}"/>
                </a:ext>
              </a:extLst>
            </p:cNvPr>
            <p:cNvSpPr txBox="1"/>
            <p:nvPr/>
          </p:nvSpPr>
          <p:spPr>
            <a:xfrm>
              <a:off x="5814015" y="261285"/>
              <a:ext cx="5089282" cy="68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 Douglas.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4F5155FC-6F52-43A7-8106-A1841EB45D9B}"/>
                </a:ext>
              </a:extLst>
            </p:cNvPr>
            <p:cNvSpPr/>
            <p:nvPr/>
          </p:nvSpPr>
          <p:spPr>
            <a:xfrm>
              <a:off x="6245961" y="203317"/>
              <a:ext cx="4742664" cy="1425129"/>
            </a:xfrm>
            <a:prstGeom prst="wedgeRoundRectCallout">
              <a:avLst>
                <a:gd name="adj1" fmla="val 62439"/>
                <a:gd name="adj2" fmla="val 13940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4" name="Picture 33" descr="A close up of a toy&#10;&#10;Description automatically generated">
            <a:extLst>
              <a:ext uri="{FF2B5EF4-FFF2-40B4-BE49-F238E27FC236}">
                <a16:creationId xmlns:a16="http://schemas.microsoft.com/office/drawing/2014/main" id="{1EBF8080-D00D-412C-B871-D1D073544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6" y="2069332"/>
            <a:ext cx="1989852" cy="35242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86B6DDF-307F-47BD-A470-234ED2073D2F}"/>
              </a:ext>
            </a:extLst>
          </p:cNvPr>
          <p:cNvGrpSpPr/>
          <p:nvPr/>
        </p:nvGrpSpPr>
        <p:grpSpPr>
          <a:xfrm>
            <a:off x="4555513" y="2773782"/>
            <a:ext cx="5219700" cy="1612927"/>
            <a:chOff x="5688470" y="356783"/>
            <a:chExt cx="5295724" cy="18976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E93BA6-D5BC-4AD2-A5F7-BFBCACF54887}"/>
                </a:ext>
              </a:extLst>
            </p:cNvPr>
            <p:cNvSpPr txBox="1"/>
            <p:nvPr/>
          </p:nvSpPr>
          <p:spPr>
            <a:xfrm>
              <a:off x="5791691" y="407687"/>
              <a:ext cx="5089282" cy="184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I’ve got a video that will help explain this commandment.</a:t>
              </a: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61D33A51-50A9-4198-88AB-A470750B3595}"/>
                </a:ext>
              </a:extLst>
            </p:cNvPr>
            <p:cNvSpPr/>
            <p:nvPr/>
          </p:nvSpPr>
          <p:spPr>
            <a:xfrm>
              <a:off x="5688470" y="356783"/>
              <a:ext cx="5295724" cy="1880983"/>
            </a:xfrm>
            <a:prstGeom prst="wedgeRoundRectCallout">
              <a:avLst>
                <a:gd name="adj1" fmla="val -63845"/>
                <a:gd name="adj2" fmla="val -3285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F7A686-870D-403C-89A5-4854E9CD897E}"/>
              </a:ext>
            </a:extLst>
          </p:cNvPr>
          <p:cNvGrpSpPr/>
          <p:nvPr/>
        </p:nvGrpSpPr>
        <p:grpSpPr>
          <a:xfrm>
            <a:off x="4744268" y="4690025"/>
            <a:ext cx="4724830" cy="750610"/>
            <a:chOff x="5899344" y="203317"/>
            <a:chExt cx="4946376" cy="142512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F29AE3FA-DD57-4160-BE7E-F3B86D56B48B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66286"/>
                <a:gd name="adj2" fmla="val -26189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1E24CB-707F-4F44-86B7-6FCD9ED155D0}"/>
                </a:ext>
              </a:extLst>
            </p:cNvPr>
            <p:cNvSpPr txBox="1"/>
            <p:nvPr/>
          </p:nvSpPr>
          <p:spPr>
            <a:xfrm>
              <a:off x="5920030" y="221105"/>
              <a:ext cx="4925690" cy="11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it.</a:t>
              </a:r>
            </a:p>
          </p:txBody>
        </p:sp>
      </p:grp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2225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 descr="A picture containing toy,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269AEBB4-36CC-458F-9FCA-82CDC7A7D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53" y="2210541"/>
            <a:ext cx="4150168" cy="33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2.59259E-6 L 0.28476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3.33333E-6 L -0.55157 0.014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36DD4-A771-442E-95A9-41D077A36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14" y="2300529"/>
            <a:ext cx="1921428" cy="3262071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CE873B13-A636-4849-A36B-BA50CA91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331511"/>
            <a:ext cx="1883539" cy="32072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03690C-D4C3-472A-8098-60E3E6BC4B12}"/>
              </a:ext>
            </a:extLst>
          </p:cNvPr>
          <p:cNvGrpSpPr/>
          <p:nvPr/>
        </p:nvGrpSpPr>
        <p:grpSpPr>
          <a:xfrm>
            <a:off x="6466344" y="150781"/>
            <a:ext cx="5558250" cy="2088020"/>
            <a:chOff x="5899344" y="203317"/>
            <a:chExt cx="4946376" cy="1433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84ACDFD-97F7-4791-9B27-6FF7E1491700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17397"/>
                <a:gd name="adj2" fmla="val 9270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187B50-D2DB-4492-89C2-B30BE0F82F9C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141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Is that true what Douglas said  about Jesus saying that hating someone is as bad as murdering them?</a:t>
              </a:r>
              <a:endParaRPr lang="en-GB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01749-DE02-49C9-A987-16D474CFAD27}"/>
              </a:ext>
            </a:extLst>
          </p:cNvPr>
          <p:cNvGrpSpPr/>
          <p:nvPr/>
        </p:nvGrpSpPr>
        <p:grpSpPr>
          <a:xfrm>
            <a:off x="318398" y="171120"/>
            <a:ext cx="6076549" cy="1289858"/>
            <a:chOff x="3686628" y="159657"/>
            <a:chExt cx="7460342" cy="2633433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B982B0A-35A7-487F-A879-0CDD2CC68DE6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4792"/>
                <a:gd name="adj2" fmla="val 17755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C8FD4B-78CA-4948-8395-3A6ECD423C48}"/>
                </a:ext>
              </a:extLst>
            </p:cNvPr>
            <p:cNvSpPr txBox="1"/>
            <p:nvPr/>
          </p:nvSpPr>
          <p:spPr>
            <a:xfrm>
              <a:off x="4033331" y="229979"/>
              <a:ext cx="6628356" cy="219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 think that is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what Jesus is saying.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487B7B-BFF6-4706-9B08-0CCE0D36DDC5}"/>
              </a:ext>
            </a:extLst>
          </p:cNvPr>
          <p:cNvGrpSpPr/>
          <p:nvPr/>
        </p:nvGrpSpPr>
        <p:grpSpPr>
          <a:xfrm>
            <a:off x="2827869" y="3611409"/>
            <a:ext cx="6076549" cy="2062103"/>
            <a:chOff x="3686628" y="159657"/>
            <a:chExt cx="7460342" cy="333110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6EBA3CDB-301D-42BD-95B9-6AD3317D704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7331"/>
                <a:gd name="adj2" fmla="val -83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46426B-5EEF-4E78-B888-9300F50B35FA}"/>
                </a:ext>
              </a:extLst>
            </p:cNvPr>
            <p:cNvSpPr txBox="1"/>
            <p:nvPr/>
          </p:nvSpPr>
          <p:spPr>
            <a:xfrm>
              <a:off x="4059540" y="699294"/>
              <a:ext cx="6795473" cy="2791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Let’s read the passage where Jesus says this.</a:t>
              </a: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182286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2.59259E-6 L -0.25299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85185E-6 L 0.24141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5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6F97FCD-55D6-4EAB-B374-BE2F9B7B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339155" y="903514"/>
            <a:ext cx="11211162" cy="580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b="1" baseline="30000" dirty="0"/>
              <a:t> 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Jesus said to them, “You have heard that it was said to our people long ago, ‘You must not murder anyone.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Anyone who murders another will be judged.’ </a:t>
            </a:r>
            <a:endParaRPr lang="en-US" sz="3200" b="1" baseline="30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I tell you, if you are angry with your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brother, you will be judged. And if you say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bad things to your brother, you will be judged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by the Jewish council.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And if you call your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brother a fool, then you will be in danger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of the fire of hell.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250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5 verses 21 - 22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3BFD6C-1D01-4A18-BAEB-8CA9E442B81E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66879D4-82EB-44CE-8043-CF1C3E384802}"/>
              </a:ext>
            </a:extLst>
          </p:cNvPr>
          <p:cNvSpPr txBox="1"/>
          <p:nvPr/>
        </p:nvSpPr>
        <p:spPr>
          <a:xfrm>
            <a:off x="2807009" y="5636344"/>
            <a:ext cx="5718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I get angry and say nasty things to others.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03690C-D4C3-472A-8098-60E3E6BC4B12}"/>
              </a:ext>
            </a:extLst>
          </p:cNvPr>
          <p:cNvGrpSpPr/>
          <p:nvPr/>
        </p:nvGrpSpPr>
        <p:grpSpPr>
          <a:xfrm>
            <a:off x="2622884" y="4637477"/>
            <a:ext cx="6060912" cy="2076085"/>
            <a:chOff x="5899344" y="203317"/>
            <a:chExt cx="4946376" cy="142512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84ACDFD-97F7-4791-9B27-6FF7E1491700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75066"/>
                <a:gd name="adj2" fmla="val -12345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187B50-D2DB-4492-89C2-B30BE0F82F9C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73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I’d never thought about it like that.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01749-DE02-49C9-A987-16D474CFAD27}"/>
              </a:ext>
            </a:extLst>
          </p:cNvPr>
          <p:cNvGrpSpPr/>
          <p:nvPr/>
        </p:nvGrpSpPr>
        <p:grpSpPr>
          <a:xfrm>
            <a:off x="1573133" y="98974"/>
            <a:ext cx="8586020" cy="2600739"/>
            <a:chOff x="3686628" y="159657"/>
            <a:chExt cx="7460342" cy="2633433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B982B0A-35A7-487F-A879-0CDD2CC68DE6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47913"/>
                <a:gd name="adj2" fmla="val 6559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C8FD4B-78CA-4948-8395-3A6ECD423C48}"/>
                </a:ext>
              </a:extLst>
            </p:cNvPr>
            <p:cNvSpPr txBox="1"/>
            <p:nvPr/>
          </p:nvSpPr>
          <p:spPr>
            <a:xfrm>
              <a:off x="3762982" y="346527"/>
              <a:ext cx="7307633" cy="208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Different Bible translations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use slightly different words,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but the one we use says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 </a:t>
              </a:r>
              <a:r>
                <a:rPr lang="en-GB" sz="3200" i="1" dirty="0">
                  <a:latin typeface="Comic Sans MS" panose="030F0702030302020204" pitchFamily="66" charset="0"/>
                </a:rPr>
                <a:t>”anyone who is angry will be judged”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487B7B-BFF6-4706-9B08-0CCE0D36DDC5}"/>
              </a:ext>
            </a:extLst>
          </p:cNvPr>
          <p:cNvGrpSpPr/>
          <p:nvPr/>
        </p:nvGrpSpPr>
        <p:grpSpPr>
          <a:xfrm>
            <a:off x="2622884" y="2763402"/>
            <a:ext cx="6622585" cy="1630212"/>
            <a:chOff x="3016245" y="159657"/>
            <a:chExt cx="8130725" cy="263343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6EBA3CDB-301D-42BD-95B9-6AD3317D704D}"/>
                </a:ext>
              </a:extLst>
            </p:cNvPr>
            <p:cNvSpPr/>
            <p:nvPr/>
          </p:nvSpPr>
          <p:spPr>
            <a:xfrm>
              <a:off x="3016245" y="159657"/>
              <a:ext cx="8130725" cy="2633433"/>
            </a:xfrm>
            <a:prstGeom prst="wedgeEllipseCallout">
              <a:avLst>
                <a:gd name="adj1" fmla="val -63057"/>
                <a:gd name="adj2" fmla="val -310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46426B-5EEF-4E78-B888-9300F50B35FA}"/>
                </a:ext>
              </a:extLst>
            </p:cNvPr>
            <p:cNvSpPr txBox="1"/>
            <p:nvPr/>
          </p:nvSpPr>
          <p:spPr>
            <a:xfrm>
              <a:off x="3186468" y="251830"/>
              <a:ext cx="7838768" cy="253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Jesus uses judgement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for murder and anger in the same way.</a:t>
              </a: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1844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71560E6-CAC1-4C4E-9380-634F89712E3D}"/>
              </a:ext>
            </a:extLst>
          </p:cNvPr>
          <p:cNvSpPr txBox="1"/>
          <p:nvPr/>
        </p:nvSpPr>
        <p:spPr>
          <a:xfrm>
            <a:off x="3149425" y="2593951"/>
            <a:ext cx="5681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like being nasty and unkind to God.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E3AFE-DECA-41FE-8AE8-DAE1A5736D80}"/>
              </a:ext>
            </a:extLst>
          </p:cNvPr>
          <p:cNvSpPr txBox="1"/>
          <p:nvPr/>
        </p:nvSpPr>
        <p:spPr>
          <a:xfrm>
            <a:off x="3009027" y="4867537"/>
            <a:ext cx="5681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it’s about what we think and feel as well.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6F4D6-A974-4262-9FBA-4D1EA5465ACF}"/>
              </a:ext>
            </a:extLst>
          </p:cNvPr>
          <p:cNvSpPr txBox="1"/>
          <p:nvPr/>
        </p:nvSpPr>
        <p:spPr>
          <a:xfrm>
            <a:off x="2908125" y="4389659"/>
            <a:ext cx="5922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It’s not just about what we do 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03690C-D4C3-472A-8098-60E3E6BC4B12}"/>
              </a:ext>
            </a:extLst>
          </p:cNvPr>
          <p:cNvGrpSpPr/>
          <p:nvPr/>
        </p:nvGrpSpPr>
        <p:grpSpPr>
          <a:xfrm>
            <a:off x="3079090" y="1558834"/>
            <a:ext cx="5718007" cy="2076085"/>
            <a:chOff x="6096073" y="2222411"/>
            <a:chExt cx="5038812" cy="142512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84ACDFD-97F7-4791-9B27-6FF7E1491700}"/>
                </a:ext>
              </a:extLst>
            </p:cNvPr>
            <p:cNvSpPr/>
            <p:nvPr/>
          </p:nvSpPr>
          <p:spPr>
            <a:xfrm>
              <a:off x="6096073" y="2222411"/>
              <a:ext cx="4882839" cy="1425129"/>
            </a:xfrm>
            <a:prstGeom prst="wedgeRoundRectCallout">
              <a:avLst>
                <a:gd name="adj1" fmla="val 76144"/>
                <a:gd name="adj2" fmla="val 225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187B50-D2DB-4492-89C2-B30BE0F82F9C}"/>
                </a:ext>
              </a:extLst>
            </p:cNvPr>
            <p:cNvSpPr txBox="1"/>
            <p:nvPr/>
          </p:nvSpPr>
          <p:spPr>
            <a:xfrm>
              <a:off x="6209195" y="2270960"/>
              <a:ext cx="4925690" cy="10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if we are nasty 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or unkind to other people </a:t>
              </a:r>
            </a:p>
            <a:p>
              <a:pPr algn="ctr"/>
              <a:endParaRPr lang="en-US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01749-DE02-49C9-A987-16D474CFAD27}"/>
              </a:ext>
            </a:extLst>
          </p:cNvPr>
          <p:cNvGrpSpPr/>
          <p:nvPr/>
        </p:nvGrpSpPr>
        <p:grpSpPr>
          <a:xfrm>
            <a:off x="1062992" y="1"/>
            <a:ext cx="10976608" cy="1501774"/>
            <a:chOff x="3686628" y="159657"/>
            <a:chExt cx="7460342" cy="2633433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B982B0A-35A7-487F-A879-0CDD2CC68DE6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43131"/>
                <a:gd name="adj2" fmla="val 1535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C8FD4B-78CA-4948-8395-3A6ECD423C48}"/>
                </a:ext>
              </a:extLst>
            </p:cNvPr>
            <p:cNvSpPr txBox="1"/>
            <p:nvPr/>
          </p:nvSpPr>
          <p:spPr>
            <a:xfrm>
              <a:off x="3762982" y="398059"/>
              <a:ext cx="7307633" cy="109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 think Douglas explained it very well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 when he said we are all made in God’s image.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487B7B-BFF6-4706-9B08-0CCE0D36DDC5}"/>
              </a:ext>
            </a:extLst>
          </p:cNvPr>
          <p:cNvGrpSpPr/>
          <p:nvPr/>
        </p:nvGrpSpPr>
        <p:grpSpPr>
          <a:xfrm>
            <a:off x="2538302" y="3796255"/>
            <a:ext cx="6622585" cy="2250728"/>
            <a:chOff x="3016245" y="159657"/>
            <a:chExt cx="8130725" cy="263343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6EBA3CDB-301D-42BD-95B9-6AD3317D704D}"/>
                </a:ext>
              </a:extLst>
            </p:cNvPr>
            <p:cNvSpPr/>
            <p:nvPr/>
          </p:nvSpPr>
          <p:spPr>
            <a:xfrm>
              <a:off x="3016245" y="159657"/>
              <a:ext cx="8130725" cy="2633433"/>
            </a:xfrm>
            <a:prstGeom prst="wedgeEllipseCallout">
              <a:avLst>
                <a:gd name="adj1" fmla="val -61011"/>
                <a:gd name="adj2" fmla="val -822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46426B-5EEF-4E78-B888-9300F50B35FA}"/>
                </a:ext>
              </a:extLst>
            </p:cNvPr>
            <p:cNvSpPr txBox="1"/>
            <p:nvPr/>
          </p:nvSpPr>
          <p:spPr>
            <a:xfrm>
              <a:off x="3186468" y="251830"/>
              <a:ext cx="7838768" cy="68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</a:t>
              </a:r>
              <a:r>
                <a:rPr lang="en-GB" sz="3200" dirty="0">
                  <a:latin typeface="Comic Sans MS" panose="030F0702030302020204" pitchFamily="66" charset="0"/>
                </a:rPr>
                <a:t>hat’s right.</a:t>
              </a: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1844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17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D645D40-3CD5-4C39-B37F-2867462D1770}"/>
              </a:ext>
            </a:extLst>
          </p:cNvPr>
          <p:cNvSpPr txBox="1"/>
          <p:nvPr/>
        </p:nvSpPr>
        <p:spPr>
          <a:xfrm>
            <a:off x="3637654" y="2892611"/>
            <a:ext cx="4542972" cy="91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That’s why Jesus came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died for us.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6850AB-445A-4BD7-9B03-5AC59B5402EB}"/>
              </a:ext>
            </a:extLst>
          </p:cNvPr>
          <p:cNvSpPr txBox="1"/>
          <p:nvPr/>
        </p:nvSpPr>
        <p:spPr>
          <a:xfrm>
            <a:off x="341086" y="833526"/>
            <a:ext cx="4383315" cy="1323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He is hurt by the wrong things we say and think.</a:t>
            </a:r>
            <a:endParaRPr lang="en-US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B1DED-D57F-411C-814F-089EF222C81A}"/>
              </a:ext>
            </a:extLst>
          </p:cNvPr>
          <p:cNvSpPr txBox="1"/>
          <p:nvPr/>
        </p:nvSpPr>
        <p:spPr>
          <a:xfrm>
            <a:off x="5285510" y="1221285"/>
            <a:ext cx="6860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And God knows what I am thinking!</a:t>
            </a:r>
            <a:endParaRPr lang="en-GB" sz="3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B747DDF-9768-4D56-A4B9-1A8724AE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D62F3E4D-4D51-4ABC-A41E-1E2BD8D2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69" y="2353976"/>
            <a:ext cx="1883539" cy="32072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2604D-F800-4F24-B04F-74BBAF668E46}"/>
              </a:ext>
            </a:extLst>
          </p:cNvPr>
          <p:cNvGrpSpPr/>
          <p:nvPr/>
        </p:nvGrpSpPr>
        <p:grpSpPr>
          <a:xfrm>
            <a:off x="5065486" y="206751"/>
            <a:ext cx="7126514" cy="1624670"/>
            <a:chOff x="5899344" y="203316"/>
            <a:chExt cx="4946376" cy="142513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6DF27E29-2D65-4963-A6AB-DF4C97F10193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17705"/>
                <a:gd name="adj2" fmla="val 12656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EE456-8E90-41CA-A16E-F52A9AB213A3}"/>
                </a:ext>
              </a:extLst>
            </p:cNvPr>
            <p:cNvSpPr txBox="1"/>
            <p:nvPr/>
          </p:nvSpPr>
          <p:spPr>
            <a:xfrm>
              <a:off x="5962881" y="221105"/>
              <a:ext cx="4882839" cy="94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mess up so many times loosing my temper and thinking hurtful things.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91542" y="223782"/>
            <a:ext cx="4882404" cy="1970853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15192"/>
                <a:gd name="adj2" fmla="val 955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3911708" y="415684"/>
              <a:ext cx="7010182" cy="67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God does know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FE083A-4803-4689-BE4A-E4B263612E09}"/>
              </a:ext>
            </a:extLst>
          </p:cNvPr>
          <p:cNvGrpSpPr/>
          <p:nvPr/>
        </p:nvGrpSpPr>
        <p:grpSpPr>
          <a:xfrm>
            <a:off x="2761534" y="2031577"/>
            <a:ext cx="6353437" cy="1801326"/>
            <a:chOff x="3625297" y="197201"/>
            <a:chExt cx="7535121" cy="2633433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9534713C-A6B7-49D7-AA05-6DD00C758AAF}"/>
                </a:ext>
              </a:extLst>
            </p:cNvPr>
            <p:cNvSpPr/>
            <p:nvPr/>
          </p:nvSpPr>
          <p:spPr>
            <a:xfrm>
              <a:off x="3700076" y="197201"/>
              <a:ext cx="7460342" cy="2633433"/>
            </a:xfrm>
            <a:prstGeom prst="wedgeEllipseCallout">
              <a:avLst>
                <a:gd name="adj1" fmla="val -65934"/>
                <a:gd name="adj2" fmla="val 763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D8425A-123C-4A45-B71A-05728E3AACEE}"/>
                </a:ext>
              </a:extLst>
            </p:cNvPr>
            <p:cNvSpPr txBox="1"/>
            <p:nvPr/>
          </p:nvSpPr>
          <p:spPr>
            <a:xfrm>
              <a:off x="3625297" y="246136"/>
              <a:ext cx="7460341" cy="122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God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never stops loving us.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0F24B1-7326-48CF-9DF5-96B024DC14C7}"/>
              </a:ext>
            </a:extLst>
          </p:cNvPr>
          <p:cNvGrpSpPr/>
          <p:nvPr/>
        </p:nvGrpSpPr>
        <p:grpSpPr>
          <a:xfrm>
            <a:off x="2489248" y="3867694"/>
            <a:ext cx="6857951" cy="2889051"/>
            <a:chOff x="3700076" y="197201"/>
            <a:chExt cx="7460342" cy="2633433"/>
          </a:xfrm>
        </p:grpSpPr>
        <p:sp>
          <p:nvSpPr>
            <p:cNvPr id="37" name="Speech Bubble: Oval 36">
              <a:extLst>
                <a:ext uri="{FF2B5EF4-FFF2-40B4-BE49-F238E27FC236}">
                  <a16:creationId xmlns:a16="http://schemas.microsoft.com/office/drawing/2014/main" id="{E7D34927-428F-4524-8D83-86E014B4AF9B}"/>
                </a:ext>
              </a:extLst>
            </p:cNvPr>
            <p:cNvSpPr/>
            <p:nvPr/>
          </p:nvSpPr>
          <p:spPr>
            <a:xfrm>
              <a:off x="3700076" y="197201"/>
              <a:ext cx="7460342" cy="2633433"/>
            </a:xfrm>
            <a:prstGeom prst="wedgeEllipseCallout">
              <a:avLst>
                <a:gd name="adj1" fmla="val -60332"/>
                <a:gd name="adj2" fmla="val -770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30F309-D8CF-47C7-AA7E-25698A36E677}"/>
                </a:ext>
              </a:extLst>
            </p:cNvPr>
            <p:cNvSpPr txBox="1"/>
            <p:nvPr/>
          </p:nvSpPr>
          <p:spPr>
            <a:xfrm>
              <a:off x="4005179" y="320016"/>
              <a:ext cx="6878775" cy="176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took the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punishment that all our wrong thoughts and actions deserved.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A261F29-4B1F-46B4-B2EF-8756A4EA1A2F}"/>
              </a:ext>
            </a:extLst>
          </p:cNvPr>
          <p:cNvSpPr txBox="1"/>
          <p:nvPr/>
        </p:nvSpPr>
        <p:spPr>
          <a:xfrm>
            <a:off x="2781947" y="5269798"/>
            <a:ext cx="6375662" cy="1323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If we say sorry and trust that this is what Jesus has done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are forgiven .  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265003"/>
            <a:ext cx="12560885" cy="7388006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E73B7B-DCB5-4B13-AE93-FD95BDE5200E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75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7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D6850AB-445A-4BD7-9B03-5AC59B5402EB}"/>
              </a:ext>
            </a:extLst>
          </p:cNvPr>
          <p:cNvSpPr txBox="1"/>
          <p:nvPr/>
        </p:nvSpPr>
        <p:spPr>
          <a:xfrm>
            <a:off x="758085" y="758546"/>
            <a:ext cx="5880374" cy="173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All of us need to keep coming and saying sorry to God for the wrong things we do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think.</a:t>
            </a:r>
            <a:endParaRPr lang="en-US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B1DED-D57F-411C-814F-089EF222C81A}"/>
              </a:ext>
            </a:extLst>
          </p:cNvPr>
          <p:cNvSpPr txBox="1"/>
          <p:nvPr/>
        </p:nvSpPr>
        <p:spPr>
          <a:xfrm>
            <a:off x="7092981" y="1178919"/>
            <a:ext cx="4882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I’m glad he is my friend!</a:t>
            </a:r>
            <a:endParaRPr lang="en-GB" sz="3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B747DDF-9768-4D56-A4B9-1A8724AE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D62F3E4D-4D51-4ABC-A41E-1E2BD8D2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69" y="2353976"/>
            <a:ext cx="1883539" cy="32072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2604D-F800-4F24-B04F-74BBAF668E46}"/>
              </a:ext>
            </a:extLst>
          </p:cNvPr>
          <p:cNvGrpSpPr/>
          <p:nvPr/>
        </p:nvGrpSpPr>
        <p:grpSpPr>
          <a:xfrm>
            <a:off x="6807200" y="206751"/>
            <a:ext cx="5384800" cy="1624670"/>
            <a:chOff x="5899344" y="203316"/>
            <a:chExt cx="4946376" cy="142513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6DF27E29-2D65-4963-A6AB-DF4C97F10193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7875"/>
                <a:gd name="adj2" fmla="val 12566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1EE456-8E90-41CA-A16E-F52A9AB213A3}"/>
                </a:ext>
              </a:extLst>
            </p:cNvPr>
            <p:cNvSpPr txBox="1"/>
            <p:nvPr/>
          </p:nvSpPr>
          <p:spPr>
            <a:xfrm>
              <a:off x="5962881" y="221105"/>
              <a:ext cx="4882839" cy="94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It’s amazing what Jesus has done for us.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658515" y="209621"/>
            <a:ext cx="6079516" cy="2279488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31146"/>
                <a:gd name="adj2" fmla="val 754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5017956" y="338129"/>
              <a:ext cx="4797684" cy="67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 is amazing.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FE083A-4803-4689-BE4A-E4B263612E09}"/>
              </a:ext>
            </a:extLst>
          </p:cNvPr>
          <p:cNvGrpSpPr/>
          <p:nvPr/>
        </p:nvGrpSpPr>
        <p:grpSpPr>
          <a:xfrm>
            <a:off x="2761533" y="2540334"/>
            <a:ext cx="6290385" cy="900663"/>
            <a:chOff x="3700076" y="197201"/>
            <a:chExt cx="7460342" cy="2633433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9534713C-A6B7-49D7-AA05-6DD00C758AAF}"/>
                </a:ext>
              </a:extLst>
            </p:cNvPr>
            <p:cNvSpPr/>
            <p:nvPr/>
          </p:nvSpPr>
          <p:spPr>
            <a:xfrm>
              <a:off x="3700076" y="197201"/>
              <a:ext cx="7460342" cy="2633433"/>
            </a:xfrm>
            <a:prstGeom prst="wedgeEllipseCallout">
              <a:avLst>
                <a:gd name="adj1" fmla="val -65934"/>
                <a:gd name="adj2" fmla="val 763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D8425A-123C-4A45-B71A-05728E3AACEE}"/>
                </a:ext>
              </a:extLst>
            </p:cNvPr>
            <p:cNvSpPr txBox="1"/>
            <p:nvPr/>
          </p:nvSpPr>
          <p:spPr>
            <a:xfrm>
              <a:off x="3905821" y="882455"/>
              <a:ext cx="6974072" cy="73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think we should pray now.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10EC63-7349-4605-815E-209CB4177464}"/>
              </a:ext>
            </a:extLst>
          </p:cNvPr>
          <p:cNvGrpSpPr/>
          <p:nvPr/>
        </p:nvGrpSpPr>
        <p:grpSpPr>
          <a:xfrm>
            <a:off x="2900680" y="3821483"/>
            <a:ext cx="5384800" cy="817644"/>
            <a:chOff x="5899344" y="203316"/>
            <a:chExt cx="4946376" cy="717222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4A873D43-8007-4DF8-9777-F097B78BCAF2}"/>
                </a:ext>
              </a:extLst>
            </p:cNvPr>
            <p:cNvSpPr/>
            <p:nvPr/>
          </p:nvSpPr>
          <p:spPr>
            <a:xfrm>
              <a:off x="5899344" y="203316"/>
              <a:ext cx="4882839" cy="717222"/>
            </a:xfrm>
            <a:prstGeom prst="wedgeRoundRectCallout">
              <a:avLst>
                <a:gd name="adj1" fmla="val 79141"/>
                <a:gd name="adj2" fmla="val -14237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452E9C-4739-4D80-9F87-CB2362E04DBB}"/>
                </a:ext>
              </a:extLst>
            </p:cNvPr>
            <p:cNvSpPr txBox="1"/>
            <p:nvPr/>
          </p:nvSpPr>
          <p:spPr>
            <a:xfrm>
              <a:off x="5962881" y="221105"/>
              <a:ext cx="4882839" cy="51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Can I pray today, please?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97D6DA-A195-4C19-925C-F510E0AE1BF7}"/>
              </a:ext>
            </a:extLst>
          </p:cNvPr>
          <p:cNvGrpSpPr/>
          <p:nvPr/>
        </p:nvGrpSpPr>
        <p:grpSpPr>
          <a:xfrm>
            <a:off x="2810616" y="4896394"/>
            <a:ext cx="6290385" cy="900663"/>
            <a:chOff x="3700076" y="197201"/>
            <a:chExt cx="7460342" cy="2633433"/>
          </a:xfrm>
        </p:grpSpPr>
        <p:sp>
          <p:nvSpPr>
            <p:cNvPr id="41" name="Speech Bubble: Oval 40">
              <a:extLst>
                <a:ext uri="{FF2B5EF4-FFF2-40B4-BE49-F238E27FC236}">
                  <a16:creationId xmlns:a16="http://schemas.microsoft.com/office/drawing/2014/main" id="{420E111C-CDC1-4F2B-A3C9-74E437AB8055}"/>
                </a:ext>
              </a:extLst>
            </p:cNvPr>
            <p:cNvSpPr/>
            <p:nvPr/>
          </p:nvSpPr>
          <p:spPr>
            <a:xfrm>
              <a:off x="3700076" y="197201"/>
              <a:ext cx="7460342" cy="2633433"/>
            </a:xfrm>
            <a:prstGeom prst="wedgeEllipseCallout">
              <a:avLst>
                <a:gd name="adj1" fmla="val -65473"/>
                <a:gd name="adj2" fmla="val -2550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90AC86-53CD-47B1-916C-BC302940B924}"/>
                </a:ext>
              </a:extLst>
            </p:cNvPr>
            <p:cNvSpPr txBox="1"/>
            <p:nvPr/>
          </p:nvSpPr>
          <p:spPr>
            <a:xfrm>
              <a:off x="3905821" y="882454"/>
              <a:ext cx="6974073" cy="1471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 would be great.</a:t>
              </a: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222543" y="-253006"/>
            <a:ext cx="12560885" cy="7388006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E73B7B-DCB5-4B13-AE93-FD95BDE5200E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FEC9718-498E-4E8E-990C-92C7F9B4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69" y="2353976"/>
            <a:ext cx="1883539" cy="32072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A65437-DE4D-4F45-98CD-C6377807188D}"/>
              </a:ext>
            </a:extLst>
          </p:cNvPr>
          <p:cNvSpPr txBox="1"/>
          <p:nvPr/>
        </p:nvSpPr>
        <p:spPr>
          <a:xfrm>
            <a:off x="375904" y="777329"/>
            <a:ext cx="11440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am very sorry that I upset you when I do and say the wrong things, especially about other people.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C238A-2978-4576-B03E-82B70FA88725}"/>
              </a:ext>
            </a:extLst>
          </p:cNvPr>
          <p:cNvSpPr txBox="1"/>
          <p:nvPr/>
        </p:nvSpPr>
        <p:spPr>
          <a:xfrm>
            <a:off x="3606285" y="3057416"/>
            <a:ext cx="52820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Help me to keep trusting in Him and living the way he showed us.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43CD8-AAE3-40B2-97E5-BEACE0245CA8}"/>
              </a:ext>
            </a:extLst>
          </p:cNvPr>
          <p:cNvSpPr txBox="1"/>
          <p:nvPr/>
        </p:nvSpPr>
        <p:spPr>
          <a:xfrm>
            <a:off x="3327532" y="4530439"/>
            <a:ext cx="58870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When I have problems help me to think about how Jesus would behave 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0FF5C5-1026-4B0C-93E0-DCF822605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" y="2429608"/>
            <a:ext cx="1963374" cy="31849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1C4041-8E59-4C0B-BF6B-5FCD30CA9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2" y="2399098"/>
            <a:ext cx="1909872" cy="32072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B323D7-CB21-41EF-B30D-9193AA9D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353" y="2415781"/>
            <a:ext cx="1963374" cy="318491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E1B5D-713D-45DE-AA28-790735382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26" y="2382354"/>
            <a:ext cx="1909872" cy="320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3F2EC-4A4B-4512-91A2-3AA1AE7BE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B5159-745A-4D42-A4EB-9DA9E605A847}"/>
              </a:ext>
            </a:extLst>
          </p:cNvPr>
          <p:cNvGrpSpPr/>
          <p:nvPr/>
        </p:nvGrpSpPr>
        <p:grpSpPr>
          <a:xfrm>
            <a:off x="222149" y="206751"/>
            <a:ext cx="11816096" cy="1624670"/>
            <a:chOff x="5899344" y="203316"/>
            <a:chExt cx="4882839" cy="1425130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73068DB0-9CFE-4A74-8332-904019F0B522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30930"/>
                <a:gd name="adj2" fmla="val 12449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52530-0311-4CB9-AA33-1D7A5F406123}"/>
                </a:ext>
              </a:extLst>
            </p:cNvPr>
            <p:cNvSpPr txBox="1"/>
            <p:nvPr/>
          </p:nvSpPr>
          <p:spPr>
            <a:xfrm>
              <a:off x="5899344" y="238148"/>
              <a:ext cx="4882839" cy="51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Dear God, Thank you that you created us in your image.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CC7FBF-E870-4F70-A898-4C26794AB839}"/>
              </a:ext>
            </a:extLst>
          </p:cNvPr>
          <p:cNvGrpSpPr/>
          <p:nvPr/>
        </p:nvGrpSpPr>
        <p:grpSpPr>
          <a:xfrm>
            <a:off x="3279960" y="1944129"/>
            <a:ext cx="5887004" cy="4136542"/>
            <a:chOff x="5899344" y="203316"/>
            <a:chExt cx="4882839" cy="1425130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33A3AE1C-B61B-4197-A995-2A79C9AE870E}"/>
                </a:ext>
              </a:extLst>
            </p:cNvPr>
            <p:cNvSpPr/>
            <p:nvPr/>
          </p:nvSpPr>
          <p:spPr>
            <a:xfrm>
              <a:off x="5899344" y="203316"/>
              <a:ext cx="4882839" cy="1425130"/>
            </a:xfrm>
            <a:prstGeom prst="wedgeRoundRectCallout">
              <a:avLst>
                <a:gd name="adj1" fmla="val 60053"/>
                <a:gd name="adj2" fmla="val -2315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6F2271-2255-4668-9ED8-67CEE04C44FE}"/>
                </a:ext>
              </a:extLst>
            </p:cNvPr>
            <p:cNvSpPr txBox="1"/>
            <p:nvPr/>
          </p:nvSpPr>
          <p:spPr>
            <a:xfrm>
              <a:off x="5899344" y="238148"/>
              <a:ext cx="4882839" cy="567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Thank you that Jesus died for me on the cross.</a:t>
              </a:r>
            </a:p>
          </p:txBody>
        </p:sp>
      </p:grp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79D7879-F790-4297-9DD2-F63B5080E929}"/>
              </a:ext>
            </a:extLst>
          </p:cNvPr>
          <p:cNvSpPr/>
          <p:nvPr/>
        </p:nvSpPr>
        <p:spPr>
          <a:xfrm>
            <a:off x="-150246" y="-224255"/>
            <a:ext cx="12560885" cy="730651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12F63C-BAF3-401F-8E20-C0092DD486EA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7.40741E-7 L 0.2709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0 L 0.30235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75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77D4103-49CC-44E5-950A-B72AF694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1" y="1548384"/>
            <a:ext cx="9485376" cy="51572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noFill/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3E7DD914-1E26-444B-96B4-B9C9286431C6}"/>
              </a:ext>
            </a:extLst>
          </p:cNvPr>
          <p:cNvSpPr/>
          <p:nvPr/>
        </p:nvSpPr>
        <p:spPr>
          <a:xfrm>
            <a:off x="-222543" y="-184324"/>
            <a:ext cx="12560885" cy="7226648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Right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FC8AB4-3D95-4126-812D-F5E65265F737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1753D2-6DB5-44A4-B10B-3C6E07AD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1162" y="2288688"/>
            <a:ext cx="1963374" cy="3184919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78B8C4-4592-43AE-9C8B-52329308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566" y="2373744"/>
            <a:ext cx="1921429" cy="320723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620018A-43DB-4600-B05B-2AC64E5C2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43" y="2274187"/>
            <a:ext cx="1963374" cy="33245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B86B01-1FF2-4D27-8BBD-44445B80C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59" y="2295971"/>
            <a:ext cx="1883539" cy="3301781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EC6C1-374C-4150-987B-70863DE45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26" y="2198912"/>
            <a:ext cx="1909872" cy="3207234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FEF71F9-4866-4BA3-BB0D-C0F206E6EB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42" y="2326195"/>
            <a:ext cx="1934730" cy="3280839"/>
          </a:xfrm>
          <a:prstGeom prst="rect">
            <a:avLst/>
          </a:prstGeom>
        </p:spPr>
      </p:pic>
      <p:pic>
        <p:nvPicPr>
          <p:cNvPr id="31" name="Picture 30" descr="A close up of a toy&#10;&#10;Description automatically generated">
            <a:extLst>
              <a:ext uri="{FF2B5EF4-FFF2-40B4-BE49-F238E27FC236}">
                <a16:creationId xmlns:a16="http://schemas.microsoft.com/office/drawing/2014/main" id="{C6BBEFB4-1ABD-4F74-9504-095B2770B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2" y="2092309"/>
            <a:ext cx="1905121" cy="3468758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D6F5A18E-220A-449C-A8C9-039EC02FF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45" y="2360156"/>
            <a:ext cx="1909519" cy="3233325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40545544-1F31-4900-94F8-BCB4CEFD9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82" y="2353833"/>
            <a:ext cx="1883539" cy="3207234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03AD657-CA76-495B-BD36-85577F3BA8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89" y="2243730"/>
            <a:ext cx="1921429" cy="3340695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8F08A7B4-917C-4151-9B9A-B29BE37827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539" y="2216664"/>
            <a:ext cx="1926423" cy="3236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8EC82-7399-4C21-A7F7-58141F4C53EA}"/>
              </a:ext>
            </a:extLst>
          </p:cNvPr>
          <p:cNvSpPr txBox="1"/>
          <p:nvPr/>
        </p:nvSpPr>
        <p:spPr>
          <a:xfrm>
            <a:off x="1550058" y="720688"/>
            <a:ext cx="7337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are going to begin this morning with prayer.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8" name="Picture 27" descr="A picture containing toy&#10;&#10;Description automatically generated">
            <a:extLst>
              <a:ext uri="{FF2B5EF4-FFF2-40B4-BE49-F238E27FC236}">
                <a16:creationId xmlns:a16="http://schemas.microsoft.com/office/drawing/2014/main" id="{A02E878A-0AFF-4C04-94EE-6146363BD1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621" y="2100391"/>
            <a:ext cx="1918601" cy="3468758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3A590A3D-8A42-4B4A-9D42-85879025A7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27" y="2288688"/>
            <a:ext cx="1924294" cy="32857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B04D63-CA72-4527-BCEE-67722DC2D48A}"/>
              </a:ext>
            </a:extLst>
          </p:cNvPr>
          <p:cNvGrpSpPr/>
          <p:nvPr/>
        </p:nvGrpSpPr>
        <p:grpSpPr>
          <a:xfrm>
            <a:off x="1412372" y="99445"/>
            <a:ext cx="7460342" cy="1797289"/>
            <a:chOff x="3686629" y="159656"/>
            <a:chExt cx="7460342" cy="307703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9139578-6DBD-4F8D-9EE5-7B59105BB6AF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27733"/>
                <a:gd name="adj2" fmla="val 1145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0C6431-5FF4-49A7-AD39-71118F1975F1}"/>
                </a:ext>
              </a:extLst>
            </p:cNvPr>
            <p:cNvSpPr txBox="1"/>
            <p:nvPr/>
          </p:nvSpPr>
          <p:spPr>
            <a:xfrm>
              <a:off x="4304813" y="366010"/>
              <a:ext cx="6719501" cy="7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Here they come.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CB505DC-3118-4373-8A5E-B8330DFB48B4}"/>
              </a:ext>
            </a:extLst>
          </p:cNvPr>
          <p:cNvSpPr txBox="1"/>
          <p:nvPr/>
        </p:nvSpPr>
        <p:spPr>
          <a:xfrm>
            <a:off x="4324492" y="813423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</a:t>
            </a:r>
            <a:endParaRPr lang="en-GB" dirty="0"/>
          </a:p>
        </p:txBody>
      </p:sp>
      <p:sp>
        <p:nvSpPr>
          <p:cNvPr id="11" name="Rectangle 10">
            <a:hlinkClick r:id="rId16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1844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DE69B-4067-466A-B3B7-975C2E85726D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22409 0.0037 " pathEditMode="relative" rAng="0" ptsTypes="AA">
                                      <p:cBhvr>
                                        <p:cTn id="13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57448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-2.22222E-6 L 0.79453 0.0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96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162 L -0.51445 0.032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4362 0.00903 " pathEditMode="relative" rAng="0" ptsTypes="AA">
                                      <p:cBhvr>
                                        <p:cTn id="4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5104 0.01805 " pathEditMode="relative" rAng="0" ptsTypes="AA">
                                      <p:cBhvr>
                                        <p:cTn id="5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75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78163A-C5EF-4737-8C79-B5E89F0D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6" y="1166225"/>
            <a:ext cx="11753088" cy="54132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1950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three activities are all interactive.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is an interactive </a:t>
              </a:r>
              <a:r>
                <a:rPr lang="en-US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jigsaw and wordsearch can be played online by clicking the links. 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922E42E2-45B6-4E90-A72E-766FF1341AD1}"/>
              </a:ext>
            </a:extLst>
          </p:cNvPr>
          <p:cNvSpPr/>
          <p:nvPr/>
        </p:nvSpPr>
        <p:spPr>
          <a:xfrm>
            <a:off x="-184443" y="-304522"/>
            <a:ext cx="12560885" cy="727351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7156-1E86-46E8-9F8D-DDCCE07A114D}"/>
              </a:ext>
            </a:extLst>
          </p:cNvPr>
          <p:cNvSpPr txBox="1"/>
          <p:nvPr/>
        </p:nvSpPr>
        <p:spPr>
          <a:xfrm>
            <a:off x="9304637" y="3606396"/>
            <a:ext cx="2480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4"/>
              </a:rPr>
              <a:t>https://thewordsearch.com/puzzle/1564183/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B89D43-88E8-4212-9831-126AA15C9E47}"/>
              </a:ext>
            </a:extLst>
          </p:cNvPr>
          <p:cNvSpPr txBox="1"/>
          <p:nvPr/>
        </p:nvSpPr>
        <p:spPr>
          <a:xfrm>
            <a:off x="6465864" y="4237425"/>
            <a:ext cx="2413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https://jigex.com/cDAH</a:t>
            </a:r>
            <a:endParaRPr lang="en-GB" dirty="0"/>
          </a:p>
        </p:txBody>
      </p:sp>
      <p:sp>
        <p:nvSpPr>
          <p:cNvPr id="21" name="Arrow: Right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C8AFB1-AF73-425D-81BB-2D86949BDEB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9BC76F-C69D-413B-9EB6-E7C8F5BEF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2" y="1506319"/>
            <a:ext cx="10381488" cy="49743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2E130-6B90-411F-9889-4199D341B472}"/>
              </a:ext>
            </a:extLst>
          </p:cNvPr>
          <p:cNvGrpSpPr/>
          <p:nvPr/>
        </p:nvGrpSpPr>
        <p:grpSpPr>
          <a:xfrm>
            <a:off x="127865" y="898437"/>
            <a:ext cx="2741644" cy="1448772"/>
            <a:chOff x="7548076" y="4811713"/>
            <a:chExt cx="3162354" cy="1069667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2D10789-9094-4265-A079-D050CFB0CD51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789"/>
                <a:gd name="adj2" fmla="val 16198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6CB5-FED4-410B-A529-E290A59B7142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some activities for you, that will need printing.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184443" y="-200240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960AE4-4059-4F6D-AE09-76C81E3B8804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458CD8F-46A9-4489-8749-A7F955E07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" y="1244191"/>
            <a:ext cx="11326368" cy="52364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E303CA-5EA9-4FCE-92EC-080E6B6EC1C5}"/>
              </a:ext>
            </a:extLst>
          </p:cNvPr>
          <p:cNvGrpSpPr/>
          <p:nvPr/>
        </p:nvGrpSpPr>
        <p:grpSpPr>
          <a:xfrm>
            <a:off x="127865" y="898437"/>
            <a:ext cx="2741644" cy="1448772"/>
            <a:chOff x="7548076" y="4811713"/>
            <a:chExt cx="3162354" cy="1069667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5C262A2F-EBE7-4ED4-83B7-6DDA4012C77E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789"/>
                <a:gd name="adj2" fmla="val 16198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51E481-A1F0-4683-990A-17F2BDB56130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some more activities that will need printing.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30F689-F20E-4970-8E58-8775539083B3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F200842D-6DD9-4462-BB12-BA744CEFC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" y="1219200"/>
            <a:ext cx="11984736" cy="4047744"/>
          </a:xfrm>
          <a:prstGeom prst="rect">
            <a:avLst/>
          </a:prstGeom>
        </p:spPr>
      </p:pic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2C3C3F1C-D102-47BC-A0E0-F1C1EB2BC1E7}"/>
              </a:ext>
            </a:extLst>
          </p:cNvPr>
          <p:cNvSpPr/>
          <p:nvPr/>
        </p:nvSpPr>
        <p:spPr>
          <a:xfrm>
            <a:off x="-184444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605EAE-89CF-4773-B55C-A9E7F41BA847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38415D-A0C8-47D6-9899-37BD647B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A5D98FFF-6D1E-4EA0-8776-AD60572C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58D79B32-1641-4666-AFDB-0F2364A14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4AE53F8A-8D32-41B4-8F18-363212D9C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5D95CC-745D-41D9-B0DC-03BBDB6B8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7220A6F3-F524-449D-857C-6779B4075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C2517-2F91-42E1-8C55-EC0B545EA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8134E-A47B-4A50-9ACE-720659FF7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DE84121F-90C5-4C58-96A1-694D4E5F6D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4" name="Picture 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DA5939-4BAB-4794-AF6D-3264D47CCC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184443" y="0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40545544-1F31-4900-94F8-BCB4CEFD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11" y="2390293"/>
            <a:ext cx="1883539" cy="3207234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8F08A7B4-917C-4151-9B9A-B29BE3782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75" y="2367751"/>
            <a:ext cx="1926423" cy="3236211"/>
          </a:xfrm>
          <a:prstGeom prst="rect">
            <a:avLst/>
          </a:prstGeom>
        </p:spPr>
      </p:pic>
      <p:pic>
        <p:nvPicPr>
          <p:cNvPr id="28" name="Picture 27" descr="A picture containing toy&#10;&#10;Description automatically generated">
            <a:extLst>
              <a:ext uri="{FF2B5EF4-FFF2-40B4-BE49-F238E27FC236}">
                <a16:creationId xmlns:a16="http://schemas.microsoft.com/office/drawing/2014/main" id="{A02E878A-0AFF-4C04-94EE-6146363B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" y="2098973"/>
            <a:ext cx="1918601" cy="3468758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78B8C4-4592-43AE-9C8B-52329308B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46" y="2355366"/>
            <a:ext cx="192142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753D2-6DB5-44A4-B10B-3C6E07ADD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3" y="2399506"/>
            <a:ext cx="1963374" cy="318491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EC6C1-374C-4150-987B-70863DE45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85" y="2377191"/>
            <a:ext cx="1909872" cy="3207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1BE9AB-E9D7-41CF-97E1-BFC21BB328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60" y="2283032"/>
            <a:ext cx="1921428" cy="32620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35046A-71AB-42F4-810F-2307153CCD1F}"/>
              </a:ext>
            </a:extLst>
          </p:cNvPr>
          <p:cNvSpPr txBox="1"/>
          <p:nvPr/>
        </p:nvSpPr>
        <p:spPr>
          <a:xfrm>
            <a:off x="280897" y="1523368"/>
            <a:ext cx="1170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Help us learn more about you today.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F95AB6-0913-47E9-B9C5-BE6F5C786AE6}"/>
              </a:ext>
            </a:extLst>
          </p:cNvPr>
          <p:cNvSpPr txBox="1"/>
          <p:nvPr/>
        </p:nvSpPr>
        <p:spPr>
          <a:xfrm>
            <a:off x="5153647" y="1871822"/>
            <a:ext cx="196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Amen.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DF7826-4FE6-4CD4-8774-6E72B13DB9D0}"/>
              </a:ext>
            </a:extLst>
          </p:cNvPr>
          <p:cNvGrpSpPr/>
          <p:nvPr/>
        </p:nvGrpSpPr>
        <p:grpSpPr>
          <a:xfrm>
            <a:off x="237085" y="72663"/>
            <a:ext cx="11902077" cy="2670537"/>
            <a:chOff x="3686629" y="159656"/>
            <a:chExt cx="7460342" cy="3077030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6F5AC580-2B6A-4D89-9554-7E6B5128158C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26243"/>
                <a:gd name="adj2" fmla="val 596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A84432-0C1F-431B-9EA8-B33C0855D311}"/>
                </a:ext>
              </a:extLst>
            </p:cNvPr>
            <p:cNvSpPr txBox="1"/>
            <p:nvPr/>
          </p:nvSpPr>
          <p:spPr>
            <a:xfrm>
              <a:off x="4299111" y="260318"/>
              <a:ext cx="6293587" cy="1140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for always keeping your promises to us. </a:t>
              </a:r>
            </a:p>
          </p:txBody>
        </p:sp>
      </p:grp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B3B0D5D1-640E-45D6-A063-9D8038BDA1C0}"/>
              </a:ext>
            </a:extLst>
          </p:cNvPr>
          <p:cNvSpPr/>
          <p:nvPr/>
        </p:nvSpPr>
        <p:spPr>
          <a:xfrm>
            <a:off x="237082" y="85569"/>
            <a:ext cx="11902077" cy="2670537"/>
          </a:xfrm>
          <a:prstGeom prst="wedgeEllipseCallout">
            <a:avLst>
              <a:gd name="adj1" fmla="val 37820"/>
              <a:gd name="adj2" fmla="val 60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208540DD-9FC8-4C4D-8E8E-FD019747DD91}"/>
              </a:ext>
            </a:extLst>
          </p:cNvPr>
          <p:cNvSpPr/>
          <p:nvPr/>
        </p:nvSpPr>
        <p:spPr>
          <a:xfrm>
            <a:off x="237084" y="61717"/>
            <a:ext cx="11902077" cy="2670537"/>
          </a:xfrm>
          <a:prstGeom prst="wedgeEllipseCallout">
            <a:avLst>
              <a:gd name="adj1" fmla="val -13718"/>
              <a:gd name="adj2" fmla="val 62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9E8F2741-EB2B-4E6C-81CC-C91B2145746A}"/>
              </a:ext>
            </a:extLst>
          </p:cNvPr>
          <p:cNvSpPr/>
          <p:nvPr/>
        </p:nvSpPr>
        <p:spPr>
          <a:xfrm>
            <a:off x="237084" y="63254"/>
            <a:ext cx="11902077" cy="2670537"/>
          </a:xfrm>
          <a:prstGeom prst="wedgeEllipseCallout">
            <a:avLst>
              <a:gd name="adj1" fmla="val -620"/>
              <a:gd name="adj2" fmla="val 605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1F7AFCA3-A1EC-428B-83EE-FCAE5E88C97B}"/>
              </a:ext>
            </a:extLst>
          </p:cNvPr>
          <p:cNvSpPr/>
          <p:nvPr/>
        </p:nvSpPr>
        <p:spPr>
          <a:xfrm>
            <a:off x="237082" y="81898"/>
            <a:ext cx="11902077" cy="2670537"/>
          </a:xfrm>
          <a:prstGeom prst="wedgeEllipseCallout">
            <a:avLst>
              <a:gd name="adj1" fmla="val 24856"/>
              <a:gd name="adj2" fmla="val 630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7F5E75BC-0E59-404D-9B3C-242F5AF7DE87}"/>
              </a:ext>
            </a:extLst>
          </p:cNvPr>
          <p:cNvSpPr/>
          <p:nvPr/>
        </p:nvSpPr>
        <p:spPr>
          <a:xfrm>
            <a:off x="237083" y="52308"/>
            <a:ext cx="11902077" cy="2670537"/>
          </a:xfrm>
          <a:prstGeom prst="wedgeEllipseCallout">
            <a:avLst>
              <a:gd name="adj1" fmla="val 12212"/>
              <a:gd name="adj2" fmla="val 630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0A59E71F-9826-4676-82E7-DFAC99BC9DDB}"/>
              </a:ext>
            </a:extLst>
          </p:cNvPr>
          <p:cNvSpPr/>
          <p:nvPr/>
        </p:nvSpPr>
        <p:spPr>
          <a:xfrm>
            <a:off x="237084" y="79214"/>
            <a:ext cx="11902077" cy="2670537"/>
          </a:xfrm>
          <a:prstGeom prst="wedgeEllipseCallout">
            <a:avLst>
              <a:gd name="adj1" fmla="val -39327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E5AEB0-E0A9-48F0-B692-4AAE405F9EE9}"/>
              </a:ext>
            </a:extLst>
          </p:cNvPr>
          <p:cNvSpPr txBox="1"/>
          <p:nvPr/>
        </p:nvSpPr>
        <p:spPr>
          <a:xfrm>
            <a:off x="143896" y="1085337"/>
            <a:ext cx="1212636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Jesus died to save us.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290624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DE69B-4067-466A-B3B7-975C2E85726D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8F08A7B4-917C-4151-9B9A-B29BE3782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75" y="2367751"/>
            <a:ext cx="1926423" cy="323621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40545544-1F31-4900-94F8-BCB4CEFD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11" y="2390293"/>
            <a:ext cx="1883539" cy="3207234"/>
          </a:xfrm>
          <a:prstGeom prst="rect">
            <a:avLst/>
          </a:prstGeom>
        </p:spPr>
      </p:pic>
      <p:pic>
        <p:nvPicPr>
          <p:cNvPr id="28" name="Picture 27" descr="A picture containing toy&#10;&#10;Description automatically generated">
            <a:extLst>
              <a:ext uri="{FF2B5EF4-FFF2-40B4-BE49-F238E27FC236}">
                <a16:creationId xmlns:a16="http://schemas.microsoft.com/office/drawing/2014/main" id="{A02E878A-0AFF-4C04-94EE-6146363B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" y="2098973"/>
            <a:ext cx="1918601" cy="3468758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78B8C4-4592-43AE-9C8B-52329308B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46" y="2355366"/>
            <a:ext cx="192142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753D2-6DB5-44A4-B10B-3C6E07ADD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3" y="2399506"/>
            <a:ext cx="1963374" cy="318491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EC6C1-374C-4150-987B-70863DE45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85" y="2377191"/>
            <a:ext cx="1909872" cy="3207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1BE9AB-E9D7-41CF-97E1-BFC21BB328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60" y="2283032"/>
            <a:ext cx="1921428" cy="32620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068272E-FAFE-4F65-AECA-7E8BEDB5DBE1}"/>
              </a:ext>
            </a:extLst>
          </p:cNvPr>
          <p:cNvGrpSpPr/>
          <p:nvPr/>
        </p:nvGrpSpPr>
        <p:grpSpPr>
          <a:xfrm>
            <a:off x="176610" y="106117"/>
            <a:ext cx="5919390" cy="2093668"/>
            <a:chOff x="3686629" y="159656"/>
            <a:chExt cx="7460342" cy="3077030"/>
          </a:xfrm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8DD401DC-AF6F-42F0-8A91-F3FD4AA31461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2707"/>
                <a:gd name="adj2" fmla="val 8988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2EBFF7-E438-4A93-BE40-0CC300C35DB2}"/>
                </a:ext>
              </a:extLst>
            </p:cNvPr>
            <p:cNvSpPr txBox="1"/>
            <p:nvPr/>
          </p:nvSpPr>
          <p:spPr>
            <a:xfrm>
              <a:off x="4203049" y="599584"/>
              <a:ext cx="6765403" cy="85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Good Morning Music Man . 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14AEFB0-7306-4995-86AA-876EFA0C6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25" y="852452"/>
            <a:ext cx="5438103" cy="134733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26B9637-82C8-45FD-8503-F1ECC21469EF}"/>
              </a:ext>
            </a:extLst>
          </p:cNvPr>
          <p:cNvGrpSpPr/>
          <p:nvPr/>
        </p:nvGrpSpPr>
        <p:grpSpPr>
          <a:xfrm>
            <a:off x="6275693" y="53936"/>
            <a:ext cx="5840573" cy="2124104"/>
            <a:chOff x="5275201" y="6413297"/>
            <a:chExt cx="5418713" cy="212410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346C0F-8D5A-4C6B-A944-4F8AFD830885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have chosen some new songs which I hope everybody likes.</a:t>
              </a:r>
            </a:p>
          </p:txBody>
        </p:sp>
        <p:sp>
          <p:nvSpPr>
            <p:cNvPr id="45" name="Speech Bubble: Rectangle 44">
              <a:extLst>
                <a:ext uri="{FF2B5EF4-FFF2-40B4-BE49-F238E27FC236}">
                  <a16:creationId xmlns:a16="http://schemas.microsoft.com/office/drawing/2014/main" id="{72F86EE2-DB0F-4092-81DE-02A8B50607B5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15197"/>
                <a:gd name="adj2" fmla="val 9463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2225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639560-F734-4CD0-A7F1-3F001ECDF2F1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3.7037E-6 L -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33008 0.00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47617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58763 -0.00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4.81481E-6 L 0.45312 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25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C8D39741-F838-4669-81A5-59D97C82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1" y="2303496"/>
            <a:ext cx="1930487" cy="327322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72103B-65AF-4C45-95E1-DDA5234F91F0}"/>
              </a:ext>
            </a:extLst>
          </p:cNvPr>
          <p:cNvGrpSpPr/>
          <p:nvPr/>
        </p:nvGrpSpPr>
        <p:grpSpPr>
          <a:xfrm>
            <a:off x="6096000" y="183255"/>
            <a:ext cx="4476398" cy="1077218"/>
            <a:chOff x="5275201" y="6413297"/>
            <a:chExt cx="5418713" cy="21514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2C2D1-DCF9-4CC2-BA58-124ECDA8030B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15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with these songs.</a:t>
              </a:r>
            </a:p>
          </p:txBody>
        </p:sp>
        <p:sp>
          <p:nvSpPr>
            <p:cNvPr id="30" name="Speech Bubble: Rectangle 29">
              <a:extLst>
                <a:ext uri="{FF2B5EF4-FFF2-40B4-BE49-F238E27FC236}">
                  <a16:creationId xmlns:a16="http://schemas.microsoft.com/office/drawing/2014/main" id="{3093A721-02A5-4970-BDB1-6655F76639BF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-50718"/>
                <a:gd name="adj2" fmla="val 23089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4EFD40E-E5E6-4EA4-B0F2-8492DF8B37A5}"/>
              </a:ext>
            </a:extLst>
          </p:cNvPr>
          <p:cNvSpPr txBox="1"/>
          <p:nvPr/>
        </p:nvSpPr>
        <p:spPr>
          <a:xfrm>
            <a:off x="1127233" y="913659"/>
            <a:ext cx="4286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I’ll see you later on. 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9E7FBC7-930E-4CAE-AE9E-2D83C749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47" y="2390293"/>
            <a:ext cx="1921429" cy="3207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1BE9AB-E9D7-41CF-97E1-BFC21BB32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60" y="2283032"/>
            <a:ext cx="1921428" cy="32620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068272E-FAFE-4F65-AECA-7E8BEDB5DBE1}"/>
              </a:ext>
            </a:extLst>
          </p:cNvPr>
          <p:cNvGrpSpPr/>
          <p:nvPr/>
        </p:nvGrpSpPr>
        <p:grpSpPr>
          <a:xfrm>
            <a:off x="176610" y="106117"/>
            <a:ext cx="5919390" cy="2093668"/>
            <a:chOff x="3686629" y="159656"/>
            <a:chExt cx="7460342" cy="3077030"/>
          </a:xfrm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8DD401DC-AF6F-42F0-8A91-F3FD4AA31461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2707"/>
                <a:gd name="adj2" fmla="val 8988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2EBFF7-E438-4A93-BE40-0CC300C35DB2}"/>
                </a:ext>
              </a:extLst>
            </p:cNvPr>
            <p:cNvSpPr txBox="1"/>
            <p:nvPr/>
          </p:nvSpPr>
          <p:spPr>
            <a:xfrm>
              <a:off x="4203049" y="599584"/>
              <a:ext cx="6765403" cy="85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OK, they sound good.</a:t>
              </a:r>
            </a:p>
          </p:txBody>
        </p:sp>
      </p:grp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163571" y="-309844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hlinkClick r:id="rId6"/>
            <a:extLst>
              <a:ext uri="{FF2B5EF4-FFF2-40B4-BE49-F238E27FC236}">
                <a16:creationId xmlns:a16="http://schemas.microsoft.com/office/drawing/2014/main" id="{59B07A8E-77E4-4B86-A89D-0D1BD45BD160}"/>
              </a:ext>
            </a:extLst>
          </p:cNvPr>
          <p:cNvSpPr txBox="1"/>
          <p:nvPr/>
        </p:nvSpPr>
        <p:spPr>
          <a:xfrm>
            <a:off x="7509671" y="2994198"/>
            <a:ext cx="25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</a:rPr>
              <a:t>Way Maker</a:t>
            </a:r>
          </a:p>
        </p:txBody>
      </p:sp>
      <p:sp>
        <p:nvSpPr>
          <p:cNvPr id="6" name="TextBox 5">
            <a:hlinkClick r:id="rId7"/>
            <a:extLst>
              <a:ext uri="{FF2B5EF4-FFF2-40B4-BE49-F238E27FC236}">
                <a16:creationId xmlns:a16="http://schemas.microsoft.com/office/drawing/2014/main" id="{6F5BA3CB-BEAE-4F21-8835-33126D6641D1}"/>
              </a:ext>
            </a:extLst>
          </p:cNvPr>
          <p:cNvSpPr txBox="1"/>
          <p:nvPr/>
        </p:nvSpPr>
        <p:spPr>
          <a:xfrm>
            <a:off x="341080" y="4654947"/>
            <a:ext cx="477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Nothing is impossible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347322-9B02-42B2-807D-B33D2ABCC440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hlinkClick r:id="rId8"/>
            <a:extLst>
              <a:ext uri="{FF2B5EF4-FFF2-40B4-BE49-F238E27FC236}">
                <a16:creationId xmlns:a16="http://schemas.microsoft.com/office/drawing/2014/main" id="{F75AABA6-8587-48EB-B2B6-69FFEB829536}"/>
              </a:ext>
            </a:extLst>
          </p:cNvPr>
          <p:cNvSpPr txBox="1"/>
          <p:nvPr/>
        </p:nvSpPr>
        <p:spPr>
          <a:xfrm>
            <a:off x="1898302" y="1495167"/>
            <a:ext cx="219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</a:rPr>
              <a:t>Hosanna</a:t>
            </a:r>
          </a:p>
        </p:txBody>
      </p:sp>
    </p:spTree>
    <p:extLst>
      <p:ext uri="{BB962C8B-B14F-4D97-AF65-F5344CB8AC3E}">
        <p14:creationId xmlns:p14="http://schemas.microsoft.com/office/powerpoint/2010/main" val="348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34713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2.59259E-6 L -0.32695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75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" grpId="0"/>
      <p:bldP spid="6" grpId="0"/>
      <p:bldP spid="2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3108167-BCC3-4A91-B269-5E94CD8FA524}"/>
              </a:ext>
            </a:extLst>
          </p:cNvPr>
          <p:cNvSpPr txBox="1"/>
          <p:nvPr/>
        </p:nvSpPr>
        <p:spPr>
          <a:xfrm>
            <a:off x="3084127" y="3362510"/>
            <a:ext cx="5255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Do you think the children can remember them?</a:t>
            </a:r>
            <a:endParaRPr lang="en-GB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4962E-256E-4E0A-BBAF-0EF53F2ADE82}"/>
              </a:ext>
            </a:extLst>
          </p:cNvPr>
          <p:cNvSpPr txBox="1"/>
          <p:nvPr/>
        </p:nvSpPr>
        <p:spPr>
          <a:xfrm>
            <a:off x="6820505" y="663561"/>
            <a:ext cx="48731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like active songs but I also like quiet songs.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36DD4-A771-442E-95A9-41D077A36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14" y="2300529"/>
            <a:ext cx="1921428" cy="3262071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CE873B13-A636-4849-A36B-BA50CA91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331511"/>
            <a:ext cx="1883539" cy="32072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03690C-D4C3-472A-8098-60E3E6BC4B12}"/>
              </a:ext>
            </a:extLst>
          </p:cNvPr>
          <p:cNvGrpSpPr/>
          <p:nvPr/>
        </p:nvGrpSpPr>
        <p:grpSpPr>
          <a:xfrm>
            <a:off x="6466344" y="150781"/>
            <a:ext cx="5558250" cy="1629237"/>
            <a:chOff x="5899344" y="203317"/>
            <a:chExt cx="4946376" cy="142512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084ACDFD-97F7-4791-9B27-6FF7E1491700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17616"/>
                <a:gd name="adj2" fmla="val 13037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187B50-D2DB-4492-89C2-B30BE0F82F9C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51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01749-DE02-49C9-A987-16D474CFAD27}"/>
              </a:ext>
            </a:extLst>
          </p:cNvPr>
          <p:cNvGrpSpPr/>
          <p:nvPr/>
        </p:nvGrpSpPr>
        <p:grpSpPr>
          <a:xfrm>
            <a:off x="318398" y="171119"/>
            <a:ext cx="6076549" cy="1826269"/>
            <a:chOff x="3686628" y="159657"/>
            <a:chExt cx="7460342" cy="2633433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B982B0A-35A7-487F-A879-0CDD2CC68DE6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5386"/>
                <a:gd name="adj2" fmla="val 1094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C8FD4B-78CA-4948-8395-3A6ECD423C48}"/>
                </a:ext>
              </a:extLst>
            </p:cNvPr>
            <p:cNvSpPr txBox="1"/>
            <p:nvPr/>
          </p:nvSpPr>
          <p:spPr>
            <a:xfrm>
              <a:off x="4186178" y="529681"/>
              <a:ext cx="6461241" cy="226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Yes, the Music Man tries to choose different types of song.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996C00-7E59-469E-A47D-EA855AF5024E}"/>
              </a:ext>
            </a:extLst>
          </p:cNvPr>
          <p:cNvGrpSpPr/>
          <p:nvPr/>
        </p:nvGrpSpPr>
        <p:grpSpPr>
          <a:xfrm>
            <a:off x="2921243" y="2348942"/>
            <a:ext cx="5558250" cy="2135117"/>
            <a:chOff x="5899344" y="203317"/>
            <a:chExt cx="4946376" cy="142512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04C87C1-C769-403C-814E-2F6F176D7C3E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81896"/>
                <a:gd name="adj2" fmla="val -1569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FD095B-C402-48EE-8C0F-6E8B363F3AE3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719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Well, we have looked at 5 of the ten commandments.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487B7B-BFF6-4706-9B08-0CCE0D36DDC5}"/>
              </a:ext>
            </a:extLst>
          </p:cNvPr>
          <p:cNvGrpSpPr/>
          <p:nvPr/>
        </p:nvGrpSpPr>
        <p:grpSpPr>
          <a:xfrm>
            <a:off x="2673715" y="4604004"/>
            <a:ext cx="6076549" cy="1016232"/>
            <a:chOff x="3686628" y="159657"/>
            <a:chExt cx="7460342" cy="263343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6EBA3CDB-301D-42BD-95B9-6AD3317D704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4559"/>
                <a:gd name="adj2" fmla="val -2018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46426B-5EEF-4E78-B888-9300F50B35FA}"/>
                </a:ext>
              </a:extLst>
            </p:cNvPr>
            <p:cNvSpPr txBox="1"/>
            <p:nvPr/>
          </p:nvSpPr>
          <p:spPr>
            <a:xfrm>
              <a:off x="4059540" y="699294"/>
              <a:ext cx="6795473" cy="151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 think they will be able to.</a:t>
              </a: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145109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2.59259E-6 L -0.25299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85185E-6 L 0.24141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DBC9C6-7C4A-4A78-B703-24836F03D4C2}"/>
              </a:ext>
            </a:extLst>
          </p:cNvPr>
          <p:cNvGrpSpPr/>
          <p:nvPr/>
        </p:nvGrpSpPr>
        <p:grpSpPr>
          <a:xfrm>
            <a:off x="81180" y="87505"/>
            <a:ext cx="10680030" cy="1569660"/>
            <a:chOff x="5692902" y="203317"/>
            <a:chExt cx="5295724" cy="20725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260F55-6ABF-45B1-85A1-7CD9C2C5B9E1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207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1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st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have any other gods except me.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09DCB64F-1911-4C36-938A-3BEE99A1BE6E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44034"/>
                <a:gd name="adj2" fmla="val 22839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C0EDA7-CD6E-4E5D-AC0F-EDBCD2AE890A}"/>
              </a:ext>
            </a:extLst>
          </p:cNvPr>
          <p:cNvGrpSpPr/>
          <p:nvPr/>
        </p:nvGrpSpPr>
        <p:grpSpPr>
          <a:xfrm>
            <a:off x="372613" y="1152382"/>
            <a:ext cx="9410016" cy="1546782"/>
            <a:chOff x="3686628" y="159657"/>
            <a:chExt cx="7460342" cy="2633433"/>
          </a:xfrm>
        </p:grpSpPr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D2FA1CF5-9014-4F6B-BCE4-1D69CF687084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35120"/>
                <a:gd name="adj2" fmla="val 753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A386C0-BBA1-4EE4-840A-A1F1CA1929AE}"/>
                </a:ext>
              </a:extLst>
            </p:cNvPr>
            <p:cNvSpPr txBox="1"/>
            <p:nvPr/>
          </p:nvSpPr>
          <p:spPr>
            <a:xfrm>
              <a:off x="3946514" y="248420"/>
              <a:ext cx="7200456" cy="229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2</a:t>
              </a:r>
              <a:r>
                <a:rPr lang="en-GB" sz="3200" baseline="30000" dirty="0">
                  <a:latin typeface="Comic Sans MS" panose="030F0702030302020204" pitchFamily="66" charset="0"/>
                </a:rPr>
                <a:t>nd</a:t>
              </a:r>
              <a:r>
                <a:rPr lang="en-GB" sz="3200" dirty="0"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You must not make for yourselves any idols.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FEA9F5-01AE-4F9E-8C84-374F847E3826}"/>
              </a:ext>
            </a:extLst>
          </p:cNvPr>
          <p:cNvGrpSpPr/>
          <p:nvPr/>
        </p:nvGrpSpPr>
        <p:grpSpPr>
          <a:xfrm>
            <a:off x="2528557" y="2233835"/>
            <a:ext cx="6714847" cy="1386879"/>
            <a:chOff x="5692902" y="203317"/>
            <a:chExt cx="5295724" cy="142512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162A2DF9-4A1A-40B0-A602-167CDE87A949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62083"/>
                <a:gd name="adj2" fmla="val 1101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B25669-5E96-432D-AB1B-EB0418DD7123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6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3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rd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is </a:t>
              </a:r>
            </a:p>
            <a:p>
              <a:pPr algn="ctr">
                <a:lnSpc>
                  <a:spcPts val="32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use the name of the Lord your God thoughtlessly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152401-D425-432C-B6D1-0C00832FD37F}"/>
              </a:ext>
            </a:extLst>
          </p:cNvPr>
          <p:cNvGrpSpPr/>
          <p:nvPr/>
        </p:nvGrpSpPr>
        <p:grpSpPr>
          <a:xfrm>
            <a:off x="2327906" y="3563803"/>
            <a:ext cx="7116148" cy="1804167"/>
            <a:chOff x="3730077" y="231212"/>
            <a:chExt cx="7460342" cy="2633433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881FEF7E-40A2-4F5D-A1AC-EEB693114375}"/>
                </a:ext>
              </a:extLst>
            </p:cNvPr>
            <p:cNvSpPr/>
            <p:nvPr/>
          </p:nvSpPr>
          <p:spPr>
            <a:xfrm>
              <a:off x="3730077" y="231212"/>
              <a:ext cx="7460342" cy="2633433"/>
            </a:xfrm>
            <a:prstGeom prst="wedgeEllipseCallout">
              <a:avLst>
                <a:gd name="adj1" fmla="val -57823"/>
                <a:gd name="adj2" fmla="val -779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B1BC15-932B-4EA7-B90B-12B862922B0A}"/>
                </a:ext>
              </a:extLst>
            </p:cNvPr>
            <p:cNvSpPr txBox="1"/>
            <p:nvPr/>
          </p:nvSpPr>
          <p:spPr>
            <a:xfrm>
              <a:off x="4091629" y="402360"/>
              <a:ext cx="6863161" cy="229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4</a:t>
              </a:r>
              <a:r>
                <a:rPr lang="en-GB" sz="3200" baseline="30000" dirty="0"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latin typeface="Comic Sans MS" panose="030F0702030302020204" pitchFamily="66" charset="0"/>
                </a:rPr>
                <a:t> commandment is </a:t>
              </a:r>
            </a:p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Remember to keep the Sabbath as a holy day.           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B79FEA-6ECB-41F1-B6E7-78A8AACB742A}"/>
              </a:ext>
            </a:extLst>
          </p:cNvPr>
          <p:cNvGrpSpPr/>
          <p:nvPr/>
        </p:nvGrpSpPr>
        <p:grpSpPr>
          <a:xfrm>
            <a:off x="700417" y="5311060"/>
            <a:ext cx="8319073" cy="1034575"/>
            <a:chOff x="5692902" y="203317"/>
            <a:chExt cx="5295724" cy="142512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CC90D188-3008-4FDF-8D37-0DBC5BD65604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63034"/>
                <a:gd name="adj2" fmla="val -26575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43623F-59A1-476B-899A-65436CB636FE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370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5</a:t>
              </a:r>
              <a:r>
                <a:rPr lang="en-GB" sz="3200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commandment is </a:t>
              </a:r>
            </a:p>
            <a:p>
              <a:pPr algn="ctr">
                <a:lnSpc>
                  <a:spcPts val="32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</a:t>
              </a:r>
              <a:r>
                <a:rPr lang="en-US" sz="30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honour</a:t>
              </a: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your father and mother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184443" y="-228985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28DA53DE-FB5C-4253-8C10-08347FF97B78}"/>
              </a:ext>
            </a:extLst>
          </p:cNvPr>
          <p:cNvSpPr txBox="1"/>
          <p:nvPr/>
        </p:nvSpPr>
        <p:spPr>
          <a:xfrm>
            <a:off x="3212811" y="4028997"/>
            <a:ext cx="5600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but we will see the meaning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is quite hard.  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894114-8361-4579-877F-26E13079A15D}"/>
              </a:ext>
            </a:extLst>
          </p:cNvPr>
          <p:cNvSpPr txBox="1"/>
          <p:nvPr/>
        </p:nvSpPr>
        <p:spPr>
          <a:xfrm>
            <a:off x="2781076" y="3008239"/>
            <a:ext cx="6496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It is quite short and seems quite simple to keep, 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1C81-96EB-41EF-9DCA-98FE349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" y="2331511"/>
            <a:ext cx="1921428" cy="326207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66DE687-6423-4EEB-8952-0333BE79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69" y="2374562"/>
            <a:ext cx="188353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0B8F3A1-F6F0-40CC-9982-228312710659}"/>
              </a:ext>
            </a:extLst>
          </p:cNvPr>
          <p:cNvGrpSpPr/>
          <p:nvPr/>
        </p:nvGrpSpPr>
        <p:grpSpPr>
          <a:xfrm>
            <a:off x="304800" y="238513"/>
            <a:ext cx="5354436" cy="2051809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181C886-C9B2-4071-B11F-76C21B9C5697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1043"/>
                <a:gd name="adj2" fmla="val 889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EBF3FD-126E-4881-A589-5C51A11400B6}"/>
                </a:ext>
              </a:extLst>
            </p:cNvPr>
            <p:cNvSpPr txBox="1"/>
            <p:nvPr/>
          </p:nvSpPr>
          <p:spPr>
            <a:xfrm>
              <a:off x="3816570" y="376582"/>
              <a:ext cx="7200456" cy="201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done, if you remembered those 5 of the 10 Commandments.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6E0F8B-7DA4-434D-BE34-D91A075E5D93}"/>
              </a:ext>
            </a:extLst>
          </p:cNvPr>
          <p:cNvGrpSpPr/>
          <p:nvPr/>
        </p:nvGrpSpPr>
        <p:grpSpPr>
          <a:xfrm>
            <a:off x="6667500" y="238513"/>
            <a:ext cx="5219700" cy="1211309"/>
            <a:chOff x="5692902" y="203317"/>
            <a:chExt cx="5295724" cy="14251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7F07A4-AB05-4F04-87EB-7BE6E3DB351D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half of the commandments done.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5CEC246A-AFD4-4C8F-A44E-B76EE22FA0A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17351"/>
                <a:gd name="adj2" fmla="val 1859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19BBB8-1C37-4AA1-97B5-7681CBB76785}"/>
              </a:ext>
            </a:extLst>
          </p:cNvPr>
          <p:cNvGrpSpPr/>
          <p:nvPr/>
        </p:nvGrpSpPr>
        <p:grpSpPr>
          <a:xfrm>
            <a:off x="2504717" y="1977188"/>
            <a:ext cx="6997569" cy="3073735"/>
            <a:chOff x="3686628" y="159657"/>
            <a:chExt cx="7460342" cy="2633433"/>
          </a:xfrm>
        </p:grpSpPr>
        <p:sp>
          <p:nvSpPr>
            <p:cNvPr id="42" name="Speech Bubble: Oval 41">
              <a:extLst>
                <a:ext uri="{FF2B5EF4-FFF2-40B4-BE49-F238E27FC236}">
                  <a16:creationId xmlns:a16="http://schemas.microsoft.com/office/drawing/2014/main" id="{F192BE74-9551-45CA-9FBD-9666F86D7D6A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59156"/>
                <a:gd name="adj2" fmla="val -139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7A41DC-A109-4485-81AC-A17E0E05FE84}"/>
                </a:ext>
              </a:extLst>
            </p:cNvPr>
            <p:cNvSpPr txBox="1"/>
            <p:nvPr/>
          </p:nvSpPr>
          <p:spPr>
            <a:xfrm>
              <a:off x="3849110" y="221454"/>
              <a:ext cx="7200456" cy="9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Today we are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looking at the 6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th</a:t>
              </a:r>
              <a:r>
                <a:rPr lang="en-US" sz="3200" dirty="0">
                  <a:latin typeface="Comic Sans MS" panose="030F0702030302020204" pitchFamily="66" charset="0"/>
                </a:rPr>
                <a:t> commandment. 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252BEC-942E-409E-9F35-E1DD8A5102E3}"/>
              </a:ext>
            </a:extLst>
          </p:cNvPr>
          <p:cNvGrpSpPr/>
          <p:nvPr/>
        </p:nvGrpSpPr>
        <p:grpSpPr>
          <a:xfrm>
            <a:off x="2160451" y="5262830"/>
            <a:ext cx="6997569" cy="715429"/>
            <a:chOff x="5692902" y="203317"/>
            <a:chExt cx="5295724" cy="14251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7CA466-2013-430F-9294-3C90B886A96F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Shall we read what the Bible says.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Speech Bubble: Rectangle with Corners Rounded 50">
              <a:extLst>
                <a:ext uri="{FF2B5EF4-FFF2-40B4-BE49-F238E27FC236}">
                  <a16:creationId xmlns:a16="http://schemas.microsoft.com/office/drawing/2014/main" id="{C8B760F1-E77C-4BB7-862A-4B39B4A0BC26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65263"/>
                <a:gd name="adj2" fmla="val -35426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5A6E8495-9185-4AB5-A764-49D0C266C792}"/>
              </a:ext>
            </a:extLst>
          </p:cNvPr>
          <p:cNvSpPr/>
          <p:nvPr/>
        </p:nvSpPr>
        <p:spPr>
          <a:xfrm>
            <a:off x="-222543" y="-143930"/>
            <a:ext cx="12560885" cy="731597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126F5B-18E4-4FB4-B9F2-DC536C3DF97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A98070A-A985-48BB-87E5-687E1A3B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602512" y="1401762"/>
            <a:ext cx="11250501" cy="74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You must not murder anyone.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20 verses 13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292247" y="-299466"/>
            <a:ext cx="12700293" cy="74569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C63214-7AFD-46B6-80AB-623DED360E6D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14205</TotalTime>
  <Words>1149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557</cp:revision>
  <dcterms:created xsi:type="dcterms:W3CDTF">2020-08-25T07:54:05Z</dcterms:created>
  <dcterms:modified xsi:type="dcterms:W3CDTF">2020-10-22T19:38:43Z</dcterms:modified>
</cp:coreProperties>
</file>