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5" r:id="rId2"/>
    <p:sldId id="276" r:id="rId3"/>
    <p:sldId id="277" r:id="rId4"/>
    <p:sldId id="274" r:id="rId5"/>
    <p:sldId id="278" r:id="rId6"/>
    <p:sldId id="603" r:id="rId7"/>
    <p:sldId id="279" r:id="rId8"/>
    <p:sldId id="604" r:id="rId9"/>
    <p:sldId id="556" r:id="rId10"/>
    <p:sldId id="606" r:id="rId11"/>
    <p:sldId id="607" r:id="rId12"/>
    <p:sldId id="605" r:id="rId13"/>
    <p:sldId id="608" r:id="rId14"/>
    <p:sldId id="611" r:id="rId15"/>
    <p:sldId id="613" r:id="rId16"/>
    <p:sldId id="614" r:id="rId17"/>
    <p:sldId id="615" r:id="rId18"/>
    <p:sldId id="616" r:id="rId19"/>
    <p:sldId id="617" r:id="rId20"/>
    <p:sldId id="618" r:id="rId21"/>
    <p:sldId id="619" r:id="rId22"/>
    <p:sldId id="492" r:id="rId23"/>
    <p:sldId id="493" r:id="rId24"/>
    <p:sldId id="494" r:id="rId25"/>
    <p:sldId id="609" r:id="rId26"/>
    <p:sldId id="610" r:id="rId27"/>
    <p:sldId id="49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8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4B4B"/>
    <a:srgbClr val="F1C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52" autoAdjust="0"/>
    <p:restoredTop sz="92579" autoAdjust="0"/>
  </p:normalViewPr>
  <p:slideViewPr>
    <p:cSldViewPr snapToGrid="0" showGuides="1">
      <p:cViewPr varScale="1">
        <p:scale>
          <a:sx n="61" d="100"/>
          <a:sy n="61" d="100"/>
        </p:scale>
        <p:origin x="24" y="72"/>
      </p:cViewPr>
      <p:guideLst>
        <p:guide orient="horz" pos="4088"/>
        <p:guide pos="38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7EA2C-9F3E-4B4A-92FD-4672096EA95E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BE75E-8E77-4E38-B17F-1A0E5CA370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764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BE75E-8E77-4E38-B17F-1A0E5CA3706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009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BE75E-8E77-4E38-B17F-1A0E5CA3706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696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B329E-E699-4A6F-823D-0D360937B879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1080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B329E-E699-4A6F-823D-0D360937B879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4563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B329E-E699-4A6F-823D-0D360937B879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1359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BE75E-8E77-4E38-B17F-1A0E5CA3706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894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B329E-E699-4A6F-823D-0D360937B879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0708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0" y="-77316"/>
            <a:ext cx="13117426" cy="6935316"/>
            <a:chOff x="-286329" y="-78722"/>
            <a:chExt cx="27036336" cy="69353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86329" y="-78722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57118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6D616-5B13-4798-B4FD-5033C8CD0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2B89C7-ABC7-4D0E-89A2-A585CC44BE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474150-619C-4936-83F2-0BB495FD8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289FC4-F80B-4C0D-8A13-B1FA8A7F2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FDB456-8686-4E97-A4A9-2AC796D43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326183-995E-4071-B296-A555D3E90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331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F6E63-5119-47B2-A6A2-724D99D01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44B38C-4968-4F8F-B141-0BD8E9021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F69CC-14A3-4844-84EF-0B67281D1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41DFB-66B8-4427-86A0-B84FD6E3E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677A5-F4E8-42F1-9C5D-17381C1A7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553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3DA80D-5743-46EE-B4E7-E15C3E965B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131622-06F9-4BBB-90D5-B3B5BF4D88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62595-3382-4C61-9238-94D20C426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4C202-8B69-46EC-834D-5FA38DB5C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D934A-1BFE-4CBD-B2D8-4C98909FC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805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1C3538-72A8-4B0B-8FD9-04FC172891AA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0402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0" y="-77316"/>
            <a:ext cx="13117426" cy="6935316"/>
            <a:chOff x="-286329" y="-78722"/>
            <a:chExt cx="27036336" cy="69353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86329" y="-78722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E835FF5-42FD-4C7B-BFA7-9959103ADC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8100" y="1634589"/>
            <a:ext cx="13173075" cy="270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35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57040-BB08-46AC-B4ED-FB8838126D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09B42F-A6E9-41E9-90BA-88DE2B2E7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5DBE9-A20F-4E69-9E55-5E2B0F755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ECD33-1764-4861-BDA3-C3A073F27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2F535-4F39-4F0F-ADDD-857BA196C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652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7C2C5-4C26-4DF1-A7F5-81A5020FE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258EF-9845-47D5-A126-CE25563E4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E81B6-C9DE-4D92-906D-106E68FF9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A17AC-5A1C-46B6-A441-205E1F54B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99D7A-0727-4320-B828-4529C0C2F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042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68AA7-D956-4A79-B6F4-7B02D9C85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A7E07-79AE-4358-A437-C3C1924315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8AFAD0-BD1C-4593-8B3F-64D94B157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7F9440-1DC2-4989-91B1-517E5F0C4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FABD0-43B5-4EB5-8CAF-28D746726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B93AC7-CDA7-4CCB-AC0C-A3FBEABCB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382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CA15A-CC39-48BB-B8CC-76925C006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702FE-3220-43DE-8A3C-86D0E1497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927AC-31C2-4A7D-ACCF-37C3D7DC7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C07AD2-70A8-484E-A756-C7159F5A6E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CB2558-6977-443B-9002-9D68569839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28E78C-BA30-49E3-84AD-2B298A334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6CC0E8-B864-4D86-B15E-6E9C612E7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B290E9-2895-4D32-BFCA-4404FEBCE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05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A7BF9-101F-47DA-9838-4B875B197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4C7D18-2D3B-4F6C-B9D6-7ECE9174F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242058-CFFC-44D5-850F-2A783A6B9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3908D2-897A-4FAB-A7C6-EC293F4CA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486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7AF7DC-B70D-4F1B-8EB4-D0CF80686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2256A3-243B-408B-A70E-94FBDB70A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B58F65-843B-4D75-8B1F-39687626C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750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AF0F8-BCD7-4ED2-8F26-4307AAC3B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79E6A-7604-4707-A7D0-F64EB6A6C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E47B6-80F6-4937-8F52-22CB3CACD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970D7B-C676-4859-90DA-A9FE76047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32B009-3C0E-44A0-BFEC-3236E75DE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F8D8B-62F7-46E7-A5DA-F00F1EB1D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599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F31337-D56E-442E-ADD0-7DFC7E9A5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0B710-7774-439A-832B-9ABF5E9A6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7F506-0BFF-4E81-AB26-7E159AF737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B1D3C-09DE-49D9-A6FB-9C65CC244FDC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DDE83-604D-4C6A-BAFD-9EB4A03EE7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E2ABE-3BDC-4052-954B-729E5F5FDF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0FB70-5FCD-40EE-9B9B-4D1D78D1B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505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4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z-39h0xYqdE" TargetMode="External"/><Relationship Id="rId5" Type="http://schemas.openxmlformats.org/officeDocument/2006/relationships/image" Target="../media/image8.png"/><Relationship Id="rId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16.png"/><Relationship Id="rId4" Type="http://schemas.openxmlformats.org/officeDocument/2006/relationships/hyperlink" Target="https://youtu.be/z-39h0xYqd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slide" Target="slide2.xml"/><Relationship Id="rId4" Type="http://schemas.openxmlformats.org/officeDocument/2006/relationships/image" Target="../media/image4.png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18.png"/><Relationship Id="rId7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8LAQuEfnqDs" TargetMode="External"/><Relationship Id="rId4" Type="http://schemas.openxmlformats.org/officeDocument/2006/relationships/slide" Target="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jigex.com/h6qk" TargetMode="External"/><Relationship Id="rId3" Type="http://schemas.openxmlformats.org/officeDocument/2006/relationships/image" Target="../media/image23.jpg"/><Relationship Id="rId7" Type="http://schemas.openxmlformats.org/officeDocument/2006/relationships/hyperlink" Target="https://jigex.com/aNoq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hyperlink" Target="https://thewordsearch.com/puzzle/2117856/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hyperlink" Target="https://thewordsearch.com/puzzle/1799743/" TargetMode="External"/><Relationship Id="rId4" Type="http://schemas.openxmlformats.org/officeDocument/2006/relationships/image" Target="../media/image2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image" Target="../media/image3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image" Target="../media/image34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24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5" Type="http://schemas.openxmlformats.org/officeDocument/2006/relationships/image" Target="../media/image45.pn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Relationship Id="rId1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WJgIPk_NkZY" TargetMode="External"/><Relationship Id="rId3" Type="http://schemas.openxmlformats.org/officeDocument/2006/relationships/image" Target="../media/image12.png"/><Relationship Id="rId7" Type="http://schemas.openxmlformats.org/officeDocument/2006/relationships/slide" Target="slide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hyperlink" Target="https://youtu.be/fzoOmdZxrx8?list=PLzSwkR28Y857krP9PVUByXDxcrdbNKano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rive.google.com/file/d/1_4vdP5qoCP6AXkZz36EU7iYzjDVK4udY/view?usp=sharing" TargetMode="External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0D0E98-8A0B-478D-B671-CAAB9FC168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6" y="2778113"/>
            <a:ext cx="1921428" cy="35321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DABFE94-F523-4BBB-ABA3-0622FF9C8B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7653" y="2776549"/>
            <a:ext cx="1921428" cy="3532176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6CAAA2BA-D429-4848-92E3-B698F73940D2}"/>
              </a:ext>
            </a:extLst>
          </p:cNvPr>
          <p:cNvGrpSpPr/>
          <p:nvPr/>
        </p:nvGrpSpPr>
        <p:grpSpPr>
          <a:xfrm>
            <a:off x="107945" y="112482"/>
            <a:ext cx="12103548" cy="1419859"/>
            <a:chOff x="247422" y="112484"/>
            <a:chExt cx="12364992" cy="1419859"/>
          </a:xfrm>
        </p:grpSpPr>
        <p:sp>
          <p:nvSpPr>
            <p:cNvPr id="17" name="Speech Bubble: Rectangle with Corners Rounded 16">
              <a:extLst>
                <a:ext uri="{FF2B5EF4-FFF2-40B4-BE49-F238E27FC236}">
                  <a16:creationId xmlns:a16="http://schemas.microsoft.com/office/drawing/2014/main" id="{914ED1DB-F786-4080-B609-445D21B78AAF}"/>
                </a:ext>
              </a:extLst>
            </p:cNvPr>
            <p:cNvSpPr/>
            <p:nvPr/>
          </p:nvSpPr>
          <p:spPr>
            <a:xfrm>
              <a:off x="247422" y="112484"/>
              <a:ext cx="12364992" cy="1419859"/>
            </a:xfrm>
            <a:prstGeom prst="wedgeRoundRectCallout">
              <a:avLst>
                <a:gd name="adj1" fmla="val -43218"/>
                <a:gd name="adj2" fmla="val 193240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C32E07D-FDC2-4BF2-9FDD-E97B3B01345F}"/>
                </a:ext>
              </a:extLst>
            </p:cNvPr>
            <p:cNvSpPr txBox="1"/>
            <p:nvPr/>
          </p:nvSpPr>
          <p:spPr>
            <a:xfrm>
              <a:off x="303368" y="242318"/>
              <a:ext cx="12094236" cy="5800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Good Morning and welcome to Hillcliffe Junior Church Online.</a:t>
              </a:r>
              <a:endParaRPr lang="en-US" sz="36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6BC1C08-9C74-4F1C-88D0-366C82CDB113}"/>
              </a:ext>
            </a:extLst>
          </p:cNvPr>
          <p:cNvSpPr txBox="1"/>
          <p:nvPr/>
        </p:nvSpPr>
        <p:spPr>
          <a:xfrm>
            <a:off x="322860" y="822412"/>
            <a:ext cx="11888632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We hope you are well and ready to learn more about Jesus.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2ED471E-D472-41C5-8B2A-AC3E8273EFA2}"/>
              </a:ext>
            </a:extLst>
          </p:cNvPr>
          <p:cNvGrpSpPr/>
          <p:nvPr/>
        </p:nvGrpSpPr>
        <p:grpSpPr>
          <a:xfrm>
            <a:off x="3168868" y="2009141"/>
            <a:ext cx="8674761" cy="1419859"/>
            <a:chOff x="247422" y="112484"/>
            <a:chExt cx="12364992" cy="1419859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A5462D95-6A1B-4161-A764-64AF95ADD31F}"/>
                </a:ext>
              </a:extLst>
            </p:cNvPr>
            <p:cNvSpPr/>
            <p:nvPr/>
          </p:nvSpPr>
          <p:spPr>
            <a:xfrm>
              <a:off x="247422" y="112484"/>
              <a:ext cx="12364992" cy="1419859"/>
            </a:xfrm>
            <a:prstGeom prst="wedgeRoundRectCallout">
              <a:avLst>
                <a:gd name="adj1" fmla="val -75749"/>
                <a:gd name="adj2" fmla="val 59997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D2867FA-6F31-474E-AA6E-929A9017B475}"/>
                </a:ext>
              </a:extLst>
            </p:cNvPr>
            <p:cNvSpPr txBox="1"/>
            <p:nvPr/>
          </p:nvSpPr>
          <p:spPr>
            <a:xfrm>
              <a:off x="303368" y="242318"/>
              <a:ext cx="12094236" cy="5800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Today we are going to start a short series</a:t>
              </a:r>
              <a:endParaRPr lang="en-US" sz="36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0CB29C9-0D06-4134-9F51-7EAA8DA6105F}"/>
              </a:ext>
            </a:extLst>
          </p:cNvPr>
          <p:cNvSpPr txBox="1"/>
          <p:nvPr/>
        </p:nvSpPr>
        <p:spPr>
          <a:xfrm>
            <a:off x="4721224" y="2776549"/>
            <a:ext cx="5458595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about the Easter story.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EFC39E6-D1AD-4A39-A1E4-0BBB4F4EAD38}"/>
              </a:ext>
            </a:extLst>
          </p:cNvPr>
          <p:cNvGrpSpPr/>
          <p:nvPr/>
        </p:nvGrpSpPr>
        <p:grpSpPr>
          <a:xfrm>
            <a:off x="2643351" y="3832707"/>
            <a:ext cx="9049576" cy="1419859"/>
            <a:chOff x="247422" y="112484"/>
            <a:chExt cx="12364992" cy="1419859"/>
          </a:xfrm>
        </p:grpSpPr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id="{E959DF74-BEE1-4688-97C4-1D301957F67E}"/>
                </a:ext>
              </a:extLst>
            </p:cNvPr>
            <p:cNvSpPr/>
            <p:nvPr/>
          </p:nvSpPr>
          <p:spPr>
            <a:xfrm>
              <a:off x="247422" y="112484"/>
              <a:ext cx="12364992" cy="1419859"/>
            </a:xfrm>
            <a:prstGeom prst="wedgeRoundRectCallout">
              <a:avLst>
                <a:gd name="adj1" fmla="val -67909"/>
                <a:gd name="adj2" fmla="val -68805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2D0C99E-5C95-4D07-97AF-2630B1A3DE78}"/>
                </a:ext>
              </a:extLst>
            </p:cNvPr>
            <p:cNvSpPr txBox="1"/>
            <p:nvPr/>
          </p:nvSpPr>
          <p:spPr>
            <a:xfrm>
              <a:off x="303368" y="242318"/>
              <a:ext cx="12094237" cy="5800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You might </a:t>
              </a:r>
              <a:r>
                <a:rPr lang="en-US" sz="3200" dirty="0" err="1">
                  <a:latin typeface="Comic Sans MS" panose="030F0702030302020204" pitchFamily="66" charset="0"/>
                </a:rPr>
                <a:t>recognise</a:t>
              </a:r>
              <a:r>
                <a:rPr lang="en-US" sz="3200" dirty="0">
                  <a:latin typeface="Comic Sans MS" panose="030F0702030302020204" pitchFamily="66" charset="0"/>
                </a:rPr>
                <a:t> the place we’re going to.</a:t>
              </a:r>
              <a:endParaRPr lang="en-US" sz="36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FEFD143-7848-4E04-B941-4DCF92960ABD}"/>
              </a:ext>
            </a:extLst>
          </p:cNvPr>
          <p:cNvSpPr txBox="1"/>
          <p:nvPr/>
        </p:nvSpPr>
        <p:spPr>
          <a:xfrm>
            <a:off x="3208117" y="4542636"/>
            <a:ext cx="8109286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Click the blue arrow when you are ready.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4" action="ppaction://hlinksldjump"/>
            <a:extLst>
              <a:ext uri="{FF2B5EF4-FFF2-40B4-BE49-F238E27FC236}">
                <a16:creationId xmlns:a16="http://schemas.microsoft.com/office/drawing/2014/main" id="{66683510-BFD9-463C-B7D6-9431BF5C7D32}"/>
              </a:ext>
            </a:extLst>
          </p:cNvPr>
          <p:cNvSpPr/>
          <p:nvPr/>
        </p:nvSpPr>
        <p:spPr>
          <a:xfrm>
            <a:off x="-257629" y="-220842"/>
            <a:ext cx="13470709" cy="7231241"/>
          </a:xfrm>
          <a:prstGeom prst="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429951E-F3CB-4CEC-A147-6D357CADE5D8}"/>
              </a:ext>
            </a:extLst>
          </p:cNvPr>
          <p:cNvGrpSpPr/>
          <p:nvPr/>
        </p:nvGrpSpPr>
        <p:grpSpPr>
          <a:xfrm>
            <a:off x="10124374" y="5564649"/>
            <a:ext cx="2011680" cy="941878"/>
            <a:chOff x="3474720" y="-1626814"/>
            <a:chExt cx="2011680" cy="941878"/>
          </a:xfrm>
        </p:grpSpPr>
        <p:sp>
          <p:nvSpPr>
            <p:cNvPr id="32" name="Arrow: Right 3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316B8A0-2B31-42E8-A3A6-B8BC7AECADED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6180EFE-60BE-4AF5-B064-432DC0205C7F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52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1.48148E-6 L 0.18502 0.00023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7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7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75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2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C9A0DB6F-39B1-4DA0-ADEF-655DF04657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798" y="1998687"/>
            <a:ext cx="2248502" cy="34575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2DE20F-A242-47E8-8117-18F9954FA14B}"/>
              </a:ext>
            </a:extLst>
          </p:cNvPr>
          <p:cNvSpPr txBox="1"/>
          <p:nvPr/>
        </p:nvSpPr>
        <p:spPr>
          <a:xfrm>
            <a:off x="268516" y="903514"/>
            <a:ext cx="11586600" cy="5231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GB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“This was to make clear the full meaning of what the prophet said:</a:t>
            </a:r>
            <a:r>
              <a:rPr lang="en-GB" sz="2800" b="1" baseline="30000" dirty="0">
                <a:solidFill>
                  <a:srgbClr val="0000CC"/>
                </a:solidFill>
                <a:latin typeface="Comic Sans MS" panose="030F0702030302020204" pitchFamily="66" charset="0"/>
              </a:rPr>
              <a:t> </a:t>
            </a:r>
          </a:p>
          <a:p>
            <a:pPr>
              <a:lnSpc>
                <a:spcPts val="4500"/>
              </a:lnSpc>
            </a:pPr>
            <a:r>
              <a:rPr lang="en-GB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‘Tell the people of Jerusalem, Your king is coming to you. </a:t>
            </a:r>
          </a:p>
          <a:p>
            <a:pPr>
              <a:lnSpc>
                <a:spcPts val="4500"/>
              </a:lnSpc>
            </a:pPr>
            <a:r>
              <a:rPr lang="en-GB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He is gentle and riding on a donkey. He is on the colt </a:t>
            </a:r>
          </a:p>
          <a:p>
            <a:pPr>
              <a:lnSpc>
                <a:spcPts val="4500"/>
              </a:lnSpc>
            </a:pPr>
            <a:r>
              <a:rPr lang="en-GB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of a donkey.’” </a:t>
            </a:r>
          </a:p>
          <a:p>
            <a:pPr>
              <a:lnSpc>
                <a:spcPts val="4500"/>
              </a:lnSpc>
            </a:pPr>
            <a:r>
              <a:rPr lang="en-GB" sz="2800" dirty="0">
                <a:latin typeface="Comic Sans MS" panose="030F0702030302020204" pitchFamily="66" charset="0"/>
              </a:rPr>
              <a:t>The followers went and did what Jesus told them to </a:t>
            </a:r>
          </a:p>
          <a:p>
            <a:pPr>
              <a:lnSpc>
                <a:spcPts val="4500"/>
              </a:lnSpc>
            </a:pPr>
            <a:r>
              <a:rPr lang="en-GB" sz="2800" dirty="0">
                <a:latin typeface="Comic Sans MS" panose="030F0702030302020204" pitchFamily="66" charset="0"/>
              </a:rPr>
              <a:t>do. They brought the donkey and the colt to Jesus. They </a:t>
            </a:r>
          </a:p>
          <a:p>
            <a:pPr>
              <a:lnSpc>
                <a:spcPts val="4500"/>
              </a:lnSpc>
            </a:pPr>
            <a:r>
              <a:rPr lang="en-GB" sz="2800" dirty="0">
                <a:latin typeface="Comic Sans MS" panose="030F0702030302020204" pitchFamily="66" charset="0"/>
              </a:rPr>
              <a:t>laid their coats on the donkeys, and Jesus sat on them. </a:t>
            </a:r>
          </a:p>
          <a:p>
            <a:pPr>
              <a:lnSpc>
                <a:spcPts val="4500"/>
              </a:lnSpc>
            </a:pP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Many people spread their coats on the road before Jesus. </a:t>
            </a:r>
          </a:p>
          <a:p>
            <a:pPr>
              <a:lnSpc>
                <a:spcPts val="4500"/>
              </a:lnSpc>
            </a:pP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Others cut branches from the trees and spread them on the road.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D2C93E-58C9-4981-A6B1-3224755C8C9B}"/>
              </a:ext>
            </a:extLst>
          </p:cNvPr>
          <p:cNvSpPr/>
          <p:nvPr/>
        </p:nvSpPr>
        <p:spPr>
          <a:xfrm>
            <a:off x="2324100" y="318739"/>
            <a:ext cx="67521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Arial Unicode MS"/>
                <a:cs typeface="Arial" panose="020B0604020202020204" pitchFamily="34" charset="0"/>
              </a:rPr>
              <a:t>Matthew Chapter 21 verses  4 - 11</a:t>
            </a:r>
            <a:endParaRPr lang="en-GB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  <a:extLst>
              <a:ext uri="{FF2B5EF4-FFF2-40B4-BE49-F238E27FC236}">
                <a16:creationId xmlns:a16="http://schemas.microsoft.com/office/drawing/2014/main" id="{ADDF40E1-BDDE-408F-8578-843C17000578}"/>
              </a:ext>
            </a:extLst>
          </p:cNvPr>
          <p:cNvSpPr/>
          <p:nvPr/>
        </p:nvSpPr>
        <p:spPr>
          <a:xfrm>
            <a:off x="-601255" y="-186621"/>
            <a:ext cx="13470709" cy="7231241"/>
          </a:xfrm>
          <a:prstGeom prst="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8383F40-39BE-4BC3-B32B-8CED86FDCC3E}"/>
              </a:ext>
            </a:extLst>
          </p:cNvPr>
          <p:cNvGrpSpPr/>
          <p:nvPr/>
        </p:nvGrpSpPr>
        <p:grpSpPr>
          <a:xfrm>
            <a:off x="9932322" y="5778292"/>
            <a:ext cx="2011680" cy="941878"/>
            <a:chOff x="3474720" y="-1626814"/>
            <a:chExt cx="2011680" cy="941878"/>
          </a:xfrm>
        </p:grpSpPr>
        <p:sp>
          <p:nvSpPr>
            <p:cNvPr id="17" name="Arrow: Right 1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C4FEC6B2-7A29-46C6-8D6D-37090E682C12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35892F7-1DC1-4F97-8EED-19B9267DA7E2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750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C9A0DB6F-39B1-4DA0-ADEF-655DF04657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798" y="1998687"/>
            <a:ext cx="2248502" cy="34575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2DE20F-A242-47E8-8117-18F9954FA14B}"/>
              </a:ext>
            </a:extLst>
          </p:cNvPr>
          <p:cNvSpPr txBox="1"/>
          <p:nvPr/>
        </p:nvSpPr>
        <p:spPr>
          <a:xfrm>
            <a:off x="268516" y="903514"/>
            <a:ext cx="11586600" cy="5231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GB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Some of the people were walking ahead of Jesus. Others were walking behind him. All the people were shouting,</a:t>
            </a:r>
          </a:p>
          <a:p>
            <a:pPr>
              <a:lnSpc>
                <a:spcPts val="4500"/>
              </a:lnSpc>
            </a:pPr>
            <a:r>
              <a:rPr lang="en-GB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“Praise to the Son of David! God bless the One who </a:t>
            </a:r>
          </a:p>
          <a:p>
            <a:pPr>
              <a:lnSpc>
                <a:spcPts val="4500"/>
              </a:lnSpc>
            </a:pPr>
            <a:r>
              <a:rPr lang="en-GB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comes in the name of the Lord! </a:t>
            </a:r>
            <a:br>
              <a:rPr lang="en-GB" sz="2800" dirty="0">
                <a:latin typeface="Comic Sans MS" panose="030F0702030302020204" pitchFamily="66" charset="0"/>
              </a:rPr>
            </a:br>
            <a:r>
              <a:rPr lang="en-GB" sz="2800" dirty="0">
                <a:latin typeface="Comic Sans MS" panose="030F0702030302020204" pitchFamily="66" charset="0"/>
              </a:rPr>
              <a:t>Praise to God in heaven!”</a:t>
            </a:r>
          </a:p>
          <a:p>
            <a:pPr>
              <a:lnSpc>
                <a:spcPts val="4500"/>
              </a:lnSpc>
            </a:pPr>
            <a:r>
              <a:rPr lang="en-GB" sz="2800" dirty="0">
                <a:latin typeface="Comic Sans MS" panose="030F0702030302020204" pitchFamily="66" charset="0"/>
              </a:rPr>
              <a:t>Then Jesus went into Jerusalem. The city was filled with excitement. The people asked, “Who is this man?”</a:t>
            </a:r>
          </a:p>
          <a:p>
            <a:pPr>
              <a:lnSpc>
                <a:spcPts val="4500"/>
              </a:lnSpc>
            </a:pP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The crowd answered, “This man is Jesus. He is the </a:t>
            </a:r>
          </a:p>
          <a:p>
            <a:pPr>
              <a:lnSpc>
                <a:spcPts val="4500"/>
              </a:lnSpc>
            </a:pP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prophet from the town of Nazareth in Galilee.”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D2C93E-58C9-4981-A6B1-3224755C8C9B}"/>
              </a:ext>
            </a:extLst>
          </p:cNvPr>
          <p:cNvSpPr/>
          <p:nvPr/>
        </p:nvSpPr>
        <p:spPr>
          <a:xfrm>
            <a:off x="2324100" y="318739"/>
            <a:ext cx="67521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Arial Unicode MS"/>
                <a:cs typeface="Arial" panose="020B0604020202020204" pitchFamily="34" charset="0"/>
              </a:rPr>
              <a:t>Matthew Chapter 21 verses  9 - 11</a:t>
            </a:r>
            <a:endParaRPr lang="en-GB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  <a:extLst>
              <a:ext uri="{FF2B5EF4-FFF2-40B4-BE49-F238E27FC236}">
                <a16:creationId xmlns:a16="http://schemas.microsoft.com/office/drawing/2014/main" id="{C5FF4491-2A82-45F2-BE18-082434C42174}"/>
              </a:ext>
            </a:extLst>
          </p:cNvPr>
          <p:cNvSpPr/>
          <p:nvPr/>
        </p:nvSpPr>
        <p:spPr>
          <a:xfrm>
            <a:off x="-601255" y="-186621"/>
            <a:ext cx="13470709" cy="7231241"/>
          </a:xfrm>
          <a:prstGeom prst="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FC7C25B-9999-41E0-9C13-AFF5598B5613}"/>
              </a:ext>
            </a:extLst>
          </p:cNvPr>
          <p:cNvGrpSpPr/>
          <p:nvPr/>
        </p:nvGrpSpPr>
        <p:grpSpPr>
          <a:xfrm>
            <a:off x="10124374" y="5564649"/>
            <a:ext cx="2011680" cy="941878"/>
            <a:chOff x="3474720" y="-1626814"/>
            <a:chExt cx="2011680" cy="941878"/>
          </a:xfrm>
        </p:grpSpPr>
        <p:sp>
          <p:nvSpPr>
            <p:cNvPr id="14" name="Arrow: Right 1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754DABBE-CC82-4791-8348-1607A5A2449C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DB52B0E-7292-4127-B79C-BE899B0AC39C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668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C48F0025-161A-4DB8-9964-0EAD3DE28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101" y="2774420"/>
            <a:ext cx="1921428" cy="35343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86F389-9AE8-47A0-BB6C-A4F7EA224E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4" y="2712134"/>
            <a:ext cx="1921428" cy="353217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D353223-5DAC-41DF-9C88-22CA069253AF}"/>
              </a:ext>
            </a:extLst>
          </p:cNvPr>
          <p:cNvGrpSpPr/>
          <p:nvPr/>
        </p:nvGrpSpPr>
        <p:grpSpPr>
          <a:xfrm>
            <a:off x="2701712" y="241042"/>
            <a:ext cx="8757817" cy="1272604"/>
            <a:chOff x="7701657" y="3605994"/>
            <a:chExt cx="4921086" cy="1694398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1740A4FB-21CC-41C8-A94C-9EC9EB291FB2}"/>
                </a:ext>
              </a:extLst>
            </p:cNvPr>
            <p:cNvSpPr/>
            <p:nvPr/>
          </p:nvSpPr>
          <p:spPr>
            <a:xfrm>
              <a:off x="7701657" y="3605994"/>
              <a:ext cx="4798710" cy="1694398"/>
            </a:xfrm>
            <a:prstGeom prst="wedgeRoundRectCallout">
              <a:avLst>
                <a:gd name="adj1" fmla="val 40242"/>
                <a:gd name="adj2" fmla="val 217192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89A207E-4832-425D-A5D5-ECD8464E3EF7}"/>
                </a:ext>
              </a:extLst>
            </p:cNvPr>
            <p:cNvSpPr txBox="1"/>
            <p:nvPr/>
          </p:nvSpPr>
          <p:spPr>
            <a:xfrm>
              <a:off x="7701657" y="3780752"/>
              <a:ext cx="4921086" cy="7723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So, Jesus came into Jerusalem and the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77C6007-7AF0-4E5D-9A7A-185616957439}"/>
              </a:ext>
            </a:extLst>
          </p:cNvPr>
          <p:cNvSpPr txBox="1"/>
          <p:nvPr/>
        </p:nvSpPr>
        <p:spPr>
          <a:xfrm>
            <a:off x="3304595" y="877343"/>
            <a:ext cx="7552049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crowds were cheering Him like a king.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745049-BAE5-4BEF-8532-FCA494D25648}"/>
              </a:ext>
            </a:extLst>
          </p:cNvPr>
          <p:cNvGrpSpPr/>
          <p:nvPr/>
        </p:nvGrpSpPr>
        <p:grpSpPr>
          <a:xfrm>
            <a:off x="2701712" y="4033800"/>
            <a:ext cx="7051888" cy="2210509"/>
            <a:chOff x="247422" y="112484"/>
            <a:chExt cx="12364992" cy="1419859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FE6A38B5-2D62-4E25-9A2E-B3BE1C478774}"/>
                </a:ext>
              </a:extLst>
            </p:cNvPr>
            <p:cNvSpPr/>
            <p:nvPr/>
          </p:nvSpPr>
          <p:spPr>
            <a:xfrm>
              <a:off x="247422" y="112484"/>
              <a:ext cx="12364992" cy="1419859"/>
            </a:xfrm>
            <a:prstGeom prst="wedgeRoundRectCallout">
              <a:avLst>
                <a:gd name="adj1" fmla="val -64189"/>
                <a:gd name="adj2" fmla="val -74404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41559AB-A540-4382-8839-781A14A7BB90}"/>
                </a:ext>
              </a:extLst>
            </p:cNvPr>
            <p:cNvSpPr txBox="1"/>
            <p:nvPr/>
          </p:nvSpPr>
          <p:spPr>
            <a:xfrm>
              <a:off x="315111" y="150755"/>
              <a:ext cx="12229613" cy="3726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The prophets Isaiah and Zechariah </a:t>
              </a:r>
              <a:endParaRPr lang="en-US" sz="36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FA3E28B-CC1F-482C-8BC0-2A3481A07ECD}"/>
              </a:ext>
            </a:extLst>
          </p:cNvPr>
          <p:cNvSpPr txBox="1"/>
          <p:nvPr/>
        </p:nvSpPr>
        <p:spPr>
          <a:xfrm>
            <a:off x="2701712" y="4585036"/>
            <a:ext cx="7051888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predicted 100s of years before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471E46-C342-4F00-80EB-F7FBA5051608}"/>
              </a:ext>
            </a:extLst>
          </p:cNvPr>
          <p:cNvSpPr txBox="1"/>
          <p:nvPr/>
        </p:nvSpPr>
        <p:spPr>
          <a:xfrm>
            <a:off x="3030598" y="5118036"/>
            <a:ext cx="6723002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this that the Messiah would enter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3043DA-6B92-47A6-A251-AFC4758CD1BF}"/>
              </a:ext>
            </a:extLst>
          </p:cNvPr>
          <p:cNvSpPr txBox="1"/>
          <p:nvPr/>
        </p:nvSpPr>
        <p:spPr>
          <a:xfrm>
            <a:off x="3030598" y="5611947"/>
            <a:ext cx="6723002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Jerusalem in this way.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  <a:extLst>
              <a:ext uri="{FF2B5EF4-FFF2-40B4-BE49-F238E27FC236}">
                <a16:creationId xmlns:a16="http://schemas.microsoft.com/office/drawing/2014/main" id="{EBC0BD17-6922-4EAA-A9AC-FBEB0B255E96}"/>
              </a:ext>
            </a:extLst>
          </p:cNvPr>
          <p:cNvSpPr/>
          <p:nvPr/>
        </p:nvSpPr>
        <p:spPr>
          <a:xfrm>
            <a:off x="-257629" y="-220842"/>
            <a:ext cx="13470709" cy="7231241"/>
          </a:xfrm>
          <a:prstGeom prst="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06EB781-8395-4DDD-8826-E97854EC0833}"/>
              </a:ext>
            </a:extLst>
          </p:cNvPr>
          <p:cNvGrpSpPr/>
          <p:nvPr/>
        </p:nvGrpSpPr>
        <p:grpSpPr>
          <a:xfrm>
            <a:off x="10124374" y="5564649"/>
            <a:ext cx="2011680" cy="941878"/>
            <a:chOff x="3474720" y="-1626814"/>
            <a:chExt cx="2011680" cy="941878"/>
          </a:xfrm>
        </p:grpSpPr>
        <p:sp>
          <p:nvSpPr>
            <p:cNvPr id="26" name="Arrow: Right 2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090A9591-E52C-4265-B534-6E2675A1E583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8F5BD19-F35C-4644-A14F-52D62FBFBC2D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811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2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C48F0025-161A-4DB8-9964-0EAD3DE28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101" y="2774420"/>
            <a:ext cx="1921428" cy="35343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86F389-9AE8-47A0-BB6C-A4F7EA224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4" y="2712134"/>
            <a:ext cx="1921428" cy="353217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8745049-BAE5-4BEF-8532-FCA494D25648}"/>
              </a:ext>
            </a:extLst>
          </p:cNvPr>
          <p:cNvGrpSpPr/>
          <p:nvPr/>
        </p:nvGrpSpPr>
        <p:grpSpPr>
          <a:xfrm>
            <a:off x="1303886" y="123359"/>
            <a:ext cx="8449713" cy="775801"/>
            <a:chOff x="247422" y="112484"/>
            <a:chExt cx="12364992" cy="1419859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FE6A38B5-2D62-4E25-9A2E-B3BE1C478774}"/>
                </a:ext>
              </a:extLst>
            </p:cNvPr>
            <p:cNvSpPr/>
            <p:nvPr/>
          </p:nvSpPr>
          <p:spPr>
            <a:xfrm>
              <a:off x="247422" y="112484"/>
              <a:ext cx="12364992" cy="1419859"/>
            </a:xfrm>
            <a:prstGeom prst="wedgeRoundRectCallout">
              <a:avLst>
                <a:gd name="adj1" fmla="val -44739"/>
                <a:gd name="adj2" fmla="val 382012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41559AB-A540-4382-8839-781A14A7BB90}"/>
                </a:ext>
              </a:extLst>
            </p:cNvPr>
            <p:cNvSpPr txBox="1"/>
            <p:nvPr/>
          </p:nvSpPr>
          <p:spPr>
            <a:xfrm>
              <a:off x="382801" y="145758"/>
              <a:ext cx="12094234" cy="3726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Are you ready to watch the video?</a:t>
              </a:r>
              <a:endParaRPr lang="en-US" sz="36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9" name="Rectangle 8">
            <a:hlinkClick r:id="rId4" action="ppaction://hlinksldjump"/>
            <a:extLst>
              <a:ext uri="{FF2B5EF4-FFF2-40B4-BE49-F238E27FC236}">
                <a16:creationId xmlns:a16="http://schemas.microsoft.com/office/drawing/2014/main" id="{AED05D87-5B02-4643-AFF7-BA4F117C1C96}"/>
              </a:ext>
            </a:extLst>
          </p:cNvPr>
          <p:cNvSpPr/>
          <p:nvPr/>
        </p:nvSpPr>
        <p:spPr>
          <a:xfrm>
            <a:off x="-257629" y="-220842"/>
            <a:ext cx="13470709" cy="7231241"/>
          </a:xfrm>
          <a:prstGeom prst="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D5BA249-EAE7-4808-AB63-4DE8E2C8BF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8992" y="511259"/>
            <a:ext cx="1154347" cy="1252415"/>
          </a:xfrm>
          <a:prstGeom prst="rect">
            <a:avLst/>
          </a:prstGeom>
        </p:spPr>
      </p:pic>
      <p:pic>
        <p:nvPicPr>
          <p:cNvPr id="4" name="Picture 3" descr="A picture containing text, toy, vector graphics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D3A6FAA2-EC54-4E69-A430-7F48B2D1A6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9793" y="2807542"/>
            <a:ext cx="4295781" cy="359659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DDE562E-B470-407B-9F14-B5783C148A74}"/>
              </a:ext>
            </a:extLst>
          </p:cNvPr>
          <p:cNvGrpSpPr/>
          <p:nvPr/>
        </p:nvGrpSpPr>
        <p:grpSpPr>
          <a:xfrm>
            <a:off x="10124374" y="5564649"/>
            <a:ext cx="2011680" cy="941878"/>
            <a:chOff x="3474720" y="-1626814"/>
            <a:chExt cx="2011680" cy="941878"/>
          </a:xfrm>
        </p:grpSpPr>
        <p:sp>
          <p:nvSpPr>
            <p:cNvPr id="21" name="Arrow: Right 2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57C60F71-3006-4101-890B-7003F76D144C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3713CC4-3989-4DA0-9330-F639380F212B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652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5E-6 2.22222E-6 L -0.75156 3.33333E-6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78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C48F0025-161A-4DB8-9964-0EAD3DE28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101" y="2774420"/>
            <a:ext cx="1921428" cy="353430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BCBE443-8D7B-4924-9AC9-7B8325AA0FC3}"/>
              </a:ext>
            </a:extLst>
          </p:cNvPr>
          <p:cNvGrpSpPr/>
          <p:nvPr/>
        </p:nvGrpSpPr>
        <p:grpSpPr>
          <a:xfrm>
            <a:off x="4383314" y="241042"/>
            <a:ext cx="7076215" cy="1155345"/>
            <a:chOff x="7701657" y="3605994"/>
            <a:chExt cx="4921086" cy="1694398"/>
          </a:xfrm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EED9B2F4-400E-4BF3-87D8-163E9B6317A0}"/>
                </a:ext>
              </a:extLst>
            </p:cNvPr>
            <p:cNvSpPr/>
            <p:nvPr/>
          </p:nvSpPr>
          <p:spPr>
            <a:xfrm>
              <a:off x="7701657" y="3605994"/>
              <a:ext cx="4798710" cy="1694398"/>
            </a:xfrm>
            <a:prstGeom prst="wedgeRoundRectCallout">
              <a:avLst>
                <a:gd name="adj1" fmla="val 37507"/>
                <a:gd name="adj2" fmla="val 241061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47E2D20-3220-490D-B647-6416CB436588}"/>
                </a:ext>
              </a:extLst>
            </p:cNvPr>
            <p:cNvSpPr txBox="1"/>
            <p:nvPr/>
          </p:nvSpPr>
          <p:spPr>
            <a:xfrm>
              <a:off x="7701657" y="3697362"/>
              <a:ext cx="4921086" cy="7723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Jesus came into Jerusalem to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E86F389-9AE8-47A0-BB6C-A4F7EA224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4" y="2712134"/>
            <a:ext cx="1921428" cy="353217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8745049-BAE5-4BEF-8532-FCA494D25648}"/>
              </a:ext>
            </a:extLst>
          </p:cNvPr>
          <p:cNvGrpSpPr/>
          <p:nvPr/>
        </p:nvGrpSpPr>
        <p:grpSpPr>
          <a:xfrm>
            <a:off x="780284" y="181456"/>
            <a:ext cx="2682323" cy="775801"/>
            <a:chOff x="247422" y="112484"/>
            <a:chExt cx="12364992" cy="1419859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FE6A38B5-2D62-4E25-9A2E-B3BE1C478774}"/>
                </a:ext>
              </a:extLst>
            </p:cNvPr>
            <p:cNvSpPr/>
            <p:nvPr/>
          </p:nvSpPr>
          <p:spPr>
            <a:xfrm>
              <a:off x="247422" y="112484"/>
              <a:ext cx="12364992" cy="1419859"/>
            </a:xfrm>
            <a:prstGeom prst="wedgeRoundRectCallout">
              <a:avLst>
                <a:gd name="adj1" fmla="val -20389"/>
                <a:gd name="adj2" fmla="val 374528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41559AB-A540-4382-8839-781A14A7BB90}"/>
                </a:ext>
              </a:extLst>
            </p:cNvPr>
            <p:cNvSpPr txBox="1"/>
            <p:nvPr/>
          </p:nvSpPr>
          <p:spPr>
            <a:xfrm>
              <a:off x="382801" y="145759"/>
              <a:ext cx="12094233" cy="10616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Thank you!</a:t>
              </a:r>
              <a:endParaRPr lang="en-US" sz="36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11" name="Picture 10" descr="A picture containing text, toy, vector graphics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FFE0C0E2-59A1-4385-8EC1-CEE962C04C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209" y="2807542"/>
            <a:ext cx="4295781" cy="359659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8CDAEF3-5C61-46C1-8745-FC4A3BFB3A41}"/>
              </a:ext>
            </a:extLst>
          </p:cNvPr>
          <p:cNvSpPr txBox="1"/>
          <p:nvPr/>
        </p:nvSpPr>
        <p:spPr>
          <a:xfrm>
            <a:off x="4761473" y="795663"/>
            <a:ext cx="6319896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celebrate the Passover Festival.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DA2F1F8-F237-42CF-9F72-B840F3CBD975}"/>
              </a:ext>
            </a:extLst>
          </p:cNvPr>
          <p:cNvGrpSpPr/>
          <p:nvPr/>
        </p:nvGrpSpPr>
        <p:grpSpPr>
          <a:xfrm>
            <a:off x="1568639" y="1513646"/>
            <a:ext cx="9714921" cy="1679038"/>
            <a:chOff x="247422" y="112484"/>
            <a:chExt cx="12364993" cy="1419859"/>
          </a:xfrm>
        </p:grpSpPr>
        <p:sp>
          <p:nvSpPr>
            <p:cNvPr id="20" name="Speech Bubble: Rectangle with Corners Rounded 19">
              <a:extLst>
                <a:ext uri="{FF2B5EF4-FFF2-40B4-BE49-F238E27FC236}">
                  <a16:creationId xmlns:a16="http://schemas.microsoft.com/office/drawing/2014/main" id="{D9827488-372B-4A15-BD34-7B0D8A22DB46}"/>
                </a:ext>
              </a:extLst>
            </p:cNvPr>
            <p:cNvSpPr/>
            <p:nvPr/>
          </p:nvSpPr>
          <p:spPr>
            <a:xfrm>
              <a:off x="247422" y="112484"/>
              <a:ext cx="12364993" cy="1419859"/>
            </a:xfrm>
            <a:prstGeom prst="wedgeRoundRectCallout">
              <a:avLst>
                <a:gd name="adj1" fmla="val -48327"/>
                <a:gd name="adj2" fmla="val 68110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2F9C3A8-8BEA-4587-A0FB-D30864AFA812}"/>
                </a:ext>
              </a:extLst>
            </p:cNvPr>
            <p:cNvSpPr txBox="1"/>
            <p:nvPr/>
          </p:nvSpPr>
          <p:spPr>
            <a:xfrm>
              <a:off x="382801" y="145759"/>
              <a:ext cx="12094233" cy="10616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That’s right!</a:t>
              </a:r>
              <a:endParaRPr lang="en-US" sz="36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3722D8D-DFA4-4DD0-A0DE-7AFA549B4DF1}"/>
              </a:ext>
            </a:extLst>
          </p:cNvPr>
          <p:cNvSpPr txBox="1"/>
          <p:nvPr/>
        </p:nvSpPr>
        <p:spPr>
          <a:xfrm>
            <a:off x="1592000" y="1952776"/>
            <a:ext cx="9658470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We have looked at Passover when we learnt about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3209306-3E1F-4692-9A68-7775B6D4F2D3}"/>
              </a:ext>
            </a:extLst>
          </p:cNvPr>
          <p:cNvSpPr txBox="1"/>
          <p:nvPr/>
        </p:nvSpPr>
        <p:spPr>
          <a:xfrm>
            <a:off x="1872349" y="2465737"/>
            <a:ext cx="9097772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Moses. Can we remember what it was about?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B0B28CD-505A-47DB-A79F-73A3EB36E2CB}"/>
              </a:ext>
            </a:extLst>
          </p:cNvPr>
          <p:cNvGrpSpPr/>
          <p:nvPr/>
        </p:nvGrpSpPr>
        <p:grpSpPr>
          <a:xfrm>
            <a:off x="2504469" y="3547725"/>
            <a:ext cx="7360808" cy="1155345"/>
            <a:chOff x="7640469" y="3605994"/>
            <a:chExt cx="4921086" cy="1694398"/>
          </a:xfrm>
        </p:grpSpPr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id="{06197089-17A2-4DE5-AB4A-6B30215D3348}"/>
                </a:ext>
              </a:extLst>
            </p:cNvPr>
            <p:cNvSpPr/>
            <p:nvPr/>
          </p:nvSpPr>
          <p:spPr>
            <a:xfrm>
              <a:off x="7701657" y="3605994"/>
              <a:ext cx="4798710" cy="1694398"/>
            </a:xfrm>
            <a:prstGeom prst="wedgeRoundRectCallout">
              <a:avLst>
                <a:gd name="adj1" fmla="val 58732"/>
                <a:gd name="adj2" fmla="val -45369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E9CD760-58D5-4E42-A10B-B42090D99A67}"/>
                </a:ext>
              </a:extLst>
            </p:cNvPr>
            <p:cNvSpPr txBox="1"/>
            <p:nvPr/>
          </p:nvSpPr>
          <p:spPr>
            <a:xfrm>
              <a:off x="7640469" y="3692063"/>
              <a:ext cx="4921086" cy="8507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It was about God freeing the people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2387442-03F7-4462-BC6F-0D37C1D88EE2}"/>
              </a:ext>
            </a:extLst>
          </p:cNvPr>
          <p:cNvSpPr txBox="1"/>
          <p:nvPr/>
        </p:nvSpPr>
        <p:spPr>
          <a:xfrm>
            <a:off x="2936052" y="4047745"/>
            <a:ext cx="6319896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from slavery in Egypt.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09D834B-1DB0-4C0B-B0FE-51E4F0462BF1}"/>
              </a:ext>
            </a:extLst>
          </p:cNvPr>
          <p:cNvGrpSpPr/>
          <p:nvPr/>
        </p:nvGrpSpPr>
        <p:grpSpPr>
          <a:xfrm>
            <a:off x="1961264" y="5137117"/>
            <a:ext cx="8456351" cy="1107193"/>
            <a:chOff x="247422" y="112484"/>
            <a:chExt cx="12364993" cy="1419859"/>
          </a:xfrm>
        </p:grpSpPr>
        <p:sp>
          <p:nvSpPr>
            <p:cNvPr id="30" name="Speech Bubble: Rectangle with Corners Rounded 29">
              <a:extLst>
                <a:ext uri="{FF2B5EF4-FFF2-40B4-BE49-F238E27FC236}">
                  <a16:creationId xmlns:a16="http://schemas.microsoft.com/office/drawing/2014/main" id="{D0F7BF75-0CDD-42B2-A465-073DF32C8CD5}"/>
                </a:ext>
              </a:extLst>
            </p:cNvPr>
            <p:cNvSpPr/>
            <p:nvPr/>
          </p:nvSpPr>
          <p:spPr>
            <a:xfrm>
              <a:off x="247422" y="112484"/>
              <a:ext cx="12364993" cy="1419859"/>
            </a:xfrm>
            <a:prstGeom prst="wedgeRoundRectCallout">
              <a:avLst>
                <a:gd name="adj1" fmla="val -52516"/>
                <a:gd name="adj2" fmla="val -200626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DEFEEE9-6F25-4990-82D4-B1BDFF396E8B}"/>
                </a:ext>
              </a:extLst>
            </p:cNvPr>
            <p:cNvSpPr txBox="1"/>
            <p:nvPr/>
          </p:nvSpPr>
          <p:spPr>
            <a:xfrm>
              <a:off x="382800" y="145759"/>
              <a:ext cx="12094232" cy="4905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Correct again!</a:t>
              </a:r>
              <a:endParaRPr lang="en-US" sz="36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C8490907-D975-4806-BCB0-9B75CA847094}"/>
              </a:ext>
            </a:extLst>
          </p:cNvPr>
          <p:cNvSpPr txBox="1"/>
          <p:nvPr/>
        </p:nvSpPr>
        <p:spPr>
          <a:xfrm>
            <a:off x="1774385" y="5592326"/>
            <a:ext cx="8811588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Well done if you remembered that at home.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hlinkClick r:id="rId6" action="ppaction://hlinksldjump"/>
            <a:extLst>
              <a:ext uri="{FF2B5EF4-FFF2-40B4-BE49-F238E27FC236}">
                <a16:creationId xmlns:a16="http://schemas.microsoft.com/office/drawing/2014/main" id="{851CBFC7-DED5-425F-82A4-EFDDCDFC5936}"/>
              </a:ext>
            </a:extLst>
          </p:cNvPr>
          <p:cNvSpPr/>
          <p:nvPr/>
        </p:nvSpPr>
        <p:spPr>
          <a:xfrm>
            <a:off x="-257629" y="-220842"/>
            <a:ext cx="13470709" cy="7231241"/>
          </a:xfrm>
          <a:prstGeom prst="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DA15867-F55F-4A14-9651-4E8AA7836C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197211" y="83485"/>
            <a:ext cx="1154347" cy="125241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0B9704C1-4D04-4E34-B73B-A04A22C37B74}"/>
              </a:ext>
            </a:extLst>
          </p:cNvPr>
          <p:cNvGrpSpPr/>
          <p:nvPr/>
        </p:nvGrpSpPr>
        <p:grpSpPr>
          <a:xfrm>
            <a:off x="10101090" y="5863734"/>
            <a:ext cx="2011680" cy="941878"/>
            <a:chOff x="3474720" y="-1626814"/>
            <a:chExt cx="2011680" cy="941878"/>
          </a:xfrm>
        </p:grpSpPr>
        <p:sp>
          <p:nvSpPr>
            <p:cNvPr id="35" name="Arrow: Right 3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2CA8ABF3-EBDA-443B-A97A-FF8F4227E5A9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798E4E5-5553-46C5-AC48-7E27F1174FD8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311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E-6 2.22222E-6 L -0.70769 -0.00023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39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2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2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92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25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25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75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3" grpId="0"/>
      <p:bldP spid="28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C48F0025-161A-4DB8-9964-0EAD3DE28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101" y="2774420"/>
            <a:ext cx="1921428" cy="353430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BCBE443-8D7B-4924-9AC9-7B8325AA0FC3}"/>
              </a:ext>
            </a:extLst>
          </p:cNvPr>
          <p:cNvGrpSpPr/>
          <p:nvPr/>
        </p:nvGrpSpPr>
        <p:grpSpPr>
          <a:xfrm>
            <a:off x="2451882" y="4088102"/>
            <a:ext cx="7288236" cy="1155357"/>
            <a:chOff x="7701657" y="3605994"/>
            <a:chExt cx="4921086" cy="1694415"/>
          </a:xfrm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EED9B2F4-400E-4BF3-87D8-163E9B6317A0}"/>
                </a:ext>
              </a:extLst>
            </p:cNvPr>
            <p:cNvSpPr/>
            <p:nvPr/>
          </p:nvSpPr>
          <p:spPr>
            <a:xfrm>
              <a:off x="7701657" y="3605994"/>
              <a:ext cx="4798710" cy="1694398"/>
            </a:xfrm>
            <a:prstGeom prst="wedgeRoundRectCallout">
              <a:avLst>
                <a:gd name="adj1" fmla="val 61172"/>
                <a:gd name="adj2" fmla="val -92479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47E2D20-3220-490D-B647-6416CB436588}"/>
                </a:ext>
              </a:extLst>
            </p:cNvPr>
            <p:cNvSpPr txBox="1"/>
            <p:nvPr/>
          </p:nvSpPr>
          <p:spPr>
            <a:xfrm>
              <a:off x="7701657" y="3697362"/>
              <a:ext cx="4921086" cy="16030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Wow! Jesus came riding on a donkey.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E86F389-9AE8-47A0-BB6C-A4F7EA224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4" y="2712134"/>
            <a:ext cx="1921428" cy="353217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BDA2F1F8-F237-42CF-9F72-B840F3CBD975}"/>
              </a:ext>
            </a:extLst>
          </p:cNvPr>
          <p:cNvGrpSpPr/>
          <p:nvPr/>
        </p:nvGrpSpPr>
        <p:grpSpPr>
          <a:xfrm>
            <a:off x="438322" y="72803"/>
            <a:ext cx="9714921" cy="1679038"/>
            <a:chOff x="247422" y="112484"/>
            <a:chExt cx="12364993" cy="1419859"/>
          </a:xfrm>
        </p:grpSpPr>
        <p:sp>
          <p:nvSpPr>
            <p:cNvPr id="20" name="Speech Bubble: Rectangle with Corners Rounded 19">
              <a:extLst>
                <a:ext uri="{FF2B5EF4-FFF2-40B4-BE49-F238E27FC236}">
                  <a16:creationId xmlns:a16="http://schemas.microsoft.com/office/drawing/2014/main" id="{D9827488-372B-4A15-BD34-7B0D8A22DB46}"/>
                </a:ext>
              </a:extLst>
            </p:cNvPr>
            <p:cNvSpPr/>
            <p:nvPr/>
          </p:nvSpPr>
          <p:spPr>
            <a:xfrm>
              <a:off x="247422" y="112484"/>
              <a:ext cx="12364993" cy="1419859"/>
            </a:xfrm>
            <a:prstGeom prst="wedgeRoundRectCallout">
              <a:avLst>
                <a:gd name="adj1" fmla="val -37122"/>
                <a:gd name="adj2" fmla="val 155418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2F9C3A8-8BEA-4587-A0FB-D30864AFA812}"/>
                </a:ext>
              </a:extLst>
            </p:cNvPr>
            <p:cNvSpPr txBox="1"/>
            <p:nvPr/>
          </p:nvSpPr>
          <p:spPr>
            <a:xfrm>
              <a:off x="382800" y="145759"/>
              <a:ext cx="12094232" cy="4905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God saved the Israelites from the Egyptians.</a:t>
              </a:r>
              <a:endParaRPr lang="en-US" sz="36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3722D8D-DFA4-4DD0-A0DE-7AFA549B4DF1}"/>
              </a:ext>
            </a:extLst>
          </p:cNvPr>
          <p:cNvSpPr txBox="1"/>
          <p:nvPr/>
        </p:nvSpPr>
        <p:spPr>
          <a:xfrm>
            <a:off x="466546" y="589083"/>
            <a:ext cx="9658470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But they kept on disobeying God and so they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3209306-3E1F-4692-9A68-7775B6D4F2D3}"/>
              </a:ext>
            </a:extLst>
          </p:cNvPr>
          <p:cNvSpPr txBox="1"/>
          <p:nvPr/>
        </p:nvSpPr>
        <p:spPr>
          <a:xfrm>
            <a:off x="438322" y="1117862"/>
            <a:ext cx="10000337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needed saving from all the wrong they had done.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1D1B4BD-0DAE-4190-90A8-3B3DDBA997AB}"/>
              </a:ext>
            </a:extLst>
          </p:cNvPr>
          <p:cNvGrpSpPr/>
          <p:nvPr/>
        </p:nvGrpSpPr>
        <p:grpSpPr>
          <a:xfrm>
            <a:off x="1667044" y="1791190"/>
            <a:ext cx="8771615" cy="1657675"/>
            <a:chOff x="247422" y="112484"/>
            <a:chExt cx="12364992" cy="1419859"/>
          </a:xfrm>
        </p:grpSpPr>
        <p:sp>
          <p:nvSpPr>
            <p:cNvPr id="34" name="Speech Bubble: Rectangle with Corners Rounded 33">
              <a:extLst>
                <a:ext uri="{FF2B5EF4-FFF2-40B4-BE49-F238E27FC236}">
                  <a16:creationId xmlns:a16="http://schemas.microsoft.com/office/drawing/2014/main" id="{0E5AA69A-EA20-46A2-991B-D3F77CB6782A}"/>
                </a:ext>
              </a:extLst>
            </p:cNvPr>
            <p:cNvSpPr/>
            <p:nvPr/>
          </p:nvSpPr>
          <p:spPr>
            <a:xfrm>
              <a:off x="247422" y="112484"/>
              <a:ext cx="12364992" cy="1419859"/>
            </a:xfrm>
            <a:prstGeom prst="wedgeRoundRectCallout">
              <a:avLst>
                <a:gd name="adj1" fmla="val -49592"/>
                <a:gd name="adj2" fmla="val 54490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48B3A59-9843-440F-B7B1-28A898774B7A}"/>
                </a:ext>
              </a:extLst>
            </p:cNvPr>
            <p:cNvSpPr txBox="1"/>
            <p:nvPr/>
          </p:nvSpPr>
          <p:spPr>
            <a:xfrm>
              <a:off x="369071" y="145759"/>
              <a:ext cx="12107963" cy="4968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God said He would send a Saviour for them.</a:t>
              </a:r>
              <a:endParaRPr lang="en-US" sz="36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8CDAEF3-5C61-46C1-8745-FC4A3BFB3A41}"/>
              </a:ext>
            </a:extLst>
          </p:cNvPr>
          <p:cNvSpPr txBox="1"/>
          <p:nvPr/>
        </p:nvSpPr>
        <p:spPr>
          <a:xfrm>
            <a:off x="2045798" y="2299285"/>
            <a:ext cx="7797103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The prophet Zechariah said this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71AD478-63F6-415A-8709-5300DC62738B}"/>
              </a:ext>
            </a:extLst>
          </p:cNvPr>
          <p:cNvSpPr txBox="1"/>
          <p:nvPr/>
        </p:nvSpPr>
        <p:spPr>
          <a:xfrm>
            <a:off x="2045797" y="2812246"/>
            <a:ext cx="7797103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Saviour would come riding on a donkey.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DADE5A2-CEBA-4231-BA95-50DC2C5A992A}"/>
              </a:ext>
            </a:extLst>
          </p:cNvPr>
          <p:cNvSpPr txBox="1"/>
          <p:nvPr/>
        </p:nvSpPr>
        <p:spPr>
          <a:xfrm>
            <a:off x="2249773" y="4605158"/>
            <a:ext cx="7797103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So, Jesus is the promised Saviour. 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47D6C18-B39F-4F06-B18A-D2B84CEE1D4A}"/>
              </a:ext>
            </a:extLst>
          </p:cNvPr>
          <p:cNvGrpSpPr/>
          <p:nvPr/>
        </p:nvGrpSpPr>
        <p:grpSpPr>
          <a:xfrm>
            <a:off x="3342119" y="5691245"/>
            <a:ext cx="5755947" cy="709556"/>
            <a:chOff x="7701657" y="3605994"/>
            <a:chExt cx="4921086" cy="1694398"/>
          </a:xfrm>
        </p:grpSpPr>
        <p:sp>
          <p:nvSpPr>
            <p:cNvPr id="39" name="Speech Bubble: Rectangle with Corners Rounded 38">
              <a:extLst>
                <a:ext uri="{FF2B5EF4-FFF2-40B4-BE49-F238E27FC236}">
                  <a16:creationId xmlns:a16="http://schemas.microsoft.com/office/drawing/2014/main" id="{1048C4A6-22D1-4EEB-B5A2-1D8E00B075DC}"/>
                </a:ext>
              </a:extLst>
            </p:cNvPr>
            <p:cNvSpPr/>
            <p:nvPr/>
          </p:nvSpPr>
          <p:spPr>
            <a:xfrm>
              <a:off x="7701657" y="3605994"/>
              <a:ext cx="4798710" cy="1694398"/>
            </a:xfrm>
            <a:prstGeom prst="wedgeRoundRectCallout">
              <a:avLst>
                <a:gd name="adj1" fmla="val 77172"/>
                <a:gd name="adj2" fmla="val -350322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6737784-EB2B-420C-B6DD-79D24F9D8481}"/>
                </a:ext>
              </a:extLst>
            </p:cNvPr>
            <p:cNvSpPr txBox="1"/>
            <p:nvPr/>
          </p:nvSpPr>
          <p:spPr>
            <a:xfrm>
              <a:off x="7701657" y="3697361"/>
              <a:ext cx="4921086" cy="8507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I am going to tell my friends.</a:t>
              </a:r>
            </a:p>
          </p:txBody>
        </p:sp>
      </p:grpSp>
      <p:sp>
        <p:nvSpPr>
          <p:cNvPr id="24" name="Rectangle 23">
            <a:hlinkClick r:id="rId4" action="ppaction://hlinksldjump"/>
            <a:extLst>
              <a:ext uri="{FF2B5EF4-FFF2-40B4-BE49-F238E27FC236}">
                <a16:creationId xmlns:a16="http://schemas.microsoft.com/office/drawing/2014/main" id="{DE548EA5-6E1B-47B8-8DA9-D4BD496AF0A0}"/>
              </a:ext>
            </a:extLst>
          </p:cNvPr>
          <p:cNvSpPr/>
          <p:nvPr/>
        </p:nvSpPr>
        <p:spPr>
          <a:xfrm>
            <a:off x="-257629" y="-220842"/>
            <a:ext cx="13470709" cy="7231241"/>
          </a:xfrm>
          <a:prstGeom prst="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1CC2A5A-09F7-4C99-B477-77C400AF416B}"/>
              </a:ext>
            </a:extLst>
          </p:cNvPr>
          <p:cNvGrpSpPr/>
          <p:nvPr/>
        </p:nvGrpSpPr>
        <p:grpSpPr>
          <a:xfrm>
            <a:off x="10124374" y="5564649"/>
            <a:ext cx="2011680" cy="941878"/>
            <a:chOff x="3474720" y="-1626814"/>
            <a:chExt cx="2011680" cy="941878"/>
          </a:xfrm>
        </p:grpSpPr>
        <p:sp>
          <p:nvSpPr>
            <p:cNvPr id="26" name="Arrow: Right 2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72793A4-1354-4F53-ADB4-AFE10A31609A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C66F0BB-40F2-4BA9-BE65-2FBD31F9EC4B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672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75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25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17" grpId="0"/>
      <p:bldP spid="36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7ADF99-2DED-4AC7-94FA-6F1D11B05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972" y="2812246"/>
            <a:ext cx="1938152" cy="355563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2D325B1-DC12-4AA8-ACDA-2F31B3C9C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218" y="2606577"/>
            <a:ext cx="2530450" cy="381463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3516E15-5307-427E-BC21-861701AB0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015" y="2547242"/>
            <a:ext cx="2530450" cy="38146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86F389-9AE8-47A0-BB6C-A4F7EA224E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4" y="2712134"/>
            <a:ext cx="1921428" cy="353217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BDA2F1F8-F237-42CF-9F72-B840F3CBD975}"/>
              </a:ext>
            </a:extLst>
          </p:cNvPr>
          <p:cNvGrpSpPr/>
          <p:nvPr/>
        </p:nvGrpSpPr>
        <p:grpSpPr>
          <a:xfrm>
            <a:off x="438322" y="72803"/>
            <a:ext cx="4567432" cy="1152249"/>
            <a:chOff x="247422" y="112484"/>
            <a:chExt cx="12364993" cy="1419859"/>
          </a:xfrm>
        </p:grpSpPr>
        <p:sp>
          <p:nvSpPr>
            <p:cNvPr id="20" name="Speech Bubble: Rectangle with Corners Rounded 19">
              <a:extLst>
                <a:ext uri="{FF2B5EF4-FFF2-40B4-BE49-F238E27FC236}">
                  <a16:creationId xmlns:a16="http://schemas.microsoft.com/office/drawing/2014/main" id="{D9827488-372B-4A15-BD34-7B0D8A22DB46}"/>
                </a:ext>
              </a:extLst>
            </p:cNvPr>
            <p:cNvSpPr/>
            <p:nvPr/>
          </p:nvSpPr>
          <p:spPr>
            <a:xfrm>
              <a:off x="247422" y="112484"/>
              <a:ext cx="12364993" cy="1419859"/>
            </a:xfrm>
            <a:prstGeom prst="wedgeRoundRectCallout">
              <a:avLst>
                <a:gd name="adj1" fmla="val -23262"/>
                <a:gd name="adj2" fmla="val 249295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2F9C3A8-8BEA-4587-A0FB-D30864AFA812}"/>
                </a:ext>
              </a:extLst>
            </p:cNvPr>
            <p:cNvSpPr txBox="1"/>
            <p:nvPr/>
          </p:nvSpPr>
          <p:spPr>
            <a:xfrm>
              <a:off x="382801" y="145759"/>
              <a:ext cx="12094234" cy="6284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Hello Sherlock. </a:t>
              </a:r>
              <a:endParaRPr lang="en-US" sz="36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3722D8D-DFA4-4DD0-A0DE-7AFA549B4DF1}"/>
              </a:ext>
            </a:extLst>
          </p:cNvPr>
          <p:cNvSpPr txBox="1"/>
          <p:nvPr/>
        </p:nvSpPr>
        <p:spPr>
          <a:xfrm>
            <a:off x="364693" y="578704"/>
            <a:ext cx="4714690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Good to see you again.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60DCE19-5C8B-4E19-AEAD-D6F364C95CB7}"/>
              </a:ext>
            </a:extLst>
          </p:cNvPr>
          <p:cNvGrpSpPr/>
          <p:nvPr/>
        </p:nvGrpSpPr>
        <p:grpSpPr>
          <a:xfrm>
            <a:off x="7031692" y="85023"/>
            <a:ext cx="4567432" cy="613273"/>
            <a:chOff x="247422" y="112484"/>
            <a:chExt cx="12364993" cy="1419859"/>
          </a:xfrm>
        </p:grpSpPr>
        <p:sp>
          <p:nvSpPr>
            <p:cNvPr id="30" name="Speech Bubble: Rectangle with Corners Rounded 29">
              <a:extLst>
                <a:ext uri="{FF2B5EF4-FFF2-40B4-BE49-F238E27FC236}">
                  <a16:creationId xmlns:a16="http://schemas.microsoft.com/office/drawing/2014/main" id="{D82A7FC6-D813-413F-9BEF-1A02AAAD0667}"/>
                </a:ext>
              </a:extLst>
            </p:cNvPr>
            <p:cNvSpPr/>
            <p:nvPr/>
          </p:nvSpPr>
          <p:spPr>
            <a:xfrm>
              <a:off x="247422" y="112484"/>
              <a:ext cx="12364993" cy="1419859"/>
            </a:xfrm>
            <a:prstGeom prst="wedgeRoundRectCallout">
              <a:avLst>
                <a:gd name="adj1" fmla="val 25184"/>
                <a:gd name="adj2" fmla="val 539783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D627C18-0E94-4D25-BC1A-4FAA6A94568E}"/>
                </a:ext>
              </a:extLst>
            </p:cNvPr>
            <p:cNvSpPr txBox="1"/>
            <p:nvPr/>
          </p:nvSpPr>
          <p:spPr>
            <a:xfrm>
              <a:off x="382801" y="145759"/>
              <a:ext cx="12094234" cy="6284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It’s good to be back.</a:t>
              </a:r>
              <a:endParaRPr lang="en-US" sz="36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EC4FBE1-A5C6-4032-AC66-D4E71B8C52DA}"/>
              </a:ext>
            </a:extLst>
          </p:cNvPr>
          <p:cNvGrpSpPr/>
          <p:nvPr/>
        </p:nvGrpSpPr>
        <p:grpSpPr>
          <a:xfrm>
            <a:off x="2502782" y="1408233"/>
            <a:ext cx="7054878" cy="1152249"/>
            <a:chOff x="247422" y="112484"/>
            <a:chExt cx="12364993" cy="1419859"/>
          </a:xfrm>
        </p:grpSpPr>
        <p:sp>
          <p:nvSpPr>
            <p:cNvPr id="41" name="Speech Bubble: Rectangle with Corners Rounded 40">
              <a:extLst>
                <a:ext uri="{FF2B5EF4-FFF2-40B4-BE49-F238E27FC236}">
                  <a16:creationId xmlns:a16="http://schemas.microsoft.com/office/drawing/2014/main" id="{CD307CEA-9556-414C-87F0-2A64F6C793F4}"/>
                </a:ext>
              </a:extLst>
            </p:cNvPr>
            <p:cNvSpPr/>
            <p:nvPr/>
          </p:nvSpPr>
          <p:spPr>
            <a:xfrm>
              <a:off x="247422" y="112484"/>
              <a:ext cx="12364993" cy="1419859"/>
            </a:xfrm>
            <a:prstGeom prst="wedgeRoundRectCallout">
              <a:avLst>
                <a:gd name="adj1" fmla="val -61481"/>
                <a:gd name="adj2" fmla="val 133310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53E898A-A759-4440-9EEF-0D6270E4B765}"/>
                </a:ext>
              </a:extLst>
            </p:cNvPr>
            <p:cNvSpPr txBox="1"/>
            <p:nvPr/>
          </p:nvSpPr>
          <p:spPr>
            <a:xfrm>
              <a:off x="382801" y="145758"/>
              <a:ext cx="12094234" cy="13469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We have been learning about Jesus </a:t>
              </a:r>
              <a:endParaRPr lang="en-US" sz="36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3209306-3E1F-4692-9A68-7775B6D4F2D3}"/>
              </a:ext>
            </a:extLst>
          </p:cNvPr>
          <p:cNvSpPr txBox="1"/>
          <p:nvPr/>
        </p:nvSpPr>
        <p:spPr>
          <a:xfrm>
            <a:off x="2745035" y="1889145"/>
            <a:ext cx="6570373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coming to Jerusalem on a donkey.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978A4D1-3FFA-4A49-B0B7-8F5FADD9FCA5}"/>
              </a:ext>
            </a:extLst>
          </p:cNvPr>
          <p:cNvGrpSpPr/>
          <p:nvPr/>
        </p:nvGrpSpPr>
        <p:grpSpPr>
          <a:xfrm>
            <a:off x="2580022" y="3649685"/>
            <a:ext cx="6646039" cy="2629611"/>
            <a:chOff x="247422" y="112484"/>
            <a:chExt cx="12364993" cy="141985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C5786591-5E3B-4E93-9647-7B6DF0CD899B}"/>
                </a:ext>
              </a:extLst>
            </p:cNvPr>
            <p:cNvSpPr/>
            <p:nvPr/>
          </p:nvSpPr>
          <p:spPr>
            <a:xfrm>
              <a:off x="247422" y="112484"/>
              <a:ext cx="12364993" cy="1419859"/>
            </a:xfrm>
            <a:prstGeom prst="wedgeRoundRectCallout">
              <a:avLst>
                <a:gd name="adj1" fmla="val 68881"/>
                <a:gd name="adj2" fmla="val -49284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F354635-3CD9-4AEE-85DB-BB41B4D11A7B}"/>
                </a:ext>
              </a:extLst>
            </p:cNvPr>
            <p:cNvSpPr txBox="1"/>
            <p:nvPr/>
          </p:nvSpPr>
          <p:spPr>
            <a:xfrm>
              <a:off x="382802" y="145758"/>
              <a:ext cx="12094234" cy="13430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That’s a very important story. </a:t>
              </a:r>
              <a:endParaRPr lang="en-US" sz="36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69A501D0-B687-41A3-B250-F1C33E877B2B}"/>
              </a:ext>
            </a:extLst>
          </p:cNvPr>
          <p:cNvSpPr txBox="1"/>
          <p:nvPr/>
        </p:nvSpPr>
        <p:spPr>
          <a:xfrm>
            <a:off x="2617855" y="4162950"/>
            <a:ext cx="6382054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Some people say Jesus coming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D31B509-5882-4DF5-B805-D96736B97737}"/>
              </a:ext>
            </a:extLst>
          </p:cNvPr>
          <p:cNvSpPr txBox="1"/>
          <p:nvPr/>
        </p:nvSpPr>
        <p:spPr>
          <a:xfrm>
            <a:off x="2617854" y="4664936"/>
            <a:ext cx="6570373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to Jerusalem just happened.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CDF80EE-74B0-4E2E-B63B-A2568097F8AB}"/>
              </a:ext>
            </a:extLst>
          </p:cNvPr>
          <p:cNvSpPr txBox="1"/>
          <p:nvPr/>
        </p:nvSpPr>
        <p:spPr>
          <a:xfrm>
            <a:off x="2617853" y="5166922"/>
            <a:ext cx="6570373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But it was all planned by God as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0A95BC3-2E23-494F-9B36-9AF5187146C5}"/>
              </a:ext>
            </a:extLst>
          </p:cNvPr>
          <p:cNvSpPr txBox="1"/>
          <p:nvPr/>
        </p:nvSpPr>
        <p:spPr>
          <a:xfrm>
            <a:off x="2636770" y="5683235"/>
            <a:ext cx="6570373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part of His salvation plan for us.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5" action="ppaction://hlinksldjump"/>
            <a:extLst>
              <a:ext uri="{FF2B5EF4-FFF2-40B4-BE49-F238E27FC236}">
                <a16:creationId xmlns:a16="http://schemas.microsoft.com/office/drawing/2014/main" id="{D9A610D2-7049-46FE-9E88-4E0391F0474F}"/>
              </a:ext>
            </a:extLst>
          </p:cNvPr>
          <p:cNvSpPr/>
          <p:nvPr/>
        </p:nvSpPr>
        <p:spPr>
          <a:xfrm>
            <a:off x="-257629" y="-220842"/>
            <a:ext cx="13470709" cy="7231241"/>
          </a:xfrm>
          <a:prstGeom prst="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C1DA3CC-C52C-47E9-8DFE-DCCC5C67DFBB}"/>
              </a:ext>
            </a:extLst>
          </p:cNvPr>
          <p:cNvGrpSpPr/>
          <p:nvPr/>
        </p:nvGrpSpPr>
        <p:grpSpPr>
          <a:xfrm>
            <a:off x="10124374" y="5564649"/>
            <a:ext cx="2011680" cy="941878"/>
            <a:chOff x="3474720" y="-1626814"/>
            <a:chExt cx="2011680" cy="941878"/>
          </a:xfrm>
        </p:grpSpPr>
        <p:sp>
          <p:nvSpPr>
            <p:cNvPr id="35" name="Arrow: Right 3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5ED0A045-6CF3-49C0-8297-5610858F8AE6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59BE006-A2A5-48D1-8460-A907F8A52D87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389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96296E-6 L -0.37097 0.00879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55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2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25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67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87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4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47" grpId="0"/>
      <p:bldP spid="48" grpId="0"/>
      <p:bldP spid="49" grpId="0"/>
      <p:bldP spid="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2D325B1-DC12-4AA8-ACDA-2F31B3C9CA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218" y="2606577"/>
            <a:ext cx="2530450" cy="38146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86F389-9AE8-47A0-BB6C-A4F7EA224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4" y="2712134"/>
            <a:ext cx="1921428" cy="3532176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D978A4D1-3FFA-4A49-B0B7-8F5FADD9FCA5}"/>
              </a:ext>
            </a:extLst>
          </p:cNvPr>
          <p:cNvGrpSpPr/>
          <p:nvPr/>
        </p:nvGrpSpPr>
        <p:grpSpPr>
          <a:xfrm>
            <a:off x="1112520" y="140357"/>
            <a:ext cx="9525000" cy="2112478"/>
            <a:chOff x="247422" y="112484"/>
            <a:chExt cx="12364993" cy="141985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C5786591-5E3B-4E93-9647-7B6DF0CD899B}"/>
                </a:ext>
              </a:extLst>
            </p:cNvPr>
            <p:cNvSpPr/>
            <p:nvPr/>
          </p:nvSpPr>
          <p:spPr>
            <a:xfrm>
              <a:off x="247422" y="112484"/>
              <a:ext cx="12364993" cy="1419859"/>
            </a:xfrm>
            <a:prstGeom prst="wedgeRoundRectCallout">
              <a:avLst>
                <a:gd name="adj1" fmla="val 48936"/>
                <a:gd name="adj2" fmla="val 115686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F354635-3CD9-4AEE-85DB-BB41B4D11A7B}"/>
                </a:ext>
              </a:extLst>
            </p:cNvPr>
            <p:cNvSpPr txBox="1"/>
            <p:nvPr/>
          </p:nvSpPr>
          <p:spPr>
            <a:xfrm>
              <a:off x="382802" y="145758"/>
              <a:ext cx="12094234" cy="3898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There wasn’t any way that people could</a:t>
              </a:r>
              <a:endParaRPr lang="en-US" sz="36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69A501D0-B687-41A3-B250-F1C33E877B2B}"/>
              </a:ext>
            </a:extLst>
          </p:cNvPr>
          <p:cNvSpPr txBox="1"/>
          <p:nvPr/>
        </p:nvSpPr>
        <p:spPr>
          <a:xfrm>
            <a:off x="1871094" y="653621"/>
            <a:ext cx="8293985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put things right between them and God.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D31B509-5882-4DF5-B805-D96736B97737}"/>
              </a:ext>
            </a:extLst>
          </p:cNvPr>
          <p:cNvSpPr txBox="1"/>
          <p:nvPr/>
        </p:nvSpPr>
        <p:spPr>
          <a:xfrm>
            <a:off x="1184922" y="1155031"/>
            <a:ext cx="9316429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But God was able to put things right and wanted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CDF80EE-74B0-4E2E-B63B-A2568097F8AB}"/>
              </a:ext>
            </a:extLst>
          </p:cNvPr>
          <p:cNvSpPr txBox="1"/>
          <p:nvPr/>
        </p:nvSpPr>
        <p:spPr>
          <a:xfrm>
            <a:off x="1216806" y="1672739"/>
            <a:ext cx="9184262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to restore the relationship he had with people. 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783028A-1665-4C7C-960A-C350875268C5}"/>
              </a:ext>
            </a:extLst>
          </p:cNvPr>
          <p:cNvGrpSpPr/>
          <p:nvPr/>
        </p:nvGrpSpPr>
        <p:grpSpPr>
          <a:xfrm>
            <a:off x="2436363" y="4104504"/>
            <a:ext cx="6914549" cy="1839096"/>
            <a:chOff x="247422" y="112484"/>
            <a:chExt cx="12364993" cy="1419859"/>
          </a:xfrm>
        </p:grpSpPr>
        <p:sp>
          <p:nvSpPr>
            <p:cNvPr id="27" name="Speech Bubble: Rectangle with Corners Rounded 26">
              <a:extLst>
                <a:ext uri="{FF2B5EF4-FFF2-40B4-BE49-F238E27FC236}">
                  <a16:creationId xmlns:a16="http://schemas.microsoft.com/office/drawing/2014/main" id="{CCB049B2-CB19-44DC-B4FB-404198938B86}"/>
                </a:ext>
              </a:extLst>
            </p:cNvPr>
            <p:cNvSpPr/>
            <p:nvPr/>
          </p:nvSpPr>
          <p:spPr>
            <a:xfrm>
              <a:off x="247422" y="112484"/>
              <a:ext cx="12364993" cy="1419859"/>
            </a:xfrm>
            <a:prstGeom prst="wedgeRoundRectCallout">
              <a:avLst>
                <a:gd name="adj1" fmla="val 65580"/>
                <a:gd name="adj2" fmla="val -74622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2A3D691-38E1-49C3-8811-9D09052A87FC}"/>
                </a:ext>
              </a:extLst>
            </p:cNvPr>
            <p:cNvSpPr txBox="1"/>
            <p:nvPr/>
          </p:nvSpPr>
          <p:spPr>
            <a:xfrm>
              <a:off x="382802" y="145758"/>
              <a:ext cx="12094234" cy="3898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That’s why Jesus came to earth.</a:t>
              </a:r>
              <a:endParaRPr lang="en-US" sz="36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3722D8D-DFA4-4DD0-A0DE-7AFA549B4DF1}"/>
              </a:ext>
            </a:extLst>
          </p:cNvPr>
          <p:cNvSpPr txBox="1"/>
          <p:nvPr/>
        </p:nvSpPr>
        <p:spPr>
          <a:xfrm>
            <a:off x="2547451" y="4694753"/>
            <a:ext cx="6727757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He came to give us a way to get 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0A95BC3-2E23-494F-9B36-9AF5187146C5}"/>
              </a:ext>
            </a:extLst>
          </p:cNvPr>
          <p:cNvSpPr txBox="1"/>
          <p:nvPr/>
        </p:nvSpPr>
        <p:spPr>
          <a:xfrm>
            <a:off x="2436363" y="5251415"/>
            <a:ext cx="6964240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back that relationship with God.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  <a:extLst>
              <a:ext uri="{FF2B5EF4-FFF2-40B4-BE49-F238E27FC236}">
                <a16:creationId xmlns:a16="http://schemas.microsoft.com/office/drawing/2014/main" id="{B429802D-2F7E-4C4A-B0E7-BC9C5B3A588D}"/>
              </a:ext>
            </a:extLst>
          </p:cNvPr>
          <p:cNvSpPr/>
          <p:nvPr/>
        </p:nvSpPr>
        <p:spPr>
          <a:xfrm>
            <a:off x="-257629" y="-220842"/>
            <a:ext cx="13470709" cy="7231241"/>
          </a:xfrm>
          <a:prstGeom prst="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C2EC663-161B-4E8C-9D05-09F2E4E854F4}"/>
              </a:ext>
            </a:extLst>
          </p:cNvPr>
          <p:cNvGrpSpPr/>
          <p:nvPr/>
        </p:nvGrpSpPr>
        <p:grpSpPr>
          <a:xfrm>
            <a:off x="10124374" y="5564649"/>
            <a:ext cx="2011680" cy="941878"/>
            <a:chOff x="3474720" y="-1626814"/>
            <a:chExt cx="2011680" cy="941878"/>
          </a:xfrm>
        </p:grpSpPr>
        <p:sp>
          <p:nvSpPr>
            <p:cNvPr id="17" name="Arrow: Right 1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497C4A1-7F7B-4DE9-9BF7-5796AF56A5D1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CAAFE79-9A23-4175-8C97-4EC7C44D6934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639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25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7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22" grpId="0"/>
      <p:bldP spid="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86F389-9AE8-47A0-BB6C-A4F7EA224E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4" y="2712134"/>
            <a:ext cx="1921428" cy="353217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6AE9E01-ADAE-4B71-8D89-D2A8D3C0C676}"/>
              </a:ext>
            </a:extLst>
          </p:cNvPr>
          <p:cNvGrpSpPr/>
          <p:nvPr/>
        </p:nvGrpSpPr>
        <p:grpSpPr>
          <a:xfrm>
            <a:off x="438321" y="72803"/>
            <a:ext cx="10970347" cy="2161724"/>
            <a:chOff x="247422" y="112484"/>
            <a:chExt cx="12364993" cy="1419859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44D689CF-899E-4DCF-A558-969860DED82F}"/>
                </a:ext>
              </a:extLst>
            </p:cNvPr>
            <p:cNvSpPr/>
            <p:nvPr/>
          </p:nvSpPr>
          <p:spPr>
            <a:xfrm>
              <a:off x="247422" y="112484"/>
              <a:ext cx="12364993" cy="1419859"/>
            </a:xfrm>
            <a:prstGeom prst="wedgeRoundRectCallout">
              <a:avLst>
                <a:gd name="adj1" fmla="val -39275"/>
                <a:gd name="adj2" fmla="val 109476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BD20A6C-0F51-4288-A398-D2E3B6118431}"/>
                </a:ext>
              </a:extLst>
            </p:cNvPr>
            <p:cNvSpPr txBox="1"/>
            <p:nvPr/>
          </p:nvSpPr>
          <p:spPr>
            <a:xfrm>
              <a:off x="382800" y="145758"/>
              <a:ext cx="12094234" cy="7148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The people knew about the prophesies and recognized </a:t>
              </a:r>
              <a:endParaRPr lang="en-US" sz="36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E2D325B1-DC12-4AA8-ACDA-2F31B3C9C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218" y="2606577"/>
            <a:ext cx="2530450" cy="381463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2783028A-1665-4C7C-960A-C350875268C5}"/>
              </a:ext>
            </a:extLst>
          </p:cNvPr>
          <p:cNvGrpSpPr/>
          <p:nvPr/>
        </p:nvGrpSpPr>
        <p:grpSpPr>
          <a:xfrm>
            <a:off x="2629176" y="3866704"/>
            <a:ext cx="6578611" cy="2161723"/>
            <a:chOff x="247422" y="112484"/>
            <a:chExt cx="12364993" cy="1419859"/>
          </a:xfrm>
        </p:grpSpPr>
        <p:sp>
          <p:nvSpPr>
            <p:cNvPr id="27" name="Speech Bubble: Rectangle with Corners Rounded 26">
              <a:extLst>
                <a:ext uri="{FF2B5EF4-FFF2-40B4-BE49-F238E27FC236}">
                  <a16:creationId xmlns:a16="http://schemas.microsoft.com/office/drawing/2014/main" id="{CCB049B2-CB19-44DC-B4FB-404198938B86}"/>
                </a:ext>
              </a:extLst>
            </p:cNvPr>
            <p:cNvSpPr/>
            <p:nvPr/>
          </p:nvSpPr>
          <p:spPr>
            <a:xfrm>
              <a:off x="247422" y="112484"/>
              <a:ext cx="12364993" cy="1419859"/>
            </a:xfrm>
            <a:prstGeom prst="wedgeRoundRectCallout">
              <a:avLst>
                <a:gd name="adj1" fmla="val 69264"/>
                <a:gd name="adj2" fmla="val -59953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2A3D691-38E1-49C3-8811-9D09052A87FC}"/>
                </a:ext>
              </a:extLst>
            </p:cNvPr>
            <p:cNvSpPr txBox="1"/>
            <p:nvPr/>
          </p:nvSpPr>
          <p:spPr>
            <a:xfrm>
              <a:off x="971174" y="145758"/>
              <a:ext cx="11505862" cy="4478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That’s right.</a:t>
              </a:r>
              <a:endParaRPr lang="en-US" sz="36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3722D8D-DFA4-4DD0-A0DE-7AFA549B4DF1}"/>
              </a:ext>
            </a:extLst>
          </p:cNvPr>
          <p:cNvSpPr txBox="1"/>
          <p:nvPr/>
        </p:nvSpPr>
        <p:spPr>
          <a:xfrm>
            <a:off x="903443" y="1152199"/>
            <a:ext cx="9926690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That’s why the people were very happy and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0A95BC3-2E23-494F-9B36-9AF5187146C5}"/>
              </a:ext>
            </a:extLst>
          </p:cNvPr>
          <p:cNvSpPr txBox="1"/>
          <p:nvPr/>
        </p:nvSpPr>
        <p:spPr>
          <a:xfrm>
            <a:off x="2216555" y="1654432"/>
            <a:ext cx="7134357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cheering for and worshipping Jesus.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4475FA-0C38-4A7E-B5E3-390E8AD95BCE}"/>
              </a:ext>
            </a:extLst>
          </p:cNvPr>
          <p:cNvSpPr txBox="1"/>
          <p:nvPr/>
        </p:nvSpPr>
        <p:spPr>
          <a:xfrm>
            <a:off x="713489" y="641025"/>
            <a:ext cx="10409987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that Jesus was making the prophecies come true.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C4B3CC-DCD8-48C2-B180-A6D32487F694}"/>
              </a:ext>
            </a:extLst>
          </p:cNvPr>
          <p:cNvSpPr txBox="1"/>
          <p:nvPr/>
        </p:nvSpPr>
        <p:spPr>
          <a:xfrm>
            <a:off x="2279049" y="4387412"/>
            <a:ext cx="7134357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But the people didn’t understand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93CE9F-0B45-4D1B-95D0-5A278EE74AED}"/>
              </a:ext>
            </a:extLst>
          </p:cNvPr>
          <p:cNvSpPr txBox="1"/>
          <p:nvPr/>
        </p:nvSpPr>
        <p:spPr>
          <a:xfrm>
            <a:off x="2793960" y="4873850"/>
            <a:ext cx="6249042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that God’s Saviour was going to 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2BDCC4-51A3-4545-98FD-2A1AAF7DD6B3}"/>
              </a:ext>
            </a:extLst>
          </p:cNvPr>
          <p:cNvSpPr txBox="1"/>
          <p:nvPr/>
        </p:nvSpPr>
        <p:spPr>
          <a:xfrm>
            <a:off x="3051839" y="5437556"/>
            <a:ext cx="5863980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suffer to put things right.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4" action="ppaction://hlinksldjump"/>
            <a:extLst>
              <a:ext uri="{FF2B5EF4-FFF2-40B4-BE49-F238E27FC236}">
                <a16:creationId xmlns:a16="http://schemas.microsoft.com/office/drawing/2014/main" id="{92FB59A2-6200-4E97-B810-E95E1FC80666}"/>
              </a:ext>
            </a:extLst>
          </p:cNvPr>
          <p:cNvSpPr/>
          <p:nvPr/>
        </p:nvSpPr>
        <p:spPr>
          <a:xfrm>
            <a:off x="-257629" y="-220842"/>
            <a:ext cx="13470709" cy="7231241"/>
          </a:xfrm>
          <a:prstGeom prst="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0251360-CFB6-4EAE-925D-5DBAB7A712D6}"/>
              </a:ext>
            </a:extLst>
          </p:cNvPr>
          <p:cNvGrpSpPr/>
          <p:nvPr/>
        </p:nvGrpSpPr>
        <p:grpSpPr>
          <a:xfrm>
            <a:off x="10124374" y="5564649"/>
            <a:ext cx="2011680" cy="941878"/>
            <a:chOff x="3474720" y="-1626814"/>
            <a:chExt cx="2011680" cy="941878"/>
          </a:xfrm>
        </p:grpSpPr>
        <p:sp>
          <p:nvSpPr>
            <p:cNvPr id="29" name="Arrow: Right 2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607D0599-FE2C-40FF-B45D-BAA43A43EBD3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9F94208-F449-46A5-9052-20A26C742EC8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462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25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7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0" grpId="0"/>
      <p:bldP spid="18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86F389-9AE8-47A0-BB6C-A4F7EA224E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4" y="2712134"/>
            <a:ext cx="1921428" cy="353217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6AE9E01-ADAE-4B71-8D89-D2A8D3C0C676}"/>
              </a:ext>
            </a:extLst>
          </p:cNvPr>
          <p:cNvGrpSpPr/>
          <p:nvPr/>
        </p:nvGrpSpPr>
        <p:grpSpPr>
          <a:xfrm>
            <a:off x="1361867" y="72803"/>
            <a:ext cx="9761609" cy="2161724"/>
            <a:chOff x="247422" y="112484"/>
            <a:chExt cx="12364993" cy="1419859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44D689CF-899E-4DCF-A558-969860DED82F}"/>
                </a:ext>
              </a:extLst>
            </p:cNvPr>
            <p:cNvSpPr/>
            <p:nvPr/>
          </p:nvSpPr>
          <p:spPr>
            <a:xfrm>
              <a:off x="247422" y="112484"/>
              <a:ext cx="12364993" cy="1419859"/>
            </a:xfrm>
            <a:prstGeom prst="wedgeRoundRectCallout">
              <a:avLst>
                <a:gd name="adj1" fmla="val -46769"/>
                <a:gd name="adj2" fmla="val 108066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BD20A6C-0F51-4288-A398-D2E3B6118431}"/>
                </a:ext>
              </a:extLst>
            </p:cNvPr>
            <p:cNvSpPr txBox="1"/>
            <p:nvPr/>
          </p:nvSpPr>
          <p:spPr>
            <a:xfrm>
              <a:off x="382800" y="145758"/>
              <a:ext cx="12094234" cy="3810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We do know that Jesus had to die on the cross</a:t>
              </a:r>
              <a:endParaRPr lang="en-US" sz="36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E2D325B1-DC12-4AA8-ACDA-2F31B3C9C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218" y="2606577"/>
            <a:ext cx="2530450" cy="381463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2783028A-1665-4C7C-960A-C350875268C5}"/>
              </a:ext>
            </a:extLst>
          </p:cNvPr>
          <p:cNvGrpSpPr/>
          <p:nvPr/>
        </p:nvGrpSpPr>
        <p:grpSpPr>
          <a:xfrm>
            <a:off x="2629176" y="3866705"/>
            <a:ext cx="6578611" cy="1756856"/>
            <a:chOff x="247422" y="112484"/>
            <a:chExt cx="12364993" cy="1419859"/>
          </a:xfrm>
        </p:grpSpPr>
        <p:sp>
          <p:nvSpPr>
            <p:cNvPr id="27" name="Speech Bubble: Rectangle with Corners Rounded 26">
              <a:extLst>
                <a:ext uri="{FF2B5EF4-FFF2-40B4-BE49-F238E27FC236}">
                  <a16:creationId xmlns:a16="http://schemas.microsoft.com/office/drawing/2014/main" id="{CCB049B2-CB19-44DC-B4FB-404198938B86}"/>
                </a:ext>
              </a:extLst>
            </p:cNvPr>
            <p:cNvSpPr/>
            <p:nvPr/>
          </p:nvSpPr>
          <p:spPr>
            <a:xfrm>
              <a:off x="247422" y="112484"/>
              <a:ext cx="12364993" cy="1419859"/>
            </a:xfrm>
            <a:prstGeom prst="wedgeRoundRectCallout">
              <a:avLst>
                <a:gd name="adj1" fmla="val 69988"/>
                <a:gd name="adj2" fmla="val -61579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2A3D691-38E1-49C3-8811-9D09052A87FC}"/>
                </a:ext>
              </a:extLst>
            </p:cNvPr>
            <p:cNvSpPr txBox="1"/>
            <p:nvPr/>
          </p:nvSpPr>
          <p:spPr>
            <a:xfrm>
              <a:off x="764476" y="145758"/>
              <a:ext cx="11505862" cy="4478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That’s right.</a:t>
              </a:r>
              <a:endParaRPr lang="en-US" sz="36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3722D8D-DFA4-4DD0-A0DE-7AFA549B4DF1}"/>
              </a:ext>
            </a:extLst>
          </p:cNvPr>
          <p:cNvSpPr txBox="1"/>
          <p:nvPr/>
        </p:nvSpPr>
        <p:spPr>
          <a:xfrm>
            <a:off x="1361867" y="1118632"/>
            <a:ext cx="9654735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We should be cheering and worshipping Jesus too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0A95BC3-2E23-494F-9B36-9AF5187146C5}"/>
              </a:ext>
            </a:extLst>
          </p:cNvPr>
          <p:cNvSpPr txBox="1"/>
          <p:nvPr/>
        </p:nvSpPr>
        <p:spPr>
          <a:xfrm>
            <a:off x="2058425" y="1623963"/>
            <a:ext cx="8222845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because we know what he has done for us.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4475FA-0C38-4A7E-B5E3-390E8AD95BCE}"/>
              </a:ext>
            </a:extLst>
          </p:cNvPr>
          <p:cNvSpPr txBox="1"/>
          <p:nvPr/>
        </p:nvSpPr>
        <p:spPr>
          <a:xfrm>
            <a:off x="713489" y="641025"/>
            <a:ext cx="10409987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so that our sins could be forgiven.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C4B3CC-DCD8-48C2-B180-A6D32487F694}"/>
              </a:ext>
            </a:extLst>
          </p:cNvPr>
          <p:cNvSpPr txBox="1"/>
          <p:nvPr/>
        </p:nvSpPr>
        <p:spPr>
          <a:xfrm>
            <a:off x="2737478" y="4387435"/>
            <a:ext cx="6362006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It’s really good news for us and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93CE9F-0B45-4D1B-95D0-5A278EE74AED}"/>
              </a:ext>
            </a:extLst>
          </p:cNvPr>
          <p:cNvSpPr txBox="1"/>
          <p:nvPr/>
        </p:nvSpPr>
        <p:spPr>
          <a:xfrm>
            <a:off x="2481346" y="4967530"/>
            <a:ext cx="6967364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for all our friends and </a:t>
            </a:r>
            <a:r>
              <a:rPr lang="en-US" sz="3200" dirty="0" err="1">
                <a:latin typeface="Comic Sans MS" panose="030F0702030302020204" pitchFamily="66" charset="0"/>
              </a:rPr>
              <a:t>neighbours</a:t>
            </a:r>
            <a:r>
              <a:rPr lang="en-US" sz="3200" dirty="0">
                <a:latin typeface="Comic Sans MS" panose="030F0702030302020204" pitchFamily="66" charset="0"/>
              </a:rPr>
              <a:t>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6DD6976-8BAF-4CD3-823B-9BAA7C021849}"/>
              </a:ext>
            </a:extLst>
          </p:cNvPr>
          <p:cNvGrpSpPr/>
          <p:nvPr/>
        </p:nvGrpSpPr>
        <p:grpSpPr>
          <a:xfrm>
            <a:off x="4297680" y="5846975"/>
            <a:ext cx="4837852" cy="615403"/>
            <a:chOff x="247422" y="112484"/>
            <a:chExt cx="12364993" cy="1419859"/>
          </a:xfrm>
        </p:grpSpPr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D70B5356-4E87-45EF-B54B-964417FC67A1}"/>
                </a:ext>
              </a:extLst>
            </p:cNvPr>
            <p:cNvSpPr/>
            <p:nvPr/>
          </p:nvSpPr>
          <p:spPr>
            <a:xfrm>
              <a:off x="247422" y="112484"/>
              <a:ext cx="12364993" cy="1419859"/>
            </a:xfrm>
            <a:prstGeom prst="wedgeRoundRectCallout">
              <a:avLst>
                <a:gd name="adj1" fmla="val 78287"/>
                <a:gd name="adj2" fmla="val -403712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2D32A75-25D7-495C-8538-2C3F35EABE49}"/>
                </a:ext>
              </a:extLst>
            </p:cNvPr>
            <p:cNvSpPr txBox="1"/>
            <p:nvPr/>
          </p:nvSpPr>
          <p:spPr>
            <a:xfrm>
              <a:off x="764476" y="145758"/>
              <a:ext cx="11505862" cy="8704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Let’s pray together.</a:t>
              </a:r>
              <a:endParaRPr lang="en-US" sz="36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1" name="Rectangle 20">
            <a:hlinkClick r:id="rId4" action="ppaction://hlinksldjump"/>
            <a:extLst>
              <a:ext uri="{FF2B5EF4-FFF2-40B4-BE49-F238E27FC236}">
                <a16:creationId xmlns:a16="http://schemas.microsoft.com/office/drawing/2014/main" id="{9D4CF2B6-6CEE-4507-8053-555CDD677B7B}"/>
              </a:ext>
            </a:extLst>
          </p:cNvPr>
          <p:cNvSpPr/>
          <p:nvPr/>
        </p:nvSpPr>
        <p:spPr>
          <a:xfrm>
            <a:off x="-257629" y="-220842"/>
            <a:ext cx="13470709" cy="7231241"/>
          </a:xfrm>
          <a:prstGeom prst="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D5C8522-71AA-4B1B-9A67-CFB2F5E24469}"/>
              </a:ext>
            </a:extLst>
          </p:cNvPr>
          <p:cNvGrpSpPr/>
          <p:nvPr/>
        </p:nvGrpSpPr>
        <p:grpSpPr>
          <a:xfrm>
            <a:off x="10124374" y="5564649"/>
            <a:ext cx="2011680" cy="941878"/>
            <a:chOff x="3474720" y="-1626814"/>
            <a:chExt cx="2011680" cy="941878"/>
          </a:xfrm>
        </p:grpSpPr>
        <p:sp>
          <p:nvSpPr>
            <p:cNvPr id="31" name="Arrow: Right 3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C1F4A3F-FA55-4611-AE5E-D79DD97D38AE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087BDCF-796E-47E2-8E00-76D25B7A02E5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187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2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0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50A0EEF-1162-4B62-91CD-4E1E974B262F}"/>
              </a:ext>
            </a:extLst>
          </p:cNvPr>
          <p:cNvGrpSpPr/>
          <p:nvPr/>
        </p:nvGrpSpPr>
        <p:grpSpPr>
          <a:xfrm>
            <a:off x="13289729" y="1439390"/>
            <a:ext cx="22777849" cy="2962639"/>
            <a:chOff x="2474656" y="-338320"/>
            <a:chExt cx="22153257" cy="2962639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A87B808-8E1D-4BE4-8C6A-6F724F94F55A}"/>
                </a:ext>
              </a:extLst>
            </p:cNvPr>
            <p:cNvSpPr/>
            <p:nvPr/>
          </p:nvSpPr>
          <p:spPr>
            <a:xfrm>
              <a:off x="2474656" y="-338320"/>
              <a:ext cx="22153257" cy="1545957"/>
            </a:xfrm>
            <a:custGeom>
              <a:avLst/>
              <a:gdLst>
                <a:gd name="connsiteX0" fmla="*/ 0 w 12933959"/>
                <a:gd name="connsiteY0" fmla="*/ 1519576 h 1538936"/>
                <a:gd name="connsiteX1" fmla="*/ 1828800 w 12933959"/>
                <a:gd name="connsiteY1" fmla="*/ 1224154 h 1538936"/>
                <a:gd name="connsiteX2" fmla="*/ 2771335 w 12933959"/>
                <a:gd name="connsiteY2" fmla="*/ 605176 h 1538936"/>
                <a:gd name="connsiteX3" fmla="*/ 3404381 w 12933959"/>
                <a:gd name="connsiteY3" fmla="*/ 802124 h 1538936"/>
                <a:gd name="connsiteX4" fmla="*/ 4332849 w 12933959"/>
                <a:gd name="connsiteY4" fmla="*/ 619244 h 1538936"/>
                <a:gd name="connsiteX5" fmla="*/ 5401993 w 12933959"/>
                <a:gd name="connsiteY5" fmla="*/ 265 h 1538936"/>
                <a:gd name="connsiteX6" fmla="*/ 6428935 w 12933959"/>
                <a:gd name="connsiteY6" fmla="*/ 534837 h 1538936"/>
                <a:gd name="connsiteX7" fmla="*/ 7484012 w 12933959"/>
                <a:gd name="connsiteY7" fmla="*/ 1069410 h 1538936"/>
                <a:gd name="connsiteX8" fmla="*/ 8890781 w 12933959"/>
                <a:gd name="connsiteY8" fmla="*/ 647379 h 1538936"/>
                <a:gd name="connsiteX9" fmla="*/ 9397218 w 12933959"/>
                <a:gd name="connsiteY9" fmla="*/ 773988 h 1538936"/>
                <a:gd name="connsiteX10" fmla="*/ 10128738 w 12933959"/>
                <a:gd name="connsiteY10" fmla="*/ 591108 h 1538936"/>
                <a:gd name="connsiteX11" fmla="*/ 11282289 w 12933959"/>
                <a:gd name="connsiteY11" fmla="*/ 999071 h 1538936"/>
                <a:gd name="connsiteX12" fmla="*/ 12252960 w 12933959"/>
                <a:gd name="connsiteY12" fmla="*/ 1491441 h 1538936"/>
                <a:gd name="connsiteX13" fmla="*/ 182880 w 12933959"/>
                <a:gd name="connsiteY13" fmla="*/ 1519576 h 1538936"/>
                <a:gd name="connsiteX14" fmla="*/ 140677 w 12933959"/>
                <a:gd name="connsiteY14" fmla="*/ 1519576 h 1538936"/>
                <a:gd name="connsiteX0" fmla="*/ 0 w 12933959"/>
                <a:gd name="connsiteY0" fmla="*/ 1519576 h 1519576"/>
                <a:gd name="connsiteX1" fmla="*/ 1828800 w 12933959"/>
                <a:gd name="connsiteY1" fmla="*/ 1224154 h 1519576"/>
                <a:gd name="connsiteX2" fmla="*/ 2771335 w 12933959"/>
                <a:gd name="connsiteY2" fmla="*/ 605176 h 1519576"/>
                <a:gd name="connsiteX3" fmla="*/ 3404381 w 12933959"/>
                <a:gd name="connsiteY3" fmla="*/ 802124 h 1519576"/>
                <a:gd name="connsiteX4" fmla="*/ 4332849 w 12933959"/>
                <a:gd name="connsiteY4" fmla="*/ 619244 h 1519576"/>
                <a:gd name="connsiteX5" fmla="*/ 5401993 w 12933959"/>
                <a:gd name="connsiteY5" fmla="*/ 265 h 1519576"/>
                <a:gd name="connsiteX6" fmla="*/ 6428935 w 12933959"/>
                <a:gd name="connsiteY6" fmla="*/ 534837 h 1519576"/>
                <a:gd name="connsiteX7" fmla="*/ 7484012 w 12933959"/>
                <a:gd name="connsiteY7" fmla="*/ 1069410 h 1519576"/>
                <a:gd name="connsiteX8" fmla="*/ 8890781 w 12933959"/>
                <a:gd name="connsiteY8" fmla="*/ 647379 h 1519576"/>
                <a:gd name="connsiteX9" fmla="*/ 9397218 w 12933959"/>
                <a:gd name="connsiteY9" fmla="*/ 773988 h 1519576"/>
                <a:gd name="connsiteX10" fmla="*/ 10128738 w 12933959"/>
                <a:gd name="connsiteY10" fmla="*/ 591108 h 1519576"/>
                <a:gd name="connsiteX11" fmla="*/ 11282289 w 12933959"/>
                <a:gd name="connsiteY11" fmla="*/ 999071 h 1519576"/>
                <a:gd name="connsiteX12" fmla="*/ 12252960 w 12933959"/>
                <a:gd name="connsiteY12" fmla="*/ 1491441 h 1519576"/>
                <a:gd name="connsiteX13" fmla="*/ 182880 w 12933959"/>
                <a:gd name="connsiteY13" fmla="*/ 1519576 h 1519576"/>
                <a:gd name="connsiteX14" fmla="*/ 140677 w 12933959"/>
                <a:gd name="connsiteY14" fmla="*/ 1519576 h 1519576"/>
                <a:gd name="connsiteX0" fmla="*/ 0 w 12261697"/>
                <a:gd name="connsiteY0" fmla="*/ 1519576 h 1554539"/>
                <a:gd name="connsiteX1" fmla="*/ 1828800 w 12261697"/>
                <a:gd name="connsiteY1" fmla="*/ 1224154 h 1554539"/>
                <a:gd name="connsiteX2" fmla="*/ 2771335 w 12261697"/>
                <a:gd name="connsiteY2" fmla="*/ 605176 h 1554539"/>
                <a:gd name="connsiteX3" fmla="*/ 3404381 w 12261697"/>
                <a:gd name="connsiteY3" fmla="*/ 802124 h 1554539"/>
                <a:gd name="connsiteX4" fmla="*/ 4332849 w 12261697"/>
                <a:gd name="connsiteY4" fmla="*/ 619244 h 1554539"/>
                <a:gd name="connsiteX5" fmla="*/ 5401993 w 12261697"/>
                <a:gd name="connsiteY5" fmla="*/ 265 h 1554539"/>
                <a:gd name="connsiteX6" fmla="*/ 6428935 w 12261697"/>
                <a:gd name="connsiteY6" fmla="*/ 534837 h 1554539"/>
                <a:gd name="connsiteX7" fmla="*/ 7484012 w 12261697"/>
                <a:gd name="connsiteY7" fmla="*/ 1069410 h 1554539"/>
                <a:gd name="connsiteX8" fmla="*/ 8890781 w 12261697"/>
                <a:gd name="connsiteY8" fmla="*/ 647379 h 1554539"/>
                <a:gd name="connsiteX9" fmla="*/ 9397218 w 12261697"/>
                <a:gd name="connsiteY9" fmla="*/ 773988 h 1554539"/>
                <a:gd name="connsiteX10" fmla="*/ 10128738 w 12261697"/>
                <a:gd name="connsiteY10" fmla="*/ 591108 h 1554539"/>
                <a:gd name="connsiteX11" fmla="*/ 11282289 w 12261697"/>
                <a:gd name="connsiteY11" fmla="*/ 999071 h 1554539"/>
                <a:gd name="connsiteX12" fmla="*/ 12252960 w 12261697"/>
                <a:gd name="connsiteY12" fmla="*/ 1491441 h 1554539"/>
                <a:gd name="connsiteX13" fmla="*/ 182880 w 12261697"/>
                <a:gd name="connsiteY13" fmla="*/ 1519576 h 1554539"/>
                <a:gd name="connsiteX14" fmla="*/ 140677 w 12261697"/>
                <a:gd name="connsiteY14" fmla="*/ 1519576 h 1554539"/>
                <a:gd name="connsiteX0" fmla="*/ 0 w 12261697"/>
                <a:gd name="connsiteY0" fmla="*/ 1519576 h 1554539"/>
                <a:gd name="connsiteX1" fmla="*/ 2184198 w 12261697"/>
                <a:gd name="connsiteY1" fmla="*/ 1017677 h 1554539"/>
                <a:gd name="connsiteX2" fmla="*/ 2771335 w 12261697"/>
                <a:gd name="connsiteY2" fmla="*/ 605176 h 1554539"/>
                <a:gd name="connsiteX3" fmla="*/ 3404381 w 12261697"/>
                <a:gd name="connsiteY3" fmla="*/ 802124 h 1554539"/>
                <a:gd name="connsiteX4" fmla="*/ 4332849 w 12261697"/>
                <a:gd name="connsiteY4" fmla="*/ 619244 h 1554539"/>
                <a:gd name="connsiteX5" fmla="*/ 5401993 w 12261697"/>
                <a:gd name="connsiteY5" fmla="*/ 265 h 1554539"/>
                <a:gd name="connsiteX6" fmla="*/ 6428935 w 12261697"/>
                <a:gd name="connsiteY6" fmla="*/ 534837 h 1554539"/>
                <a:gd name="connsiteX7" fmla="*/ 7484012 w 12261697"/>
                <a:gd name="connsiteY7" fmla="*/ 1069410 h 1554539"/>
                <a:gd name="connsiteX8" fmla="*/ 8890781 w 12261697"/>
                <a:gd name="connsiteY8" fmla="*/ 647379 h 1554539"/>
                <a:gd name="connsiteX9" fmla="*/ 9397218 w 12261697"/>
                <a:gd name="connsiteY9" fmla="*/ 773988 h 1554539"/>
                <a:gd name="connsiteX10" fmla="*/ 10128738 w 12261697"/>
                <a:gd name="connsiteY10" fmla="*/ 591108 h 1554539"/>
                <a:gd name="connsiteX11" fmla="*/ 11282289 w 12261697"/>
                <a:gd name="connsiteY11" fmla="*/ 999071 h 1554539"/>
                <a:gd name="connsiteX12" fmla="*/ 12252960 w 12261697"/>
                <a:gd name="connsiteY12" fmla="*/ 1491441 h 1554539"/>
                <a:gd name="connsiteX13" fmla="*/ 182880 w 12261697"/>
                <a:gd name="connsiteY13" fmla="*/ 1519576 h 1554539"/>
                <a:gd name="connsiteX14" fmla="*/ 140677 w 12261697"/>
                <a:gd name="connsiteY14" fmla="*/ 1519576 h 1554539"/>
                <a:gd name="connsiteX0" fmla="*/ 0 w 12261697"/>
                <a:gd name="connsiteY0" fmla="*/ 1519576 h 1554539"/>
                <a:gd name="connsiteX1" fmla="*/ 2184198 w 12261697"/>
                <a:gd name="connsiteY1" fmla="*/ 1017677 h 1554539"/>
                <a:gd name="connsiteX2" fmla="*/ 2771335 w 12261697"/>
                <a:gd name="connsiteY2" fmla="*/ 605176 h 1554539"/>
                <a:gd name="connsiteX3" fmla="*/ 3404381 w 12261697"/>
                <a:gd name="connsiteY3" fmla="*/ 802124 h 1554539"/>
                <a:gd name="connsiteX4" fmla="*/ 4332849 w 12261697"/>
                <a:gd name="connsiteY4" fmla="*/ 619244 h 1554539"/>
                <a:gd name="connsiteX5" fmla="*/ 5401993 w 12261697"/>
                <a:gd name="connsiteY5" fmla="*/ 265 h 1554539"/>
                <a:gd name="connsiteX6" fmla="*/ 6428935 w 12261697"/>
                <a:gd name="connsiteY6" fmla="*/ 534837 h 1554539"/>
                <a:gd name="connsiteX7" fmla="*/ 7484012 w 12261697"/>
                <a:gd name="connsiteY7" fmla="*/ 1069410 h 1554539"/>
                <a:gd name="connsiteX8" fmla="*/ 8890781 w 12261697"/>
                <a:gd name="connsiteY8" fmla="*/ 647379 h 1554539"/>
                <a:gd name="connsiteX9" fmla="*/ 9397218 w 12261697"/>
                <a:gd name="connsiteY9" fmla="*/ 773988 h 1554539"/>
                <a:gd name="connsiteX10" fmla="*/ 10128738 w 12261697"/>
                <a:gd name="connsiteY10" fmla="*/ 591108 h 1554539"/>
                <a:gd name="connsiteX11" fmla="*/ 11282289 w 12261697"/>
                <a:gd name="connsiteY11" fmla="*/ 999071 h 1554539"/>
                <a:gd name="connsiteX12" fmla="*/ 12252960 w 12261697"/>
                <a:gd name="connsiteY12" fmla="*/ 1491441 h 1554539"/>
                <a:gd name="connsiteX13" fmla="*/ 182880 w 12261697"/>
                <a:gd name="connsiteY13" fmla="*/ 1519576 h 1554539"/>
                <a:gd name="connsiteX14" fmla="*/ 1449187 w 12261697"/>
                <a:gd name="connsiteY14" fmla="*/ 1490079 h 1554539"/>
                <a:gd name="connsiteX0" fmla="*/ 0 w 12261697"/>
                <a:gd name="connsiteY0" fmla="*/ 1519576 h 2699447"/>
                <a:gd name="connsiteX1" fmla="*/ 2184198 w 12261697"/>
                <a:gd name="connsiteY1" fmla="*/ 1017677 h 2699447"/>
                <a:gd name="connsiteX2" fmla="*/ 2771335 w 12261697"/>
                <a:gd name="connsiteY2" fmla="*/ 605176 h 2699447"/>
                <a:gd name="connsiteX3" fmla="*/ 3404381 w 12261697"/>
                <a:gd name="connsiteY3" fmla="*/ 802124 h 2699447"/>
                <a:gd name="connsiteX4" fmla="*/ 4332849 w 12261697"/>
                <a:gd name="connsiteY4" fmla="*/ 619244 h 2699447"/>
                <a:gd name="connsiteX5" fmla="*/ 5401993 w 12261697"/>
                <a:gd name="connsiteY5" fmla="*/ 265 h 2699447"/>
                <a:gd name="connsiteX6" fmla="*/ 6428935 w 12261697"/>
                <a:gd name="connsiteY6" fmla="*/ 534837 h 2699447"/>
                <a:gd name="connsiteX7" fmla="*/ 7484012 w 12261697"/>
                <a:gd name="connsiteY7" fmla="*/ 1069410 h 2699447"/>
                <a:gd name="connsiteX8" fmla="*/ 8890781 w 12261697"/>
                <a:gd name="connsiteY8" fmla="*/ 647379 h 2699447"/>
                <a:gd name="connsiteX9" fmla="*/ 9397218 w 12261697"/>
                <a:gd name="connsiteY9" fmla="*/ 773988 h 2699447"/>
                <a:gd name="connsiteX10" fmla="*/ 10128738 w 12261697"/>
                <a:gd name="connsiteY10" fmla="*/ 591108 h 2699447"/>
                <a:gd name="connsiteX11" fmla="*/ 11282289 w 12261697"/>
                <a:gd name="connsiteY11" fmla="*/ 999071 h 2699447"/>
                <a:gd name="connsiteX12" fmla="*/ 12252960 w 12261697"/>
                <a:gd name="connsiteY12" fmla="*/ 1491441 h 2699447"/>
                <a:gd name="connsiteX13" fmla="*/ 182880 w 12261697"/>
                <a:gd name="connsiteY13" fmla="*/ 1519576 h 2699447"/>
                <a:gd name="connsiteX14" fmla="*/ 706083 w 12261697"/>
                <a:gd name="connsiteY14" fmla="*/ 2699447 h 2699447"/>
                <a:gd name="connsiteX0" fmla="*/ 0 w 12261697"/>
                <a:gd name="connsiteY0" fmla="*/ 1519576 h 1554539"/>
                <a:gd name="connsiteX1" fmla="*/ 2184198 w 12261697"/>
                <a:gd name="connsiteY1" fmla="*/ 1017677 h 1554539"/>
                <a:gd name="connsiteX2" fmla="*/ 2771335 w 12261697"/>
                <a:gd name="connsiteY2" fmla="*/ 605176 h 1554539"/>
                <a:gd name="connsiteX3" fmla="*/ 3404381 w 12261697"/>
                <a:gd name="connsiteY3" fmla="*/ 802124 h 1554539"/>
                <a:gd name="connsiteX4" fmla="*/ 4332849 w 12261697"/>
                <a:gd name="connsiteY4" fmla="*/ 619244 h 1554539"/>
                <a:gd name="connsiteX5" fmla="*/ 5401993 w 12261697"/>
                <a:gd name="connsiteY5" fmla="*/ 265 h 1554539"/>
                <a:gd name="connsiteX6" fmla="*/ 6428935 w 12261697"/>
                <a:gd name="connsiteY6" fmla="*/ 534837 h 1554539"/>
                <a:gd name="connsiteX7" fmla="*/ 7484012 w 12261697"/>
                <a:gd name="connsiteY7" fmla="*/ 1069410 h 1554539"/>
                <a:gd name="connsiteX8" fmla="*/ 8890781 w 12261697"/>
                <a:gd name="connsiteY8" fmla="*/ 647379 h 1554539"/>
                <a:gd name="connsiteX9" fmla="*/ 9397218 w 12261697"/>
                <a:gd name="connsiteY9" fmla="*/ 773988 h 1554539"/>
                <a:gd name="connsiteX10" fmla="*/ 10128738 w 12261697"/>
                <a:gd name="connsiteY10" fmla="*/ 591108 h 1554539"/>
                <a:gd name="connsiteX11" fmla="*/ 11282289 w 12261697"/>
                <a:gd name="connsiteY11" fmla="*/ 999071 h 1554539"/>
                <a:gd name="connsiteX12" fmla="*/ 12252960 w 12261697"/>
                <a:gd name="connsiteY12" fmla="*/ 1491441 h 1554539"/>
                <a:gd name="connsiteX13" fmla="*/ 182880 w 12261697"/>
                <a:gd name="connsiteY13" fmla="*/ 1519576 h 1554539"/>
                <a:gd name="connsiteX0" fmla="*/ 0 w 12887655"/>
                <a:gd name="connsiteY0" fmla="*/ 1519576 h 1525498"/>
                <a:gd name="connsiteX1" fmla="*/ 2184198 w 12887655"/>
                <a:gd name="connsiteY1" fmla="*/ 1017677 h 1525498"/>
                <a:gd name="connsiteX2" fmla="*/ 2771335 w 12887655"/>
                <a:gd name="connsiteY2" fmla="*/ 605176 h 1525498"/>
                <a:gd name="connsiteX3" fmla="*/ 3404381 w 12887655"/>
                <a:gd name="connsiteY3" fmla="*/ 802124 h 1525498"/>
                <a:gd name="connsiteX4" fmla="*/ 4332849 w 12887655"/>
                <a:gd name="connsiteY4" fmla="*/ 619244 h 1525498"/>
                <a:gd name="connsiteX5" fmla="*/ 5401993 w 12887655"/>
                <a:gd name="connsiteY5" fmla="*/ 265 h 1525498"/>
                <a:gd name="connsiteX6" fmla="*/ 6428935 w 12887655"/>
                <a:gd name="connsiteY6" fmla="*/ 534837 h 1525498"/>
                <a:gd name="connsiteX7" fmla="*/ 7484012 w 12887655"/>
                <a:gd name="connsiteY7" fmla="*/ 1069410 h 1525498"/>
                <a:gd name="connsiteX8" fmla="*/ 8890781 w 12887655"/>
                <a:gd name="connsiteY8" fmla="*/ 647379 h 1525498"/>
                <a:gd name="connsiteX9" fmla="*/ 9397218 w 12887655"/>
                <a:gd name="connsiteY9" fmla="*/ 773988 h 1525498"/>
                <a:gd name="connsiteX10" fmla="*/ 10128738 w 12887655"/>
                <a:gd name="connsiteY10" fmla="*/ 591108 h 1525498"/>
                <a:gd name="connsiteX11" fmla="*/ 11282289 w 12887655"/>
                <a:gd name="connsiteY11" fmla="*/ 999071 h 1525498"/>
                <a:gd name="connsiteX12" fmla="*/ 12252960 w 12887655"/>
                <a:gd name="connsiteY12" fmla="*/ 1491441 h 1525498"/>
                <a:gd name="connsiteX13" fmla="*/ 829058 w 12887655"/>
                <a:gd name="connsiteY13" fmla="*/ 1490079 h 1525498"/>
                <a:gd name="connsiteX0" fmla="*/ 689460 w 12058597"/>
                <a:gd name="connsiteY0" fmla="*/ 1283602 h 1525498"/>
                <a:gd name="connsiteX1" fmla="*/ 1355140 w 12058597"/>
                <a:gd name="connsiteY1" fmla="*/ 1017677 h 1525498"/>
                <a:gd name="connsiteX2" fmla="*/ 1942277 w 12058597"/>
                <a:gd name="connsiteY2" fmla="*/ 605176 h 1525498"/>
                <a:gd name="connsiteX3" fmla="*/ 2575323 w 12058597"/>
                <a:gd name="connsiteY3" fmla="*/ 802124 h 1525498"/>
                <a:gd name="connsiteX4" fmla="*/ 3503791 w 12058597"/>
                <a:gd name="connsiteY4" fmla="*/ 619244 h 1525498"/>
                <a:gd name="connsiteX5" fmla="*/ 4572935 w 12058597"/>
                <a:gd name="connsiteY5" fmla="*/ 265 h 1525498"/>
                <a:gd name="connsiteX6" fmla="*/ 5599877 w 12058597"/>
                <a:gd name="connsiteY6" fmla="*/ 534837 h 1525498"/>
                <a:gd name="connsiteX7" fmla="*/ 6654954 w 12058597"/>
                <a:gd name="connsiteY7" fmla="*/ 1069410 h 1525498"/>
                <a:gd name="connsiteX8" fmla="*/ 8061723 w 12058597"/>
                <a:gd name="connsiteY8" fmla="*/ 647379 h 1525498"/>
                <a:gd name="connsiteX9" fmla="*/ 8568160 w 12058597"/>
                <a:gd name="connsiteY9" fmla="*/ 773988 h 1525498"/>
                <a:gd name="connsiteX10" fmla="*/ 9299680 w 12058597"/>
                <a:gd name="connsiteY10" fmla="*/ 591108 h 1525498"/>
                <a:gd name="connsiteX11" fmla="*/ 10453231 w 12058597"/>
                <a:gd name="connsiteY11" fmla="*/ 999071 h 1525498"/>
                <a:gd name="connsiteX12" fmla="*/ 11423902 w 12058597"/>
                <a:gd name="connsiteY12" fmla="*/ 1491441 h 1525498"/>
                <a:gd name="connsiteX13" fmla="*/ 0 w 12058597"/>
                <a:gd name="connsiteY13" fmla="*/ 1490079 h 1525498"/>
                <a:gd name="connsiteX0" fmla="*/ 1355140 w 12058597"/>
                <a:gd name="connsiteY0" fmla="*/ 1017677 h 1525498"/>
                <a:gd name="connsiteX1" fmla="*/ 1942277 w 12058597"/>
                <a:gd name="connsiteY1" fmla="*/ 605176 h 1525498"/>
                <a:gd name="connsiteX2" fmla="*/ 2575323 w 12058597"/>
                <a:gd name="connsiteY2" fmla="*/ 802124 h 1525498"/>
                <a:gd name="connsiteX3" fmla="*/ 3503791 w 12058597"/>
                <a:gd name="connsiteY3" fmla="*/ 619244 h 1525498"/>
                <a:gd name="connsiteX4" fmla="*/ 4572935 w 12058597"/>
                <a:gd name="connsiteY4" fmla="*/ 265 h 1525498"/>
                <a:gd name="connsiteX5" fmla="*/ 5599877 w 12058597"/>
                <a:gd name="connsiteY5" fmla="*/ 534837 h 1525498"/>
                <a:gd name="connsiteX6" fmla="*/ 6654954 w 12058597"/>
                <a:gd name="connsiteY6" fmla="*/ 1069410 h 1525498"/>
                <a:gd name="connsiteX7" fmla="*/ 8061723 w 12058597"/>
                <a:gd name="connsiteY7" fmla="*/ 647379 h 1525498"/>
                <a:gd name="connsiteX8" fmla="*/ 8568160 w 12058597"/>
                <a:gd name="connsiteY8" fmla="*/ 773988 h 1525498"/>
                <a:gd name="connsiteX9" fmla="*/ 9299680 w 12058597"/>
                <a:gd name="connsiteY9" fmla="*/ 591108 h 1525498"/>
                <a:gd name="connsiteX10" fmla="*/ 10453231 w 12058597"/>
                <a:gd name="connsiteY10" fmla="*/ 999071 h 1525498"/>
                <a:gd name="connsiteX11" fmla="*/ 11423902 w 12058597"/>
                <a:gd name="connsiteY11" fmla="*/ 1491441 h 1525498"/>
                <a:gd name="connsiteX12" fmla="*/ 0 w 12058597"/>
                <a:gd name="connsiteY12" fmla="*/ 1490079 h 1525498"/>
                <a:gd name="connsiteX0" fmla="*/ 1355140 w 12058597"/>
                <a:gd name="connsiteY0" fmla="*/ 1017677 h 1535730"/>
                <a:gd name="connsiteX1" fmla="*/ 1942277 w 12058597"/>
                <a:gd name="connsiteY1" fmla="*/ 605176 h 1535730"/>
                <a:gd name="connsiteX2" fmla="*/ 2575323 w 12058597"/>
                <a:gd name="connsiteY2" fmla="*/ 802124 h 1535730"/>
                <a:gd name="connsiteX3" fmla="*/ 3503791 w 12058597"/>
                <a:gd name="connsiteY3" fmla="*/ 619244 h 1535730"/>
                <a:gd name="connsiteX4" fmla="*/ 4572935 w 12058597"/>
                <a:gd name="connsiteY4" fmla="*/ 265 h 1535730"/>
                <a:gd name="connsiteX5" fmla="*/ 5599877 w 12058597"/>
                <a:gd name="connsiteY5" fmla="*/ 534837 h 1535730"/>
                <a:gd name="connsiteX6" fmla="*/ 6654954 w 12058597"/>
                <a:gd name="connsiteY6" fmla="*/ 1069410 h 1535730"/>
                <a:gd name="connsiteX7" fmla="*/ 8061723 w 12058597"/>
                <a:gd name="connsiteY7" fmla="*/ 647379 h 1535730"/>
                <a:gd name="connsiteX8" fmla="*/ 8568160 w 12058597"/>
                <a:gd name="connsiteY8" fmla="*/ 773988 h 1535730"/>
                <a:gd name="connsiteX9" fmla="*/ 9299680 w 12058597"/>
                <a:gd name="connsiteY9" fmla="*/ 591108 h 1535730"/>
                <a:gd name="connsiteX10" fmla="*/ 10453231 w 12058597"/>
                <a:gd name="connsiteY10" fmla="*/ 999071 h 1535730"/>
                <a:gd name="connsiteX11" fmla="*/ 11423902 w 12058597"/>
                <a:gd name="connsiteY11" fmla="*/ 1491441 h 1535730"/>
                <a:gd name="connsiteX12" fmla="*/ 0 w 12058597"/>
                <a:gd name="connsiteY12" fmla="*/ 1518654 h 1535730"/>
                <a:gd name="connsiteX0" fmla="*/ 1355140 w 12563289"/>
                <a:gd name="connsiteY0" fmla="*/ 1017677 h 1535730"/>
                <a:gd name="connsiteX1" fmla="*/ 1942277 w 12563289"/>
                <a:gd name="connsiteY1" fmla="*/ 605176 h 1535730"/>
                <a:gd name="connsiteX2" fmla="*/ 2575323 w 12563289"/>
                <a:gd name="connsiteY2" fmla="*/ 802124 h 1535730"/>
                <a:gd name="connsiteX3" fmla="*/ 3503791 w 12563289"/>
                <a:gd name="connsiteY3" fmla="*/ 619244 h 1535730"/>
                <a:gd name="connsiteX4" fmla="*/ 4572935 w 12563289"/>
                <a:gd name="connsiteY4" fmla="*/ 265 h 1535730"/>
                <a:gd name="connsiteX5" fmla="*/ 5599877 w 12563289"/>
                <a:gd name="connsiteY5" fmla="*/ 534837 h 1535730"/>
                <a:gd name="connsiteX6" fmla="*/ 6654954 w 12563289"/>
                <a:gd name="connsiteY6" fmla="*/ 1069410 h 1535730"/>
                <a:gd name="connsiteX7" fmla="*/ 8061723 w 12563289"/>
                <a:gd name="connsiteY7" fmla="*/ 647379 h 1535730"/>
                <a:gd name="connsiteX8" fmla="*/ 8568160 w 12563289"/>
                <a:gd name="connsiteY8" fmla="*/ 773988 h 1535730"/>
                <a:gd name="connsiteX9" fmla="*/ 9299680 w 12563289"/>
                <a:gd name="connsiteY9" fmla="*/ 591108 h 1535730"/>
                <a:gd name="connsiteX10" fmla="*/ 10453231 w 12563289"/>
                <a:gd name="connsiteY10" fmla="*/ 999071 h 1535730"/>
                <a:gd name="connsiteX11" fmla="*/ 12046734 w 12563289"/>
                <a:gd name="connsiteY11" fmla="*/ 1371221 h 1535730"/>
                <a:gd name="connsiteX12" fmla="*/ 11423902 w 12563289"/>
                <a:gd name="connsiteY12" fmla="*/ 1491441 h 1535730"/>
                <a:gd name="connsiteX13" fmla="*/ 0 w 12563289"/>
                <a:gd name="connsiteY13" fmla="*/ 1518654 h 1535730"/>
                <a:gd name="connsiteX0" fmla="*/ 1355140 w 12472213"/>
                <a:gd name="connsiteY0" fmla="*/ 1017677 h 1535730"/>
                <a:gd name="connsiteX1" fmla="*/ 1942277 w 12472213"/>
                <a:gd name="connsiteY1" fmla="*/ 605176 h 1535730"/>
                <a:gd name="connsiteX2" fmla="*/ 2575323 w 12472213"/>
                <a:gd name="connsiteY2" fmla="*/ 802124 h 1535730"/>
                <a:gd name="connsiteX3" fmla="*/ 3503791 w 12472213"/>
                <a:gd name="connsiteY3" fmla="*/ 619244 h 1535730"/>
                <a:gd name="connsiteX4" fmla="*/ 4572935 w 12472213"/>
                <a:gd name="connsiteY4" fmla="*/ 265 h 1535730"/>
                <a:gd name="connsiteX5" fmla="*/ 5599877 w 12472213"/>
                <a:gd name="connsiteY5" fmla="*/ 534837 h 1535730"/>
                <a:gd name="connsiteX6" fmla="*/ 6654954 w 12472213"/>
                <a:gd name="connsiteY6" fmla="*/ 1069410 h 1535730"/>
                <a:gd name="connsiteX7" fmla="*/ 8061723 w 12472213"/>
                <a:gd name="connsiteY7" fmla="*/ 647379 h 1535730"/>
                <a:gd name="connsiteX8" fmla="*/ 8568160 w 12472213"/>
                <a:gd name="connsiteY8" fmla="*/ 773988 h 1535730"/>
                <a:gd name="connsiteX9" fmla="*/ 9299680 w 12472213"/>
                <a:gd name="connsiteY9" fmla="*/ 591108 h 1535730"/>
                <a:gd name="connsiteX10" fmla="*/ 10453231 w 12472213"/>
                <a:gd name="connsiteY10" fmla="*/ 999071 h 1535730"/>
                <a:gd name="connsiteX11" fmla="*/ 12046734 w 12472213"/>
                <a:gd name="connsiteY11" fmla="*/ 1371221 h 1535730"/>
                <a:gd name="connsiteX12" fmla="*/ 12026640 w 12472213"/>
                <a:gd name="connsiteY12" fmla="*/ 1469055 h 1535730"/>
                <a:gd name="connsiteX13" fmla="*/ 11423902 w 12472213"/>
                <a:gd name="connsiteY13" fmla="*/ 1491441 h 1535730"/>
                <a:gd name="connsiteX14" fmla="*/ 0 w 12472213"/>
                <a:gd name="connsiteY14" fmla="*/ 1518654 h 1535730"/>
                <a:gd name="connsiteX0" fmla="*/ 1355140 w 12476558"/>
                <a:gd name="connsiteY0" fmla="*/ 1017677 h 1521770"/>
                <a:gd name="connsiteX1" fmla="*/ 1942277 w 12476558"/>
                <a:gd name="connsiteY1" fmla="*/ 605176 h 1521770"/>
                <a:gd name="connsiteX2" fmla="*/ 2575323 w 12476558"/>
                <a:gd name="connsiteY2" fmla="*/ 802124 h 1521770"/>
                <a:gd name="connsiteX3" fmla="*/ 3503791 w 12476558"/>
                <a:gd name="connsiteY3" fmla="*/ 619244 h 1521770"/>
                <a:gd name="connsiteX4" fmla="*/ 4572935 w 12476558"/>
                <a:gd name="connsiteY4" fmla="*/ 265 h 1521770"/>
                <a:gd name="connsiteX5" fmla="*/ 5599877 w 12476558"/>
                <a:gd name="connsiteY5" fmla="*/ 534837 h 1521770"/>
                <a:gd name="connsiteX6" fmla="*/ 6654954 w 12476558"/>
                <a:gd name="connsiteY6" fmla="*/ 1069410 h 1521770"/>
                <a:gd name="connsiteX7" fmla="*/ 8061723 w 12476558"/>
                <a:gd name="connsiteY7" fmla="*/ 647379 h 1521770"/>
                <a:gd name="connsiteX8" fmla="*/ 8568160 w 12476558"/>
                <a:gd name="connsiteY8" fmla="*/ 773988 h 1521770"/>
                <a:gd name="connsiteX9" fmla="*/ 9299680 w 12476558"/>
                <a:gd name="connsiteY9" fmla="*/ 591108 h 1521770"/>
                <a:gd name="connsiteX10" fmla="*/ 10453231 w 12476558"/>
                <a:gd name="connsiteY10" fmla="*/ 999071 h 1521770"/>
                <a:gd name="connsiteX11" fmla="*/ 12046734 w 12476558"/>
                <a:gd name="connsiteY11" fmla="*/ 1371221 h 1521770"/>
                <a:gd name="connsiteX12" fmla="*/ 12036687 w 12476558"/>
                <a:gd name="connsiteY12" fmla="*/ 1516680 h 1521770"/>
                <a:gd name="connsiteX13" fmla="*/ 11423902 w 12476558"/>
                <a:gd name="connsiteY13" fmla="*/ 1491441 h 1521770"/>
                <a:gd name="connsiteX14" fmla="*/ 0 w 12476558"/>
                <a:gd name="connsiteY14" fmla="*/ 1518654 h 1521770"/>
                <a:gd name="connsiteX0" fmla="*/ 1355140 w 12993141"/>
                <a:gd name="connsiteY0" fmla="*/ 1017677 h 1528038"/>
                <a:gd name="connsiteX1" fmla="*/ 1942277 w 12993141"/>
                <a:gd name="connsiteY1" fmla="*/ 605176 h 1528038"/>
                <a:gd name="connsiteX2" fmla="*/ 2575323 w 12993141"/>
                <a:gd name="connsiteY2" fmla="*/ 802124 h 1528038"/>
                <a:gd name="connsiteX3" fmla="*/ 3503791 w 12993141"/>
                <a:gd name="connsiteY3" fmla="*/ 619244 h 1528038"/>
                <a:gd name="connsiteX4" fmla="*/ 4572935 w 12993141"/>
                <a:gd name="connsiteY4" fmla="*/ 265 h 1528038"/>
                <a:gd name="connsiteX5" fmla="*/ 5599877 w 12993141"/>
                <a:gd name="connsiteY5" fmla="*/ 534837 h 1528038"/>
                <a:gd name="connsiteX6" fmla="*/ 6654954 w 12993141"/>
                <a:gd name="connsiteY6" fmla="*/ 1069410 h 1528038"/>
                <a:gd name="connsiteX7" fmla="*/ 8061723 w 12993141"/>
                <a:gd name="connsiteY7" fmla="*/ 647379 h 1528038"/>
                <a:gd name="connsiteX8" fmla="*/ 8568160 w 12993141"/>
                <a:gd name="connsiteY8" fmla="*/ 773988 h 1528038"/>
                <a:gd name="connsiteX9" fmla="*/ 9299680 w 12993141"/>
                <a:gd name="connsiteY9" fmla="*/ 591108 h 1528038"/>
                <a:gd name="connsiteX10" fmla="*/ 10453231 w 12993141"/>
                <a:gd name="connsiteY10" fmla="*/ 999071 h 1528038"/>
                <a:gd name="connsiteX11" fmla="*/ 12046734 w 12993141"/>
                <a:gd name="connsiteY11" fmla="*/ 1371221 h 1528038"/>
                <a:gd name="connsiteX12" fmla="*/ 12036687 w 12993141"/>
                <a:gd name="connsiteY12" fmla="*/ 1516680 h 1528038"/>
                <a:gd name="connsiteX13" fmla="*/ 0 w 12993141"/>
                <a:gd name="connsiteY13" fmla="*/ 1518654 h 1528038"/>
                <a:gd name="connsiteX0" fmla="*/ 1355140 w 12989583"/>
                <a:gd name="connsiteY0" fmla="*/ 1017677 h 1535393"/>
                <a:gd name="connsiteX1" fmla="*/ 1942277 w 12989583"/>
                <a:gd name="connsiteY1" fmla="*/ 605176 h 1535393"/>
                <a:gd name="connsiteX2" fmla="*/ 2575323 w 12989583"/>
                <a:gd name="connsiteY2" fmla="*/ 802124 h 1535393"/>
                <a:gd name="connsiteX3" fmla="*/ 3503791 w 12989583"/>
                <a:gd name="connsiteY3" fmla="*/ 619244 h 1535393"/>
                <a:gd name="connsiteX4" fmla="*/ 4572935 w 12989583"/>
                <a:gd name="connsiteY4" fmla="*/ 265 h 1535393"/>
                <a:gd name="connsiteX5" fmla="*/ 5599877 w 12989583"/>
                <a:gd name="connsiteY5" fmla="*/ 534837 h 1535393"/>
                <a:gd name="connsiteX6" fmla="*/ 6654954 w 12989583"/>
                <a:gd name="connsiteY6" fmla="*/ 1069410 h 1535393"/>
                <a:gd name="connsiteX7" fmla="*/ 8061723 w 12989583"/>
                <a:gd name="connsiteY7" fmla="*/ 647379 h 1535393"/>
                <a:gd name="connsiteX8" fmla="*/ 8568160 w 12989583"/>
                <a:gd name="connsiteY8" fmla="*/ 773988 h 1535393"/>
                <a:gd name="connsiteX9" fmla="*/ 9299680 w 12989583"/>
                <a:gd name="connsiteY9" fmla="*/ 591108 h 1535393"/>
                <a:gd name="connsiteX10" fmla="*/ 10453231 w 12989583"/>
                <a:gd name="connsiteY10" fmla="*/ 999071 h 1535393"/>
                <a:gd name="connsiteX11" fmla="*/ 12046734 w 12989583"/>
                <a:gd name="connsiteY11" fmla="*/ 1371221 h 1535393"/>
                <a:gd name="connsiteX12" fmla="*/ 12031664 w 12989583"/>
                <a:gd name="connsiteY12" fmla="*/ 1526205 h 1535393"/>
                <a:gd name="connsiteX13" fmla="*/ 0 w 12989583"/>
                <a:gd name="connsiteY13" fmla="*/ 1518654 h 1535393"/>
                <a:gd name="connsiteX0" fmla="*/ 1355140 w 12826278"/>
                <a:gd name="connsiteY0" fmla="*/ 1017677 h 1535393"/>
                <a:gd name="connsiteX1" fmla="*/ 1942277 w 12826278"/>
                <a:gd name="connsiteY1" fmla="*/ 605176 h 1535393"/>
                <a:gd name="connsiteX2" fmla="*/ 2575323 w 12826278"/>
                <a:gd name="connsiteY2" fmla="*/ 802124 h 1535393"/>
                <a:gd name="connsiteX3" fmla="*/ 3503791 w 12826278"/>
                <a:gd name="connsiteY3" fmla="*/ 619244 h 1535393"/>
                <a:gd name="connsiteX4" fmla="*/ 4572935 w 12826278"/>
                <a:gd name="connsiteY4" fmla="*/ 265 h 1535393"/>
                <a:gd name="connsiteX5" fmla="*/ 5599877 w 12826278"/>
                <a:gd name="connsiteY5" fmla="*/ 534837 h 1535393"/>
                <a:gd name="connsiteX6" fmla="*/ 6654954 w 12826278"/>
                <a:gd name="connsiteY6" fmla="*/ 1069410 h 1535393"/>
                <a:gd name="connsiteX7" fmla="*/ 8061723 w 12826278"/>
                <a:gd name="connsiteY7" fmla="*/ 647379 h 1535393"/>
                <a:gd name="connsiteX8" fmla="*/ 8568160 w 12826278"/>
                <a:gd name="connsiteY8" fmla="*/ 773988 h 1535393"/>
                <a:gd name="connsiteX9" fmla="*/ 9299680 w 12826278"/>
                <a:gd name="connsiteY9" fmla="*/ 591108 h 1535393"/>
                <a:gd name="connsiteX10" fmla="*/ 10453231 w 12826278"/>
                <a:gd name="connsiteY10" fmla="*/ 999071 h 1535393"/>
                <a:gd name="connsiteX11" fmla="*/ 11378604 w 12826278"/>
                <a:gd name="connsiteY11" fmla="*/ 1218821 h 1535393"/>
                <a:gd name="connsiteX12" fmla="*/ 12031664 w 12826278"/>
                <a:gd name="connsiteY12" fmla="*/ 1526205 h 1535393"/>
                <a:gd name="connsiteX13" fmla="*/ 0 w 12826278"/>
                <a:gd name="connsiteY13" fmla="*/ 1518654 h 1535393"/>
                <a:gd name="connsiteX0" fmla="*/ 1355140 w 13278586"/>
                <a:gd name="connsiteY0" fmla="*/ 1017677 h 1535393"/>
                <a:gd name="connsiteX1" fmla="*/ 1942277 w 13278586"/>
                <a:gd name="connsiteY1" fmla="*/ 605176 h 1535393"/>
                <a:gd name="connsiteX2" fmla="*/ 2575323 w 13278586"/>
                <a:gd name="connsiteY2" fmla="*/ 802124 h 1535393"/>
                <a:gd name="connsiteX3" fmla="*/ 3503791 w 13278586"/>
                <a:gd name="connsiteY3" fmla="*/ 619244 h 1535393"/>
                <a:gd name="connsiteX4" fmla="*/ 4572935 w 13278586"/>
                <a:gd name="connsiteY4" fmla="*/ 265 h 1535393"/>
                <a:gd name="connsiteX5" fmla="*/ 5599877 w 13278586"/>
                <a:gd name="connsiteY5" fmla="*/ 534837 h 1535393"/>
                <a:gd name="connsiteX6" fmla="*/ 6654954 w 13278586"/>
                <a:gd name="connsiteY6" fmla="*/ 1069410 h 1535393"/>
                <a:gd name="connsiteX7" fmla="*/ 8061723 w 13278586"/>
                <a:gd name="connsiteY7" fmla="*/ 647379 h 1535393"/>
                <a:gd name="connsiteX8" fmla="*/ 8568160 w 13278586"/>
                <a:gd name="connsiteY8" fmla="*/ 773988 h 1535393"/>
                <a:gd name="connsiteX9" fmla="*/ 9299680 w 13278586"/>
                <a:gd name="connsiteY9" fmla="*/ 591108 h 1535393"/>
                <a:gd name="connsiteX10" fmla="*/ 10453231 w 13278586"/>
                <a:gd name="connsiteY10" fmla="*/ 999071 h 1535393"/>
                <a:gd name="connsiteX11" fmla="*/ 11378604 w 13278586"/>
                <a:gd name="connsiteY11" fmla="*/ 1218821 h 1535393"/>
                <a:gd name="connsiteX12" fmla="*/ 12825383 w 13278586"/>
                <a:gd name="connsiteY12" fmla="*/ 1469055 h 1535393"/>
                <a:gd name="connsiteX13" fmla="*/ 12031664 w 13278586"/>
                <a:gd name="connsiteY13" fmla="*/ 1526205 h 1535393"/>
                <a:gd name="connsiteX14" fmla="*/ 0 w 13278586"/>
                <a:gd name="connsiteY14" fmla="*/ 1518654 h 1535393"/>
                <a:gd name="connsiteX0" fmla="*/ 1355140 w 13045929"/>
                <a:gd name="connsiteY0" fmla="*/ 1017677 h 1535393"/>
                <a:gd name="connsiteX1" fmla="*/ 1942277 w 13045929"/>
                <a:gd name="connsiteY1" fmla="*/ 605176 h 1535393"/>
                <a:gd name="connsiteX2" fmla="*/ 2575323 w 13045929"/>
                <a:gd name="connsiteY2" fmla="*/ 802124 h 1535393"/>
                <a:gd name="connsiteX3" fmla="*/ 3503791 w 13045929"/>
                <a:gd name="connsiteY3" fmla="*/ 619244 h 1535393"/>
                <a:gd name="connsiteX4" fmla="*/ 4572935 w 13045929"/>
                <a:gd name="connsiteY4" fmla="*/ 265 h 1535393"/>
                <a:gd name="connsiteX5" fmla="*/ 5599877 w 13045929"/>
                <a:gd name="connsiteY5" fmla="*/ 534837 h 1535393"/>
                <a:gd name="connsiteX6" fmla="*/ 6654954 w 13045929"/>
                <a:gd name="connsiteY6" fmla="*/ 1069410 h 1535393"/>
                <a:gd name="connsiteX7" fmla="*/ 8061723 w 13045929"/>
                <a:gd name="connsiteY7" fmla="*/ 647379 h 1535393"/>
                <a:gd name="connsiteX8" fmla="*/ 8568160 w 13045929"/>
                <a:gd name="connsiteY8" fmla="*/ 773988 h 1535393"/>
                <a:gd name="connsiteX9" fmla="*/ 9299680 w 13045929"/>
                <a:gd name="connsiteY9" fmla="*/ 591108 h 1535393"/>
                <a:gd name="connsiteX10" fmla="*/ 10453231 w 13045929"/>
                <a:gd name="connsiteY10" fmla="*/ 999071 h 1535393"/>
                <a:gd name="connsiteX11" fmla="*/ 11378604 w 13045929"/>
                <a:gd name="connsiteY11" fmla="*/ 1218821 h 1535393"/>
                <a:gd name="connsiteX12" fmla="*/ 12172324 w 13045929"/>
                <a:gd name="connsiteY12" fmla="*/ 1364280 h 1535393"/>
                <a:gd name="connsiteX13" fmla="*/ 12031664 w 13045929"/>
                <a:gd name="connsiteY13" fmla="*/ 1526205 h 1535393"/>
                <a:gd name="connsiteX14" fmla="*/ 0 w 13045929"/>
                <a:gd name="connsiteY14" fmla="*/ 1518654 h 1535393"/>
                <a:gd name="connsiteX0" fmla="*/ 1355140 w 13045929"/>
                <a:gd name="connsiteY0" fmla="*/ 1017677 h 1535393"/>
                <a:gd name="connsiteX1" fmla="*/ 1942277 w 13045929"/>
                <a:gd name="connsiteY1" fmla="*/ 605176 h 1535393"/>
                <a:gd name="connsiteX2" fmla="*/ 2575323 w 13045929"/>
                <a:gd name="connsiteY2" fmla="*/ 802124 h 1535393"/>
                <a:gd name="connsiteX3" fmla="*/ 3503791 w 13045929"/>
                <a:gd name="connsiteY3" fmla="*/ 619244 h 1535393"/>
                <a:gd name="connsiteX4" fmla="*/ 4572935 w 13045929"/>
                <a:gd name="connsiteY4" fmla="*/ 265 h 1535393"/>
                <a:gd name="connsiteX5" fmla="*/ 5599877 w 13045929"/>
                <a:gd name="connsiteY5" fmla="*/ 534837 h 1535393"/>
                <a:gd name="connsiteX6" fmla="*/ 6654954 w 13045929"/>
                <a:gd name="connsiteY6" fmla="*/ 1069410 h 1535393"/>
                <a:gd name="connsiteX7" fmla="*/ 8061723 w 13045929"/>
                <a:gd name="connsiteY7" fmla="*/ 647379 h 1535393"/>
                <a:gd name="connsiteX8" fmla="*/ 8568160 w 13045929"/>
                <a:gd name="connsiteY8" fmla="*/ 773988 h 1535393"/>
                <a:gd name="connsiteX9" fmla="*/ 9299680 w 13045929"/>
                <a:gd name="connsiteY9" fmla="*/ 591108 h 1535393"/>
                <a:gd name="connsiteX10" fmla="*/ 10453231 w 13045929"/>
                <a:gd name="connsiteY10" fmla="*/ 999071 h 1535393"/>
                <a:gd name="connsiteX11" fmla="*/ 11378604 w 13045929"/>
                <a:gd name="connsiteY11" fmla="*/ 1218821 h 1535393"/>
                <a:gd name="connsiteX12" fmla="*/ 12172324 w 13045929"/>
                <a:gd name="connsiteY12" fmla="*/ 1364280 h 1535393"/>
                <a:gd name="connsiteX13" fmla="*/ 12031664 w 13045929"/>
                <a:gd name="connsiteY13" fmla="*/ 1526205 h 1535393"/>
                <a:gd name="connsiteX14" fmla="*/ 0 w 13045929"/>
                <a:gd name="connsiteY14" fmla="*/ 1518654 h 1535393"/>
                <a:gd name="connsiteX0" fmla="*/ 1355140 w 13059319"/>
                <a:gd name="connsiteY0" fmla="*/ 1017677 h 1535393"/>
                <a:gd name="connsiteX1" fmla="*/ 1942277 w 13059319"/>
                <a:gd name="connsiteY1" fmla="*/ 605176 h 1535393"/>
                <a:gd name="connsiteX2" fmla="*/ 2575323 w 13059319"/>
                <a:gd name="connsiteY2" fmla="*/ 802124 h 1535393"/>
                <a:gd name="connsiteX3" fmla="*/ 3503791 w 13059319"/>
                <a:gd name="connsiteY3" fmla="*/ 619244 h 1535393"/>
                <a:gd name="connsiteX4" fmla="*/ 4572935 w 13059319"/>
                <a:gd name="connsiteY4" fmla="*/ 265 h 1535393"/>
                <a:gd name="connsiteX5" fmla="*/ 5599877 w 13059319"/>
                <a:gd name="connsiteY5" fmla="*/ 534837 h 1535393"/>
                <a:gd name="connsiteX6" fmla="*/ 6654954 w 13059319"/>
                <a:gd name="connsiteY6" fmla="*/ 1069410 h 1535393"/>
                <a:gd name="connsiteX7" fmla="*/ 8061723 w 13059319"/>
                <a:gd name="connsiteY7" fmla="*/ 647379 h 1535393"/>
                <a:gd name="connsiteX8" fmla="*/ 8568160 w 13059319"/>
                <a:gd name="connsiteY8" fmla="*/ 773988 h 1535393"/>
                <a:gd name="connsiteX9" fmla="*/ 9299680 w 13059319"/>
                <a:gd name="connsiteY9" fmla="*/ 591108 h 1535393"/>
                <a:gd name="connsiteX10" fmla="*/ 10453231 w 13059319"/>
                <a:gd name="connsiteY10" fmla="*/ 999071 h 1535393"/>
                <a:gd name="connsiteX11" fmla="*/ 11378604 w 13059319"/>
                <a:gd name="connsiteY11" fmla="*/ 1218821 h 1535393"/>
                <a:gd name="connsiteX12" fmla="*/ 12217536 w 13059319"/>
                <a:gd name="connsiteY12" fmla="*/ 1507155 h 1535393"/>
                <a:gd name="connsiteX13" fmla="*/ 12031664 w 13059319"/>
                <a:gd name="connsiteY13" fmla="*/ 1526205 h 1535393"/>
                <a:gd name="connsiteX14" fmla="*/ 0 w 13059319"/>
                <a:gd name="connsiteY14" fmla="*/ 1518654 h 1535393"/>
                <a:gd name="connsiteX0" fmla="*/ 1355140 w 13054818"/>
                <a:gd name="connsiteY0" fmla="*/ 1017677 h 1535393"/>
                <a:gd name="connsiteX1" fmla="*/ 1942277 w 13054818"/>
                <a:gd name="connsiteY1" fmla="*/ 605176 h 1535393"/>
                <a:gd name="connsiteX2" fmla="*/ 2575323 w 13054818"/>
                <a:gd name="connsiteY2" fmla="*/ 802124 h 1535393"/>
                <a:gd name="connsiteX3" fmla="*/ 3503791 w 13054818"/>
                <a:gd name="connsiteY3" fmla="*/ 619244 h 1535393"/>
                <a:gd name="connsiteX4" fmla="*/ 4572935 w 13054818"/>
                <a:gd name="connsiteY4" fmla="*/ 265 h 1535393"/>
                <a:gd name="connsiteX5" fmla="*/ 5599877 w 13054818"/>
                <a:gd name="connsiteY5" fmla="*/ 534837 h 1535393"/>
                <a:gd name="connsiteX6" fmla="*/ 6654954 w 13054818"/>
                <a:gd name="connsiteY6" fmla="*/ 1069410 h 1535393"/>
                <a:gd name="connsiteX7" fmla="*/ 8061723 w 13054818"/>
                <a:gd name="connsiteY7" fmla="*/ 647379 h 1535393"/>
                <a:gd name="connsiteX8" fmla="*/ 8568160 w 13054818"/>
                <a:gd name="connsiteY8" fmla="*/ 773988 h 1535393"/>
                <a:gd name="connsiteX9" fmla="*/ 9299680 w 13054818"/>
                <a:gd name="connsiteY9" fmla="*/ 591108 h 1535393"/>
                <a:gd name="connsiteX10" fmla="*/ 10453231 w 13054818"/>
                <a:gd name="connsiteY10" fmla="*/ 999071 h 1535393"/>
                <a:gd name="connsiteX11" fmla="*/ 11378604 w 13054818"/>
                <a:gd name="connsiteY11" fmla="*/ 1218821 h 1535393"/>
                <a:gd name="connsiteX12" fmla="*/ 12202465 w 13054818"/>
                <a:gd name="connsiteY12" fmla="*/ 1392855 h 1535393"/>
                <a:gd name="connsiteX13" fmla="*/ 12031664 w 13054818"/>
                <a:gd name="connsiteY13" fmla="*/ 1526205 h 1535393"/>
                <a:gd name="connsiteX14" fmla="*/ 0 w 13054818"/>
                <a:gd name="connsiteY14" fmla="*/ 1518654 h 1535393"/>
                <a:gd name="connsiteX0" fmla="*/ 1355140 w 12264894"/>
                <a:gd name="connsiteY0" fmla="*/ 1017677 h 1545255"/>
                <a:gd name="connsiteX1" fmla="*/ 1942277 w 12264894"/>
                <a:gd name="connsiteY1" fmla="*/ 605176 h 1545255"/>
                <a:gd name="connsiteX2" fmla="*/ 2575323 w 12264894"/>
                <a:gd name="connsiteY2" fmla="*/ 802124 h 1545255"/>
                <a:gd name="connsiteX3" fmla="*/ 3503791 w 12264894"/>
                <a:gd name="connsiteY3" fmla="*/ 619244 h 1545255"/>
                <a:gd name="connsiteX4" fmla="*/ 4572935 w 12264894"/>
                <a:gd name="connsiteY4" fmla="*/ 265 h 1545255"/>
                <a:gd name="connsiteX5" fmla="*/ 5599877 w 12264894"/>
                <a:gd name="connsiteY5" fmla="*/ 534837 h 1545255"/>
                <a:gd name="connsiteX6" fmla="*/ 6654954 w 12264894"/>
                <a:gd name="connsiteY6" fmla="*/ 1069410 h 1545255"/>
                <a:gd name="connsiteX7" fmla="*/ 8061723 w 12264894"/>
                <a:gd name="connsiteY7" fmla="*/ 647379 h 1545255"/>
                <a:gd name="connsiteX8" fmla="*/ 8568160 w 12264894"/>
                <a:gd name="connsiteY8" fmla="*/ 773988 h 1545255"/>
                <a:gd name="connsiteX9" fmla="*/ 9299680 w 12264894"/>
                <a:gd name="connsiteY9" fmla="*/ 591108 h 1545255"/>
                <a:gd name="connsiteX10" fmla="*/ 10453231 w 12264894"/>
                <a:gd name="connsiteY10" fmla="*/ 999071 h 1545255"/>
                <a:gd name="connsiteX11" fmla="*/ 11378604 w 12264894"/>
                <a:gd name="connsiteY11" fmla="*/ 1218821 h 1545255"/>
                <a:gd name="connsiteX12" fmla="*/ 12202465 w 12264894"/>
                <a:gd name="connsiteY12" fmla="*/ 1392855 h 1545255"/>
                <a:gd name="connsiteX13" fmla="*/ 10383944 w 12264894"/>
                <a:gd name="connsiteY13" fmla="*/ 1545255 h 1545255"/>
                <a:gd name="connsiteX14" fmla="*/ 0 w 12264894"/>
                <a:gd name="connsiteY14" fmla="*/ 1518654 h 1545255"/>
                <a:gd name="connsiteX0" fmla="*/ 1355140 w 12194992"/>
                <a:gd name="connsiteY0" fmla="*/ 1017677 h 1545255"/>
                <a:gd name="connsiteX1" fmla="*/ 1942277 w 12194992"/>
                <a:gd name="connsiteY1" fmla="*/ 605176 h 1545255"/>
                <a:gd name="connsiteX2" fmla="*/ 2575323 w 12194992"/>
                <a:gd name="connsiteY2" fmla="*/ 802124 h 1545255"/>
                <a:gd name="connsiteX3" fmla="*/ 3503791 w 12194992"/>
                <a:gd name="connsiteY3" fmla="*/ 619244 h 1545255"/>
                <a:gd name="connsiteX4" fmla="*/ 4572935 w 12194992"/>
                <a:gd name="connsiteY4" fmla="*/ 265 h 1545255"/>
                <a:gd name="connsiteX5" fmla="*/ 5599877 w 12194992"/>
                <a:gd name="connsiteY5" fmla="*/ 534837 h 1545255"/>
                <a:gd name="connsiteX6" fmla="*/ 6654954 w 12194992"/>
                <a:gd name="connsiteY6" fmla="*/ 1069410 h 1545255"/>
                <a:gd name="connsiteX7" fmla="*/ 8061723 w 12194992"/>
                <a:gd name="connsiteY7" fmla="*/ 647379 h 1545255"/>
                <a:gd name="connsiteX8" fmla="*/ 8568160 w 12194992"/>
                <a:gd name="connsiteY8" fmla="*/ 773988 h 1545255"/>
                <a:gd name="connsiteX9" fmla="*/ 9299680 w 12194992"/>
                <a:gd name="connsiteY9" fmla="*/ 591108 h 1545255"/>
                <a:gd name="connsiteX10" fmla="*/ 10453231 w 12194992"/>
                <a:gd name="connsiteY10" fmla="*/ 999071 h 1545255"/>
                <a:gd name="connsiteX11" fmla="*/ 11378604 w 12194992"/>
                <a:gd name="connsiteY11" fmla="*/ 1218821 h 1545255"/>
                <a:gd name="connsiteX12" fmla="*/ 12117064 w 12194992"/>
                <a:gd name="connsiteY12" fmla="*/ 1488105 h 1545255"/>
                <a:gd name="connsiteX13" fmla="*/ 10383944 w 12194992"/>
                <a:gd name="connsiteY13" fmla="*/ 1545255 h 1545255"/>
                <a:gd name="connsiteX14" fmla="*/ 0 w 12194992"/>
                <a:gd name="connsiteY14" fmla="*/ 1518654 h 1545255"/>
                <a:gd name="connsiteX0" fmla="*/ 1355140 w 12194992"/>
                <a:gd name="connsiteY0" fmla="*/ 1017677 h 1545255"/>
                <a:gd name="connsiteX1" fmla="*/ 1942277 w 12194992"/>
                <a:gd name="connsiteY1" fmla="*/ 605176 h 1545255"/>
                <a:gd name="connsiteX2" fmla="*/ 2575323 w 12194992"/>
                <a:gd name="connsiteY2" fmla="*/ 802124 h 1545255"/>
                <a:gd name="connsiteX3" fmla="*/ 3503791 w 12194992"/>
                <a:gd name="connsiteY3" fmla="*/ 619244 h 1545255"/>
                <a:gd name="connsiteX4" fmla="*/ 4572935 w 12194992"/>
                <a:gd name="connsiteY4" fmla="*/ 265 h 1545255"/>
                <a:gd name="connsiteX5" fmla="*/ 5599877 w 12194992"/>
                <a:gd name="connsiteY5" fmla="*/ 534837 h 1545255"/>
                <a:gd name="connsiteX6" fmla="*/ 6654954 w 12194992"/>
                <a:gd name="connsiteY6" fmla="*/ 1069410 h 1545255"/>
                <a:gd name="connsiteX7" fmla="*/ 8061723 w 12194992"/>
                <a:gd name="connsiteY7" fmla="*/ 647379 h 1545255"/>
                <a:gd name="connsiteX8" fmla="*/ 8568160 w 12194992"/>
                <a:gd name="connsiteY8" fmla="*/ 773988 h 1545255"/>
                <a:gd name="connsiteX9" fmla="*/ 9299680 w 12194992"/>
                <a:gd name="connsiteY9" fmla="*/ 591108 h 1545255"/>
                <a:gd name="connsiteX10" fmla="*/ 10453231 w 12194992"/>
                <a:gd name="connsiteY10" fmla="*/ 999071 h 1545255"/>
                <a:gd name="connsiteX11" fmla="*/ 11373580 w 12194992"/>
                <a:gd name="connsiteY11" fmla="*/ 1256921 h 1545255"/>
                <a:gd name="connsiteX12" fmla="*/ 12117064 w 12194992"/>
                <a:gd name="connsiteY12" fmla="*/ 1488105 h 1545255"/>
                <a:gd name="connsiteX13" fmla="*/ 10383944 w 12194992"/>
                <a:gd name="connsiteY13" fmla="*/ 1545255 h 1545255"/>
                <a:gd name="connsiteX14" fmla="*/ 0 w 12194992"/>
                <a:gd name="connsiteY14" fmla="*/ 1518654 h 1545255"/>
                <a:gd name="connsiteX0" fmla="*/ 1355140 w 12277549"/>
                <a:gd name="connsiteY0" fmla="*/ 1017677 h 1598299"/>
                <a:gd name="connsiteX1" fmla="*/ 1942277 w 12277549"/>
                <a:gd name="connsiteY1" fmla="*/ 605176 h 1598299"/>
                <a:gd name="connsiteX2" fmla="*/ 2575323 w 12277549"/>
                <a:gd name="connsiteY2" fmla="*/ 802124 h 1598299"/>
                <a:gd name="connsiteX3" fmla="*/ 3503791 w 12277549"/>
                <a:gd name="connsiteY3" fmla="*/ 619244 h 1598299"/>
                <a:gd name="connsiteX4" fmla="*/ 4572935 w 12277549"/>
                <a:gd name="connsiteY4" fmla="*/ 265 h 1598299"/>
                <a:gd name="connsiteX5" fmla="*/ 5599877 w 12277549"/>
                <a:gd name="connsiteY5" fmla="*/ 534837 h 1598299"/>
                <a:gd name="connsiteX6" fmla="*/ 6654954 w 12277549"/>
                <a:gd name="connsiteY6" fmla="*/ 1069410 h 1598299"/>
                <a:gd name="connsiteX7" fmla="*/ 8061723 w 12277549"/>
                <a:gd name="connsiteY7" fmla="*/ 647379 h 1598299"/>
                <a:gd name="connsiteX8" fmla="*/ 8568160 w 12277549"/>
                <a:gd name="connsiteY8" fmla="*/ 773988 h 1598299"/>
                <a:gd name="connsiteX9" fmla="*/ 9299680 w 12277549"/>
                <a:gd name="connsiteY9" fmla="*/ 591108 h 1598299"/>
                <a:gd name="connsiteX10" fmla="*/ 10453231 w 12277549"/>
                <a:gd name="connsiteY10" fmla="*/ 999071 h 1598299"/>
                <a:gd name="connsiteX11" fmla="*/ 11373580 w 12277549"/>
                <a:gd name="connsiteY11" fmla="*/ 1256921 h 1598299"/>
                <a:gd name="connsiteX12" fmla="*/ 12217534 w 12277549"/>
                <a:gd name="connsiteY12" fmla="*/ 1583355 h 1598299"/>
                <a:gd name="connsiteX13" fmla="*/ 10383944 w 12277549"/>
                <a:gd name="connsiteY13" fmla="*/ 1545255 h 1598299"/>
                <a:gd name="connsiteX14" fmla="*/ 0 w 12277549"/>
                <a:gd name="connsiteY14" fmla="*/ 1518654 h 1598299"/>
                <a:gd name="connsiteX0" fmla="*/ 1355140 w 12269101"/>
                <a:gd name="connsiteY0" fmla="*/ 1017677 h 1566295"/>
                <a:gd name="connsiteX1" fmla="*/ 1942277 w 12269101"/>
                <a:gd name="connsiteY1" fmla="*/ 605176 h 1566295"/>
                <a:gd name="connsiteX2" fmla="*/ 2575323 w 12269101"/>
                <a:gd name="connsiteY2" fmla="*/ 802124 h 1566295"/>
                <a:gd name="connsiteX3" fmla="*/ 3503791 w 12269101"/>
                <a:gd name="connsiteY3" fmla="*/ 619244 h 1566295"/>
                <a:gd name="connsiteX4" fmla="*/ 4572935 w 12269101"/>
                <a:gd name="connsiteY4" fmla="*/ 265 h 1566295"/>
                <a:gd name="connsiteX5" fmla="*/ 5599877 w 12269101"/>
                <a:gd name="connsiteY5" fmla="*/ 534837 h 1566295"/>
                <a:gd name="connsiteX6" fmla="*/ 6654954 w 12269101"/>
                <a:gd name="connsiteY6" fmla="*/ 1069410 h 1566295"/>
                <a:gd name="connsiteX7" fmla="*/ 8061723 w 12269101"/>
                <a:gd name="connsiteY7" fmla="*/ 647379 h 1566295"/>
                <a:gd name="connsiteX8" fmla="*/ 8568160 w 12269101"/>
                <a:gd name="connsiteY8" fmla="*/ 773988 h 1566295"/>
                <a:gd name="connsiteX9" fmla="*/ 9299680 w 12269101"/>
                <a:gd name="connsiteY9" fmla="*/ 591108 h 1566295"/>
                <a:gd name="connsiteX10" fmla="*/ 10453231 w 12269101"/>
                <a:gd name="connsiteY10" fmla="*/ 999071 h 1566295"/>
                <a:gd name="connsiteX11" fmla="*/ 11373580 w 12269101"/>
                <a:gd name="connsiteY11" fmla="*/ 1256921 h 1566295"/>
                <a:gd name="connsiteX12" fmla="*/ 12207487 w 12269101"/>
                <a:gd name="connsiteY12" fmla="*/ 1545255 h 1566295"/>
                <a:gd name="connsiteX13" fmla="*/ 10383944 w 12269101"/>
                <a:gd name="connsiteY13" fmla="*/ 1545255 h 1566295"/>
                <a:gd name="connsiteX14" fmla="*/ 0 w 12269101"/>
                <a:gd name="connsiteY14" fmla="*/ 1518654 h 1566295"/>
                <a:gd name="connsiteX0" fmla="*/ 1355140 w 12207487"/>
                <a:gd name="connsiteY0" fmla="*/ 1017677 h 1545957"/>
                <a:gd name="connsiteX1" fmla="*/ 1942277 w 12207487"/>
                <a:gd name="connsiteY1" fmla="*/ 605176 h 1545957"/>
                <a:gd name="connsiteX2" fmla="*/ 2575323 w 12207487"/>
                <a:gd name="connsiteY2" fmla="*/ 802124 h 1545957"/>
                <a:gd name="connsiteX3" fmla="*/ 3503791 w 12207487"/>
                <a:gd name="connsiteY3" fmla="*/ 619244 h 1545957"/>
                <a:gd name="connsiteX4" fmla="*/ 4572935 w 12207487"/>
                <a:gd name="connsiteY4" fmla="*/ 265 h 1545957"/>
                <a:gd name="connsiteX5" fmla="*/ 5599877 w 12207487"/>
                <a:gd name="connsiteY5" fmla="*/ 534837 h 1545957"/>
                <a:gd name="connsiteX6" fmla="*/ 6654954 w 12207487"/>
                <a:gd name="connsiteY6" fmla="*/ 1069410 h 1545957"/>
                <a:gd name="connsiteX7" fmla="*/ 8061723 w 12207487"/>
                <a:gd name="connsiteY7" fmla="*/ 647379 h 1545957"/>
                <a:gd name="connsiteX8" fmla="*/ 8568160 w 12207487"/>
                <a:gd name="connsiteY8" fmla="*/ 773988 h 1545957"/>
                <a:gd name="connsiteX9" fmla="*/ 9299680 w 12207487"/>
                <a:gd name="connsiteY9" fmla="*/ 591108 h 1545957"/>
                <a:gd name="connsiteX10" fmla="*/ 10453231 w 12207487"/>
                <a:gd name="connsiteY10" fmla="*/ 999071 h 1545957"/>
                <a:gd name="connsiteX11" fmla="*/ 11373580 w 12207487"/>
                <a:gd name="connsiteY11" fmla="*/ 1256921 h 1545957"/>
                <a:gd name="connsiteX12" fmla="*/ 12207487 w 12207487"/>
                <a:gd name="connsiteY12" fmla="*/ 1545255 h 1545957"/>
                <a:gd name="connsiteX13" fmla="*/ 10383944 w 12207487"/>
                <a:gd name="connsiteY13" fmla="*/ 1545255 h 1545957"/>
                <a:gd name="connsiteX14" fmla="*/ 0 w 12207487"/>
                <a:gd name="connsiteY14" fmla="*/ 1518654 h 1545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207487" h="1545957">
                  <a:moveTo>
                    <a:pt x="1355140" y="1017677"/>
                  </a:moveTo>
                  <a:cubicBezTo>
                    <a:pt x="1563943" y="904606"/>
                    <a:pt x="1738913" y="641101"/>
                    <a:pt x="1942277" y="605176"/>
                  </a:cubicBezTo>
                  <a:cubicBezTo>
                    <a:pt x="2145641" y="569251"/>
                    <a:pt x="2315071" y="799779"/>
                    <a:pt x="2575323" y="802124"/>
                  </a:cubicBezTo>
                  <a:cubicBezTo>
                    <a:pt x="2835575" y="804469"/>
                    <a:pt x="3170856" y="752887"/>
                    <a:pt x="3503791" y="619244"/>
                  </a:cubicBezTo>
                  <a:cubicBezTo>
                    <a:pt x="3836726" y="485601"/>
                    <a:pt x="4223587" y="14333"/>
                    <a:pt x="4572935" y="265"/>
                  </a:cubicBezTo>
                  <a:cubicBezTo>
                    <a:pt x="4922283" y="-13803"/>
                    <a:pt x="5599877" y="534837"/>
                    <a:pt x="5599877" y="534837"/>
                  </a:cubicBezTo>
                  <a:cubicBezTo>
                    <a:pt x="5946880" y="713028"/>
                    <a:pt x="6244646" y="1050653"/>
                    <a:pt x="6654954" y="1069410"/>
                  </a:cubicBezTo>
                  <a:cubicBezTo>
                    <a:pt x="7065262" y="1088167"/>
                    <a:pt x="7742855" y="696616"/>
                    <a:pt x="8061723" y="647379"/>
                  </a:cubicBezTo>
                  <a:cubicBezTo>
                    <a:pt x="8380591" y="598142"/>
                    <a:pt x="8361834" y="783366"/>
                    <a:pt x="8568160" y="773988"/>
                  </a:cubicBezTo>
                  <a:cubicBezTo>
                    <a:pt x="8774486" y="764610"/>
                    <a:pt x="8985502" y="553594"/>
                    <a:pt x="9299680" y="591108"/>
                  </a:cubicBezTo>
                  <a:cubicBezTo>
                    <a:pt x="9613858" y="628622"/>
                    <a:pt x="10107581" y="888102"/>
                    <a:pt x="10453231" y="999071"/>
                  </a:cubicBezTo>
                  <a:cubicBezTo>
                    <a:pt x="10798881" y="1110040"/>
                    <a:pt x="10978221" y="1178590"/>
                    <a:pt x="11373580" y="1256921"/>
                  </a:cubicBezTo>
                  <a:cubicBezTo>
                    <a:pt x="11768939" y="1335252"/>
                    <a:pt x="11872585" y="1484499"/>
                    <a:pt x="12207487" y="1545255"/>
                  </a:cubicBezTo>
                  <a:cubicBezTo>
                    <a:pt x="11236270" y="1548861"/>
                    <a:pt x="12521508" y="1536989"/>
                    <a:pt x="10383944" y="1545255"/>
                  </a:cubicBezTo>
                  <a:lnTo>
                    <a:pt x="0" y="1518654"/>
                  </a:lnTo>
                </a:path>
              </a:pathLst>
            </a:cu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96F119E-677E-4D5D-A70B-1AD8AE2CB9D0}"/>
                </a:ext>
              </a:extLst>
            </p:cNvPr>
            <p:cNvGrpSpPr/>
            <p:nvPr/>
          </p:nvGrpSpPr>
          <p:grpSpPr>
            <a:xfrm>
              <a:off x="11973862" y="604789"/>
              <a:ext cx="12654051" cy="2019530"/>
              <a:chOff x="12928277" y="1078271"/>
              <a:chExt cx="13221291" cy="201953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88D1E9E5-8322-40DE-8DB9-19806B3F38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739837" y="1623178"/>
                <a:ext cx="1191198" cy="929715"/>
              </a:xfrm>
              <a:prstGeom prst="rect">
                <a:avLst/>
              </a:prstGeom>
            </p:spPr>
          </p:pic>
          <p:pic>
            <p:nvPicPr>
              <p:cNvPr id="8" name="Picture 7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31F2B6BD-69D4-4FF9-AD83-DA600EE5EC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688576" y="1370976"/>
                <a:ext cx="1480501" cy="1241343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55473D6C-1C3A-4420-A16A-971CE68A7F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21949" y="1235139"/>
                <a:ext cx="1764512" cy="1377180"/>
              </a:xfrm>
              <a:prstGeom prst="rect">
                <a:avLst/>
              </a:prstGeom>
            </p:spPr>
          </p:pic>
          <p:pic>
            <p:nvPicPr>
              <p:cNvPr id="10" name="Picture 9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4F3AAEBB-B9E7-43F2-BE0B-0E44A9611D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9593336" y="1259889"/>
                <a:ext cx="1764511" cy="1479475"/>
              </a:xfrm>
              <a:prstGeom prst="rect">
                <a:avLst/>
              </a:prstGeom>
            </p:spPr>
          </p:pic>
          <p:pic>
            <p:nvPicPr>
              <p:cNvPr id="11" name="Picture 10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78C13781-D2F1-4FF2-A347-99059B4B4D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334941" y="1229300"/>
                <a:ext cx="1625834" cy="1516753"/>
              </a:xfrm>
              <a:prstGeom prst="rect">
                <a:avLst/>
              </a:prstGeom>
            </p:spPr>
          </p:pic>
          <p:pic>
            <p:nvPicPr>
              <p:cNvPr id="12" name="Picture 11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BF732631-4205-40CD-AB8A-F869A0AEB3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5263730" y="1810152"/>
                <a:ext cx="885838" cy="742741"/>
              </a:xfrm>
              <a:prstGeom prst="rect">
                <a:avLst/>
              </a:prstGeom>
            </p:spPr>
          </p:pic>
          <p:pic>
            <p:nvPicPr>
              <p:cNvPr id="13" name="Picture 12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63372B90-882C-49F6-B874-5EA5BDE489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2878227" y="1078271"/>
                <a:ext cx="2809218" cy="2019530"/>
              </a:xfrm>
              <a:prstGeom prst="rect">
                <a:avLst/>
              </a:prstGeom>
            </p:spPr>
          </p:pic>
          <p:pic>
            <p:nvPicPr>
              <p:cNvPr id="14" name="Picture 13" descr="A picture containing text, plant&#10;&#10;Description automatically generated">
                <a:extLst>
                  <a:ext uri="{FF2B5EF4-FFF2-40B4-BE49-F238E27FC236}">
                    <a16:creationId xmlns:a16="http://schemas.microsoft.com/office/drawing/2014/main" id="{5982315C-FABE-4F23-B9E5-0D6F3AE924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28277" y="1559428"/>
                <a:ext cx="2604662" cy="1313616"/>
              </a:xfrm>
              <a:prstGeom prst="rect">
                <a:avLst/>
              </a:prstGeom>
            </p:spPr>
          </p:pic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1D9FF08-15E6-4A58-A855-A2D0523BDB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8100" y="1634589"/>
            <a:ext cx="13173075" cy="27015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10D0E98-8A0B-478D-B671-CAAB9FC168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6" y="2778113"/>
            <a:ext cx="1921428" cy="3532176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6F057854-A2C1-4B9F-979E-CECB63D33C7A}"/>
              </a:ext>
            </a:extLst>
          </p:cNvPr>
          <p:cNvGrpSpPr/>
          <p:nvPr/>
        </p:nvGrpSpPr>
        <p:grpSpPr>
          <a:xfrm>
            <a:off x="107945" y="112482"/>
            <a:ext cx="10255255" cy="1419859"/>
            <a:chOff x="247422" y="112484"/>
            <a:chExt cx="12364992" cy="1419859"/>
          </a:xfrm>
        </p:grpSpPr>
        <p:sp>
          <p:nvSpPr>
            <p:cNvPr id="21" name="Speech Bubble: Rectangle with Corners Rounded 20">
              <a:extLst>
                <a:ext uri="{FF2B5EF4-FFF2-40B4-BE49-F238E27FC236}">
                  <a16:creationId xmlns:a16="http://schemas.microsoft.com/office/drawing/2014/main" id="{C1458C32-7C37-435C-B001-850CDDA25056}"/>
                </a:ext>
              </a:extLst>
            </p:cNvPr>
            <p:cNvSpPr/>
            <p:nvPr/>
          </p:nvSpPr>
          <p:spPr>
            <a:xfrm>
              <a:off x="247422" y="112484"/>
              <a:ext cx="12364992" cy="1419859"/>
            </a:xfrm>
            <a:prstGeom prst="wedgeRoundRectCallout">
              <a:avLst>
                <a:gd name="adj1" fmla="val -19792"/>
                <a:gd name="adj2" fmla="val 194313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8B99B4B-CAC6-4130-A0D5-A444B7129D95}"/>
                </a:ext>
              </a:extLst>
            </p:cNvPr>
            <p:cNvSpPr txBox="1"/>
            <p:nvPr/>
          </p:nvSpPr>
          <p:spPr>
            <a:xfrm>
              <a:off x="303368" y="242318"/>
              <a:ext cx="12094236" cy="5800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Here we are. Can you remember where we are? </a:t>
              </a:r>
              <a:endParaRPr lang="en-US" sz="36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BDE21B8-C365-4C49-AB47-60475EE93A18}"/>
              </a:ext>
            </a:extLst>
          </p:cNvPr>
          <p:cNvSpPr txBox="1"/>
          <p:nvPr/>
        </p:nvSpPr>
        <p:spPr>
          <a:xfrm>
            <a:off x="642122" y="822411"/>
            <a:ext cx="9186900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Click on the thinking head when you are ready.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7A962E9-C0F4-4D6E-86B4-45F5715B496E}"/>
              </a:ext>
            </a:extLst>
          </p:cNvPr>
          <p:cNvGrpSpPr/>
          <p:nvPr/>
        </p:nvGrpSpPr>
        <p:grpSpPr>
          <a:xfrm>
            <a:off x="3864857" y="4027236"/>
            <a:ext cx="6963739" cy="2019530"/>
            <a:chOff x="247422" y="112484"/>
            <a:chExt cx="12364992" cy="1419859"/>
          </a:xfrm>
        </p:grpSpPr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id="{2DED5023-35DF-4DB8-A426-4008E4BA75E2}"/>
                </a:ext>
              </a:extLst>
            </p:cNvPr>
            <p:cNvSpPr/>
            <p:nvPr/>
          </p:nvSpPr>
          <p:spPr>
            <a:xfrm>
              <a:off x="247422" y="112484"/>
              <a:ext cx="12364992" cy="1419859"/>
            </a:xfrm>
            <a:prstGeom prst="wedgeRoundRectCallout">
              <a:avLst>
                <a:gd name="adj1" fmla="val -58958"/>
                <a:gd name="adj2" fmla="val -71358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7D39ADD-BE82-4936-9333-2DCBE2018ED2}"/>
                </a:ext>
              </a:extLst>
            </p:cNvPr>
            <p:cNvSpPr txBox="1"/>
            <p:nvPr/>
          </p:nvSpPr>
          <p:spPr>
            <a:xfrm>
              <a:off x="303368" y="242318"/>
              <a:ext cx="12094236" cy="5800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Did you remember we came here in</a:t>
              </a:r>
              <a:endParaRPr lang="en-US" sz="36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02B509C6-172C-4E97-B199-0C7D31132A82}"/>
              </a:ext>
            </a:extLst>
          </p:cNvPr>
          <p:cNvSpPr txBox="1"/>
          <p:nvPr/>
        </p:nvSpPr>
        <p:spPr>
          <a:xfrm>
            <a:off x="5460513" y="4743101"/>
            <a:ext cx="4191322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Luke Street? 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DA7D3D-C5B9-415E-B05D-02D0F78D5DA1}"/>
              </a:ext>
            </a:extLst>
          </p:cNvPr>
          <p:cNvSpPr txBox="1"/>
          <p:nvPr/>
        </p:nvSpPr>
        <p:spPr>
          <a:xfrm>
            <a:off x="4659821" y="5323196"/>
            <a:ext cx="5512287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We’re back in Jerusalem.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10" action="ppaction://hlinksldjump"/>
            <a:extLst>
              <a:ext uri="{FF2B5EF4-FFF2-40B4-BE49-F238E27FC236}">
                <a16:creationId xmlns:a16="http://schemas.microsoft.com/office/drawing/2014/main" id="{8C8E72C6-277D-4996-B1CB-41DC4CFB6458}"/>
              </a:ext>
            </a:extLst>
          </p:cNvPr>
          <p:cNvSpPr/>
          <p:nvPr/>
        </p:nvSpPr>
        <p:spPr>
          <a:xfrm>
            <a:off x="-257629" y="-220842"/>
            <a:ext cx="13470709" cy="7231241"/>
          </a:xfrm>
          <a:prstGeom prst="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BC863F7-E6A5-453C-A20C-91D17E45A62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28596" y="382174"/>
            <a:ext cx="1154347" cy="125241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D5B028ED-D0F4-4264-85CA-8FF7BEB0F365}"/>
              </a:ext>
            </a:extLst>
          </p:cNvPr>
          <p:cNvGrpSpPr/>
          <p:nvPr/>
        </p:nvGrpSpPr>
        <p:grpSpPr>
          <a:xfrm>
            <a:off x="10124374" y="5564649"/>
            <a:ext cx="2011680" cy="941878"/>
            <a:chOff x="3474720" y="-1626814"/>
            <a:chExt cx="2011680" cy="941878"/>
          </a:xfrm>
        </p:grpSpPr>
        <p:sp>
          <p:nvSpPr>
            <p:cNvPr id="35" name="Arrow: Right 3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D3FA04A-9411-4EC1-841E-074E2A387774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7758372-93EB-47A0-825A-AEA4340F615A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2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07407E-6 L -1.88815 -0.00834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414" y="-4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33333E-6 1.11022E-16 L 0.18776 -0.00139 " pathEditMode="relative" rAng="0" ptsTypes="AA">
                                      <p:cBhvr>
                                        <p:cTn id="8" dur="6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8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7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75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25B94F5B-CC4E-4711-A003-861A96CC6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9594" y="2691715"/>
            <a:ext cx="1995734" cy="3670985"/>
          </a:xfrm>
          <a:prstGeom prst="rect">
            <a:avLst/>
          </a:prstGeom>
        </p:spPr>
      </p:pic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C41E4137-0268-4CCA-B6CA-499298CBE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0380" y="2823587"/>
            <a:ext cx="1942538" cy="355165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66D5E48-2F2A-44C5-A155-E65E6CCC91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218" y="2606577"/>
            <a:ext cx="2530450" cy="3814630"/>
          </a:xfrm>
          <a:prstGeom prst="rect">
            <a:avLst/>
          </a:prstGeom>
        </p:spPr>
      </p:pic>
      <p:pic>
        <p:nvPicPr>
          <p:cNvPr id="21" name="Picture 20" descr="Shape&#10;&#10;Description automatically generated with medium confidence">
            <a:extLst>
              <a:ext uri="{FF2B5EF4-FFF2-40B4-BE49-F238E27FC236}">
                <a16:creationId xmlns:a16="http://schemas.microsoft.com/office/drawing/2014/main" id="{6A80EE77-BE6B-42E5-B175-C82C28E0A8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1521" y="3000856"/>
            <a:ext cx="2005300" cy="3510899"/>
          </a:xfrm>
          <a:prstGeom prst="rect">
            <a:avLst/>
          </a:prstGeom>
        </p:spPr>
      </p:pic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47B29AA6-29E1-47B7-8D28-19B24FA79B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87814" y="2763923"/>
            <a:ext cx="2021986" cy="36709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033202-0E7F-4BB0-AFF4-9166492041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07" y="2823587"/>
            <a:ext cx="1921428" cy="353217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298EF30-6BC8-4F6E-837E-A4A92E2E64E7}"/>
              </a:ext>
            </a:extLst>
          </p:cNvPr>
          <p:cNvGrpSpPr/>
          <p:nvPr/>
        </p:nvGrpSpPr>
        <p:grpSpPr>
          <a:xfrm>
            <a:off x="567934" y="116926"/>
            <a:ext cx="11146012" cy="1902374"/>
            <a:chOff x="476028" y="270933"/>
            <a:chExt cx="10809834" cy="627079"/>
          </a:xfrm>
          <a:solidFill>
            <a:schemeClr val="bg1">
              <a:alpha val="36000"/>
            </a:schemeClr>
          </a:solidFill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5A67E723-7B59-4697-84F8-8DA9F5432E18}"/>
                </a:ext>
              </a:extLst>
            </p:cNvPr>
            <p:cNvSpPr/>
            <p:nvPr/>
          </p:nvSpPr>
          <p:spPr>
            <a:xfrm>
              <a:off x="476028" y="270933"/>
              <a:ext cx="10809834" cy="627079"/>
            </a:xfrm>
            <a:prstGeom prst="wedgeRoundRectCallout">
              <a:avLst>
                <a:gd name="adj1" fmla="val -37548"/>
                <a:gd name="adj2" fmla="val 132534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251EF5E-2C75-4DF4-8279-35DBCCADDB15}"/>
                </a:ext>
              </a:extLst>
            </p:cNvPr>
            <p:cNvSpPr txBox="1"/>
            <p:nvPr/>
          </p:nvSpPr>
          <p:spPr>
            <a:xfrm>
              <a:off x="505450" y="305645"/>
              <a:ext cx="10523909" cy="19013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Dear God, thank You that Jesus came to save us.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25D5C36-8772-46C2-AFE5-2BBAA4783FA6}"/>
              </a:ext>
            </a:extLst>
          </p:cNvPr>
          <p:cNvSpPr txBox="1"/>
          <p:nvPr/>
        </p:nvSpPr>
        <p:spPr>
          <a:xfrm>
            <a:off x="742534" y="792293"/>
            <a:ext cx="10677111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Thank You, that this is really good news for everyone.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233A071-2B54-4C39-83BC-03A5F0581DE1}"/>
              </a:ext>
            </a:extLst>
          </p:cNvPr>
          <p:cNvGrpSpPr/>
          <p:nvPr/>
        </p:nvGrpSpPr>
        <p:grpSpPr>
          <a:xfrm>
            <a:off x="2349062" y="3866705"/>
            <a:ext cx="7126014" cy="1756856"/>
            <a:chOff x="247422" y="112484"/>
            <a:chExt cx="12364993" cy="1419859"/>
          </a:xfrm>
        </p:grpSpPr>
        <p:sp>
          <p:nvSpPr>
            <p:cNvPr id="23" name="Speech Bubble: Rectangle with Corners Rounded 22">
              <a:extLst>
                <a:ext uri="{FF2B5EF4-FFF2-40B4-BE49-F238E27FC236}">
                  <a16:creationId xmlns:a16="http://schemas.microsoft.com/office/drawing/2014/main" id="{FEAF76C4-6245-435D-81A6-9D1EE9483A7A}"/>
                </a:ext>
              </a:extLst>
            </p:cNvPr>
            <p:cNvSpPr/>
            <p:nvPr/>
          </p:nvSpPr>
          <p:spPr>
            <a:xfrm>
              <a:off x="247422" y="112484"/>
              <a:ext cx="12364993" cy="1419859"/>
            </a:xfrm>
            <a:prstGeom prst="wedgeRoundRectCallout">
              <a:avLst>
                <a:gd name="adj1" fmla="val 63839"/>
                <a:gd name="adj2" fmla="val -62121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8C80502-4B41-49EB-B1F0-5ADCD62618CC}"/>
                </a:ext>
              </a:extLst>
            </p:cNvPr>
            <p:cNvSpPr txBox="1"/>
            <p:nvPr/>
          </p:nvSpPr>
          <p:spPr>
            <a:xfrm>
              <a:off x="764476" y="145758"/>
              <a:ext cx="11505862" cy="4688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Help us to follow You everyday.</a:t>
              </a:r>
              <a:endParaRPr lang="en-US" sz="36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1F9DD90-9FF5-4312-9E00-5CAD22D8A641}"/>
              </a:ext>
            </a:extLst>
          </p:cNvPr>
          <p:cNvGrpSpPr/>
          <p:nvPr/>
        </p:nvGrpSpPr>
        <p:grpSpPr>
          <a:xfrm>
            <a:off x="6044324" y="5772128"/>
            <a:ext cx="3525673" cy="615403"/>
            <a:chOff x="247422" y="112484"/>
            <a:chExt cx="12364993" cy="1419859"/>
          </a:xfrm>
        </p:grpSpPr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id="{DEDFD961-4FCD-450C-8BFF-16DA7DEA728D}"/>
                </a:ext>
              </a:extLst>
            </p:cNvPr>
            <p:cNvSpPr/>
            <p:nvPr/>
          </p:nvSpPr>
          <p:spPr>
            <a:xfrm>
              <a:off x="247422" y="112484"/>
              <a:ext cx="12364993" cy="1419859"/>
            </a:xfrm>
            <a:prstGeom prst="wedgeRoundRectCallout">
              <a:avLst>
                <a:gd name="adj1" fmla="val 94876"/>
                <a:gd name="adj2" fmla="val -400618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34665DB-8053-4044-B1CF-7BA825A44DB2}"/>
                </a:ext>
              </a:extLst>
            </p:cNvPr>
            <p:cNvSpPr txBox="1"/>
            <p:nvPr/>
          </p:nvSpPr>
          <p:spPr>
            <a:xfrm>
              <a:off x="764475" y="145758"/>
              <a:ext cx="11505863" cy="13383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AMEN.</a:t>
              </a:r>
              <a:endParaRPr lang="en-US" sz="36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7D7E5C3-BF11-48C3-A036-7F754897461F}"/>
              </a:ext>
            </a:extLst>
          </p:cNvPr>
          <p:cNvSpPr txBox="1"/>
          <p:nvPr/>
        </p:nvSpPr>
        <p:spPr>
          <a:xfrm>
            <a:off x="802384" y="1370805"/>
            <a:ext cx="10677111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Help us, to share this good news with people we meet.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2FC6A61-08E7-4611-B9B4-96145D2E9A2F}"/>
              </a:ext>
            </a:extLst>
          </p:cNvPr>
          <p:cNvSpPr txBox="1"/>
          <p:nvPr/>
        </p:nvSpPr>
        <p:spPr>
          <a:xfrm>
            <a:off x="2419644" y="4455385"/>
            <a:ext cx="6984849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Help us to trust You in tough times.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11ABAA8-2CFB-4087-917D-DC7050216827}"/>
              </a:ext>
            </a:extLst>
          </p:cNvPr>
          <p:cNvSpPr txBox="1"/>
          <p:nvPr/>
        </p:nvSpPr>
        <p:spPr>
          <a:xfrm>
            <a:off x="2419644" y="5027173"/>
            <a:ext cx="6984849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Help us to be more like You.</a:t>
            </a:r>
          </a:p>
        </p:txBody>
      </p:sp>
      <p:sp>
        <p:nvSpPr>
          <p:cNvPr id="32" name="Rectangle 31">
            <a:hlinkClick r:id="rId8" action="ppaction://hlinksldjump"/>
            <a:extLst>
              <a:ext uri="{FF2B5EF4-FFF2-40B4-BE49-F238E27FC236}">
                <a16:creationId xmlns:a16="http://schemas.microsoft.com/office/drawing/2014/main" id="{10D4D90F-C933-4023-A5F3-B8E0209645C6}"/>
              </a:ext>
            </a:extLst>
          </p:cNvPr>
          <p:cNvSpPr/>
          <p:nvPr/>
        </p:nvSpPr>
        <p:spPr>
          <a:xfrm>
            <a:off x="-257629" y="-220842"/>
            <a:ext cx="13470709" cy="7231241"/>
          </a:xfrm>
          <a:prstGeom prst="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CB84DFD-7934-44F3-8217-0C5681CDD3FB}"/>
              </a:ext>
            </a:extLst>
          </p:cNvPr>
          <p:cNvGrpSpPr/>
          <p:nvPr/>
        </p:nvGrpSpPr>
        <p:grpSpPr>
          <a:xfrm>
            <a:off x="10124374" y="5564649"/>
            <a:ext cx="2011680" cy="941878"/>
            <a:chOff x="3474720" y="-1626814"/>
            <a:chExt cx="2011680" cy="941878"/>
          </a:xfrm>
        </p:grpSpPr>
        <p:sp>
          <p:nvSpPr>
            <p:cNvPr id="34" name="Arrow: Right 3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A4C4CEB8-DCFC-4C29-ADAF-D222874C92EE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CA0A466-11D3-4F63-9C23-5724DB7038B1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444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-0.36237 -0.02083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25" y="-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8.33333E-7 4.81481E-6 L -0.37279 0.01574 " pathEditMode="relative" rAng="0" ptsTypes="AA">
                                      <p:cBhvr>
                                        <p:cTn id="9" dur="3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46" y="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0.20612 -0.0141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2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48148E-6 L 0.32083 -0.03935 " pathEditMode="relative" rAng="0" ptsTypes="AA">
                                      <p:cBhvr>
                                        <p:cTn id="15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-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25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8" grpId="0"/>
      <p:bldP spid="29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ign, clock&#10;&#10;Description automatically generated">
            <a:extLst>
              <a:ext uri="{FF2B5EF4-FFF2-40B4-BE49-F238E27FC236}">
                <a16:creationId xmlns:a16="http://schemas.microsoft.com/office/drawing/2014/main" id="{2C7144AE-67BD-48A1-AC2E-3F1F76AFF5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496" y="2226853"/>
            <a:ext cx="1967359" cy="3335747"/>
          </a:xfrm>
          <a:prstGeom prst="rect">
            <a:avLst/>
          </a:prstGeom>
        </p:spPr>
      </p:pic>
      <p:pic>
        <p:nvPicPr>
          <p:cNvPr id="3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195C2018-9001-4F7D-A8E9-A24B6F885D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20" y="2355366"/>
            <a:ext cx="1921429" cy="320723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07E52DB-4FC5-4E08-8F68-C0EB193C5395}"/>
              </a:ext>
            </a:extLst>
          </p:cNvPr>
          <p:cNvGrpSpPr/>
          <p:nvPr/>
        </p:nvGrpSpPr>
        <p:grpSpPr>
          <a:xfrm>
            <a:off x="1232520" y="4015937"/>
            <a:ext cx="6015844" cy="1355878"/>
            <a:chOff x="1136171" y="270933"/>
            <a:chExt cx="9347200" cy="1274322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61A69D60-C0C2-4E13-8E63-BD4568D344F4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82111"/>
                <a:gd name="adj2" fmla="val -126264"/>
                <a:gd name="adj3" fmla="val 16667"/>
              </a:avLst>
            </a:prstGeom>
            <a:noFill/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C402DD6-B2B1-4D05-B1BE-B0D39BD7EA4E}"/>
                </a:ext>
              </a:extLst>
            </p:cNvPr>
            <p:cNvSpPr txBox="1"/>
            <p:nvPr/>
          </p:nvSpPr>
          <p:spPr>
            <a:xfrm>
              <a:off x="1610718" y="318098"/>
              <a:ext cx="7803178" cy="549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Let’s worship God by singing: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F5311E2-86C8-4C42-8075-6A5061625980}"/>
              </a:ext>
            </a:extLst>
          </p:cNvPr>
          <p:cNvSpPr txBox="1"/>
          <p:nvPr/>
        </p:nvSpPr>
        <p:spPr>
          <a:xfrm>
            <a:off x="2215105" y="4626735"/>
            <a:ext cx="4464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Click on the song title.</a:t>
            </a:r>
            <a:endParaRPr lang="en-GB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A62EC66-4E32-4E47-819D-B0BB9CD540C2}"/>
              </a:ext>
            </a:extLst>
          </p:cNvPr>
          <p:cNvGrpSpPr/>
          <p:nvPr/>
        </p:nvGrpSpPr>
        <p:grpSpPr>
          <a:xfrm>
            <a:off x="1702912" y="521816"/>
            <a:ext cx="8055410" cy="1355878"/>
            <a:chOff x="1136171" y="270933"/>
            <a:chExt cx="9347200" cy="1274322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A05376DD-4783-4598-B609-5A577EEC8337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42434"/>
                <a:gd name="adj2" fmla="val 135882"/>
                <a:gd name="adj3" fmla="val 16667"/>
              </a:avLst>
            </a:prstGeom>
            <a:noFill/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FDFC237-B415-4020-BE3A-F83FB61CF738}"/>
                </a:ext>
              </a:extLst>
            </p:cNvPr>
            <p:cNvSpPr txBox="1"/>
            <p:nvPr/>
          </p:nvSpPr>
          <p:spPr>
            <a:xfrm>
              <a:off x="1570500" y="614057"/>
              <a:ext cx="8246845" cy="549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Are you ready to sing again?</a:t>
              </a:r>
            </a:p>
          </p:txBody>
        </p:sp>
      </p:grpSp>
      <p:sp>
        <p:nvSpPr>
          <p:cNvPr id="12" name="Rectangle 11">
            <a:hlinkClick r:id="rId4" action="ppaction://hlinksldjump"/>
            <a:extLst>
              <a:ext uri="{FF2B5EF4-FFF2-40B4-BE49-F238E27FC236}">
                <a16:creationId xmlns:a16="http://schemas.microsoft.com/office/drawing/2014/main" id="{85FBB849-A24D-4150-A237-9BC03198172A}"/>
              </a:ext>
            </a:extLst>
          </p:cNvPr>
          <p:cNvSpPr/>
          <p:nvPr/>
        </p:nvSpPr>
        <p:spPr>
          <a:xfrm>
            <a:off x="-425269" y="-186621"/>
            <a:ext cx="13470709" cy="7231241"/>
          </a:xfrm>
          <a:prstGeom prst="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hlinkClick r:id="rId5"/>
            <a:extLst>
              <a:ext uri="{FF2B5EF4-FFF2-40B4-BE49-F238E27FC236}">
                <a16:creationId xmlns:a16="http://schemas.microsoft.com/office/drawing/2014/main" id="{9319A9D1-D240-4217-8636-EF1DBF40E7E5}"/>
              </a:ext>
            </a:extLst>
          </p:cNvPr>
          <p:cNvSpPr txBox="1"/>
          <p:nvPr/>
        </p:nvSpPr>
        <p:spPr>
          <a:xfrm>
            <a:off x="2045145" y="5532120"/>
            <a:ext cx="544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This is Amazing Grace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9A49292-DBB0-4FE1-97C3-58178C156BE8}"/>
              </a:ext>
            </a:extLst>
          </p:cNvPr>
          <p:cNvGrpSpPr/>
          <p:nvPr/>
        </p:nvGrpSpPr>
        <p:grpSpPr>
          <a:xfrm>
            <a:off x="10124374" y="5564649"/>
            <a:ext cx="2011680" cy="941878"/>
            <a:chOff x="3474720" y="-1626814"/>
            <a:chExt cx="2011680" cy="941878"/>
          </a:xfrm>
        </p:grpSpPr>
        <p:sp>
          <p:nvSpPr>
            <p:cNvPr id="14" name="Arrow: Right 1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04ACE19B-CDE0-4181-99D9-4F3663E5D9EE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CDE77E5-6484-41EE-9B3B-F87B2142EA4E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322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08333E-6 -4.81481E-6 L -0.33646 0.00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2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5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25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75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C704699F-EFCD-42AC-BDD9-E643ECB0D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54" y="2805706"/>
            <a:ext cx="1926423" cy="323621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371B09B-3C1C-48EF-A5A6-4D8F56552E84}"/>
              </a:ext>
            </a:extLst>
          </p:cNvPr>
          <p:cNvGrpSpPr/>
          <p:nvPr/>
        </p:nvGrpSpPr>
        <p:grpSpPr>
          <a:xfrm>
            <a:off x="760164" y="126770"/>
            <a:ext cx="4401848" cy="2202501"/>
            <a:chOff x="760164" y="126770"/>
            <a:chExt cx="4401848" cy="2202501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A5A4FBFB-53C9-4B3C-9AD7-7FF6909E53F3}"/>
                </a:ext>
              </a:extLst>
            </p:cNvPr>
            <p:cNvSpPr/>
            <p:nvPr/>
          </p:nvSpPr>
          <p:spPr>
            <a:xfrm>
              <a:off x="911642" y="126770"/>
              <a:ext cx="4098892" cy="2202501"/>
            </a:xfrm>
            <a:prstGeom prst="wedgeRoundRectCallout">
              <a:avLst>
                <a:gd name="adj1" fmla="val -15721"/>
                <a:gd name="adj2" fmla="val 103152"/>
                <a:gd name="adj3" fmla="val 16667"/>
              </a:avLst>
            </a:prstGeom>
            <a:solidFill>
              <a:schemeClr val="bg1">
                <a:alpha val="30000"/>
              </a:schemeClr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3CD99D9-ACB8-4B41-8E88-7371C9D2DBAA}"/>
                </a:ext>
              </a:extLst>
            </p:cNvPr>
            <p:cNvSpPr txBox="1"/>
            <p:nvPr/>
          </p:nvSpPr>
          <p:spPr>
            <a:xfrm>
              <a:off x="760164" y="140464"/>
              <a:ext cx="4401848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Can you learn</a:t>
              </a:r>
            </a:p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this memory verse.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B3241E6-2D10-4C2A-BE6D-8798E34E495A}"/>
              </a:ext>
            </a:extLst>
          </p:cNvPr>
          <p:cNvGrpSpPr/>
          <p:nvPr/>
        </p:nvGrpSpPr>
        <p:grpSpPr>
          <a:xfrm>
            <a:off x="4098970" y="679073"/>
            <a:ext cx="7332866" cy="5156423"/>
            <a:chOff x="4098970" y="679073"/>
            <a:chExt cx="7332866" cy="515642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8F5096A-5B14-4276-9A12-A49A28BCE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98970" y="679073"/>
              <a:ext cx="7332866" cy="5156423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F55D92C-A499-41E8-BCFF-759BEFDDCE54}"/>
                </a:ext>
              </a:extLst>
            </p:cNvPr>
            <p:cNvSpPr/>
            <p:nvPr/>
          </p:nvSpPr>
          <p:spPr>
            <a:xfrm rot="255362">
              <a:off x="5513265" y="1269553"/>
              <a:ext cx="5008040" cy="34974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28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</a:t>
              </a:r>
              <a:r>
                <a:rPr lang="en-GB" sz="28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“Praise to the Son    </a:t>
              </a:r>
            </a:p>
            <a:p>
              <a:pPr>
                <a:lnSpc>
                  <a:spcPts val="4500"/>
                </a:lnSpc>
              </a:pPr>
              <a:r>
                <a:rPr lang="en-GB" sz="28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 of David! God bless </a:t>
              </a:r>
            </a:p>
            <a:p>
              <a:pPr>
                <a:lnSpc>
                  <a:spcPts val="4500"/>
                </a:lnSpc>
              </a:pPr>
              <a:r>
                <a:rPr lang="en-GB" sz="28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  the One who comes </a:t>
              </a:r>
            </a:p>
            <a:p>
              <a:pPr>
                <a:lnSpc>
                  <a:spcPts val="4500"/>
                </a:lnSpc>
              </a:pPr>
              <a:r>
                <a:rPr lang="en-GB" sz="28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    in the name of the</a:t>
              </a:r>
            </a:p>
            <a:p>
              <a:pPr>
                <a:lnSpc>
                  <a:spcPts val="4500"/>
                </a:lnSpc>
              </a:pPr>
              <a:r>
                <a:rPr lang="en-GB" sz="28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       Lord! </a:t>
              </a:r>
              <a:r>
                <a:rPr lang="en-US" sz="2800" b="1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      </a:t>
              </a:r>
            </a:p>
            <a:p>
              <a:pPr>
                <a:lnSpc>
                  <a:spcPts val="4500"/>
                </a:lnSpc>
              </a:pPr>
              <a:r>
                <a:rPr lang="en-US" sz="2800" b="1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 </a:t>
              </a:r>
              <a:r>
                <a:rPr lang="en-US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Matthew 21 v9</a:t>
              </a:r>
              <a:endParaRPr lang="en-GB" sz="27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E11C062-1B17-4446-A9E1-864D275EF45F}"/>
              </a:ext>
            </a:extLst>
          </p:cNvPr>
          <p:cNvSpPr txBox="1"/>
          <p:nvPr/>
        </p:nvSpPr>
        <p:spPr>
          <a:xfrm>
            <a:off x="1256116" y="1217682"/>
            <a:ext cx="3409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Tell your mum or dad if you can.</a:t>
            </a:r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:a16="http://schemas.microsoft.com/office/drawing/2014/main" id="{B44F4B16-ED36-4A58-9FFC-D72595DDA29B}"/>
              </a:ext>
            </a:extLst>
          </p:cNvPr>
          <p:cNvSpPr/>
          <p:nvPr/>
        </p:nvSpPr>
        <p:spPr>
          <a:xfrm>
            <a:off x="-315310" y="-358337"/>
            <a:ext cx="13470709" cy="7231241"/>
          </a:xfrm>
          <a:prstGeom prst="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0D424D7-5910-4564-8BBF-0A69DF866714}"/>
              </a:ext>
            </a:extLst>
          </p:cNvPr>
          <p:cNvGrpSpPr/>
          <p:nvPr/>
        </p:nvGrpSpPr>
        <p:grpSpPr>
          <a:xfrm>
            <a:off x="10124374" y="5564649"/>
            <a:ext cx="2011680" cy="941878"/>
            <a:chOff x="3474720" y="-1626814"/>
            <a:chExt cx="2011680" cy="941878"/>
          </a:xfrm>
        </p:grpSpPr>
        <p:sp>
          <p:nvSpPr>
            <p:cNvPr id="13" name="Arrow: Right 1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D042E80B-F394-498F-9DBE-86EB2EF64D9C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7871BE3-6019-4990-B6B1-EF4E18F2987E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264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mammal, donkey&#10;&#10;Description automatically generated">
            <a:extLst>
              <a:ext uri="{FF2B5EF4-FFF2-40B4-BE49-F238E27FC236}">
                <a16:creationId xmlns:a16="http://schemas.microsoft.com/office/drawing/2014/main" id="{2F1FECB1-2623-4295-B89D-8D8C40CB87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089" y="1227322"/>
            <a:ext cx="3399355" cy="2569053"/>
          </a:xfrm>
          <a:prstGeom prst="rect">
            <a:avLst/>
          </a:prstGeom>
        </p:spPr>
      </p:pic>
      <p:pic>
        <p:nvPicPr>
          <p:cNvPr id="16" name="Picture 1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8E2B2DE-380C-4D78-A3CB-A833446844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05" y="2788707"/>
            <a:ext cx="1909520" cy="323332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52A3EB6-128B-48AB-ABBA-7013C4035093}"/>
              </a:ext>
            </a:extLst>
          </p:cNvPr>
          <p:cNvGrpSpPr/>
          <p:nvPr/>
        </p:nvGrpSpPr>
        <p:grpSpPr>
          <a:xfrm>
            <a:off x="266700" y="351732"/>
            <a:ext cx="3818393" cy="894470"/>
            <a:chOff x="7548076" y="4811713"/>
            <a:chExt cx="3162354" cy="1069667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AFB937D0-9284-486C-96C2-9ED1D8A852B9}"/>
                </a:ext>
              </a:extLst>
            </p:cNvPr>
            <p:cNvSpPr/>
            <p:nvPr/>
          </p:nvSpPr>
          <p:spPr>
            <a:xfrm>
              <a:off x="7548076" y="4811713"/>
              <a:ext cx="3162354" cy="1069667"/>
            </a:xfrm>
            <a:prstGeom prst="wedgeRoundRectCallout">
              <a:avLst>
                <a:gd name="adj1" fmla="val -16798"/>
                <a:gd name="adj2" fmla="val 306069"/>
                <a:gd name="adj3" fmla="val 16667"/>
              </a:avLst>
            </a:prstGeom>
            <a:solidFill>
              <a:schemeClr val="bg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D910B92-E0C9-43B2-A893-5664995DCE15}"/>
                </a:ext>
              </a:extLst>
            </p:cNvPr>
            <p:cNvSpPr txBox="1"/>
            <p:nvPr/>
          </p:nvSpPr>
          <p:spPr>
            <a:xfrm>
              <a:off x="7574257" y="4865041"/>
              <a:ext cx="3012600" cy="993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Here are the activities we have this week.</a:t>
              </a:r>
              <a:endParaRPr lang="en-GB" sz="2400" dirty="0">
                <a:solidFill>
                  <a:srgbClr val="0000CC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1C1FE24-B678-4B97-B0C9-83F60EDDC9B2}"/>
              </a:ext>
            </a:extLst>
          </p:cNvPr>
          <p:cNvGrpSpPr/>
          <p:nvPr/>
        </p:nvGrpSpPr>
        <p:grpSpPr>
          <a:xfrm>
            <a:off x="4319181" y="150167"/>
            <a:ext cx="7371455" cy="5127910"/>
            <a:chOff x="4319181" y="150167"/>
            <a:chExt cx="7371455" cy="512791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82F0E5C-5544-4EE7-9B6E-80608741AE87}"/>
                </a:ext>
              </a:extLst>
            </p:cNvPr>
            <p:cNvSpPr/>
            <p:nvPr/>
          </p:nvSpPr>
          <p:spPr>
            <a:xfrm>
              <a:off x="4319181" y="150167"/>
              <a:ext cx="3591737" cy="512791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600CCA1-3138-4EE6-A405-03CC9536EB98}"/>
                </a:ext>
              </a:extLst>
            </p:cNvPr>
            <p:cNvSpPr/>
            <p:nvPr/>
          </p:nvSpPr>
          <p:spPr>
            <a:xfrm>
              <a:off x="8098899" y="150167"/>
              <a:ext cx="3591737" cy="512791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C18A45E-C1C4-45FE-AFA6-0BBDC21B1B77}"/>
              </a:ext>
            </a:extLst>
          </p:cNvPr>
          <p:cNvSpPr txBox="1"/>
          <p:nvPr/>
        </p:nvSpPr>
        <p:spPr>
          <a:xfrm>
            <a:off x="4869155" y="5453730"/>
            <a:ext cx="2778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Jigsaw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B220D9-8077-4005-9BFA-81C1685AF883}"/>
              </a:ext>
            </a:extLst>
          </p:cNvPr>
          <p:cNvSpPr txBox="1"/>
          <p:nvPr/>
        </p:nvSpPr>
        <p:spPr>
          <a:xfrm>
            <a:off x="8352093" y="5501154"/>
            <a:ext cx="3441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Craft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FF1D67-7A2F-4CF7-989B-49F20F7C2A1C}"/>
              </a:ext>
            </a:extLst>
          </p:cNvPr>
          <p:cNvSpPr txBox="1"/>
          <p:nvPr/>
        </p:nvSpPr>
        <p:spPr>
          <a:xfrm>
            <a:off x="3987641" y="5984565"/>
            <a:ext cx="19495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Large piece puzzle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A4E450-269E-4452-9E47-D8628EA42758}"/>
              </a:ext>
            </a:extLst>
          </p:cNvPr>
          <p:cNvSpPr txBox="1"/>
          <p:nvPr/>
        </p:nvSpPr>
        <p:spPr>
          <a:xfrm>
            <a:off x="6362446" y="5992676"/>
            <a:ext cx="1989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Small piece puzzle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14" name="Picture 13" descr="A person riding a horse&#10;&#10;Description automatically generated with low confidence">
            <a:extLst>
              <a:ext uri="{FF2B5EF4-FFF2-40B4-BE49-F238E27FC236}">
                <a16:creationId xmlns:a16="http://schemas.microsoft.com/office/drawing/2014/main" id="{2D605650-4E70-4D96-8716-7C019ED39A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390" y="619938"/>
            <a:ext cx="3352152" cy="4337538"/>
          </a:xfrm>
          <a:prstGeom prst="rect">
            <a:avLst/>
          </a:prstGeom>
        </p:spPr>
      </p:pic>
      <p:sp>
        <p:nvSpPr>
          <p:cNvPr id="18" name="Rectangle 17">
            <a:hlinkClick r:id="rId6" action="ppaction://hlinksldjump"/>
            <a:extLst>
              <a:ext uri="{FF2B5EF4-FFF2-40B4-BE49-F238E27FC236}">
                <a16:creationId xmlns:a16="http://schemas.microsoft.com/office/drawing/2014/main" id="{18295AD5-799F-44C3-81AB-490558921AAA}"/>
              </a:ext>
            </a:extLst>
          </p:cNvPr>
          <p:cNvSpPr/>
          <p:nvPr/>
        </p:nvSpPr>
        <p:spPr>
          <a:xfrm>
            <a:off x="-250989" y="0"/>
            <a:ext cx="13470709" cy="7231241"/>
          </a:xfrm>
          <a:prstGeom prst="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61F0EDB-B2E3-4599-BD91-7C0F8DC98930}"/>
              </a:ext>
            </a:extLst>
          </p:cNvPr>
          <p:cNvSpPr txBox="1"/>
          <p:nvPr/>
        </p:nvSpPr>
        <p:spPr>
          <a:xfrm>
            <a:off x="3689839" y="6262936"/>
            <a:ext cx="24061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7"/>
              </a:rPr>
              <a:t>https://jigex.com/aNoq</a:t>
            </a:r>
            <a:endParaRPr lang="en-GB" dirty="0"/>
          </a:p>
          <a:p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2E2BE7-CEA0-45CA-9400-34F971A57B06}"/>
              </a:ext>
            </a:extLst>
          </p:cNvPr>
          <p:cNvSpPr txBox="1"/>
          <p:nvPr/>
        </p:nvSpPr>
        <p:spPr>
          <a:xfrm>
            <a:off x="6154188" y="6249278"/>
            <a:ext cx="24061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8"/>
              </a:rPr>
              <a:t>https://jigex.com/h6qk</a:t>
            </a:r>
            <a:endParaRPr lang="en-GB" dirty="0"/>
          </a:p>
          <a:p>
            <a:endParaRPr lang="en-GB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A4CFF8E-F17B-4919-AD58-1DA15B97DBD3}"/>
              </a:ext>
            </a:extLst>
          </p:cNvPr>
          <p:cNvGrpSpPr/>
          <p:nvPr/>
        </p:nvGrpSpPr>
        <p:grpSpPr>
          <a:xfrm>
            <a:off x="10072892" y="5776512"/>
            <a:ext cx="2011680" cy="941878"/>
            <a:chOff x="3474720" y="-1626814"/>
            <a:chExt cx="2011680" cy="941878"/>
          </a:xfrm>
        </p:grpSpPr>
        <p:sp>
          <p:nvSpPr>
            <p:cNvPr id="22" name="Arrow: Right 2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025F2806-7409-4E2D-883B-A946DB994D41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55F6325-7C51-407B-B980-F751288D26E8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199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709EE3E-6FFB-462C-BEBC-DE5643B7D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00" y="405789"/>
            <a:ext cx="3312351" cy="4590686"/>
          </a:xfrm>
          <a:prstGeom prst="rect">
            <a:avLst/>
          </a:prstGeom>
        </p:spPr>
      </p:pic>
      <p:pic>
        <p:nvPicPr>
          <p:cNvPr id="20" name="Picture 19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B9DCC013-62F8-4F90-A799-37B2F42FFB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312" y="416398"/>
            <a:ext cx="3101576" cy="4680976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E86C0F14-97AB-42D6-8AB2-B95C37A515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633" y="416398"/>
            <a:ext cx="3174267" cy="470466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F2E0FB9-506C-4993-BEBE-8AC2FEF9D17B}"/>
              </a:ext>
            </a:extLst>
          </p:cNvPr>
          <p:cNvSpPr/>
          <p:nvPr/>
        </p:nvSpPr>
        <p:spPr>
          <a:xfrm>
            <a:off x="4319181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6F2F2E3-0FDD-4B35-B7FA-0FA32FF5305D}"/>
              </a:ext>
            </a:extLst>
          </p:cNvPr>
          <p:cNvSpPr/>
          <p:nvPr/>
        </p:nvSpPr>
        <p:spPr>
          <a:xfrm>
            <a:off x="8098899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18DCF1F-18F0-4334-AB05-41A5C29BCC50}"/>
              </a:ext>
            </a:extLst>
          </p:cNvPr>
          <p:cNvSpPr/>
          <p:nvPr/>
        </p:nvSpPr>
        <p:spPr>
          <a:xfrm>
            <a:off x="539463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D01849-8865-405F-973A-FD49E04A1E2B}"/>
              </a:ext>
            </a:extLst>
          </p:cNvPr>
          <p:cNvSpPr txBox="1"/>
          <p:nvPr/>
        </p:nvSpPr>
        <p:spPr>
          <a:xfrm>
            <a:off x="4436362" y="5383181"/>
            <a:ext cx="36952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Spot the difference 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Activity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6321D3-B75B-419B-BE24-AA6A711E209E}"/>
              </a:ext>
            </a:extLst>
          </p:cNvPr>
          <p:cNvSpPr txBox="1"/>
          <p:nvPr/>
        </p:nvSpPr>
        <p:spPr>
          <a:xfrm>
            <a:off x="425994" y="5486400"/>
            <a:ext cx="3818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Word search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883B3E-38FD-4CFB-B550-E09B54318A42}"/>
              </a:ext>
            </a:extLst>
          </p:cNvPr>
          <p:cNvSpPr txBox="1"/>
          <p:nvPr/>
        </p:nvSpPr>
        <p:spPr>
          <a:xfrm>
            <a:off x="8307633" y="5486400"/>
            <a:ext cx="3174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Colouring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hlinkClick r:id="rId5"/>
            <a:extLst>
              <a:ext uri="{FF2B5EF4-FFF2-40B4-BE49-F238E27FC236}">
                <a16:creationId xmlns:a16="http://schemas.microsoft.com/office/drawing/2014/main" id="{E3443345-13C7-4B65-8EAF-876E1ABA6BAA}"/>
              </a:ext>
            </a:extLst>
          </p:cNvPr>
          <p:cNvSpPr txBox="1"/>
          <p:nvPr/>
        </p:nvSpPr>
        <p:spPr>
          <a:xfrm>
            <a:off x="964328" y="5967956"/>
            <a:ext cx="2933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Comic Sans MS" panose="030F0702030302020204" pitchFamily="66" charset="0"/>
              </a:rPr>
              <a:t>Click to play online</a:t>
            </a:r>
          </a:p>
        </p:txBody>
      </p:sp>
      <p:sp>
        <p:nvSpPr>
          <p:cNvPr id="16" name="Rectangle 15">
            <a:hlinkClick r:id="rId6" action="ppaction://hlinksldjump"/>
            <a:extLst>
              <a:ext uri="{FF2B5EF4-FFF2-40B4-BE49-F238E27FC236}">
                <a16:creationId xmlns:a16="http://schemas.microsoft.com/office/drawing/2014/main" id="{5461CE79-67DF-423C-82F5-3A8406FADFEB}"/>
              </a:ext>
            </a:extLst>
          </p:cNvPr>
          <p:cNvSpPr/>
          <p:nvPr/>
        </p:nvSpPr>
        <p:spPr>
          <a:xfrm>
            <a:off x="-227149" y="-311023"/>
            <a:ext cx="13470709" cy="7231241"/>
          </a:xfrm>
          <a:prstGeom prst="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3DF5BB-55F4-494D-A513-AA6BE6D865D0}"/>
              </a:ext>
            </a:extLst>
          </p:cNvPr>
          <p:cNvSpPr txBox="1"/>
          <p:nvPr/>
        </p:nvSpPr>
        <p:spPr>
          <a:xfrm>
            <a:off x="648509" y="6393225"/>
            <a:ext cx="35961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u="sng" dirty="0">
                <a:solidFill>
                  <a:srgbClr val="0000CC"/>
                </a:solidFill>
                <a:latin typeface="Comic Sans MS" panose="030F0702030302020204" pitchFamily="66" charset="0"/>
                <a:hlinkClick r:id="rId7"/>
              </a:rPr>
              <a:t>https://thewordsearch.com/puzzle/2117856/</a:t>
            </a:r>
            <a:endParaRPr lang="en-US" sz="1200" u="sng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endParaRPr lang="en-US" sz="1200" u="sng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6A189C1-C076-469F-96F8-03D0D0541E6D}"/>
              </a:ext>
            </a:extLst>
          </p:cNvPr>
          <p:cNvGrpSpPr/>
          <p:nvPr/>
        </p:nvGrpSpPr>
        <p:grpSpPr>
          <a:xfrm>
            <a:off x="10063414" y="5748010"/>
            <a:ext cx="2011680" cy="941878"/>
            <a:chOff x="3474720" y="-1626814"/>
            <a:chExt cx="2011680" cy="941878"/>
          </a:xfrm>
        </p:grpSpPr>
        <p:sp>
          <p:nvSpPr>
            <p:cNvPr id="18" name="Arrow: Right 1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3CCFE735-6A63-434B-A519-ACE83F065D4D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5FB82B8-BF3C-4F43-AF8F-9D3BBAF06AA9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138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26536EF4-DE84-4F01-A6C6-34DD79A52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46" y="387091"/>
            <a:ext cx="3282013" cy="45354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A857A6-EF3E-4BA8-B7B5-BC87ECA2F0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074" y="387091"/>
            <a:ext cx="3263851" cy="46540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58EE6B-4236-4521-84C1-CF6F04843A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79" y="387091"/>
            <a:ext cx="3215975" cy="465406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F2E0FB9-506C-4993-BEBE-8AC2FEF9D17B}"/>
              </a:ext>
            </a:extLst>
          </p:cNvPr>
          <p:cNvSpPr/>
          <p:nvPr/>
        </p:nvSpPr>
        <p:spPr>
          <a:xfrm>
            <a:off x="4319181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6F2F2E3-0FDD-4B35-B7FA-0FA32FF5305D}"/>
              </a:ext>
            </a:extLst>
          </p:cNvPr>
          <p:cNvSpPr/>
          <p:nvPr/>
        </p:nvSpPr>
        <p:spPr>
          <a:xfrm>
            <a:off x="8098899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18DCF1F-18F0-4334-AB05-41A5C29BCC50}"/>
              </a:ext>
            </a:extLst>
          </p:cNvPr>
          <p:cNvSpPr/>
          <p:nvPr/>
        </p:nvSpPr>
        <p:spPr>
          <a:xfrm>
            <a:off x="539463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D01849-8865-405F-973A-FD49E04A1E2B}"/>
              </a:ext>
            </a:extLst>
          </p:cNvPr>
          <p:cNvSpPr txBox="1"/>
          <p:nvPr/>
        </p:nvSpPr>
        <p:spPr>
          <a:xfrm>
            <a:off x="5108819" y="5451089"/>
            <a:ext cx="20505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Code wheel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Activity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6321D3-B75B-419B-BE24-AA6A711E209E}"/>
              </a:ext>
            </a:extLst>
          </p:cNvPr>
          <p:cNvSpPr txBox="1"/>
          <p:nvPr/>
        </p:nvSpPr>
        <p:spPr>
          <a:xfrm>
            <a:off x="639995" y="5493805"/>
            <a:ext cx="3390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Crossword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883B3E-38FD-4CFB-B550-E09B54318A42}"/>
              </a:ext>
            </a:extLst>
          </p:cNvPr>
          <p:cNvSpPr txBox="1"/>
          <p:nvPr/>
        </p:nvSpPr>
        <p:spPr>
          <a:xfrm>
            <a:off x="8691400" y="5493805"/>
            <a:ext cx="2536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Maze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  <a:extLst>
              <a:ext uri="{FF2B5EF4-FFF2-40B4-BE49-F238E27FC236}">
                <a16:creationId xmlns:a16="http://schemas.microsoft.com/office/drawing/2014/main" id="{D3FE9535-DFB6-4296-8208-0134BE38E78F}"/>
              </a:ext>
            </a:extLst>
          </p:cNvPr>
          <p:cNvSpPr/>
          <p:nvPr/>
        </p:nvSpPr>
        <p:spPr>
          <a:xfrm>
            <a:off x="-257629" y="-220842"/>
            <a:ext cx="13470709" cy="7231241"/>
          </a:xfrm>
          <a:prstGeom prst="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AA9D4DB-2E7E-4A34-AC7E-70D78D729C91}"/>
              </a:ext>
            </a:extLst>
          </p:cNvPr>
          <p:cNvGrpSpPr/>
          <p:nvPr/>
        </p:nvGrpSpPr>
        <p:grpSpPr>
          <a:xfrm>
            <a:off x="10180320" y="5761814"/>
            <a:ext cx="2011680" cy="941878"/>
            <a:chOff x="3474720" y="-1626814"/>
            <a:chExt cx="2011680" cy="941878"/>
          </a:xfrm>
        </p:grpSpPr>
        <p:sp>
          <p:nvSpPr>
            <p:cNvPr id="16" name="Arrow: Right 1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AD54932D-EEED-4C56-BCA1-1696027E3ED3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CADA9CE-D9D8-48FA-B4A0-4F3B7E4C2E99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853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A133DE7A-B389-4D43-9B71-91CE0382A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209" y="519950"/>
            <a:ext cx="3277781" cy="44201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54A67C-3C0F-46E1-9594-E749C7F4EE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918" y="519950"/>
            <a:ext cx="3363391" cy="4457103"/>
          </a:xfrm>
          <a:prstGeom prst="rect">
            <a:avLst/>
          </a:prstGeom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6C246906-67C9-4B05-988F-94BAB6503B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91" y="569535"/>
            <a:ext cx="3405279" cy="428917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F2E0FB9-506C-4993-BEBE-8AC2FEF9D17B}"/>
              </a:ext>
            </a:extLst>
          </p:cNvPr>
          <p:cNvSpPr/>
          <p:nvPr/>
        </p:nvSpPr>
        <p:spPr>
          <a:xfrm>
            <a:off x="4319181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6F2F2E3-0FDD-4B35-B7FA-0FA32FF5305D}"/>
              </a:ext>
            </a:extLst>
          </p:cNvPr>
          <p:cNvSpPr/>
          <p:nvPr/>
        </p:nvSpPr>
        <p:spPr>
          <a:xfrm>
            <a:off x="8098899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18DCF1F-18F0-4334-AB05-41A5C29BCC50}"/>
              </a:ext>
            </a:extLst>
          </p:cNvPr>
          <p:cNvSpPr/>
          <p:nvPr/>
        </p:nvSpPr>
        <p:spPr>
          <a:xfrm>
            <a:off x="539463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D01849-8865-405F-973A-FD49E04A1E2B}"/>
              </a:ext>
            </a:extLst>
          </p:cNvPr>
          <p:cNvSpPr txBox="1"/>
          <p:nvPr/>
        </p:nvSpPr>
        <p:spPr>
          <a:xfrm>
            <a:off x="4319181" y="5493805"/>
            <a:ext cx="3793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Interactive Activity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6321D3-B75B-419B-BE24-AA6A711E209E}"/>
              </a:ext>
            </a:extLst>
          </p:cNvPr>
          <p:cNvSpPr txBox="1"/>
          <p:nvPr/>
        </p:nvSpPr>
        <p:spPr>
          <a:xfrm>
            <a:off x="639995" y="5493805"/>
            <a:ext cx="3454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Dot to Dot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883B3E-38FD-4CFB-B550-E09B54318A42}"/>
              </a:ext>
            </a:extLst>
          </p:cNvPr>
          <p:cNvSpPr txBox="1"/>
          <p:nvPr/>
        </p:nvSpPr>
        <p:spPr>
          <a:xfrm>
            <a:off x="8314391" y="5506270"/>
            <a:ext cx="337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Reflection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5" action="ppaction://hlinksldjump"/>
            <a:extLst>
              <a:ext uri="{FF2B5EF4-FFF2-40B4-BE49-F238E27FC236}">
                <a16:creationId xmlns:a16="http://schemas.microsoft.com/office/drawing/2014/main" id="{65783374-1854-49DB-BE44-7EE0F6953E8B}"/>
              </a:ext>
            </a:extLst>
          </p:cNvPr>
          <p:cNvSpPr/>
          <p:nvPr/>
        </p:nvSpPr>
        <p:spPr>
          <a:xfrm>
            <a:off x="-227149" y="-186621"/>
            <a:ext cx="13470709" cy="7231241"/>
          </a:xfrm>
          <a:prstGeom prst="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5A5736-5F96-4842-8597-A8AC6E3420F9}"/>
              </a:ext>
            </a:extLst>
          </p:cNvPr>
          <p:cNvGrpSpPr/>
          <p:nvPr/>
        </p:nvGrpSpPr>
        <p:grpSpPr>
          <a:xfrm>
            <a:off x="10002513" y="5774014"/>
            <a:ext cx="2011680" cy="941878"/>
            <a:chOff x="3474720" y="-1626814"/>
            <a:chExt cx="2011680" cy="941878"/>
          </a:xfrm>
        </p:grpSpPr>
        <p:sp>
          <p:nvSpPr>
            <p:cNvPr id="15" name="Arrow: Right 1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A45AC95B-6F26-41A5-9709-CB1387ABFBB9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BECB7F4-ADB8-4819-9E33-04A9221C7C48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915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30B62044-EB8C-45D2-8D06-2AB8752E62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12" y="2345352"/>
            <a:ext cx="1921429" cy="3207234"/>
          </a:xfrm>
          <a:prstGeom prst="rect">
            <a:avLst/>
          </a:prstGeom>
        </p:spPr>
      </p:pic>
      <p:pic>
        <p:nvPicPr>
          <p:cNvPr id="3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75F66BBE-A951-4EC1-A60B-EE9FB1F817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28" y="2239980"/>
            <a:ext cx="1921429" cy="3280841"/>
          </a:xfrm>
          <a:prstGeom prst="rect">
            <a:avLst/>
          </a:prstGeom>
        </p:spPr>
      </p:pic>
      <p:pic>
        <p:nvPicPr>
          <p:cNvPr id="4" name="Picture 3" descr="A picture containing toy&#10;&#10;Description automatically generated">
            <a:extLst>
              <a:ext uri="{FF2B5EF4-FFF2-40B4-BE49-F238E27FC236}">
                <a16:creationId xmlns:a16="http://schemas.microsoft.com/office/drawing/2014/main" id="{68CB0D4C-A4DF-4B62-A07B-B4EA8D9CA7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996" y="2308549"/>
            <a:ext cx="1883539" cy="3207234"/>
          </a:xfrm>
          <a:prstGeom prst="rect">
            <a:avLst/>
          </a:prstGeom>
        </p:spPr>
      </p:pic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55DB3B7E-6066-42F3-A129-7F318C3674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48" y="2239980"/>
            <a:ext cx="1934730" cy="3303552"/>
          </a:xfrm>
          <a:prstGeom prst="rect">
            <a:avLst/>
          </a:prstGeom>
        </p:spPr>
      </p:pic>
      <p:pic>
        <p:nvPicPr>
          <p:cNvPr id="6" name="Picture 5" descr="A picture containing toy&#10;&#10;Description automatically generated">
            <a:extLst>
              <a:ext uri="{FF2B5EF4-FFF2-40B4-BE49-F238E27FC236}">
                <a16:creationId xmlns:a16="http://schemas.microsoft.com/office/drawing/2014/main" id="{F16901ED-DEF7-45EA-8558-0B7DABA5AB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26" y="2277925"/>
            <a:ext cx="1926423" cy="3236211"/>
          </a:xfrm>
          <a:prstGeom prst="rect">
            <a:avLst/>
          </a:prstGeom>
        </p:spPr>
      </p:pic>
      <p:pic>
        <p:nvPicPr>
          <p:cNvPr id="7" name="Picture 6" descr="A picture containing toy&#10;&#10;Description automatically generated">
            <a:extLst>
              <a:ext uri="{FF2B5EF4-FFF2-40B4-BE49-F238E27FC236}">
                <a16:creationId xmlns:a16="http://schemas.microsoft.com/office/drawing/2014/main" id="{2D830184-7F1F-4DA7-B734-5D74412309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332" y="2195000"/>
            <a:ext cx="1921429" cy="3344374"/>
          </a:xfrm>
          <a:prstGeom prst="rect">
            <a:avLst/>
          </a:prstGeom>
        </p:spPr>
      </p:pic>
      <p:pic>
        <p:nvPicPr>
          <p:cNvPr id="8" name="Picture 7" descr="A picture containing toy&#10;&#10;Description automatically generated">
            <a:extLst>
              <a:ext uri="{FF2B5EF4-FFF2-40B4-BE49-F238E27FC236}">
                <a16:creationId xmlns:a16="http://schemas.microsoft.com/office/drawing/2014/main" id="{4DCEAD89-A5D9-423E-8779-650AC7F632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64" y="2038558"/>
            <a:ext cx="1918601" cy="34687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2514D8-0AE1-4AF8-A7E9-5627A44AF7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405" y="2359986"/>
            <a:ext cx="1942401" cy="3184919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4D10209D-AD82-4D9D-97C5-699F1E0E83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214" y="2332140"/>
            <a:ext cx="1909872" cy="32072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3CFF22-3F45-4172-B368-998B9E92BE1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078" y="2277303"/>
            <a:ext cx="1921428" cy="3262071"/>
          </a:xfrm>
          <a:prstGeom prst="rect">
            <a:avLst/>
          </a:prstGeom>
        </p:spPr>
      </p:pic>
      <p:pic>
        <p:nvPicPr>
          <p:cNvPr id="12" name="Picture 11" descr="A picture containing toy&#10;&#10;Description automatically generated">
            <a:extLst>
              <a:ext uri="{FF2B5EF4-FFF2-40B4-BE49-F238E27FC236}">
                <a16:creationId xmlns:a16="http://schemas.microsoft.com/office/drawing/2014/main" id="{9613E534-65D7-4FE3-B374-3E974D7F82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152" y="2258535"/>
            <a:ext cx="1934730" cy="3280839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462CAE14-82A3-4FD9-875B-D80E93CB878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405" y="2208213"/>
            <a:ext cx="1962265" cy="3322638"/>
          </a:xfrm>
          <a:prstGeom prst="rect">
            <a:avLst/>
          </a:prstGeom>
        </p:spPr>
      </p:pic>
      <p:pic>
        <p:nvPicPr>
          <p:cNvPr id="14" name="Picture 13" descr="A picture containing toy, lamp, phone, table&#10;&#10;Description automatically generated">
            <a:extLst>
              <a:ext uri="{FF2B5EF4-FFF2-40B4-BE49-F238E27FC236}">
                <a16:creationId xmlns:a16="http://schemas.microsoft.com/office/drawing/2014/main" id="{3E3C599C-AAD8-4FA1-9E99-7F8EF9F46F6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4" y="2053478"/>
            <a:ext cx="1921429" cy="3473871"/>
          </a:xfrm>
          <a:prstGeom prst="rect">
            <a:avLst/>
          </a:prstGeom>
        </p:spPr>
      </p:pic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7E355293-CE0F-4A20-90BD-D8E23710E41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494" y="2239980"/>
            <a:ext cx="1921428" cy="32808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B6DF2CB-6547-4876-BA53-EB56FB3E463A}"/>
              </a:ext>
            </a:extLst>
          </p:cNvPr>
          <p:cNvSpPr txBox="1"/>
          <p:nvPr/>
        </p:nvSpPr>
        <p:spPr>
          <a:xfrm>
            <a:off x="3531363" y="1007793"/>
            <a:ext cx="5030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mic Sans MS" panose="030F0702030302020204" pitchFamily="66" charset="0"/>
              </a:rPr>
              <a:t>Bye. See you next week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" action="ppaction://hlinkshowjump?jump=endshow"/>
            <a:extLst>
              <a:ext uri="{FF2B5EF4-FFF2-40B4-BE49-F238E27FC236}">
                <a16:creationId xmlns:a16="http://schemas.microsoft.com/office/drawing/2014/main" id="{8301AC02-DFCC-47EB-B681-4E68BC002003}"/>
              </a:ext>
            </a:extLst>
          </p:cNvPr>
          <p:cNvSpPr/>
          <p:nvPr/>
        </p:nvSpPr>
        <p:spPr>
          <a:xfrm>
            <a:off x="-257629" y="-220842"/>
            <a:ext cx="13470709" cy="7231241"/>
          </a:xfrm>
          <a:prstGeom prst="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22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FDD8F34-3E04-4B81-8C41-DFD3563DFCB2}"/>
              </a:ext>
            </a:extLst>
          </p:cNvPr>
          <p:cNvGrpSpPr/>
          <p:nvPr/>
        </p:nvGrpSpPr>
        <p:grpSpPr>
          <a:xfrm>
            <a:off x="13119373" y="1281686"/>
            <a:ext cx="4685270" cy="5150171"/>
            <a:chOff x="13119373" y="1281686"/>
            <a:chExt cx="4685270" cy="5150171"/>
          </a:xfrm>
        </p:grpSpPr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4430BDFF-5CE4-4D9E-B189-3D617ECB7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4635" y="1281686"/>
              <a:ext cx="2033339" cy="5150171"/>
            </a:xfrm>
            <a:prstGeom prst="rect">
              <a:avLst/>
            </a:prstGeom>
          </p:spPr>
        </p:pic>
        <p:pic>
          <p:nvPicPr>
            <p:cNvPr id="16" name="Picture 1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F2D1505C-806D-4054-9CB4-380F6FD98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1304" y="1281686"/>
              <a:ext cx="2033339" cy="515017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183BA39-8283-4B20-A32C-DA221E49F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19373" y="2066620"/>
              <a:ext cx="2281310" cy="4242105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EE40F70-00A9-4528-9387-1A5A5C064ED8}"/>
              </a:ext>
            </a:extLst>
          </p:cNvPr>
          <p:cNvGrpSpPr/>
          <p:nvPr/>
        </p:nvGrpSpPr>
        <p:grpSpPr>
          <a:xfrm>
            <a:off x="4049079" y="3566097"/>
            <a:ext cx="4121642" cy="2780210"/>
            <a:chOff x="247422" y="112484"/>
            <a:chExt cx="12364992" cy="1419859"/>
          </a:xfrm>
        </p:grpSpPr>
        <p:sp>
          <p:nvSpPr>
            <p:cNvPr id="33" name="Speech Bubble: Rectangle with Corners Rounded 32">
              <a:extLst>
                <a:ext uri="{FF2B5EF4-FFF2-40B4-BE49-F238E27FC236}">
                  <a16:creationId xmlns:a16="http://schemas.microsoft.com/office/drawing/2014/main" id="{67AAE4C3-1547-4DBB-80F2-BBE2D63E3A7F}"/>
                </a:ext>
              </a:extLst>
            </p:cNvPr>
            <p:cNvSpPr/>
            <p:nvPr/>
          </p:nvSpPr>
          <p:spPr>
            <a:xfrm>
              <a:off x="247422" y="112484"/>
              <a:ext cx="12364992" cy="1419859"/>
            </a:xfrm>
            <a:prstGeom prst="wedgeRoundRectCallout">
              <a:avLst>
                <a:gd name="adj1" fmla="val 66704"/>
                <a:gd name="adj2" fmla="val -46994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AFF2DDC-F661-4CA1-B191-BFF0ADBB663D}"/>
                </a:ext>
              </a:extLst>
            </p:cNvPr>
            <p:cNvSpPr txBox="1"/>
            <p:nvPr/>
          </p:nvSpPr>
          <p:spPr>
            <a:xfrm>
              <a:off x="303369" y="242319"/>
              <a:ext cx="12094235" cy="2962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b="1" dirty="0">
                  <a:solidFill>
                    <a:srgbClr val="FF4B4B"/>
                  </a:solidFill>
                  <a:latin typeface="Comic Sans MS" panose="030F0702030302020204" pitchFamily="66" charset="0"/>
                </a:rPr>
                <a:t>Many people come</a:t>
              </a:r>
              <a:endParaRPr lang="en-US" sz="3600" b="1" dirty="0">
                <a:solidFill>
                  <a:srgbClr val="FF4B4B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9E3460E-ACE3-40FB-9E3C-2816426D01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368" y="2776549"/>
            <a:ext cx="1921428" cy="353217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9FAE045-7A3D-45BB-9F8B-DBAF93B13963}"/>
              </a:ext>
            </a:extLst>
          </p:cNvPr>
          <p:cNvGrpSpPr/>
          <p:nvPr/>
        </p:nvGrpSpPr>
        <p:grpSpPr>
          <a:xfrm>
            <a:off x="80250" y="1153462"/>
            <a:ext cx="10255255" cy="801919"/>
            <a:chOff x="247422" y="112484"/>
            <a:chExt cx="12364992" cy="801919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CDDE3BA7-2FFA-48A0-A024-8B84AC8E0105}"/>
                </a:ext>
              </a:extLst>
            </p:cNvPr>
            <p:cNvSpPr/>
            <p:nvPr/>
          </p:nvSpPr>
          <p:spPr>
            <a:xfrm>
              <a:off x="247422" y="112484"/>
              <a:ext cx="12364992" cy="801919"/>
            </a:xfrm>
            <a:prstGeom prst="wedgeRoundRectCallout">
              <a:avLst>
                <a:gd name="adj1" fmla="val -19485"/>
                <a:gd name="adj2" fmla="val 251326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589E20E-E303-4DE2-A616-44ECAFF9FD61}"/>
                </a:ext>
              </a:extLst>
            </p:cNvPr>
            <p:cNvSpPr txBox="1"/>
            <p:nvPr/>
          </p:nvSpPr>
          <p:spPr>
            <a:xfrm>
              <a:off x="303368" y="242318"/>
              <a:ext cx="12094236" cy="5800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We are visiting Jerusalem, to find out about Jesus.</a:t>
              </a:r>
              <a:endParaRPr lang="en-US" sz="36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A86A703-3F3E-4F57-A039-91189BCA2093}"/>
              </a:ext>
            </a:extLst>
          </p:cNvPr>
          <p:cNvSpPr txBox="1"/>
          <p:nvPr/>
        </p:nvSpPr>
        <p:spPr>
          <a:xfrm>
            <a:off x="4676270" y="4298225"/>
            <a:ext cx="3245936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b="1" dirty="0">
                <a:solidFill>
                  <a:srgbClr val="FF4B4B"/>
                </a:solidFill>
                <a:latin typeface="Comic Sans MS" panose="030F0702030302020204" pitchFamily="66" charset="0"/>
              </a:rPr>
              <a:t>to see Jesus.</a:t>
            </a:r>
            <a:endParaRPr lang="en-US" sz="3600" b="1" dirty="0">
              <a:solidFill>
                <a:srgbClr val="FF4B4B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86C24603-2124-4D11-BDAF-97DB24F5AC39}"/>
              </a:ext>
            </a:extLst>
          </p:cNvPr>
          <p:cNvSpPr/>
          <p:nvPr/>
        </p:nvSpPr>
        <p:spPr>
          <a:xfrm>
            <a:off x="13684042" y="-38425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133BBC97-EEEA-4268-BD0B-6F549291938D}"/>
              </a:ext>
            </a:extLst>
          </p:cNvPr>
          <p:cNvSpPr/>
          <p:nvPr/>
        </p:nvSpPr>
        <p:spPr>
          <a:xfrm>
            <a:off x="14598442" y="-31057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67C111FE-37D1-4E41-B1C8-5FEF8EC4E79B}"/>
              </a:ext>
            </a:extLst>
          </p:cNvPr>
          <p:cNvSpPr/>
          <p:nvPr/>
        </p:nvSpPr>
        <p:spPr>
          <a:xfrm>
            <a:off x="15512842" y="-23689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Star: 5 Points 27">
            <a:extLst>
              <a:ext uri="{FF2B5EF4-FFF2-40B4-BE49-F238E27FC236}">
                <a16:creationId xmlns:a16="http://schemas.microsoft.com/office/drawing/2014/main" id="{A628FAB1-704D-427B-A3F7-FD20F51233E0}"/>
              </a:ext>
            </a:extLst>
          </p:cNvPr>
          <p:cNvSpPr/>
          <p:nvPr/>
        </p:nvSpPr>
        <p:spPr>
          <a:xfrm>
            <a:off x="16427242" y="-28453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B8DD828-C378-4209-8CA5-CBCD14DF9FB8}"/>
              </a:ext>
            </a:extLst>
          </p:cNvPr>
          <p:cNvGrpSpPr/>
          <p:nvPr/>
        </p:nvGrpSpPr>
        <p:grpSpPr>
          <a:xfrm>
            <a:off x="1655379" y="180127"/>
            <a:ext cx="8680126" cy="1166385"/>
            <a:chOff x="247422" y="112484"/>
            <a:chExt cx="12364992" cy="2065177"/>
          </a:xfrm>
        </p:grpSpPr>
        <p:sp>
          <p:nvSpPr>
            <p:cNvPr id="30" name="Speech Bubble: Rectangle with Corners Rounded 29">
              <a:extLst>
                <a:ext uri="{FF2B5EF4-FFF2-40B4-BE49-F238E27FC236}">
                  <a16:creationId xmlns:a16="http://schemas.microsoft.com/office/drawing/2014/main" id="{BB53DC9C-2620-4EAE-98D0-871523954617}"/>
                </a:ext>
              </a:extLst>
            </p:cNvPr>
            <p:cNvSpPr/>
            <p:nvPr/>
          </p:nvSpPr>
          <p:spPr>
            <a:xfrm>
              <a:off x="247422" y="112484"/>
              <a:ext cx="12364992" cy="1419859"/>
            </a:xfrm>
            <a:prstGeom prst="wedgeRoundRectCallout">
              <a:avLst>
                <a:gd name="adj1" fmla="val 32939"/>
                <a:gd name="adj2" fmla="val 383898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9C1726B-93AA-4C1E-8D93-2842AAF052A3}"/>
                </a:ext>
              </a:extLst>
            </p:cNvPr>
            <p:cNvSpPr txBox="1"/>
            <p:nvPr/>
          </p:nvSpPr>
          <p:spPr>
            <a:xfrm>
              <a:off x="303369" y="242319"/>
              <a:ext cx="12094236" cy="19353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b="1" dirty="0">
                  <a:solidFill>
                    <a:srgbClr val="FF4B4B"/>
                  </a:solidFill>
                  <a:latin typeface="Comic Sans MS" panose="030F0702030302020204" pitchFamily="66" charset="0"/>
                </a:rPr>
                <a:t>You! Stranger what are you doing here?</a:t>
              </a:r>
              <a:endParaRPr lang="en-US" sz="3600" b="1" dirty="0">
                <a:solidFill>
                  <a:srgbClr val="FF4B4B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BD1BF7FE-B613-43EC-B57E-6925810EF3B4}"/>
              </a:ext>
            </a:extLst>
          </p:cNvPr>
          <p:cNvSpPr txBox="1"/>
          <p:nvPr/>
        </p:nvSpPr>
        <p:spPr>
          <a:xfrm>
            <a:off x="4080522" y="4771694"/>
            <a:ext cx="4121642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b="1" dirty="0">
                <a:solidFill>
                  <a:srgbClr val="FF4B4B"/>
                </a:solidFill>
                <a:latin typeface="Comic Sans MS" panose="030F0702030302020204" pitchFamily="66" charset="0"/>
              </a:rPr>
              <a:t>Many people mean</a:t>
            </a:r>
            <a:endParaRPr lang="en-US" sz="3600" b="1" dirty="0">
              <a:solidFill>
                <a:srgbClr val="FF4B4B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07E2566-805C-4BD1-B8CA-36EFFA350C07}"/>
              </a:ext>
            </a:extLst>
          </p:cNvPr>
          <p:cNvSpPr txBox="1"/>
          <p:nvPr/>
        </p:nvSpPr>
        <p:spPr>
          <a:xfrm>
            <a:off x="4049079" y="5320657"/>
            <a:ext cx="4121642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b="1" dirty="0">
                <a:solidFill>
                  <a:srgbClr val="FF4B4B"/>
                </a:solidFill>
                <a:latin typeface="Comic Sans MS" panose="030F0702030302020204" pitchFamily="66" charset="0"/>
              </a:rPr>
              <a:t>big crowds and</a:t>
            </a:r>
            <a:endParaRPr lang="en-US" sz="3600" b="1" dirty="0">
              <a:solidFill>
                <a:srgbClr val="FF4B4B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8F8B6FF-AA70-4FDC-890F-9767AEB61FCD}"/>
              </a:ext>
            </a:extLst>
          </p:cNvPr>
          <p:cNvSpPr txBox="1"/>
          <p:nvPr/>
        </p:nvSpPr>
        <p:spPr>
          <a:xfrm>
            <a:off x="4313379" y="5771763"/>
            <a:ext cx="3676025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b="1" dirty="0">
                <a:solidFill>
                  <a:srgbClr val="FF4B4B"/>
                </a:solidFill>
                <a:latin typeface="Comic Sans MS" panose="030F0702030302020204" pitchFamily="66" charset="0"/>
              </a:rPr>
              <a:t>trouble.</a:t>
            </a:r>
            <a:endParaRPr lang="en-US" sz="3600" b="1" dirty="0">
              <a:solidFill>
                <a:srgbClr val="FF4B4B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6" action="ppaction://hlinksldjump"/>
            <a:extLst>
              <a:ext uri="{FF2B5EF4-FFF2-40B4-BE49-F238E27FC236}">
                <a16:creationId xmlns:a16="http://schemas.microsoft.com/office/drawing/2014/main" id="{469E6E33-25C1-4F9E-A91C-FED5F3C4C659}"/>
              </a:ext>
            </a:extLst>
          </p:cNvPr>
          <p:cNvSpPr/>
          <p:nvPr/>
        </p:nvSpPr>
        <p:spPr>
          <a:xfrm>
            <a:off x="-257629" y="-220842"/>
            <a:ext cx="13470709" cy="7231241"/>
          </a:xfrm>
          <a:prstGeom prst="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C6DCD55-23E9-4277-8532-727358C41936}"/>
              </a:ext>
            </a:extLst>
          </p:cNvPr>
          <p:cNvGrpSpPr/>
          <p:nvPr/>
        </p:nvGrpSpPr>
        <p:grpSpPr>
          <a:xfrm>
            <a:off x="10124374" y="5564649"/>
            <a:ext cx="2011680" cy="941878"/>
            <a:chOff x="3474720" y="-1626814"/>
            <a:chExt cx="2011680" cy="941878"/>
          </a:xfrm>
        </p:grpSpPr>
        <p:sp>
          <p:nvSpPr>
            <p:cNvPr id="40" name="Arrow: Right 3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31D67502-4009-43C3-8897-5484E365DBDB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AA0B65E-99C2-40A0-96A9-AA0BE1E5AC21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34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8.33333E-7 1.48148E-6 L -0.44635 -0.0011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18" y="-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2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2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375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 animBg="1"/>
      <p:bldP spid="21" grpId="0" animBg="1"/>
      <p:bldP spid="27" grpId="0" animBg="1"/>
      <p:bldP spid="28" grpId="0" animBg="1"/>
      <p:bldP spid="35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29295E72-AF59-47B6-8B05-AA308D6844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279" y="1281686"/>
            <a:ext cx="2033339" cy="5150171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722428F-7F2F-49DE-ACA5-3694BB1F7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948" y="1281686"/>
            <a:ext cx="2033339" cy="5150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A39C35-8C72-4D55-863D-4CF2819BD5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017" y="2066620"/>
            <a:ext cx="2281310" cy="424210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B5AC93F-1149-4919-A3E5-47AECED0871F}"/>
              </a:ext>
            </a:extLst>
          </p:cNvPr>
          <p:cNvGrpSpPr/>
          <p:nvPr/>
        </p:nvGrpSpPr>
        <p:grpSpPr>
          <a:xfrm>
            <a:off x="414076" y="163774"/>
            <a:ext cx="7711440" cy="2395808"/>
            <a:chOff x="247422" y="112484"/>
            <a:chExt cx="12364992" cy="1419859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A4725534-11A3-4EE3-A0C7-77AC4CFC6402}"/>
                </a:ext>
              </a:extLst>
            </p:cNvPr>
            <p:cNvSpPr/>
            <p:nvPr/>
          </p:nvSpPr>
          <p:spPr>
            <a:xfrm>
              <a:off x="247422" y="112484"/>
              <a:ext cx="12364992" cy="1419859"/>
            </a:xfrm>
            <a:prstGeom prst="wedgeRoundRectCallout">
              <a:avLst>
                <a:gd name="adj1" fmla="val 58535"/>
                <a:gd name="adj2" fmla="val 94120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B997D61-2A9C-4250-A88A-4D2E0F1AFF8F}"/>
                </a:ext>
              </a:extLst>
            </p:cNvPr>
            <p:cNvSpPr txBox="1"/>
            <p:nvPr/>
          </p:nvSpPr>
          <p:spPr>
            <a:xfrm>
              <a:off x="491789" y="242319"/>
              <a:ext cx="11905815" cy="3437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b="1" dirty="0">
                  <a:solidFill>
                    <a:srgbClr val="FF4B4B"/>
                  </a:solidFill>
                  <a:latin typeface="Comic Sans MS" panose="030F0702030302020204" pitchFamily="66" charset="0"/>
                </a:rPr>
                <a:t>Jesus has arrived in Jerusalem and</a:t>
              </a:r>
              <a:endParaRPr lang="en-US" sz="3600" b="1" dirty="0">
                <a:solidFill>
                  <a:srgbClr val="FF4B4B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7A6E07D-A615-420B-8171-A40BC57A44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368" y="2776549"/>
            <a:ext cx="1921428" cy="353217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FCABE78-906C-411E-990D-7FE7286F568B}"/>
              </a:ext>
            </a:extLst>
          </p:cNvPr>
          <p:cNvGrpSpPr/>
          <p:nvPr/>
        </p:nvGrpSpPr>
        <p:grpSpPr>
          <a:xfrm>
            <a:off x="4180207" y="3856771"/>
            <a:ext cx="3581400" cy="1760832"/>
            <a:chOff x="247422" y="112484"/>
            <a:chExt cx="12364992" cy="1419859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857A8202-406C-4E3F-AFE0-CADF7A850632}"/>
                </a:ext>
              </a:extLst>
            </p:cNvPr>
            <p:cNvSpPr/>
            <p:nvPr/>
          </p:nvSpPr>
          <p:spPr>
            <a:xfrm>
              <a:off x="247422" y="112484"/>
              <a:ext cx="12364992" cy="1419859"/>
            </a:xfrm>
            <a:prstGeom prst="wedgeRoundRectCallout">
              <a:avLst>
                <a:gd name="adj1" fmla="val 78961"/>
                <a:gd name="adj2" fmla="val -63401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2E866A2-5697-4CED-AEA1-4EE7FB82DE1C}"/>
                </a:ext>
              </a:extLst>
            </p:cNvPr>
            <p:cNvSpPr txBox="1"/>
            <p:nvPr/>
          </p:nvSpPr>
          <p:spPr>
            <a:xfrm>
              <a:off x="491791" y="242319"/>
              <a:ext cx="11905816" cy="4677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b="1" dirty="0">
                  <a:solidFill>
                    <a:srgbClr val="FF4B4B"/>
                  </a:solidFill>
                  <a:latin typeface="Comic Sans MS" panose="030F0702030302020204" pitchFamily="66" charset="0"/>
                </a:rPr>
                <a:t>Make sure you</a:t>
              </a:r>
              <a:endParaRPr lang="en-US" sz="3600" b="1" dirty="0">
                <a:solidFill>
                  <a:srgbClr val="FF4B4B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5C0FCD4-236C-4D8A-B38D-EE5F236DADD0}"/>
              </a:ext>
            </a:extLst>
          </p:cNvPr>
          <p:cNvSpPr txBox="1"/>
          <p:nvPr/>
        </p:nvSpPr>
        <p:spPr>
          <a:xfrm>
            <a:off x="1166268" y="862246"/>
            <a:ext cx="6225490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b="1" dirty="0">
                <a:solidFill>
                  <a:srgbClr val="FF4B4B"/>
                </a:solidFill>
                <a:latin typeface="Comic Sans MS" panose="030F0702030302020204" pitchFamily="66" charset="0"/>
              </a:rPr>
              <a:t>many people came to see Him.</a:t>
            </a:r>
            <a:endParaRPr lang="en-US" sz="3600" b="1" dirty="0">
              <a:solidFill>
                <a:srgbClr val="FF4B4B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84A14A-FC89-4C3C-B061-FE1892323F4D}"/>
              </a:ext>
            </a:extLst>
          </p:cNvPr>
          <p:cNvSpPr txBox="1"/>
          <p:nvPr/>
        </p:nvSpPr>
        <p:spPr>
          <a:xfrm>
            <a:off x="515731" y="1406018"/>
            <a:ext cx="7508130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b="1" dirty="0">
                <a:solidFill>
                  <a:srgbClr val="FF4B4B"/>
                </a:solidFill>
                <a:latin typeface="Comic Sans MS" panose="030F0702030302020204" pitchFamily="66" charset="0"/>
              </a:rPr>
              <a:t>We were on the lookout for trouble</a:t>
            </a:r>
            <a:endParaRPr lang="en-US" sz="3600" b="1" dirty="0">
              <a:solidFill>
                <a:srgbClr val="FF4B4B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264493-D5C1-4538-9C78-E0D4CB42E5BD}"/>
              </a:ext>
            </a:extLst>
          </p:cNvPr>
          <p:cNvSpPr txBox="1"/>
          <p:nvPr/>
        </p:nvSpPr>
        <p:spPr>
          <a:xfrm>
            <a:off x="524948" y="1899167"/>
            <a:ext cx="7508130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b="1" dirty="0">
                <a:solidFill>
                  <a:srgbClr val="FF4B4B"/>
                </a:solidFill>
                <a:latin typeface="Comic Sans MS" panose="030F0702030302020204" pitchFamily="66" charset="0"/>
              </a:rPr>
              <a:t>but there wasn’t any this time.</a:t>
            </a:r>
            <a:endParaRPr lang="en-US" sz="3600" b="1" dirty="0">
              <a:solidFill>
                <a:srgbClr val="FF4B4B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4E81B5-1771-4ADF-A1CB-647CDD5EC581}"/>
              </a:ext>
            </a:extLst>
          </p:cNvPr>
          <p:cNvSpPr txBox="1"/>
          <p:nvPr/>
        </p:nvSpPr>
        <p:spPr>
          <a:xfrm>
            <a:off x="3769745" y="4520409"/>
            <a:ext cx="4402323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b="1" dirty="0">
                <a:solidFill>
                  <a:srgbClr val="FF4B4B"/>
                </a:solidFill>
                <a:latin typeface="Comic Sans MS" panose="030F0702030302020204" pitchFamily="66" charset="0"/>
              </a:rPr>
              <a:t>don’t cause any</a:t>
            </a:r>
            <a:endParaRPr lang="en-US" sz="3600" b="1" dirty="0">
              <a:solidFill>
                <a:srgbClr val="FF4B4B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FF8C46-6EAB-4C91-B34B-913351A5F394}"/>
              </a:ext>
            </a:extLst>
          </p:cNvPr>
          <p:cNvSpPr txBox="1"/>
          <p:nvPr/>
        </p:nvSpPr>
        <p:spPr>
          <a:xfrm>
            <a:off x="4730002" y="5023033"/>
            <a:ext cx="2661756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b="1" dirty="0">
                <a:solidFill>
                  <a:srgbClr val="FF4B4B"/>
                </a:solidFill>
                <a:latin typeface="Comic Sans MS" panose="030F0702030302020204" pitchFamily="66" charset="0"/>
              </a:rPr>
              <a:t>trouble. OK!</a:t>
            </a:r>
            <a:endParaRPr lang="en-US" sz="3600" b="1" dirty="0">
              <a:solidFill>
                <a:srgbClr val="FF4B4B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  <a:extLst>
              <a:ext uri="{FF2B5EF4-FFF2-40B4-BE49-F238E27FC236}">
                <a16:creationId xmlns:a16="http://schemas.microsoft.com/office/drawing/2014/main" id="{7B4EFDC3-7351-4E06-9E3C-EF43BC0238C0}"/>
              </a:ext>
            </a:extLst>
          </p:cNvPr>
          <p:cNvSpPr/>
          <p:nvPr/>
        </p:nvSpPr>
        <p:spPr>
          <a:xfrm>
            <a:off x="-257629" y="-220842"/>
            <a:ext cx="13470709" cy="7231241"/>
          </a:xfrm>
          <a:prstGeom prst="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30C6E20-1BA8-4E3B-A392-B0BCAD4A8F05}"/>
              </a:ext>
            </a:extLst>
          </p:cNvPr>
          <p:cNvGrpSpPr/>
          <p:nvPr/>
        </p:nvGrpSpPr>
        <p:grpSpPr>
          <a:xfrm>
            <a:off x="10124374" y="5564649"/>
            <a:ext cx="2011680" cy="941878"/>
            <a:chOff x="3474720" y="-1626814"/>
            <a:chExt cx="2011680" cy="941878"/>
          </a:xfrm>
        </p:grpSpPr>
        <p:sp>
          <p:nvSpPr>
            <p:cNvPr id="22" name="Arrow: Right 2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0C41134F-1341-468D-91C3-E3DBF9C0A1D8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A4F555A-DDEE-40BC-B96C-8563D7F558CD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0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2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87EDB512-9E8F-47FC-8D05-8E53976BBE7A}"/>
              </a:ext>
            </a:extLst>
          </p:cNvPr>
          <p:cNvGrpSpPr/>
          <p:nvPr/>
        </p:nvGrpSpPr>
        <p:grpSpPr>
          <a:xfrm>
            <a:off x="7672017" y="1281686"/>
            <a:ext cx="4685270" cy="5150171"/>
            <a:chOff x="7672017" y="1281686"/>
            <a:chExt cx="4685270" cy="5150171"/>
          </a:xfrm>
        </p:grpSpPr>
        <p:pic>
          <p:nvPicPr>
            <p:cNvPr id="2" name="Picture 1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29295E72-AF59-47B6-8B05-AA308D684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7279" y="1281686"/>
              <a:ext cx="2033339" cy="5150171"/>
            </a:xfrm>
            <a:prstGeom prst="rect">
              <a:avLst/>
            </a:prstGeom>
          </p:spPr>
        </p:pic>
        <p:pic>
          <p:nvPicPr>
            <p:cNvPr id="3" name="Picture 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722428F-7F2F-49DE-ACA5-3694BB1F7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3948" y="1281686"/>
              <a:ext cx="2033339" cy="515017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5A39C35-8C72-4D55-863D-4CF2819BD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2017" y="2066620"/>
              <a:ext cx="2281310" cy="4242105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7A6E07D-A615-420B-8171-A40BC57A44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368" y="2776549"/>
            <a:ext cx="1921428" cy="3532176"/>
          </a:xfrm>
          <a:prstGeom prst="rect">
            <a:avLst/>
          </a:prstGeom>
        </p:spPr>
      </p:pic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691C7806-B768-4F42-A03C-DF7C1105FB76}"/>
              </a:ext>
            </a:extLst>
          </p:cNvPr>
          <p:cNvSpPr/>
          <p:nvPr/>
        </p:nvSpPr>
        <p:spPr>
          <a:xfrm>
            <a:off x="13684042" y="-38425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87CF8D75-1BC8-407B-B698-4433AE001F12}"/>
              </a:ext>
            </a:extLst>
          </p:cNvPr>
          <p:cNvSpPr/>
          <p:nvPr/>
        </p:nvSpPr>
        <p:spPr>
          <a:xfrm>
            <a:off x="14598442" y="-31057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AB8C11E3-798F-41B6-98DD-72ED6A3BCBB1}"/>
              </a:ext>
            </a:extLst>
          </p:cNvPr>
          <p:cNvSpPr/>
          <p:nvPr/>
        </p:nvSpPr>
        <p:spPr>
          <a:xfrm>
            <a:off x="15512842" y="-23689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36817CA9-F619-4740-9A6F-30B4AA8364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022" y="2564552"/>
            <a:ext cx="1995734" cy="3670985"/>
          </a:xfrm>
          <a:prstGeom prst="rect">
            <a:avLst/>
          </a:prstGeom>
        </p:spPr>
      </p:pic>
      <p:pic>
        <p:nvPicPr>
          <p:cNvPr id="23" name="Picture 22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48218EE1-4C9E-4F83-A331-623D9C5831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795" y="2637740"/>
            <a:ext cx="1995734" cy="367098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890E750A-E130-402B-98EC-91FE3FDE7CBA}"/>
              </a:ext>
            </a:extLst>
          </p:cNvPr>
          <p:cNvGrpSpPr/>
          <p:nvPr/>
        </p:nvGrpSpPr>
        <p:grpSpPr>
          <a:xfrm>
            <a:off x="7094483" y="226017"/>
            <a:ext cx="4800758" cy="1448136"/>
            <a:chOff x="7701657" y="3605994"/>
            <a:chExt cx="4921086" cy="1694399"/>
          </a:xfrm>
        </p:grpSpPr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2DB90496-070F-44F4-9B07-7C23B4936072}"/>
                </a:ext>
              </a:extLst>
            </p:cNvPr>
            <p:cNvSpPr/>
            <p:nvPr/>
          </p:nvSpPr>
          <p:spPr>
            <a:xfrm>
              <a:off x="7701657" y="3605994"/>
              <a:ext cx="4921086" cy="1694399"/>
            </a:xfrm>
            <a:prstGeom prst="wedgeRoundRectCallout">
              <a:avLst>
                <a:gd name="adj1" fmla="val 17822"/>
                <a:gd name="adj2" fmla="val 175052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A853DBA-3858-48A3-8529-7C1B6CBE5D6A}"/>
                </a:ext>
              </a:extLst>
            </p:cNvPr>
            <p:cNvSpPr txBox="1"/>
            <p:nvPr/>
          </p:nvSpPr>
          <p:spPr>
            <a:xfrm>
              <a:off x="7701657" y="3780752"/>
              <a:ext cx="4921086" cy="6787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Those men looked scary!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37D727B-85AE-466B-B497-9799A10DAAA4}"/>
              </a:ext>
            </a:extLst>
          </p:cNvPr>
          <p:cNvGrpSpPr/>
          <p:nvPr/>
        </p:nvGrpSpPr>
        <p:grpSpPr>
          <a:xfrm>
            <a:off x="696176" y="192626"/>
            <a:ext cx="5822248" cy="1873994"/>
            <a:chOff x="247422" y="112484"/>
            <a:chExt cx="12364992" cy="1419859"/>
          </a:xfrm>
        </p:grpSpPr>
        <p:sp>
          <p:nvSpPr>
            <p:cNvPr id="28" name="Speech Bubble: Rectangle with Corners Rounded 27">
              <a:extLst>
                <a:ext uri="{FF2B5EF4-FFF2-40B4-BE49-F238E27FC236}">
                  <a16:creationId xmlns:a16="http://schemas.microsoft.com/office/drawing/2014/main" id="{C3790508-23A4-4FD2-B13E-FC09BDA54E63}"/>
                </a:ext>
              </a:extLst>
            </p:cNvPr>
            <p:cNvSpPr/>
            <p:nvPr/>
          </p:nvSpPr>
          <p:spPr>
            <a:xfrm>
              <a:off x="247422" y="112484"/>
              <a:ext cx="12364992" cy="1419859"/>
            </a:xfrm>
            <a:prstGeom prst="wedgeRoundRectCallout">
              <a:avLst>
                <a:gd name="adj1" fmla="val -6524"/>
                <a:gd name="adj2" fmla="val 128693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4D9E267-FD65-4365-B474-C741FC9EFCAE}"/>
                </a:ext>
              </a:extLst>
            </p:cNvPr>
            <p:cNvSpPr txBox="1"/>
            <p:nvPr/>
          </p:nvSpPr>
          <p:spPr>
            <a:xfrm>
              <a:off x="303368" y="242318"/>
              <a:ext cx="12094235" cy="4395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They were Roman soldiers.</a:t>
              </a:r>
              <a:endParaRPr lang="en-US" sz="36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70107589-A255-41BE-8D19-AA24B771C900}"/>
              </a:ext>
            </a:extLst>
          </p:cNvPr>
          <p:cNvSpPr txBox="1"/>
          <p:nvPr/>
        </p:nvSpPr>
        <p:spPr>
          <a:xfrm>
            <a:off x="7948401" y="930192"/>
            <a:ext cx="3392216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Who were they?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FBC5B09-C440-4DC8-8DA5-1F413C571498}"/>
              </a:ext>
            </a:extLst>
          </p:cNvPr>
          <p:cNvSpPr txBox="1"/>
          <p:nvPr/>
        </p:nvSpPr>
        <p:spPr>
          <a:xfrm>
            <a:off x="795435" y="883343"/>
            <a:ext cx="5533928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They said Jesus has already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02F403-B073-4948-82BF-ADB90C250029}"/>
              </a:ext>
            </a:extLst>
          </p:cNvPr>
          <p:cNvSpPr txBox="1"/>
          <p:nvPr/>
        </p:nvSpPr>
        <p:spPr>
          <a:xfrm>
            <a:off x="1258170" y="1409374"/>
            <a:ext cx="4628474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arrived in Jerusalem.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3B15DE4-737A-4296-98C8-8405AF9EABD4}"/>
              </a:ext>
            </a:extLst>
          </p:cNvPr>
          <p:cNvGrpSpPr/>
          <p:nvPr/>
        </p:nvGrpSpPr>
        <p:grpSpPr>
          <a:xfrm>
            <a:off x="4016897" y="3856771"/>
            <a:ext cx="5446897" cy="1448136"/>
            <a:chOff x="7701657" y="3605994"/>
            <a:chExt cx="4921086" cy="1694399"/>
          </a:xfrm>
        </p:grpSpPr>
        <p:sp>
          <p:nvSpPr>
            <p:cNvPr id="34" name="Speech Bubble: Rectangle with Corners Rounded 33">
              <a:extLst>
                <a:ext uri="{FF2B5EF4-FFF2-40B4-BE49-F238E27FC236}">
                  <a16:creationId xmlns:a16="http://schemas.microsoft.com/office/drawing/2014/main" id="{53725C42-56BD-41CB-8906-6E0D899BA2E6}"/>
                </a:ext>
              </a:extLst>
            </p:cNvPr>
            <p:cNvSpPr/>
            <p:nvPr/>
          </p:nvSpPr>
          <p:spPr>
            <a:xfrm>
              <a:off x="7701657" y="3605994"/>
              <a:ext cx="4921086" cy="1694399"/>
            </a:xfrm>
            <a:prstGeom prst="wedgeRoundRectCallout">
              <a:avLst>
                <a:gd name="adj1" fmla="val 64132"/>
                <a:gd name="adj2" fmla="val -75344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322C84F-0D99-45F5-B1AC-ED71FE303D2E}"/>
                </a:ext>
              </a:extLst>
            </p:cNvPr>
            <p:cNvSpPr txBox="1"/>
            <p:nvPr/>
          </p:nvSpPr>
          <p:spPr>
            <a:xfrm>
              <a:off x="7701657" y="3780752"/>
              <a:ext cx="4921086" cy="6787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We will have to find out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F84243E1-01A5-4424-B919-9CB4C9BBD00D}"/>
              </a:ext>
            </a:extLst>
          </p:cNvPr>
          <p:cNvSpPr txBox="1"/>
          <p:nvPr/>
        </p:nvSpPr>
        <p:spPr>
          <a:xfrm>
            <a:off x="4621994" y="4496331"/>
            <a:ext cx="4314664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what has happened.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A08222D-33EE-4A62-9C32-5E1ABA5F5A48}"/>
              </a:ext>
            </a:extLst>
          </p:cNvPr>
          <p:cNvGrpSpPr/>
          <p:nvPr/>
        </p:nvGrpSpPr>
        <p:grpSpPr>
          <a:xfrm>
            <a:off x="4016897" y="5875584"/>
            <a:ext cx="4115133" cy="719906"/>
            <a:chOff x="247422" y="112484"/>
            <a:chExt cx="12364992" cy="1419859"/>
          </a:xfrm>
        </p:grpSpPr>
        <p:sp>
          <p:nvSpPr>
            <p:cNvPr id="38" name="Speech Bubble: Rectangle with Corners Rounded 37">
              <a:extLst>
                <a:ext uri="{FF2B5EF4-FFF2-40B4-BE49-F238E27FC236}">
                  <a16:creationId xmlns:a16="http://schemas.microsoft.com/office/drawing/2014/main" id="{9C0CF218-0BC7-4E16-BD0F-BBC0D2F097C2}"/>
                </a:ext>
              </a:extLst>
            </p:cNvPr>
            <p:cNvSpPr/>
            <p:nvPr/>
          </p:nvSpPr>
          <p:spPr>
            <a:xfrm>
              <a:off x="247422" y="112484"/>
              <a:ext cx="12364992" cy="1419859"/>
            </a:xfrm>
            <a:prstGeom prst="wedgeRoundRectCallout">
              <a:avLst>
                <a:gd name="adj1" fmla="val -70214"/>
                <a:gd name="adj2" fmla="val -378778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0EC8117-7E2C-4D7A-A7FB-262CFA25A269}"/>
                </a:ext>
              </a:extLst>
            </p:cNvPr>
            <p:cNvSpPr txBox="1"/>
            <p:nvPr/>
          </p:nvSpPr>
          <p:spPr>
            <a:xfrm>
              <a:off x="303368" y="242318"/>
              <a:ext cx="12094235" cy="4395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Let’s pray first.</a:t>
              </a:r>
              <a:endParaRPr lang="en-US" sz="36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40" name="Rectangle 39">
            <a:hlinkClick r:id="rId7" action="ppaction://hlinksldjump"/>
            <a:extLst>
              <a:ext uri="{FF2B5EF4-FFF2-40B4-BE49-F238E27FC236}">
                <a16:creationId xmlns:a16="http://schemas.microsoft.com/office/drawing/2014/main" id="{68D1A88B-8B4A-4C3F-80EF-78CCA4CE79D3}"/>
              </a:ext>
            </a:extLst>
          </p:cNvPr>
          <p:cNvSpPr/>
          <p:nvPr/>
        </p:nvSpPr>
        <p:spPr>
          <a:xfrm>
            <a:off x="-257629" y="-220842"/>
            <a:ext cx="13470709" cy="7231241"/>
          </a:xfrm>
          <a:prstGeom prst="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0D2F4BC-0E0C-4B57-AF15-21767821C53A}"/>
              </a:ext>
            </a:extLst>
          </p:cNvPr>
          <p:cNvGrpSpPr/>
          <p:nvPr/>
        </p:nvGrpSpPr>
        <p:grpSpPr>
          <a:xfrm>
            <a:off x="10124374" y="5564649"/>
            <a:ext cx="2011680" cy="941878"/>
            <a:chOff x="3474720" y="-1626814"/>
            <a:chExt cx="2011680" cy="941878"/>
          </a:xfrm>
        </p:grpSpPr>
        <p:sp>
          <p:nvSpPr>
            <p:cNvPr id="45" name="Arrow: Right 4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5E17BF98-5DDF-4558-B9EF-0FCF9F6AEF3A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45C90A4-27D4-4953-9E00-39F6CC5F603D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18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45365 1.48148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8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5E-6 4.81481E-6 L -0.30625 0.00995 " pathEditMode="relative" rAng="0" ptsTypes="AA">
                                      <p:cBhvr>
                                        <p:cTn id="15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13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75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75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2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25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30" grpId="0"/>
      <p:bldP spid="31" grpId="0"/>
      <p:bldP spid="32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13F5713-DDDC-456F-B36B-77E6FF384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368" y="2776549"/>
            <a:ext cx="1921428" cy="3532176"/>
          </a:xfrm>
          <a:prstGeom prst="rect">
            <a:avLst/>
          </a:prstGeom>
        </p:spPr>
      </p:pic>
      <p:pic>
        <p:nvPicPr>
          <p:cNvPr id="20" name="Picture 19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490AA7EF-4A68-48CD-A09F-5E4DC4F006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795" y="2637740"/>
            <a:ext cx="1995734" cy="367098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2EEC614-4CF8-4C51-9F09-5F120C82907F}"/>
              </a:ext>
            </a:extLst>
          </p:cNvPr>
          <p:cNvGrpSpPr/>
          <p:nvPr/>
        </p:nvGrpSpPr>
        <p:grpSpPr>
          <a:xfrm>
            <a:off x="130525" y="163413"/>
            <a:ext cx="11546243" cy="1855887"/>
            <a:chOff x="1419700" y="3404507"/>
            <a:chExt cx="6273707" cy="1419859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48A9372D-299B-4D0D-8830-E9A3D834DE23}"/>
                </a:ext>
              </a:extLst>
            </p:cNvPr>
            <p:cNvSpPr/>
            <p:nvPr/>
          </p:nvSpPr>
          <p:spPr>
            <a:xfrm>
              <a:off x="1419701" y="3404507"/>
              <a:ext cx="6273706" cy="1419859"/>
            </a:xfrm>
            <a:prstGeom prst="wedgeRoundRectCallout">
              <a:avLst>
                <a:gd name="adj1" fmla="val -22718"/>
                <a:gd name="adj2" fmla="val 132233"/>
                <a:gd name="adj3" fmla="val 16667"/>
              </a:avLst>
            </a:prstGeom>
            <a:solidFill>
              <a:schemeClr val="bg1">
                <a:alpha val="25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95873F3-6249-4A14-B1A2-4467902F9B6C}"/>
                </a:ext>
              </a:extLst>
            </p:cNvPr>
            <p:cNvSpPr txBox="1"/>
            <p:nvPr/>
          </p:nvSpPr>
          <p:spPr>
            <a:xfrm>
              <a:off x="1419700" y="3466210"/>
              <a:ext cx="6273706" cy="4438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Dear God, thank You for the Fruit You have put in us. 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EC22668-F67D-4F34-A76A-554986855501}"/>
              </a:ext>
            </a:extLst>
          </p:cNvPr>
          <p:cNvSpPr txBox="1"/>
          <p:nvPr/>
        </p:nvSpPr>
        <p:spPr>
          <a:xfrm>
            <a:off x="130523" y="796378"/>
            <a:ext cx="11411901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Help us to see the Fruit growing in our lives.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C47D6F-26CB-418A-95DE-BD29BAF1599D}"/>
              </a:ext>
            </a:extLst>
          </p:cNvPr>
          <p:cNvSpPr txBox="1"/>
          <p:nvPr/>
        </p:nvSpPr>
        <p:spPr>
          <a:xfrm>
            <a:off x="331515" y="1388973"/>
            <a:ext cx="11009915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Help us to learn more about You in our worship today.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277D665-D8DE-4639-BE3B-C5F6C059CCB8}"/>
              </a:ext>
            </a:extLst>
          </p:cNvPr>
          <p:cNvGrpSpPr/>
          <p:nvPr/>
        </p:nvGrpSpPr>
        <p:grpSpPr>
          <a:xfrm>
            <a:off x="4174935" y="3749163"/>
            <a:ext cx="5668697" cy="2945423"/>
            <a:chOff x="7767165" y="3605994"/>
            <a:chExt cx="4927970" cy="1694399"/>
          </a:xfrm>
        </p:grpSpPr>
        <p:sp>
          <p:nvSpPr>
            <p:cNvPr id="27" name="Speech Bubble: Rectangle with Corners Rounded 26">
              <a:extLst>
                <a:ext uri="{FF2B5EF4-FFF2-40B4-BE49-F238E27FC236}">
                  <a16:creationId xmlns:a16="http://schemas.microsoft.com/office/drawing/2014/main" id="{49B7A8E1-3673-405C-BC5E-EE015F142EEC}"/>
                </a:ext>
              </a:extLst>
            </p:cNvPr>
            <p:cNvSpPr/>
            <p:nvPr/>
          </p:nvSpPr>
          <p:spPr>
            <a:xfrm>
              <a:off x="7774049" y="3605994"/>
              <a:ext cx="4921086" cy="1694399"/>
            </a:xfrm>
            <a:prstGeom prst="wedgeRoundRectCallout">
              <a:avLst>
                <a:gd name="adj1" fmla="val 59263"/>
                <a:gd name="adj2" fmla="val -58808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EEDA024-EB77-4726-93D5-9D4675BF1333}"/>
                </a:ext>
              </a:extLst>
            </p:cNvPr>
            <p:cNvSpPr txBox="1"/>
            <p:nvPr/>
          </p:nvSpPr>
          <p:spPr>
            <a:xfrm>
              <a:off x="7767165" y="3657335"/>
              <a:ext cx="4921086" cy="3337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Help us to trust You when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1FFC5E7-31E9-46FD-AD2D-7AF285DD62D8}"/>
              </a:ext>
            </a:extLst>
          </p:cNvPr>
          <p:cNvSpPr txBox="1"/>
          <p:nvPr/>
        </p:nvSpPr>
        <p:spPr>
          <a:xfrm>
            <a:off x="8034731" y="5881693"/>
            <a:ext cx="1499714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AMEN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6B4938-D3FD-412B-A671-A239FEF5CDFE}"/>
              </a:ext>
            </a:extLst>
          </p:cNvPr>
          <p:cNvSpPr txBox="1"/>
          <p:nvPr/>
        </p:nvSpPr>
        <p:spPr>
          <a:xfrm>
            <a:off x="4270430" y="4354057"/>
            <a:ext cx="5395783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things get scary and tough.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C79DC4C-FEB0-49AD-A880-79364767BCD5}"/>
              </a:ext>
            </a:extLst>
          </p:cNvPr>
          <p:cNvSpPr txBox="1"/>
          <p:nvPr/>
        </p:nvSpPr>
        <p:spPr>
          <a:xfrm>
            <a:off x="4174936" y="4895638"/>
            <a:ext cx="5220876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Thank You that You have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E79794E-9332-4FA3-B51D-9B74BB23E0A8}"/>
              </a:ext>
            </a:extLst>
          </p:cNvPr>
          <p:cNvSpPr txBox="1"/>
          <p:nvPr/>
        </p:nvSpPr>
        <p:spPr>
          <a:xfrm>
            <a:off x="4329267" y="5388666"/>
            <a:ext cx="5220876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promised to be with us if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40A0A47-9D4B-47E1-AE31-544DC0D40601}"/>
              </a:ext>
            </a:extLst>
          </p:cNvPr>
          <p:cNvSpPr txBox="1"/>
          <p:nvPr/>
        </p:nvSpPr>
        <p:spPr>
          <a:xfrm>
            <a:off x="4109491" y="5975143"/>
            <a:ext cx="3588307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we follow You. </a:t>
            </a:r>
          </a:p>
        </p:txBody>
      </p:sp>
      <p:sp>
        <p:nvSpPr>
          <p:cNvPr id="22" name="Rectangle 21">
            <a:hlinkClick r:id="rId4" action="ppaction://hlinksldjump"/>
            <a:extLst>
              <a:ext uri="{FF2B5EF4-FFF2-40B4-BE49-F238E27FC236}">
                <a16:creationId xmlns:a16="http://schemas.microsoft.com/office/drawing/2014/main" id="{EF952BB7-8F18-487C-9068-48E439A226FD}"/>
              </a:ext>
            </a:extLst>
          </p:cNvPr>
          <p:cNvSpPr/>
          <p:nvPr/>
        </p:nvSpPr>
        <p:spPr>
          <a:xfrm>
            <a:off x="-273394" y="-186621"/>
            <a:ext cx="13470709" cy="7231241"/>
          </a:xfrm>
          <a:prstGeom prst="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696E410-EF3F-466A-8B12-46CAC4B0BE29}"/>
              </a:ext>
            </a:extLst>
          </p:cNvPr>
          <p:cNvGrpSpPr/>
          <p:nvPr/>
        </p:nvGrpSpPr>
        <p:grpSpPr>
          <a:xfrm>
            <a:off x="10124374" y="5564649"/>
            <a:ext cx="2011680" cy="941878"/>
            <a:chOff x="3474720" y="-1626814"/>
            <a:chExt cx="2011680" cy="941878"/>
          </a:xfrm>
        </p:grpSpPr>
        <p:sp>
          <p:nvSpPr>
            <p:cNvPr id="36" name="Arrow: Right 3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6BE99645-1CF0-4D00-985B-DD32C3F7BBC3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6743A87-4482-43BF-898B-9E4622ED54A6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506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6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21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48218EE1-4C9E-4F83-A331-623D9C583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795" y="2637740"/>
            <a:ext cx="1921428" cy="3670985"/>
          </a:xfrm>
          <a:prstGeom prst="rect">
            <a:avLst/>
          </a:prstGeom>
        </p:spPr>
      </p:pic>
      <p:pic>
        <p:nvPicPr>
          <p:cNvPr id="6" name="Picture 5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AE1EB637-08CE-4CE7-B4A8-5A2C4260E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986" y="2707144"/>
            <a:ext cx="1921428" cy="35321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A6E07D-A615-420B-8171-A40BC57A44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368" y="2776549"/>
            <a:ext cx="1921428" cy="3532176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837D727B-85AE-466B-B497-9799A10DAAA4}"/>
              </a:ext>
            </a:extLst>
          </p:cNvPr>
          <p:cNvGrpSpPr/>
          <p:nvPr/>
        </p:nvGrpSpPr>
        <p:grpSpPr>
          <a:xfrm>
            <a:off x="833336" y="695546"/>
            <a:ext cx="10901464" cy="889414"/>
            <a:chOff x="247422" y="112484"/>
            <a:chExt cx="12364992" cy="1419859"/>
          </a:xfrm>
        </p:grpSpPr>
        <p:sp>
          <p:nvSpPr>
            <p:cNvPr id="28" name="Speech Bubble: Rectangle with Corners Rounded 27">
              <a:extLst>
                <a:ext uri="{FF2B5EF4-FFF2-40B4-BE49-F238E27FC236}">
                  <a16:creationId xmlns:a16="http://schemas.microsoft.com/office/drawing/2014/main" id="{C3790508-23A4-4FD2-B13E-FC09BDA54E63}"/>
                </a:ext>
              </a:extLst>
            </p:cNvPr>
            <p:cNvSpPr/>
            <p:nvPr/>
          </p:nvSpPr>
          <p:spPr>
            <a:xfrm>
              <a:off x="247422" y="112484"/>
              <a:ext cx="12364992" cy="1419859"/>
            </a:xfrm>
            <a:prstGeom prst="wedgeRoundRectCallout">
              <a:avLst>
                <a:gd name="adj1" fmla="val -27773"/>
                <a:gd name="adj2" fmla="val 276053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4D9E267-FD65-4365-B474-C741FC9EFCAE}"/>
                </a:ext>
              </a:extLst>
            </p:cNvPr>
            <p:cNvSpPr txBox="1"/>
            <p:nvPr/>
          </p:nvSpPr>
          <p:spPr>
            <a:xfrm>
              <a:off x="303368" y="242317"/>
              <a:ext cx="12094235" cy="9260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Let’s find out what the Music Man has for us today.</a:t>
              </a:r>
              <a:endParaRPr lang="en-US" sz="36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40" name="Picture 39" descr="A picture containing sign, clock&#10;&#10;Description automatically generated">
            <a:extLst>
              <a:ext uri="{FF2B5EF4-FFF2-40B4-BE49-F238E27FC236}">
                <a16:creationId xmlns:a16="http://schemas.microsoft.com/office/drawing/2014/main" id="{27EAE701-79E1-4DE1-A120-FB30E06EC4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496" y="2226853"/>
            <a:ext cx="1967359" cy="3335747"/>
          </a:xfrm>
          <a:prstGeom prst="rect">
            <a:avLst/>
          </a:prstGeom>
        </p:spPr>
      </p:pic>
      <p:pic>
        <p:nvPicPr>
          <p:cNvPr id="41" name="Picture 40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B26A13C0-F965-4497-A7CB-3A351A3882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20" y="2355366"/>
            <a:ext cx="1921429" cy="3207234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886A120B-A392-42D8-AF25-022CE7DB932A}"/>
              </a:ext>
            </a:extLst>
          </p:cNvPr>
          <p:cNvGrpSpPr/>
          <p:nvPr/>
        </p:nvGrpSpPr>
        <p:grpSpPr>
          <a:xfrm>
            <a:off x="304800" y="276122"/>
            <a:ext cx="10157013" cy="1842807"/>
            <a:chOff x="1136171" y="270933"/>
            <a:chExt cx="9347200" cy="1274322"/>
          </a:xfrm>
        </p:grpSpPr>
        <p:sp>
          <p:nvSpPr>
            <p:cNvPr id="43" name="Speech Bubble: Rectangle with Corners Rounded 42">
              <a:extLst>
                <a:ext uri="{FF2B5EF4-FFF2-40B4-BE49-F238E27FC236}">
                  <a16:creationId xmlns:a16="http://schemas.microsoft.com/office/drawing/2014/main" id="{37FB31C2-EA5B-4336-8FF9-99095E42A712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36768"/>
                <a:gd name="adj2" fmla="val 100153"/>
                <a:gd name="adj3" fmla="val 16667"/>
              </a:avLst>
            </a:prstGeom>
            <a:noFill/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4DDC76C-85CC-4631-844A-6F6B52B519FA}"/>
                </a:ext>
              </a:extLst>
            </p:cNvPr>
            <p:cNvSpPr txBox="1"/>
            <p:nvPr/>
          </p:nvSpPr>
          <p:spPr>
            <a:xfrm>
              <a:off x="2070961" y="379020"/>
              <a:ext cx="7477617" cy="361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Good Morning! 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24798E85-76DD-4E1E-9624-9D259738B59B}"/>
              </a:ext>
            </a:extLst>
          </p:cNvPr>
          <p:cNvSpPr txBox="1"/>
          <p:nvPr/>
        </p:nvSpPr>
        <p:spPr>
          <a:xfrm>
            <a:off x="437865" y="986381"/>
            <a:ext cx="10244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I hope you have had a good week and are ready to sing.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97B78A2-ABAE-4037-BE2F-CD9E8122E55B}"/>
              </a:ext>
            </a:extLst>
          </p:cNvPr>
          <p:cNvGrpSpPr/>
          <p:nvPr/>
        </p:nvGrpSpPr>
        <p:grpSpPr>
          <a:xfrm>
            <a:off x="1825190" y="3761428"/>
            <a:ext cx="6015844" cy="1355878"/>
            <a:chOff x="1136171" y="270933"/>
            <a:chExt cx="9347200" cy="1274322"/>
          </a:xfrm>
        </p:grpSpPr>
        <p:sp>
          <p:nvSpPr>
            <p:cNvPr id="47" name="Speech Bubble: Rectangle with Corners Rounded 46">
              <a:extLst>
                <a:ext uri="{FF2B5EF4-FFF2-40B4-BE49-F238E27FC236}">
                  <a16:creationId xmlns:a16="http://schemas.microsoft.com/office/drawing/2014/main" id="{F970F943-E017-4FAF-90E2-FB5DF7FBF571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71314"/>
                <a:gd name="adj2" fmla="val -106458"/>
                <a:gd name="adj3" fmla="val 16667"/>
              </a:avLst>
            </a:prstGeom>
            <a:noFill/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0AA5818-3519-4E02-B19F-DEF3F0D9235B}"/>
                </a:ext>
              </a:extLst>
            </p:cNvPr>
            <p:cNvSpPr txBox="1"/>
            <p:nvPr/>
          </p:nvSpPr>
          <p:spPr>
            <a:xfrm>
              <a:off x="1610718" y="318098"/>
              <a:ext cx="7746538" cy="491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Let’s worship God by singing: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0D77C38E-75D9-440E-B566-20E3D66EB8C1}"/>
              </a:ext>
            </a:extLst>
          </p:cNvPr>
          <p:cNvSpPr txBox="1"/>
          <p:nvPr/>
        </p:nvSpPr>
        <p:spPr>
          <a:xfrm>
            <a:off x="2807775" y="4429180"/>
            <a:ext cx="3926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Click on the song title.</a:t>
            </a:r>
            <a:endParaRPr lang="en-GB" sz="28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8F8FE9E-5455-489A-AAB5-E07BEDD35AE2}"/>
              </a:ext>
            </a:extLst>
          </p:cNvPr>
          <p:cNvSpPr txBox="1"/>
          <p:nvPr/>
        </p:nvSpPr>
        <p:spPr>
          <a:xfrm>
            <a:off x="3047893" y="1501808"/>
            <a:ext cx="544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Are you ready?</a:t>
            </a:r>
            <a:endParaRPr lang="en-GB" sz="28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7" action="ppaction://hlinksldjump"/>
            <a:extLst>
              <a:ext uri="{FF2B5EF4-FFF2-40B4-BE49-F238E27FC236}">
                <a16:creationId xmlns:a16="http://schemas.microsoft.com/office/drawing/2014/main" id="{1111E68B-909A-40FA-94CA-EB1DBA4286A4}"/>
              </a:ext>
            </a:extLst>
          </p:cNvPr>
          <p:cNvSpPr/>
          <p:nvPr/>
        </p:nvSpPr>
        <p:spPr>
          <a:xfrm>
            <a:off x="-266026" y="-186621"/>
            <a:ext cx="13470709" cy="7231241"/>
          </a:xfrm>
          <a:prstGeom prst="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>
            <a:hlinkClick r:id="rId8"/>
            <a:extLst>
              <a:ext uri="{FF2B5EF4-FFF2-40B4-BE49-F238E27FC236}">
                <a16:creationId xmlns:a16="http://schemas.microsoft.com/office/drawing/2014/main" id="{D9FDECED-7069-428E-B29B-D0B888F4822C}"/>
              </a:ext>
            </a:extLst>
          </p:cNvPr>
          <p:cNvSpPr txBox="1"/>
          <p:nvPr/>
        </p:nvSpPr>
        <p:spPr>
          <a:xfrm>
            <a:off x="5193884" y="5699346"/>
            <a:ext cx="4490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FF"/>
                </a:solidFill>
              </a:rPr>
              <a:t>Never Let Me Go</a:t>
            </a:r>
          </a:p>
        </p:txBody>
      </p:sp>
      <p:sp>
        <p:nvSpPr>
          <p:cNvPr id="54" name="TextBox 53">
            <a:hlinkClick r:id="rId9"/>
            <a:extLst>
              <a:ext uri="{FF2B5EF4-FFF2-40B4-BE49-F238E27FC236}">
                <a16:creationId xmlns:a16="http://schemas.microsoft.com/office/drawing/2014/main" id="{BA414CFD-4B73-49B4-8EE9-706EE3C2CE28}"/>
              </a:ext>
            </a:extLst>
          </p:cNvPr>
          <p:cNvSpPr txBox="1"/>
          <p:nvPr/>
        </p:nvSpPr>
        <p:spPr>
          <a:xfrm>
            <a:off x="329053" y="5648013"/>
            <a:ext cx="4147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FF"/>
                </a:solidFill>
              </a:rPr>
              <a:t>He is the light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AE5656D-794B-4DCE-946B-D9E4AFA7EE00}"/>
              </a:ext>
            </a:extLst>
          </p:cNvPr>
          <p:cNvGrpSpPr/>
          <p:nvPr/>
        </p:nvGrpSpPr>
        <p:grpSpPr>
          <a:xfrm>
            <a:off x="10124374" y="5564649"/>
            <a:ext cx="2011680" cy="941878"/>
            <a:chOff x="3474720" y="-1626814"/>
            <a:chExt cx="2011680" cy="941878"/>
          </a:xfrm>
        </p:grpSpPr>
        <p:sp>
          <p:nvSpPr>
            <p:cNvPr id="30" name="Arrow: Right 2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5C14B50-EE6D-483D-AB8A-86A70C782BF9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9CB1006-39FD-4415-9C8C-981B524A48C9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185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33333E-6 L 0.29114 -0.00185 " pathEditMode="relative" rAng="0" ptsTypes="AA">
                                      <p:cBhvr>
                                        <p:cTn id="16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5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500"/>
                            </p:stCondLst>
                            <p:childTnLst>
                              <p:par>
                                <p:cTn id="2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91706 -0.00023 " pathEditMode="relative" rAng="0" ptsTypes="AA">
                                      <p:cBhvr>
                                        <p:cTn id="23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4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500"/>
                            </p:stCondLst>
                            <p:childTnLst>
                              <p:par>
                                <p:cTn id="25" presetID="35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08333E-6 -4.81481E-6 L -0.33646 0.000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2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7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75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675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675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8500"/>
                            </p:stCondLst>
                            <p:childTnLst>
                              <p:par>
                                <p:cTn id="5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500"/>
                            </p:stCondLst>
                            <p:childTnLst>
                              <p:par>
                                <p:cTn id="6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2500"/>
                            </p:stCondLst>
                            <p:childTnLst>
                              <p:par>
                                <p:cTn id="8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1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425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9" grpId="0"/>
      <p:bldP spid="50" grpId="0"/>
      <p:bldP spid="53" grpId="0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C48F0025-161A-4DB8-9964-0EAD3DE28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101" y="2774420"/>
            <a:ext cx="1921428" cy="35343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BDAE1BE-913F-4390-831A-9AECC1BEDC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36" y="2712134"/>
            <a:ext cx="1921428" cy="35321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86F389-9AE8-47A0-BB6C-A4F7EA224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4" y="2712134"/>
            <a:ext cx="1921428" cy="3532176"/>
          </a:xfrm>
          <a:prstGeom prst="rect">
            <a:avLst/>
          </a:prstGeom>
        </p:spPr>
      </p:pic>
      <p:pic>
        <p:nvPicPr>
          <p:cNvPr id="6" name="Picture 5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E9519450-55C9-4998-A7FE-AABAE7346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3599" y="2774420"/>
            <a:ext cx="1921428" cy="353430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169CAD0-D013-4FE7-AE00-1B98F6EA87F2}"/>
              </a:ext>
            </a:extLst>
          </p:cNvPr>
          <p:cNvGrpSpPr/>
          <p:nvPr/>
        </p:nvGrpSpPr>
        <p:grpSpPr>
          <a:xfrm>
            <a:off x="696176" y="177386"/>
            <a:ext cx="11346606" cy="1873994"/>
            <a:chOff x="247422" y="112484"/>
            <a:chExt cx="12364992" cy="1419859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9907FDD0-742D-4591-B075-5EEE445D50AA}"/>
                </a:ext>
              </a:extLst>
            </p:cNvPr>
            <p:cNvSpPr/>
            <p:nvPr/>
          </p:nvSpPr>
          <p:spPr>
            <a:xfrm>
              <a:off x="247422" y="112484"/>
              <a:ext cx="12364992" cy="1419859"/>
            </a:xfrm>
            <a:prstGeom prst="wedgeRoundRectCallout">
              <a:avLst>
                <a:gd name="adj1" fmla="val -41714"/>
                <a:gd name="adj2" fmla="val 126169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F9019B5-AA57-4515-BCBD-F74689BEDC80}"/>
                </a:ext>
              </a:extLst>
            </p:cNvPr>
            <p:cNvSpPr txBox="1"/>
            <p:nvPr/>
          </p:nvSpPr>
          <p:spPr>
            <a:xfrm>
              <a:off x="303367" y="182995"/>
              <a:ext cx="12094235" cy="4395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In our story today Jesus had been teaching and healing </a:t>
              </a:r>
              <a:endParaRPr lang="en-US" sz="36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BF3E96F-3AB2-4451-A1AE-1795FC747D85}"/>
              </a:ext>
            </a:extLst>
          </p:cNvPr>
          <p:cNvSpPr txBox="1"/>
          <p:nvPr/>
        </p:nvSpPr>
        <p:spPr>
          <a:xfrm>
            <a:off x="795434" y="839575"/>
            <a:ext cx="11346606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people and now he was coming to </a:t>
            </a:r>
            <a:r>
              <a:rPr lang="en-US" sz="3200" dirty="0" err="1">
                <a:latin typeface="Comic Sans MS" panose="030F0702030302020204" pitchFamily="66" charset="0"/>
              </a:rPr>
              <a:t>Jersualem</a:t>
            </a:r>
            <a:r>
              <a:rPr lang="en-US" sz="3200" dirty="0">
                <a:latin typeface="Comic Sans MS" panose="030F0702030302020204" pitchFamily="66" charset="0"/>
              </a:rPr>
              <a:t> to celebrate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E79C5-4B35-41F7-8E32-042A646745B3}"/>
              </a:ext>
            </a:extLst>
          </p:cNvPr>
          <p:cNvSpPr txBox="1"/>
          <p:nvPr/>
        </p:nvSpPr>
        <p:spPr>
          <a:xfrm>
            <a:off x="1968719" y="1408227"/>
            <a:ext cx="8953481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the Passover festival with his disciples.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9818FD9-4872-4B70-AF19-A1FE0F018B86}"/>
              </a:ext>
            </a:extLst>
          </p:cNvPr>
          <p:cNvGrpSpPr/>
          <p:nvPr/>
        </p:nvGrpSpPr>
        <p:grpSpPr>
          <a:xfrm>
            <a:off x="2757176" y="3985331"/>
            <a:ext cx="6753848" cy="745297"/>
            <a:chOff x="7701657" y="3605994"/>
            <a:chExt cx="4921086" cy="1694399"/>
          </a:xfrm>
        </p:grpSpPr>
        <p:sp>
          <p:nvSpPr>
            <p:cNvPr id="14" name="Speech Bubble: Rectangle with Corners Rounded 13">
              <a:extLst>
                <a:ext uri="{FF2B5EF4-FFF2-40B4-BE49-F238E27FC236}">
                  <a16:creationId xmlns:a16="http://schemas.microsoft.com/office/drawing/2014/main" id="{72EFD391-8A14-4B9B-8143-AB27BA6848EC}"/>
                </a:ext>
              </a:extLst>
            </p:cNvPr>
            <p:cNvSpPr/>
            <p:nvPr/>
          </p:nvSpPr>
          <p:spPr>
            <a:xfrm>
              <a:off x="7701657" y="3605994"/>
              <a:ext cx="4921086" cy="1694399"/>
            </a:xfrm>
            <a:prstGeom prst="wedgeRoundRectCallout">
              <a:avLst>
                <a:gd name="adj1" fmla="val 63297"/>
                <a:gd name="adj2" fmla="val -99082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406AD77-3EEC-4291-8108-9D49EDB5DAA9}"/>
                </a:ext>
              </a:extLst>
            </p:cNvPr>
            <p:cNvSpPr txBox="1"/>
            <p:nvPr/>
          </p:nvSpPr>
          <p:spPr>
            <a:xfrm>
              <a:off x="7701657" y="3780752"/>
              <a:ext cx="4921086" cy="6787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Let’s read the story in the Bible.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542DB81-4438-4017-B56F-349456BC0BF8}"/>
              </a:ext>
            </a:extLst>
          </p:cNvPr>
          <p:cNvGrpSpPr/>
          <p:nvPr/>
        </p:nvGrpSpPr>
        <p:grpSpPr>
          <a:xfrm>
            <a:off x="2601487" y="5027241"/>
            <a:ext cx="6989025" cy="1653373"/>
            <a:chOff x="247422" y="156747"/>
            <a:chExt cx="12364992" cy="1419859"/>
          </a:xfrm>
        </p:grpSpPr>
        <p:sp>
          <p:nvSpPr>
            <p:cNvPr id="17" name="Speech Bubble: Rectangle with Corners Rounded 16">
              <a:extLst>
                <a:ext uri="{FF2B5EF4-FFF2-40B4-BE49-F238E27FC236}">
                  <a16:creationId xmlns:a16="http://schemas.microsoft.com/office/drawing/2014/main" id="{614D1822-775C-4DD2-9D29-69A2318F2CE6}"/>
                </a:ext>
              </a:extLst>
            </p:cNvPr>
            <p:cNvSpPr/>
            <p:nvPr/>
          </p:nvSpPr>
          <p:spPr>
            <a:xfrm>
              <a:off x="247422" y="156747"/>
              <a:ext cx="12364992" cy="1419859"/>
            </a:xfrm>
            <a:prstGeom prst="wedgeRoundRectCallout">
              <a:avLst>
                <a:gd name="adj1" fmla="val -63083"/>
                <a:gd name="adj2" fmla="val -141139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B72EB6B-AD18-4C79-BB05-53006454979C}"/>
                </a:ext>
              </a:extLst>
            </p:cNvPr>
            <p:cNvSpPr txBox="1"/>
            <p:nvPr/>
          </p:nvSpPr>
          <p:spPr>
            <a:xfrm>
              <a:off x="303366" y="182995"/>
              <a:ext cx="11658315" cy="498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If you would like to listen to one</a:t>
              </a:r>
              <a:endParaRPr lang="en-US" sz="36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E3784B7-FDFD-4348-97C4-0B527B531DD2}"/>
              </a:ext>
            </a:extLst>
          </p:cNvPr>
          <p:cNvSpPr txBox="1"/>
          <p:nvPr/>
        </p:nvSpPr>
        <p:spPr>
          <a:xfrm>
            <a:off x="2850803" y="5563879"/>
            <a:ext cx="6154201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of our friends do the reading,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4" action="ppaction://hlinksldjump"/>
            <a:extLst>
              <a:ext uri="{FF2B5EF4-FFF2-40B4-BE49-F238E27FC236}">
                <a16:creationId xmlns:a16="http://schemas.microsoft.com/office/drawing/2014/main" id="{91969BCD-E065-47B8-B4CC-911A875FD5DC}"/>
              </a:ext>
            </a:extLst>
          </p:cNvPr>
          <p:cNvSpPr/>
          <p:nvPr/>
        </p:nvSpPr>
        <p:spPr>
          <a:xfrm>
            <a:off x="-266618" y="-186621"/>
            <a:ext cx="13470709" cy="7231241"/>
          </a:xfrm>
          <a:prstGeom prst="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28B4B7-2281-4752-88BF-420142395F7C}"/>
              </a:ext>
            </a:extLst>
          </p:cNvPr>
          <p:cNvSpPr txBox="1"/>
          <p:nvPr/>
        </p:nvSpPr>
        <p:spPr>
          <a:xfrm>
            <a:off x="4207773" y="6059543"/>
            <a:ext cx="3724042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Here.</a:t>
            </a:r>
            <a:endParaRPr lang="en-US" sz="36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D22CB77-EA4A-49C6-944B-E52CA17F06C7}"/>
              </a:ext>
            </a:extLst>
          </p:cNvPr>
          <p:cNvGrpSpPr/>
          <p:nvPr/>
        </p:nvGrpSpPr>
        <p:grpSpPr>
          <a:xfrm>
            <a:off x="10124374" y="5564649"/>
            <a:ext cx="2011680" cy="941878"/>
            <a:chOff x="3474720" y="-1626814"/>
            <a:chExt cx="2011680" cy="941878"/>
          </a:xfrm>
        </p:grpSpPr>
        <p:sp>
          <p:nvSpPr>
            <p:cNvPr id="23" name="Arrow: Right 2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C64B8523-0903-4E84-BE8B-54DC90891B45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2F536A1-2B5A-41BF-BE23-3622E4BABFE1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738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0.23542 2.22222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-0.29922 -0.00046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25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25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0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72DE20F-A242-47E8-8117-18F9954FA14B}"/>
              </a:ext>
            </a:extLst>
          </p:cNvPr>
          <p:cNvSpPr txBox="1"/>
          <p:nvPr/>
        </p:nvSpPr>
        <p:spPr>
          <a:xfrm>
            <a:off x="268516" y="903514"/>
            <a:ext cx="11586600" cy="5231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GB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Jesus and his followers were coming closer to Jerusalem. But first they stopped at </a:t>
            </a:r>
            <a:r>
              <a:rPr lang="en-GB" sz="28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Bethphage</a:t>
            </a:r>
            <a:r>
              <a:rPr lang="en-GB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 at the hill called the Mount of Olives. From there Jesus sent two of his followers into the </a:t>
            </a:r>
          </a:p>
          <a:p>
            <a:pPr>
              <a:lnSpc>
                <a:spcPts val="4500"/>
              </a:lnSpc>
            </a:pPr>
            <a:r>
              <a:rPr lang="en-GB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town. </a:t>
            </a:r>
          </a:p>
          <a:p>
            <a:pPr>
              <a:lnSpc>
                <a:spcPts val="4500"/>
              </a:lnSpc>
            </a:pPr>
            <a:r>
              <a:rPr lang="en-GB" sz="2800" dirty="0">
                <a:latin typeface="Comic Sans MS" panose="030F0702030302020204" pitchFamily="66" charset="0"/>
              </a:rPr>
              <a:t>He said to them, “Go to the town you can see there. </a:t>
            </a:r>
          </a:p>
          <a:p>
            <a:pPr>
              <a:lnSpc>
                <a:spcPts val="4500"/>
              </a:lnSpc>
            </a:pPr>
            <a:r>
              <a:rPr lang="en-GB" sz="2800" dirty="0">
                <a:latin typeface="Comic Sans MS" panose="030F0702030302020204" pitchFamily="66" charset="0"/>
              </a:rPr>
              <a:t>When you enter it, you will find a donkey tied there with </a:t>
            </a:r>
          </a:p>
          <a:p>
            <a:pPr>
              <a:lnSpc>
                <a:spcPts val="4500"/>
              </a:lnSpc>
            </a:pPr>
            <a:r>
              <a:rPr lang="en-GB" sz="2800" dirty="0">
                <a:latin typeface="Comic Sans MS" panose="030F0702030302020204" pitchFamily="66" charset="0"/>
              </a:rPr>
              <a:t>its colt. Untie them and bring them to me. </a:t>
            </a: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If anyone asks </a:t>
            </a:r>
          </a:p>
          <a:p>
            <a:pPr>
              <a:lnSpc>
                <a:spcPts val="4500"/>
              </a:lnSpc>
            </a:pP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you why you are taking the donkeys, tell him, </a:t>
            </a:r>
          </a:p>
          <a:p>
            <a:pPr>
              <a:lnSpc>
                <a:spcPts val="4500"/>
              </a:lnSpc>
            </a:pP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‘The Master needs them. He will send them back soon.’” 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23BA86CD-A2E3-4F8E-986D-F6FDB57090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5850" y="1998687"/>
            <a:ext cx="2248502" cy="34575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D2C93E-58C9-4981-A6B1-3224755C8C9B}"/>
              </a:ext>
            </a:extLst>
          </p:cNvPr>
          <p:cNvSpPr/>
          <p:nvPr/>
        </p:nvSpPr>
        <p:spPr>
          <a:xfrm>
            <a:off x="2324100" y="318739"/>
            <a:ext cx="66864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Arial Unicode MS"/>
                <a:cs typeface="Arial" panose="020B0604020202020204" pitchFamily="34" charset="0"/>
              </a:rPr>
              <a:t>Matthew Chapter 21 verses  1 - 3</a:t>
            </a:r>
            <a:endParaRPr lang="en-GB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  <a:extLst>
              <a:ext uri="{FF2B5EF4-FFF2-40B4-BE49-F238E27FC236}">
                <a16:creationId xmlns:a16="http://schemas.microsoft.com/office/drawing/2014/main" id="{04B3928A-2151-4811-A370-6A5448556445}"/>
              </a:ext>
            </a:extLst>
          </p:cNvPr>
          <p:cNvSpPr/>
          <p:nvPr/>
        </p:nvSpPr>
        <p:spPr>
          <a:xfrm>
            <a:off x="-257629" y="-220842"/>
            <a:ext cx="13470709" cy="7231241"/>
          </a:xfrm>
          <a:prstGeom prst="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989891-7E30-4696-9A53-A8DCCE9CD6C8}"/>
              </a:ext>
            </a:extLst>
          </p:cNvPr>
          <p:cNvGrpSpPr/>
          <p:nvPr/>
        </p:nvGrpSpPr>
        <p:grpSpPr>
          <a:xfrm>
            <a:off x="10124374" y="5564649"/>
            <a:ext cx="2011680" cy="941878"/>
            <a:chOff x="3474720" y="-1626814"/>
            <a:chExt cx="2011680" cy="941878"/>
          </a:xfrm>
        </p:grpSpPr>
        <p:sp>
          <p:nvSpPr>
            <p:cNvPr id="14" name="Arrow: Right 1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7C06975-6FB3-4BA6-A337-1756E1FBC196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2D75D42-08C4-4830-84B8-31D58066AB0E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305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2045E-16 1.48148E-6 L -0.2944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25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3763</TotalTime>
  <Words>1369</Words>
  <Application>Microsoft Office PowerPoint</Application>
  <PresentationFormat>Widescreen</PresentationFormat>
  <Paragraphs>215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Hancock</dc:creator>
  <cp:lastModifiedBy>Bryan Hancock</cp:lastModifiedBy>
  <cp:revision>167</cp:revision>
  <dcterms:created xsi:type="dcterms:W3CDTF">2020-12-17T20:46:52Z</dcterms:created>
  <dcterms:modified xsi:type="dcterms:W3CDTF">2021-03-16T22:53:37Z</dcterms:modified>
</cp:coreProperties>
</file>