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85" r:id="rId2"/>
    <p:sldId id="259" r:id="rId3"/>
    <p:sldId id="263" r:id="rId4"/>
    <p:sldId id="286" r:id="rId5"/>
    <p:sldId id="287" r:id="rId6"/>
    <p:sldId id="288" r:id="rId7"/>
    <p:sldId id="304" r:id="rId8"/>
    <p:sldId id="305" r:id="rId9"/>
    <p:sldId id="289" r:id="rId10"/>
    <p:sldId id="290" r:id="rId11"/>
    <p:sldId id="291" r:id="rId12"/>
    <p:sldId id="292" r:id="rId13"/>
    <p:sldId id="295" r:id="rId14"/>
    <p:sldId id="293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294" r:id="rId24"/>
    <p:sldId id="262" r:id="rId2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FF962D"/>
    <a:srgbClr val="33FF33"/>
    <a:srgbClr val="00FF00"/>
    <a:srgbClr val="FF3737"/>
    <a:srgbClr val="FF8200"/>
    <a:srgbClr val="A6A6A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20" autoAdjust="0"/>
    <p:restoredTop sz="94660" autoAdjust="0"/>
  </p:normalViewPr>
  <p:slideViewPr>
    <p:cSldViewPr snapToGrid="0" showGuides="1">
      <p:cViewPr varScale="1">
        <p:scale>
          <a:sx n="58" d="100"/>
          <a:sy n="58" d="100"/>
        </p:scale>
        <p:origin x="1638" y="108"/>
      </p:cViewPr>
      <p:guideLst>
        <p:guide orient="horz" pos="3840"/>
        <p:guide pos="2183"/>
      </p:guideLst>
    </p:cSldViewPr>
  </p:slideViewPr>
  <p:outlineViewPr>
    <p:cViewPr>
      <p:scale>
        <a:sx n="33" d="100"/>
        <a:sy n="33" d="100"/>
      </p:scale>
      <p:origin x="0" y="-2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64"/>
    </p:cViewPr>
  </p:sorterViewPr>
  <p:notesViewPr>
    <p:cSldViewPr snapToGrid="0" showGuides="1">
      <p:cViewPr varScale="1">
        <p:scale>
          <a:sx n="78" d="100"/>
          <a:sy n="78" d="100"/>
        </p:scale>
        <p:origin x="204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4AEEC-AD16-4078-B85B-B2492E65DC30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1298F-1970-454D-859D-28E6AB5E3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3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3F7356-12B6-4A62-BAE5-9EDFD7EFB2B3}"/>
              </a:ext>
            </a:extLst>
          </p:cNvPr>
          <p:cNvSpPr/>
          <p:nvPr userDrawn="1"/>
        </p:nvSpPr>
        <p:spPr>
          <a:xfrm>
            <a:off x="277336" y="1582916"/>
            <a:ext cx="63033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MOSES QUIZ </a:t>
            </a:r>
          </a:p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EXODUS 20 </a:t>
            </a:r>
            <a:endParaRPr lang="en-GB" sz="48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82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05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22/10/2020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0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22/10/2020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14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22/10/2020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27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22/10/2020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18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22/10/2020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53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22/10/2020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35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22/10/2020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91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22/10/2020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8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22/10/2020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05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22/10/2020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62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A6387-274D-4656-80C9-079951A73FB1}" type="datetimeFigureOut">
              <a:rPr lang="en-GB" smtClean="0"/>
              <a:t>22/10/2020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20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4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6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8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5" Type="http://schemas.openxmlformats.org/officeDocument/2006/relationships/slide" Target="slide20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5" Type="http://schemas.openxmlformats.org/officeDocument/2006/relationships/slide" Target="slide2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slide" Target="slide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5" Type="http://schemas.openxmlformats.org/officeDocument/2006/relationships/slide" Target="slide8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6AC726-1579-4DF3-8E6D-D7F4C191DA7B}"/>
              </a:ext>
            </a:extLst>
          </p:cNvPr>
          <p:cNvSpPr txBox="1"/>
          <p:nvPr/>
        </p:nvSpPr>
        <p:spPr>
          <a:xfrm>
            <a:off x="698270" y="3980149"/>
            <a:ext cx="5636028" cy="3329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5" name="Rectangle 4">
            <a:hlinkClick r:id="rId2" action="ppaction://hlinksldjump"/>
            <a:extLst>
              <a:ext uri="{FF2B5EF4-FFF2-40B4-BE49-F238E27FC236}">
                <a16:creationId xmlns:a16="http://schemas.microsoft.com/office/drawing/2014/main" id="{DE24717A-D9AD-4C1B-9D54-992DE7E711B9}"/>
              </a:ext>
            </a:extLst>
          </p:cNvPr>
          <p:cNvSpPr/>
          <p:nvPr/>
        </p:nvSpPr>
        <p:spPr>
          <a:xfrm>
            <a:off x="-195349" y="0"/>
            <a:ext cx="7248698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50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92BDB4A-6133-4D6F-B57F-7EF5F930E5DF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8726F496-CFE2-484D-BAAC-9C385A47EB6B}"/>
              </a:ext>
            </a:extLst>
          </p:cNvPr>
          <p:cNvSpPr txBox="1">
            <a:spLocks/>
          </p:cNvSpPr>
          <p:nvPr/>
        </p:nvSpPr>
        <p:spPr>
          <a:xfrm>
            <a:off x="143958" y="4272986"/>
            <a:ext cx="6643109" cy="1279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When Jesus talked about the 6</a:t>
            </a:r>
            <a:r>
              <a:rPr lang="en-US" sz="3000" b="1" baseline="30000" dirty="0">
                <a:latin typeface="Comic Sans MS" panose="030F0702030302020204" pitchFamily="66" charset="0"/>
              </a:rPr>
              <a:t>th</a:t>
            </a:r>
            <a:r>
              <a:rPr lang="en-US" sz="3000" b="1" dirty="0">
                <a:latin typeface="Comic Sans MS" panose="030F0702030302020204" pitchFamily="66" charset="0"/>
              </a:rPr>
              <a:t> Commandment, what did he say was like murder?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BD4F2224-83DE-47A7-817C-34ADEB408BC1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Anger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1D09B64C-7030-4ADF-AED9-A5A25DAEC95F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Animals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24BB154A-A110-4E3C-802F-5B7266BA92BA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Angels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58A3BB-3764-48AC-A83A-328BD11860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788298BE-7593-4BFA-BCB7-1287CE22C48C}"/>
              </a:ext>
            </a:extLst>
          </p:cNvPr>
          <p:cNvSpPr txBox="1">
            <a:spLocks/>
          </p:cNvSpPr>
          <p:nvPr/>
        </p:nvSpPr>
        <p:spPr>
          <a:xfrm>
            <a:off x="2011157" y="7076442"/>
            <a:ext cx="477590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said that being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ANGRY</a:t>
            </a:r>
            <a:r>
              <a:rPr lang="en-US" sz="2800" b="1" dirty="0">
                <a:latin typeface="Comic Sans MS" panose="030F0702030302020204" pitchFamily="66" charset="0"/>
              </a:rPr>
              <a:t> would be judged like murder.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25352" y="0"/>
            <a:ext cx="758173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E09B079-E56E-4C63-8B16-7206181D40D0}"/>
              </a:ext>
            </a:extLst>
          </p:cNvPr>
          <p:cNvSpPr/>
          <p:nvPr/>
        </p:nvSpPr>
        <p:spPr>
          <a:xfrm>
            <a:off x="2603132" y="9690935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04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3958" y="4272986"/>
            <a:ext cx="6643109" cy="1279915"/>
          </a:xfrm>
        </p:spPr>
        <p:txBody>
          <a:bodyPr>
            <a:noAutofit/>
          </a:bodyPr>
          <a:lstStyle/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Jesus said that when you </a:t>
            </a:r>
          </a:p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say . . . . . things about your brother you will be judged?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183776" y="0"/>
            <a:ext cx="729857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Nice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Bad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Good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0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FF876024-FF29-4206-A715-55DC6FB775A1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C772C8F6-FE21-434C-BAF5-71C8A17FEACC}"/>
              </a:ext>
            </a:extLst>
          </p:cNvPr>
          <p:cNvSpPr txBox="1">
            <a:spLocks/>
          </p:cNvSpPr>
          <p:nvPr/>
        </p:nvSpPr>
        <p:spPr>
          <a:xfrm>
            <a:off x="143958" y="4272986"/>
            <a:ext cx="6643109" cy="1279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>
                <a:latin typeface="Comic Sans MS" panose="030F0702030302020204" pitchFamily="66" charset="0"/>
              </a:rPr>
              <a:t>Jesus said that when you </a:t>
            </a:r>
          </a:p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>
                <a:latin typeface="Comic Sans MS" panose="030F0702030302020204" pitchFamily="66" charset="0"/>
              </a:rPr>
              <a:t>say . . . . . things about your brother you will be judged?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A8B04438-697B-486E-B7C6-BD8F89ED3BEF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Nice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14C55A3E-D651-4674-B563-EC3A3D7A7763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Bad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2" action="ppaction://hlinksldjump"/>
            <a:extLst>
              <a:ext uri="{FF2B5EF4-FFF2-40B4-BE49-F238E27FC236}">
                <a16:creationId xmlns:a16="http://schemas.microsoft.com/office/drawing/2014/main" id="{1721C778-7531-416D-A00A-AE200B82FFD7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Good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58A3BB-3764-48AC-A83A-328BD11860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788298BE-7593-4BFA-BCB7-1287CE22C48C}"/>
              </a:ext>
            </a:extLst>
          </p:cNvPr>
          <p:cNvSpPr txBox="1">
            <a:spLocks/>
          </p:cNvSpPr>
          <p:nvPr/>
        </p:nvSpPr>
        <p:spPr>
          <a:xfrm>
            <a:off x="2011157" y="7076442"/>
            <a:ext cx="477590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Correct answer.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said that when you say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BAD </a:t>
            </a:r>
            <a:r>
              <a:rPr lang="en-US" sz="2800" b="1" dirty="0">
                <a:latin typeface="Comic Sans MS" panose="030F0702030302020204" pitchFamily="66" charset="0"/>
              </a:rPr>
              <a:t>things about your brother you will be judged.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758173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E09B079-E56E-4C63-8B16-7206181D40D0}"/>
              </a:ext>
            </a:extLst>
          </p:cNvPr>
          <p:cNvSpPr/>
          <p:nvPr/>
        </p:nvSpPr>
        <p:spPr>
          <a:xfrm>
            <a:off x="2603132" y="9690935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05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3958" y="4272986"/>
            <a:ext cx="6643109" cy="1279915"/>
          </a:xfrm>
        </p:spPr>
        <p:txBody>
          <a:bodyPr>
            <a:noAutofit/>
          </a:bodyPr>
          <a:lstStyle/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Jesus say </a:t>
            </a:r>
          </a:p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would put us in danger?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77332" y="0"/>
            <a:ext cx="729857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Crossing the road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Calling names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Cooking dinner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91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FF876024-FF29-4206-A715-55DC6FB775A1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C772C8F6-FE21-434C-BAF5-71C8A17FEACC}"/>
              </a:ext>
            </a:extLst>
          </p:cNvPr>
          <p:cNvSpPr txBox="1">
            <a:spLocks/>
          </p:cNvSpPr>
          <p:nvPr/>
        </p:nvSpPr>
        <p:spPr>
          <a:xfrm>
            <a:off x="143958" y="4272986"/>
            <a:ext cx="6643109" cy="1279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Jesus say </a:t>
            </a:r>
          </a:p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would put us in danger?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A8B04438-697B-486E-B7C6-BD8F89ED3BEF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Crossing the road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14C55A3E-D651-4674-B563-EC3A3D7A7763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Calling names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2" action="ppaction://hlinksldjump"/>
            <a:extLst>
              <a:ext uri="{FF2B5EF4-FFF2-40B4-BE49-F238E27FC236}">
                <a16:creationId xmlns:a16="http://schemas.microsoft.com/office/drawing/2014/main" id="{1721C778-7531-416D-A00A-AE200B82FFD7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Cooking dinner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58A3BB-3764-48AC-A83A-328BD11860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788298BE-7593-4BFA-BCB7-1287CE22C48C}"/>
              </a:ext>
            </a:extLst>
          </p:cNvPr>
          <p:cNvSpPr txBox="1">
            <a:spLocks/>
          </p:cNvSpPr>
          <p:nvPr/>
        </p:nvSpPr>
        <p:spPr>
          <a:xfrm>
            <a:off x="2011157" y="7076442"/>
            <a:ext cx="477590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That’s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said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CALLING NAMES </a:t>
            </a:r>
            <a:r>
              <a:rPr lang="en-US" sz="2800" b="1" dirty="0">
                <a:latin typeface="Comic Sans MS" panose="030F0702030302020204" pitchFamily="66" charset="0"/>
              </a:rPr>
              <a:t>would put us in danger.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18909" y="0"/>
            <a:ext cx="758173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E09B079-E56E-4C63-8B16-7206181D40D0}"/>
              </a:ext>
            </a:extLst>
          </p:cNvPr>
          <p:cNvSpPr/>
          <p:nvPr/>
        </p:nvSpPr>
        <p:spPr>
          <a:xfrm>
            <a:off x="2603132" y="9690935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19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3958" y="4272986"/>
            <a:ext cx="6643109" cy="1279915"/>
          </a:xfrm>
        </p:spPr>
        <p:txBody>
          <a:bodyPr>
            <a:noAutofit/>
          </a:bodyPr>
          <a:lstStyle/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name did Jesus say </a:t>
            </a:r>
          </a:p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was wrong to call someone?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20288" y="0"/>
            <a:ext cx="729857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Frog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Friend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Fool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43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1AAD8F00-EA13-4C0B-BDAD-20988FFE713D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A69C8D1E-B98E-48D0-A14F-F47165F42A50}"/>
              </a:ext>
            </a:extLst>
          </p:cNvPr>
          <p:cNvSpPr txBox="1">
            <a:spLocks/>
          </p:cNvSpPr>
          <p:nvPr/>
        </p:nvSpPr>
        <p:spPr>
          <a:xfrm>
            <a:off x="143958" y="4272986"/>
            <a:ext cx="6643109" cy="1279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>
                <a:latin typeface="Comic Sans MS" panose="030F0702030302020204" pitchFamily="66" charset="0"/>
              </a:rPr>
              <a:t>What name did Jesus say </a:t>
            </a:r>
          </a:p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>
                <a:latin typeface="Comic Sans MS" panose="030F0702030302020204" pitchFamily="66" charset="0"/>
              </a:rPr>
              <a:t>was wrong to call someone?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EE57DE71-822C-4BA9-A7A7-1C95C1F70D28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Frog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38EA85C3-2FA8-41BF-B313-9542B60833A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Friend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F2F3C62A-E440-4403-BB70-1337F868B17E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Fool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58A3BB-3764-48AC-A83A-328BD11860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788298BE-7593-4BFA-BCB7-1287CE22C48C}"/>
              </a:ext>
            </a:extLst>
          </p:cNvPr>
          <p:cNvSpPr txBox="1">
            <a:spLocks/>
          </p:cNvSpPr>
          <p:nvPr/>
        </p:nvSpPr>
        <p:spPr>
          <a:xfrm>
            <a:off x="2011157" y="7076442"/>
            <a:ext cx="477590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Right answer.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said we shouldn’t call someone a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FOOL</a:t>
            </a:r>
            <a:r>
              <a:rPr lang="en-US" sz="2800" b="1" dirty="0">
                <a:latin typeface="Comic Sans MS" panose="030F0702030302020204" pitchFamily="66" charset="0"/>
              </a:rPr>
              <a:t>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25353" y="0"/>
            <a:ext cx="758173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E09B079-E56E-4C63-8B16-7206181D40D0}"/>
              </a:ext>
            </a:extLst>
          </p:cNvPr>
          <p:cNvSpPr/>
          <p:nvPr/>
        </p:nvSpPr>
        <p:spPr>
          <a:xfrm>
            <a:off x="2603132" y="9690935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64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" y="4151854"/>
            <a:ext cx="6858000" cy="1279915"/>
          </a:xfrm>
        </p:spPr>
        <p:txBody>
          <a:bodyPr>
            <a:noAutofit/>
          </a:bodyPr>
          <a:lstStyle/>
          <a:p>
            <a:pPr marL="0" indent="0" algn="ctr">
              <a:lnSpc>
                <a:spcPts val="28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didn’t mean that the word was bad. It is the way we say the words. </a:t>
            </a:r>
          </a:p>
          <a:p>
            <a:pPr marL="0" indent="0" algn="ctr">
              <a:lnSpc>
                <a:spcPts val="28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Which is the wrong way?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183775" y="0"/>
            <a:ext cx="729857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Hatefully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Happily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Hopefully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92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34CAD04A-3C20-4B7F-9C6C-21C29C80FC69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845E1799-349E-42E0-BC0B-7F47908FDC8E}"/>
              </a:ext>
            </a:extLst>
          </p:cNvPr>
          <p:cNvSpPr txBox="1">
            <a:spLocks/>
          </p:cNvSpPr>
          <p:nvPr/>
        </p:nvSpPr>
        <p:spPr>
          <a:xfrm>
            <a:off x="0" y="4153760"/>
            <a:ext cx="6875246" cy="1279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8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didn’t mean that the word was bad. It is the way we say the words. </a:t>
            </a:r>
          </a:p>
          <a:p>
            <a:pPr marL="0" indent="0" algn="ctr">
              <a:lnSpc>
                <a:spcPts val="28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Which is the wrong way?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CAC28E69-7F9C-492E-8FBC-A976C027CA5E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Hatefully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B6B7AADA-75C1-4DE5-B6F2-19FA523385BB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Happily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3" action="ppaction://hlinksldjump"/>
            <a:extLst>
              <a:ext uri="{FF2B5EF4-FFF2-40B4-BE49-F238E27FC236}">
                <a16:creationId xmlns:a16="http://schemas.microsoft.com/office/drawing/2014/main" id="{A07884B0-D01D-4952-AF41-306FF9049577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Hopefully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58A3BB-3764-48AC-A83A-328BD11860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788298BE-7593-4BFA-BCB7-1287CE22C48C}"/>
              </a:ext>
            </a:extLst>
          </p:cNvPr>
          <p:cNvSpPr txBox="1">
            <a:spLocks/>
          </p:cNvSpPr>
          <p:nvPr/>
        </p:nvSpPr>
        <p:spPr>
          <a:xfrm>
            <a:off x="1691916" y="7076442"/>
            <a:ext cx="5087912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Good answer.</a:t>
            </a:r>
          </a:p>
          <a:p>
            <a:pPr marL="0" indent="0" algn="ctr">
              <a:buNone/>
            </a:pPr>
            <a:r>
              <a:rPr lang="en-US" sz="2600" b="1" dirty="0">
                <a:latin typeface="Comic Sans MS" panose="030F0702030302020204" pitchFamily="66" charset="0"/>
              </a:rPr>
              <a:t>If we say things</a:t>
            </a:r>
          </a:p>
          <a:p>
            <a:pPr marL="0" indent="0" algn="ctr">
              <a:buNone/>
            </a:pPr>
            <a:r>
              <a:rPr lang="en-US" sz="2600" b="1" dirty="0">
                <a:latin typeface="Comic Sans MS" panose="030F0702030302020204" pitchFamily="66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HATEFULLY </a:t>
            </a:r>
            <a:r>
              <a:rPr lang="en-US" sz="2600" b="1" dirty="0">
                <a:latin typeface="Comic Sans MS" panose="030F0702030302020204" pitchFamily="66" charset="0"/>
              </a:rPr>
              <a:t>or</a:t>
            </a:r>
            <a:r>
              <a:rPr lang="en-US" sz="2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HARMFULLY</a:t>
            </a:r>
            <a:r>
              <a:rPr lang="en-US" sz="2600" b="1" dirty="0">
                <a:latin typeface="Comic Sans MS" panose="030F0702030302020204" pitchFamily="66" charset="0"/>
              </a:rPr>
              <a:t> it doesn’t please God.</a:t>
            </a:r>
            <a:endParaRPr lang="en-US" sz="2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None/>
            </a:pPr>
            <a:endParaRPr lang="en-US" sz="3200" b="1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25352" y="-3924"/>
            <a:ext cx="758173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E09B079-E56E-4C63-8B16-7206181D40D0}"/>
              </a:ext>
            </a:extLst>
          </p:cNvPr>
          <p:cNvSpPr/>
          <p:nvPr/>
        </p:nvSpPr>
        <p:spPr>
          <a:xfrm>
            <a:off x="2603132" y="9690935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49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3958" y="4272986"/>
            <a:ext cx="6643109" cy="1279915"/>
          </a:xfrm>
        </p:spPr>
        <p:txBody>
          <a:bodyPr>
            <a:noAutofit/>
          </a:bodyPr>
          <a:lstStyle/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is a much better way to speak to people?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77332" y="0"/>
            <a:ext cx="729857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Sneakily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Nastily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Kindly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46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240730" y="3361113"/>
            <a:ext cx="4349913" cy="5720135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346"/>
                <a:gd name="adj2" fmla="val -6888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5179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Moses and the 6</a:t>
              </a:r>
              <a:r>
                <a:rPr lang="en-US" sz="2800" baseline="30000" dirty="0">
                  <a:latin typeface="Comic Sans MS" panose="030F0702030302020204" pitchFamily="66" charset="0"/>
                </a:rPr>
                <a:t>th</a:t>
              </a:r>
              <a:r>
                <a:rPr lang="en-US" sz="2800" dirty="0">
                  <a:latin typeface="Comic Sans MS" panose="030F0702030302020204" pitchFamily="66" charset="0"/>
                </a:rPr>
                <a:t> commandment which you can find in Exodus 20 v13.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-217025" y="0"/>
            <a:ext cx="7365076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22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96B20B3B-E7B4-4DD0-AD1D-B60CD3350304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5E5EB90C-1313-4E7C-9A6A-965126362D18}"/>
              </a:ext>
            </a:extLst>
          </p:cNvPr>
          <p:cNvSpPr txBox="1">
            <a:spLocks/>
          </p:cNvSpPr>
          <p:nvPr/>
        </p:nvSpPr>
        <p:spPr>
          <a:xfrm>
            <a:off x="143958" y="4272986"/>
            <a:ext cx="6643109" cy="1279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>
                <a:latin typeface="Comic Sans MS" panose="030F0702030302020204" pitchFamily="66" charset="0"/>
              </a:rPr>
              <a:t>What is a much better way to speak to people?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5F531E27-0513-44FB-90E1-DDAE12E9DC9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Sneakily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A2125D52-BE46-4F68-85A5-299DEC5AADF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Nastily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3" action="ppaction://hlinksldjump"/>
            <a:extLst>
              <a:ext uri="{FF2B5EF4-FFF2-40B4-BE49-F238E27FC236}">
                <a16:creationId xmlns:a16="http://schemas.microsoft.com/office/drawing/2014/main" id="{96581C2C-F96B-411D-913E-7CC1B9F328CE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Kindly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58A3BB-3764-48AC-A83A-328BD11860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788298BE-7593-4BFA-BCB7-1287CE22C48C}"/>
              </a:ext>
            </a:extLst>
          </p:cNvPr>
          <p:cNvSpPr txBox="1">
            <a:spLocks/>
          </p:cNvSpPr>
          <p:nvPr/>
        </p:nvSpPr>
        <p:spPr>
          <a:xfrm>
            <a:off x="2011157" y="7076442"/>
            <a:ext cx="477590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You’re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We should speak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KINDLY </a:t>
            </a:r>
            <a:r>
              <a:rPr lang="en-US" sz="2800" b="1" dirty="0">
                <a:latin typeface="Comic Sans MS" panose="030F0702030302020204" pitchFamily="66" charset="0"/>
              </a:rPr>
              <a:t>to other people.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18909" y="-24657"/>
            <a:ext cx="758173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E09B079-E56E-4C63-8B16-7206181D40D0}"/>
              </a:ext>
            </a:extLst>
          </p:cNvPr>
          <p:cNvSpPr/>
          <p:nvPr/>
        </p:nvSpPr>
        <p:spPr>
          <a:xfrm>
            <a:off x="2603132" y="9690935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41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3958" y="4272986"/>
            <a:ext cx="6643109" cy="1279915"/>
          </a:xfrm>
        </p:spPr>
        <p:txBody>
          <a:bodyPr>
            <a:noAutofit/>
          </a:bodyPr>
          <a:lstStyle/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is another good way we should  speak to people?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83103" y="0"/>
            <a:ext cx="729857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Crossly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Helpfully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Grumpily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33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8D7AC2D4-C43B-4DEB-ADCF-54E8152E074E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4285050A-123C-45AF-BCA1-0C5061993833}"/>
              </a:ext>
            </a:extLst>
          </p:cNvPr>
          <p:cNvSpPr txBox="1">
            <a:spLocks/>
          </p:cNvSpPr>
          <p:nvPr/>
        </p:nvSpPr>
        <p:spPr>
          <a:xfrm>
            <a:off x="143958" y="4272986"/>
            <a:ext cx="6643109" cy="1279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is another good way we should  speak to people?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7E60144C-91FF-44D5-8993-829C3D2AD80D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Crossly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86FBDFDA-671E-4585-9DDC-86B068C53DD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Helpfully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40FFE17B-F9BC-414E-8DA6-7899AC4FE842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Grumpily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58A3BB-3764-48AC-A83A-328BD11860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788298BE-7593-4BFA-BCB7-1287CE22C48C}"/>
              </a:ext>
            </a:extLst>
          </p:cNvPr>
          <p:cNvSpPr txBox="1">
            <a:spLocks/>
          </p:cNvSpPr>
          <p:nvPr/>
        </p:nvSpPr>
        <p:spPr>
          <a:xfrm>
            <a:off x="1833949" y="7222061"/>
            <a:ext cx="477590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I think you’re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We should speak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HELPFULLY </a:t>
            </a:r>
            <a:r>
              <a:rPr lang="en-US" sz="2800" b="1" dirty="0">
                <a:latin typeface="Comic Sans MS" panose="030F0702030302020204" pitchFamily="66" charset="0"/>
              </a:rPr>
              <a:t>to other people.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1865" y="0"/>
            <a:ext cx="758173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E09B079-E56E-4C63-8B16-7206181D40D0}"/>
              </a:ext>
            </a:extLst>
          </p:cNvPr>
          <p:cNvSpPr/>
          <p:nvPr/>
        </p:nvSpPr>
        <p:spPr>
          <a:xfrm>
            <a:off x="2603132" y="9690935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48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362554" y="4657898"/>
            <a:ext cx="4172989" cy="3422072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3948"/>
                <a:gd name="adj2" fmla="val -1689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" action="ppaction://hlinkshowjump?jump=endshow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-424844" y="0"/>
            <a:ext cx="7780713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309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95A66F-FACA-4966-AF64-801E2DAB7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81" y="5396092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541790" y="516023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68915"/>
                <a:gd name="adj2" fmla="val -872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-433156" y="0"/>
            <a:ext cx="7797338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 flipH="1">
            <a:off x="135807" y="9378142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9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3958" y="4272986"/>
            <a:ext cx="6643109" cy="1279915"/>
          </a:xfrm>
        </p:spPr>
        <p:txBody>
          <a:bodyPr>
            <a:noAutofit/>
          </a:bodyPr>
          <a:lstStyle/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God gave Moses the Ten  Commandments, so the Israelites would know how to . . . 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77332" y="0"/>
            <a:ext cx="729857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Live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Do wrong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Have fun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64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A58A3BB-3764-48AC-A83A-328BD11860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788298BE-7593-4BFA-BCB7-1287CE22C48C}"/>
              </a:ext>
            </a:extLst>
          </p:cNvPr>
          <p:cNvSpPr txBox="1">
            <a:spLocks/>
          </p:cNvSpPr>
          <p:nvPr/>
        </p:nvSpPr>
        <p:spPr>
          <a:xfrm>
            <a:off x="2011157" y="7076442"/>
            <a:ext cx="477590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God gave the commandments so the people would know how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LIVE</a:t>
            </a:r>
            <a:r>
              <a:rPr lang="en-US" sz="2800" b="1" dirty="0">
                <a:latin typeface="Comic Sans MS" panose="030F0702030302020204" pitchFamily="66" charset="0"/>
              </a:rPr>
              <a:t> correctly.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6875FC-1886-4E4D-85A0-D7FA53FB4A14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D542735F-0E4D-4BE5-8CE1-F7DC5E13CAC2}"/>
              </a:ext>
            </a:extLst>
          </p:cNvPr>
          <p:cNvSpPr txBox="1">
            <a:spLocks/>
          </p:cNvSpPr>
          <p:nvPr/>
        </p:nvSpPr>
        <p:spPr>
          <a:xfrm>
            <a:off x="143958" y="4272986"/>
            <a:ext cx="6643109" cy="1279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>
                <a:latin typeface="Comic Sans MS" panose="030F0702030302020204" pitchFamily="66" charset="0"/>
              </a:rPr>
              <a:t>God gave Moses the Ten  Commandments, so the Israelites would know how to . . . 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E23FB382-2F08-4DC3-86C2-03F0BA114E7E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Live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89022BC7-ACC4-4445-9572-912BEDA8C8AD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Do wrong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4" action="ppaction://hlinksldjump"/>
            <a:extLst>
              <a:ext uri="{FF2B5EF4-FFF2-40B4-BE49-F238E27FC236}">
                <a16:creationId xmlns:a16="http://schemas.microsoft.com/office/drawing/2014/main" id="{32CDA1E0-C32C-453E-9C6F-79C6B977827B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Have fun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25352" y="0"/>
            <a:ext cx="758173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E09B079-E56E-4C63-8B16-7206181D40D0}"/>
              </a:ext>
            </a:extLst>
          </p:cNvPr>
          <p:cNvSpPr/>
          <p:nvPr/>
        </p:nvSpPr>
        <p:spPr>
          <a:xfrm>
            <a:off x="2603132" y="9690935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17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3958" y="4272986"/>
            <a:ext cx="6643109" cy="1279915"/>
          </a:xfrm>
        </p:spPr>
        <p:txBody>
          <a:bodyPr>
            <a:noAutofit/>
          </a:bodyPr>
          <a:lstStyle/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In the 6</a:t>
            </a:r>
            <a:r>
              <a:rPr lang="en-US" sz="3000" b="1" baseline="30000" dirty="0">
                <a:latin typeface="Comic Sans MS" panose="030F0702030302020204" pitchFamily="66" charset="0"/>
              </a:rPr>
              <a:t>th</a:t>
            </a:r>
            <a:r>
              <a:rPr lang="en-US" sz="3000" b="1" dirty="0">
                <a:latin typeface="Comic Sans MS" panose="030F0702030302020204" pitchFamily="66" charset="0"/>
              </a:rPr>
              <a:t> Commandment God tells Moses not to . . . . anyone?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77332" y="0"/>
            <a:ext cx="729857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Help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Talk to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Murder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62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6B34ACC4-7532-43BA-BFEF-56D9BB067765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5764796A-8D57-4ACB-8350-90FD3D35CD4A}"/>
              </a:ext>
            </a:extLst>
          </p:cNvPr>
          <p:cNvSpPr txBox="1">
            <a:spLocks/>
          </p:cNvSpPr>
          <p:nvPr/>
        </p:nvSpPr>
        <p:spPr>
          <a:xfrm>
            <a:off x="143958" y="4272986"/>
            <a:ext cx="6643109" cy="1279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>
                <a:latin typeface="Comic Sans MS" panose="030F0702030302020204" pitchFamily="66" charset="0"/>
              </a:rPr>
              <a:t>In the 6</a:t>
            </a:r>
            <a:r>
              <a:rPr lang="en-US" sz="3000" b="1" baseline="30000">
                <a:latin typeface="Comic Sans MS" panose="030F0702030302020204" pitchFamily="66" charset="0"/>
              </a:rPr>
              <a:t>th</a:t>
            </a:r>
            <a:r>
              <a:rPr lang="en-US" sz="3000" b="1">
                <a:latin typeface="Comic Sans MS" panose="030F0702030302020204" pitchFamily="66" charset="0"/>
              </a:rPr>
              <a:t> Commandment God tells Moses not to . . . . anyone?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72DEEFC1-9557-4FD4-9F03-E41BB7C9D543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Help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AFF67950-5FC7-42B4-A6D0-B438F242489C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Talk to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3" action="ppaction://hlinksldjump"/>
            <a:extLst>
              <a:ext uri="{FF2B5EF4-FFF2-40B4-BE49-F238E27FC236}">
                <a16:creationId xmlns:a16="http://schemas.microsoft.com/office/drawing/2014/main" id="{039592E9-4122-4030-9B30-DB213CC9F575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Murder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58A3BB-3764-48AC-A83A-328BD11860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788298BE-7593-4BFA-BCB7-1287CE22C48C}"/>
              </a:ext>
            </a:extLst>
          </p:cNvPr>
          <p:cNvSpPr txBox="1">
            <a:spLocks/>
          </p:cNvSpPr>
          <p:nvPr/>
        </p:nvSpPr>
        <p:spPr>
          <a:xfrm>
            <a:off x="2011157" y="7076442"/>
            <a:ext cx="477590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That’s correct.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In the 6</a:t>
            </a:r>
            <a:r>
              <a:rPr lang="en-US" sz="2800" b="1" baseline="30000" dirty="0">
                <a:latin typeface="Comic Sans MS" panose="030F0702030302020204" pitchFamily="66" charset="0"/>
              </a:rPr>
              <a:t>th</a:t>
            </a:r>
            <a:r>
              <a:rPr lang="en-US" sz="2800" b="1" dirty="0">
                <a:latin typeface="Comic Sans MS" panose="030F0702030302020204" pitchFamily="66" charset="0"/>
              </a:rPr>
              <a:t> commandment God tells Moses not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MURDER</a:t>
            </a:r>
            <a:r>
              <a:rPr lang="en-US" sz="2800" b="1" dirty="0">
                <a:latin typeface="Comic Sans MS" panose="030F0702030302020204" pitchFamily="66" charset="0"/>
              </a:rPr>
              <a:t> anyone.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08973" y="0"/>
            <a:ext cx="758173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E09B079-E56E-4C63-8B16-7206181D40D0}"/>
              </a:ext>
            </a:extLst>
          </p:cNvPr>
          <p:cNvSpPr/>
          <p:nvPr/>
        </p:nvSpPr>
        <p:spPr>
          <a:xfrm>
            <a:off x="2603132" y="9690935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90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3958" y="4272986"/>
            <a:ext cx="6643109" cy="1279915"/>
          </a:xfrm>
        </p:spPr>
        <p:txBody>
          <a:bodyPr>
            <a:noAutofit/>
          </a:bodyPr>
          <a:lstStyle/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Murder is another word for </a:t>
            </a:r>
          </a:p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. . . . . . . someone?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77332" y="0"/>
            <a:ext cx="729857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Healing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Helping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Killing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0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068E33D0-A7DA-42CD-AA3A-4C4507A7B1B4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7849911D-5E01-4F99-BD14-A96A44C4D0F9}"/>
              </a:ext>
            </a:extLst>
          </p:cNvPr>
          <p:cNvSpPr txBox="1">
            <a:spLocks/>
          </p:cNvSpPr>
          <p:nvPr/>
        </p:nvSpPr>
        <p:spPr>
          <a:xfrm>
            <a:off x="143958" y="4272986"/>
            <a:ext cx="6643109" cy="1279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>
                <a:latin typeface="Comic Sans MS" panose="030F0702030302020204" pitchFamily="66" charset="0"/>
              </a:rPr>
              <a:t>Murder is another word for </a:t>
            </a:r>
          </a:p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>
                <a:latin typeface="Comic Sans MS" panose="030F0702030302020204" pitchFamily="66" charset="0"/>
              </a:rPr>
              <a:t>. . . . . . . someone?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9DE7B9F4-3682-481E-8F17-75E850F30870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Healing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EA02080B-C874-4C9B-B98F-412459B080E9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Helping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0A1FD930-4D96-49B1-A2FC-0505D48B3140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Killing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58A3BB-3764-48AC-A83A-328BD11860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788298BE-7593-4BFA-BCB7-1287CE22C48C}"/>
              </a:ext>
            </a:extLst>
          </p:cNvPr>
          <p:cNvSpPr txBox="1">
            <a:spLocks/>
          </p:cNvSpPr>
          <p:nvPr/>
        </p:nvSpPr>
        <p:spPr>
          <a:xfrm>
            <a:off x="2011157" y="7076442"/>
            <a:ext cx="477590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You’re correct.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Murder is another word for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KILLING</a:t>
            </a:r>
            <a:r>
              <a:rPr lang="en-US" sz="2800" b="1" dirty="0">
                <a:latin typeface="Comic Sans MS" panose="030F0702030302020204" pitchFamily="66" charset="0"/>
              </a:rPr>
              <a:t>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175723" y="0"/>
            <a:ext cx="758173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E09B079-E56E-4C63-8B16-7206181D40D0}"/>
              </a:ext>
            </a:extLst>
          </p:cNvPr>
          <p:cNvSpPr/>
          <p:nvPr/>
        </p:nvSpPr>
        <p:spPr>
          <a:xfrm>
            <a:off x="2603132" y="9690935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4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3958" y="4272986"/>
            <a:ext cx="6643109" cy="1279915"/>
          </a:xfrm>
        </p:spPr>
        <p:txBody>
          <a:bodyPr>
            <a:noAutofit/>
          </a:bodyPr>
          <a:lstStyle/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When Jesus talked about the 6</a:t>
            </a:r>
            <a:r>
              <a:rPr lang="en-US" sz="3000" b="1" baseline="30000" dirty="0">
                <a:latin typeface="Comic Sans MS" panose="030F0702030302020204" pitchFamily="66" charset="0"/>
              </a:rPr>
              <a:t>th</a:t>
            </a:r>
            <a:r>
              <a:rPr lang="en-US" sz="3000" b="1" dirty="0">
                <a:latin typeface="Comic Sans MS" panose="030F0702030302020204" pitchFamily="66" charset="0"/>
              </a:rPr>
              <a:t> Commandment, what did he say was like murder?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183775" y="-179930"/>
            <a:ext cx="729857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Anger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Animals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Angels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95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1234</TotalTime>
  <Words>786</Words>
  <Application>Microsoft Office PowerPoint</Application>
  <PresentationFormat>Widescreen</PresentationFormat>
  <Paragraphs>177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91</cp:revision>
  <dcterms:created xsi:type="dcterms:W3CDTF">2020-08-05T14:43:31Z</dcterms:created>
  <dcterms:modified xsi:type="dcterms:W3CDTF">2020-10-22T19:43:26Z</dcterms:modified>
</cp:coreProperties>
</file>