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70" r:id="rId2"/>
    <p:sldId id="668" r:id="rId3"/>
    <p:sldId id="67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0" userDrawn="1">
          <p15:clr>
            <a:srgbClr val="A4A3A4"/>
          </p15:clr>
        </p15:guide>
        <p15:guide id="2" pos="41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14" y="654"/>
      </p:cViewPr>
      <p:guideLst>
        <p:guide orient="horz" pos="640"/>
        <p:guide pos="41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2C4002B-922E-42EF-A14F-5D70C8DB273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848" y="0"/>
            <a:ext cx="838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4994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2BAF5-FDFB-4A4D-9DA2-2ED12624C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D6D53B-E2E1-44F7-8ED2-486261E31C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65BDA-4C11-458A-9013-BF6672F26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26/08/2020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02B61-0E19-45ED-A9A7-A1A1B300D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05550-825C-4BA8-822F-5B7D34DAC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651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8035A9-BA97-4A9D-AADC-093510D282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4A27DF-BF02-4F57-9383-5A50CDC11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A5504-29B8-422E-8D9C-E8C092E5C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26/08/2020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B8A4D-B7C5-417B-BB5D-8897EDAE3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8A628-2E7B-417C-BB7D-69ACF789E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130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8F889-A377-483A-9CC0-3599833FE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3BA75-2724-4D41-B9FE-9B995771C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38244-D7F1-4D16-A865-3D0034FB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26/08/2020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C10D7-4A0C-467C-8CD6-8153303C9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F4EC4-B06C-4010-BD7E-1170F9DA5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8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BEC3B-79DF-4D8B-9865-0604E1170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87859-1166-4AEE-B78A-E22BC8947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09A4C-4DDD-4DA6-8267-0C4A9EAEA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26/08/2020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726EF-B398-448D-8353-53A459083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C3538-0FBC-4837-836F-2F40A609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89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09FFE-0800-48D0-AC7F-0834055E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5AACD-8047-4141-916E-F3827CDF5C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7AF90-9556-4B99-BBF6-D4B652172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E13BA1-E66F-4A38-B521-6AA18266F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26/08/2020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D91F52-369F-4342-88B9-FB726BEF5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3859E-A168-4071-9208-19B594C19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718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1A213-F1EA-46F8-B263-DD1A96997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45BC20-B452-42B3-9B82-C740AB83A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9E7F5-7E32-4448-B0FD-62EA37F2A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28132D-A5EF-4E14-B78E-F0C0F0EAD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37DAEC-1FFE-467B-8474-2A9C88BDEF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C0E852-AF03-4480-8B40-55C80E0E3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26/08/2020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52E8A2-707E-4008-8EAF-0D1ABF6A4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1F7784-BC4E-4067-B245-366F5A808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923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04C1F-9655-46DC-979C-BD0823A03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CCA4FB-C89E-4008-8311-45613549D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26/08/2020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65901D-B8E7-46B9-B42C-ADF56E0E2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C6B64E-D5D3-4F29-9768-7556E264D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58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7F2216-9F73-4299-B053-D35D1714D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26/08/2020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677205-CFE1-4768-AD56-5CCD8B366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E71AB-7283-425A-ABAE-19C21F035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747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AE4F1-3748-4230-A77D-DDD064609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B6994-94C3-4996-B0AE-FDE1CBD19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29E360-DEDC-4C30-88C0-ABA407314C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185F48-0FDB-4980-906E-E160E597E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26/08/2020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62CEFA-E8F8-411E-BA16-0FD62C21D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1A797-C798-404A-9402-7685EFC83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084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58314-75B2-48C1-8172-E94D6EFD9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AED7E6-EED0-46E5-A362-4BD650BA0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A0C08-2CD1-4330-9200-AE418CC9D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29855E-49E0-46A1-AE6C-C43F5EB54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26/08/2020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4DA093-C46D-42CE-9763-F3B73F82F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713442-9105-47A0-9884-70C030597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197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E5F42C-3F1F-446E-AF8C-14EAECAC6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CECDAB-5E5C-4438-9C0A-F1AD6FAD2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B63E8-A30F-4422-BF75-A9C636618B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5B1A4-F0B9-4BD5-A078-3BC0E33138F8}" type="datetimeFigureOut">
              <a:rPr lang="en-GB" smtClean="0"/>
              <a:t>26/08/2020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D3801-1729-4BC8-B90E-7630E48458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2ADCD-F687-4638-A540-1FFBEE373D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3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c2.ca/sourcedocs/uploads/images/Gallery/Picture%20Sets/Ancient%20Egypt/Daily%20life/Court.jp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tc2.ca/sourcedocs/uploads/images/Gallery/Picture%20Sets/Ancient%20Egypt/Daily%20life/Court.jpg" TargetMode="External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101A6C-865C-4427-9C2B-5504E4318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7422" y="1369539"/>
            <a:ext cx="9154732" cy="2990786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en-US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E27CFD1-1658-4166-820E-6477E10A2CF8}"/>
              </a:ext>
            </a:extLst>
          </p:cNvPr>
          <p:cNvSpPr/>
          <p:nvPr/>
        </p:nvSpPr>
        <p:spPr>
          <a:xfrm>
            <a:off x="-193183" y="-190292"/>
            <a:ext cx="12659932" cy="7273671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3E3104D-6F9F-4E66-813E-D2144360D439}"/>
              </a:ext>
            </a:extLst>
          </p:cNvPr>
          <p:cNvSpPr/>
          <p:nvPr/>
        </p:nvSpPr>
        <p:spPr>
          <a:xfrm>
            <a:off x="3222203" y="190291"/>
            <a:ext cx="60051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160">
                  <a:solidFill>
                    <a:sysClr val="windowText" lastClr="000000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</a:rPr>
              <a:t>SPOT THE FROG</a:t>
            </a:r>
            <a:endParaRPr lang="en-GB" sz="5400" b="1" cap="none" spc="0" dirty="0">
              <a:ln w="10160">
                <a:solidFill>
                  <a:sysClr val="windowText" lastClr="000000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1008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64" descr="A picture containing toy&#10;&#10;Description automatically generated">
            <a:extLst>
              <a:ext uri="{FF2B5EF4-FFF2-40B4-BE49-F238E27FC236}">
                <a16:creationId xmlns:a16="http://schemas.microsoft.com/office/drawing/2014/main" id="{F5401C35-CC3C-4FD1-A7E6-7F897CC728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205" y="2917745"/>
            <a:ext cx="1375229" cy="207314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5A1EABF7-1AA4-449B-935E-A1563250E757}"/>
              </a:ext>
            </a:extLst>
          </p:cNvPr>
          <p:cNvGrpSpPr/>
          <p:nvPr/>
        </p:nvGrpSpPr>
        <p:grpSpPr>
          <a:xfrm>
            <a:off x="7548076" y="4811712"/>
            <a:ext cx="3162354" cy="1530658"/>
            <a:chOff x="7548076" y="4811712"/>
            <a:chExt cx="3162354" cy="1530658"/>
          </a:xfrm>
        </p:grpSpPr>
        <p:sp>
          <p:nvSpPr>
            <p:cNvPr id="66" name="Speech Bubble: Rectangle with Corners Rounded 65">
              <a:extLst>
                <a:ext uri="{FF2B5EF4-FFF2-40B4-BE49-F238E27FC236}">
                  <a16:creationId xmlns:a16="http://schemas.microsoft.com/office/drawing/2014/main" id="{2AE3FF69-4EDB-4152-85F9-DCA055E72072}"/>
                </a:ext>
              </a:extLst>
            </p:cNvPr>
            <p:cNvSpPr/>
            <p:nvPr/>
          </p:nvSpPr>
          <p:spPr>
            <a:xfrm>
              <a:off x="7548076" y="4811712"/>
              <a:ext cx="3162354" cy="1530658"/>
            </a:xfrm>
            <a:prstGeom prst="wedgeRoundRectCallout">
              <a:avLst>
                <a:gd name="adj1" fmla="val 64284"/>
                <a:gd name="adj2" fmla="val -137588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3770CC4F-57A4-4E9D-9762-AB91A803B839}"/>
                </a:ext>
              </a:extLst>
            </p:cNvPr>
            <p:cNvSpPr txBox="1"/>
            <p:nvPr/>
          </p:nvSpPr>
          <p:spPr>
            <a:xfrm>
              <a:off x="7574257" y="4865042"/>
              <a:ext cx="301260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The frogs have invaded the palace. </a:t>
              </a:r>
            </a:p>
            <a:p>
              <a:pPr algn="ctr"/>
              <a:r>
                <a:rPr lang="en-US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Can you find 15 frogs?</a:t>
              </a:r>
            </a:p>
            <a:p>
              <a:pPr algn="ctr"/>
              <a:r>
                <a:rPr lang="en-US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Click on the frog </a:t>
              </a:r>
            </a:p>
            <a:p>
              <a:pPr algn="ctr"/>
              <a:r>
                <a:rPr lang="en-US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when you find it.</a:t>
              </a:r>
              <a:endParaRPr lang="en-GB" b="1" dirty="0">
                <a:solidFill>
                  <a:srgbClr val="FF0000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C5E1D22-2AC1-4FD9-B10B-57803A507A14}"/>
              </a:ext>
            </a:extLst>
          </p:cNvPr>
          <p:cNvSpPr txBox="1"/>
          <p:nvPr/>
        </p:nvSpPr>
        <p:spPr>
          <a:xfrm>
            <a:off x="3435909" y="6639582"/>
            <a:ext cx="781377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Original Image:</a:t>
            </a:r>
            <a:r>
              <a:rPr lang="en-GB" sz="1000" dirty="0">
                <a:solidFill>
                  <a:srgbClr val="0563C1"/>
                </a:solidFill>
                <a:latin typeface="Comic Sans MS" panose="030F0702030302020204" pitchFamily="66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https://tc2.ca/sourcedocs/uploads/images/Gallery/Picture%20Sets/Ancient%20Egypt/Daily%20life/Court.jpg</a:t>
            </a:r>
            <a:endParaRPr lang="en-GB" sz="1000" dirty="0">
              <a:latin typeface="Comic Sans MS" panose="030F0702030302020204" pitchFamily="66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52254C-55B4-4CD2-847E-22FAB744B0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6422" y="4920900"/>
            <a:ext cx="330306" cy="30489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BE3CE3D-0912-4A40-8957-F452129708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6422" y="4116096"/>
            <a:ext cx="330306" cy="30489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67DB9FD-5BB7-4110-88B3-4D5B822D0D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234007" y="2661277"/>
            <a:ext cx="330306" cy="30489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AE26B1-89E9-44F5-8ECE-6525BD1FB0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1166" y="4333017"/>
            <a:ext cx="330306" cy="30489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D43E0C2-FA76-4940-937B-49531B7B38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2302" y="542469"/>
            <a:ext cx="330306" cy="30489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2FD8EA7-9F1D-409B-AA36-88322877BC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1117" y="2642510"/>
            <a:ext cx="330306" cy="30489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A817106-E0AC-4059-838F-0DDD329055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8082" y="3555903"/>
            <a:ext cx="330306" cy="30489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8B5B34-1E11-4C11-B1ED-851C7A74A2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5789179" y="5354952"/>
            <a:ext cx="330306" cy="30489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E80E08F-0632-4732-9F23-5D18F1D634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8102448" y="4416387"/>
            <a:ext cx="330306" cy="304898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AE8E933E-8A04-4F39-A577-199CCECB92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7970946" y="2966175"/>
            <a:ext cx="330306" cy="304898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FF4C64B5-F637-4E14-91E0-FDC4002972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631240" y="1375854"/>
            <a:ext cx="330306" cy="304898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90A2A60B-699B-43A7-8913-149C61EABC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8964100" y="3128556"/>
            <a:ext cx="330306" cy="304898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92F77D79-167B-42CE-8582-9872F99228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1810" y="1288207"/>
            <a:ext cx="330306" cy="304898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C5893579-BE43-4B26-B733-AA6125D840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7012491" y="3708352"/>
            <a:ext cx="330306" cy="304898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E1F57F27-B4B5-47FE-A923-1AC9562AF5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94406" y="1937297"/>
            <a:ext cx="330306" cy="304898"/>
          </a:xfrm>
          <a:prstGeom prst="rect">
            <a:avLst/>
          </a:prstGeom>
        </p:spPr>
      </p:pic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ABFD46B8-6843-4D59-BE9C-46D65988BE56}"/>
              </a:ext>
            </a:extLst>
          </p:cNvPr>
          <p:cNvSpPr/>
          <p:nvPr/>
        </p:nvSpPr>
        <p:spPr>
          <a:xfrm>
            <a:off x="9201150" y="1857375"/>
            <a:ext cx="300038" cy="438150"/>
          </a:xfrm>
          <a:custGeom>
            <a:avLst/>
            <a:gdLst>
              <a:gd name="connsiteX0" fmla="*/ 300038 w 300038"/>
              <a:gd name="connsiteY0" fmla="*/ 0 h 438150"/>
              <a:gd name="connsiteX1" fmla="*/ 285750 w 300038"/>
              <a:gd name="connsiteY1" fmla="*/ 438150 h 438150"/>
              <a:gd name="connsiteX2" fmla="*/ 0 w 300038"/>
              <a:gd name="connsiteY2" fmla="*/ 352425 h 438150"/>
              <a:gd name="connsiteX3" fmla="*/ 0 w 300038"/>
              <a:gd name="connsiteY3" fmla="*/ 152400 h 438150"/>
              <a:gd name="connsiteX4" fmla="*/ 300038 w 300038"/>
              <a:gd name="connsiteY4" fmla="*/ 0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038" h="438150">
                <a:moveTo>
                  <a:pt x="300038" y="0"/>
                </a:moveTo>
                <a:lnTo>
                  <a:pt x="285750" y="438150"/>
                </a:lnTo>
                <a:lnTo>
                  <a:pt x="0" y="352425"/>
                </a:lnTo>
                <a:lnTo>
                  <a:pt x="0" y="152400"/>
                </a:lnTo>
                <a:lnTo>
                  <a:pt x="30003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F166F989-908E-458A-BA6E-29DAD4027226}"/>
              </a:ext>
            </a:extLst>
          </p:cNvPr>
          <p:cNvSpPr/>
          <p:nvPr/>
        </p:nvSpPr>
        <p:spPr>
          <a:xfrm>
            <a:off x="7172325" y="3700463"/>
            <a:ext cx="252413" cy="381000"/>
          </a:xfrm>
          <a:custGeom>
            <a:avLst/>
            <a:gdLst>
              <a:gd name="connsiteX0" fmla="*/ 9525 w 252413"/>
              <a:gd name="connsiteY0" fmla="*/ 0 h 381000"/>
              <a:gd name="connsiteX1" fmla="*/ 0 w 252413"/>
              <a:gd name="connsiteY1" fmla="*/ 381000 h 381000"/>
              <a:gd name="connsiteX2" fmla="*/ 252413 w 252413"/>
              <a:gd name="connsiteY2" fmla="*/ 266700 h 381000"/>
              <a:gd name="connsiteX3" fmla="*/ 252413 w 252413"/>
              <a:gd name="connsiteY3" fmla="*/ 76200 h 381000"/>
              <a:gd name="connsiteX4" fmla="*/ 9525 w 252413"/>
              <a:gd name="connsiteY4" fmla="*/ 0 h 3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413" h="381000">
                <a:moveTo>
                  <a:pt x="9525" y="0"/>
                </a:moveTo>
                <a:lnTo>
                  <a:pt x="0" y="381000"/>
                </a:lnTo>
                <a:lnTo>
                  <a:pt x="252413" y="266700"/>
                </a:lnTo>
                <a:lnTo>
                  <a:pt x="252413" y="76200"/>
                </a:lnTo>
                <a:lnTo>
                  <a:pt x="952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0B2DD6D6-0CA4-45F8-AC0B-EA3E4CCC3A04}"/>
              </a:ext>
            </a:extLst>
          </p:cNvPr>
          <p:cNvSpPr/>
          <p:nvPr/>
        </p:nvSpPr>
        <p:spPr>
          <a:xfrm>
            <a:off x="5995990" y="1238250"/>
            <a:ext cx="185736" cy="404813"/>
          </a:xfrm>
          <a:custGeom>
            <a:avLst/>
            <a:gdLst>
              <a:gd name="connsiteX0" fmla="*/ 166687 w 166687"/>
              <a:gd name="connsiteY0" fmla="*/ 0 h 404813"/>
              <a:gd name="connsiteX1" fmla="*/ 0 w 166687"/>
              <a:gd name="connsiteY1" fmla="*/ 123825 h 404813"/>
              <a:gd name="connsiteX2" fmla="*/ 19050 w 166687"/>
              <a:gd name="connsiteY2" fmla="*/ 404813 h 404813"/>
              <a:gd name="connsiteX3" fmla="*/ 161925 w 166687"/>
              <a:gd name="connsiteY3" fmla="*/ 357188 h 404813"/>
              <a:gd name="connsiteX4" fmla="*/ 166687 w 166687"/>
              <a:gd name="connsiteY4" fmla="*/ 0 h 40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6687" h="404813">
                <a:moveTo>
                  <a:pt x="166687" y="0"/>
                </a:moveTo>
                <a:lnTo>
                  <a:pt x="0" y="123825"/>
                </a:lnTo>
                <a:lnTo>
                  <a:pt x="19050" y="404813"/>
                </a:lnTo>
                <a:lnTo>
                  <a:pt x="161925" y="357188"/>
                </a:lnTo>
                <a:cubicBezTo>
                  <a:pt x="163512" y="238125"/>
                  <a:pt x="165100" y="119063"/>
                  <a:pt x="1666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7DEA1BF4-41B0-45E1-AFAC-C31DA101DDE2}"/>
              </a:ext>
            </a:extLst>
          </p:cNvPr>
          <p:cNvSpPr/>
          <p:nvPr/>
        </p:nvSpPr>
        <p:spPr>
          <a:xfrm>
            <a:off x="6176963" y="1185863"/>
            <a:ext cx="9525" cy="428625"/>
          </a:xfrm>
          <a:custGeom>
            <a:avLst/>
            <a:gdLst>
              <a:gd name="connsiteX0" fmla="*/ 9525 w 9525"/>
              <a:gd name="connsiteY0" fmla="*/ 0 h 428625"/>
              <a:gd name="connsiteX1" fmla="*/ 0 w 9525"/>
              <a:gd name="connsiteY1" fmla="*/ 428625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525" h="428625">
                <a:moveTo>
                  <a:pt x="9525" y="0"/>
                </a:moveTo>
                <a:lnTo>
                  <a:pt x="0" y="4286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9D4E1A26-CD34-4FC8-97C1-9BE55F7DF75F}"/>
              </a:ext>
            </a:extLst>
          </p:cNvPr>
          <p:cNvSpPr/>
          <p:nvPr/>
        </p:nvSpPr>
        <p:spPr>
          <a:xfrm>
            <a:off x="9482138" y="1719263"/>
            <a:ext cx="19050" cy="681037"/>
          </a:xfrm>
          <a:custGeom>
            <a:avLst/>
            <a:gdLst>
              <a:gd name="connsiteX0" fmla="*/ 19050 w 19050"/>
              <a:gd name="connsiteY0" fmla="*/ 0 h 681037"/>
              <a:gd name="connsiteX1" fmla="*/ 0 w 19050"/>
              <a:gd name="connsiteY1" fmla="*/ 681037 h 681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050" h="681037">
                <a:moveTo>
                  <a:pt x="19050" y="0"/>
                </a:moveTo>
                <a:lnTo>
                  <a:pt x="0" y="681037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3FBB70C-1CF9-4C81-93F7-951DA200A585}"/>
              </a:ext>
            </a:extLst>
          </p:cNvPr>
          <p:cNvSpPr/>
          <p:nvPr/>
        </p:nvSpPr>
        <p:spPr>
          <a:xfrm>
            <a:off x="7172325" y="3543300"/>
            <a:ext cx="0" cy="571500"/>
          </a:xfrm>
          <a:custGeom>
            <a:avLst/>
            <a:gdLst>
              <a:gd name="connsiteX0" fmla="*/ 0 w 0"/>
              <a:gd name="connsiteY0" fmla="*/ 0 h 571500"/>
              <a:gd name="connsiteX1" fmla="*/ 0 w 0"/>
              <a:gd name="connsiteY1" fmla="*/ 571500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71500">
                <a:moveTo>
                  <a:pt x="0" y="0"/>
                </a:moveTo>
                <a:lnTo>
                  <a:pt x="0" y="571500"/>
                </a:ln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07601CC5-74B2-4638-BDE6-239A662182F2}"/>
              </a:ext>
            </a:extLst>
          </p:cNvPr>
          <p:cNvSpPr/>
          <p:nvPr/>
        </p:nvSpPr>
        <p:spPr>
          <a:xfrm>
            <a:off x="4354711" y="450219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CD451E55-2A12-4F77-82B4-ED73A8BAF96C}"/>
              </a:ext>
            </a:extLst>
          </p:cNvPr>
          <p:cNvSpPr/>
          <p:nvPr/>
        </p:nvSpPr>
        <p:spPr>
          <a:xfrm>
            <a:off x="5913744" y="1195957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8AD74959-8DE8-40B4-B7DA-4EA2CE5341B4}"/>
              </a:ext>
            </a:extLst>
          </p:cNvPr>
          <p:cNvSpPr/>
          <p:nvPr/>
        </p:nvSpPr>
        <p:spPr>
          <a:xfrm>
            <a:off x="6541477" y="1308985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1A72AB30-BD3E-4D17-BEB6-951EA2AE4FB7}"/>
              </a:ext>
            </a:extLst>
          </p:cNvPr>
          <p:cNvSpPr/>
          <p:nvPr/>
        </p:nvSpPr>
        <p:spPr>
          <a:xfrm>
            <a:off x="9270084" y="1815082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201C5FC-2949-4124-BA89-579687233397}"/>
              </a:ext>
            </a:extLst>
          </p:cNvPr>
          <p:cNvSpPr/>
          <p:nvPr/>
        </p:nvSpPr>
        <p:spPr>
          <a:xfrm>
            <a:off x="8856509" y="3042105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65C23757-6484-412B-B9EB-20B800280E49}"/>
              </a:ext>
            </a:extLst>
          </p:cNvPr>
          <p:cNvSpPr/>
          <p:nvPr/>
        </p:nvSpPr>
        <p:spPr>
          <a:xfrm>
            <a:off x="7994857" y="4336171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CD6AD40B-8365-49CC-AAB2-DE946FEC4A90}"/>
              </a:ext>
            </a:extLst>
          </p:cNvPr>
          <p:cNvSpPr/>
          <p:nvPr/>
        </p:nvSpPr>
        <p:spPr>
          <a:xfrm>
            <a:off x="6858335" y="3622860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1D6CF480-F863-40F8-841F-B3D4BDD6AAE8}"/>
              </a:ext>
            </a:extLst>
          </p:cNvPr>
          <p:cNvSpPr/>
          <p:nvPr/>
        </p:nvSpPr>
        <p:spPr>
          <a:xfrm>
            <a:off x="7863355" y="2871911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D1D73390-F19E-4D59-8431-84C1739487B1}"/>
              </a:ext>
            </a:extLst>
          </p:cNvPr>
          <p:cNvSpPr/>
          <p:nvPr/>
        </p:nvSpPr>
        <p:spPr>
          <a:xfrm>
            <a:off x="6115158" y="2544687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50BBCA9C-5521-44D5-A694-6540C4B7E77A}"/>
              </a:ext>
            </a:extLst>
          </p:cNvPr>
          <p:cNvSpPr/>
          <p:nvPr/>
        </p:nvSpPr>
        <p:spPr>
          <a:xfrm>
            <a:off x="5122033" y="2552708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BDEC05A5-C822-4C03-B6AA-1722C0912939}"/>
              </a:ext>
            </a:extLst>
          </p:cNvPr>
          <p:cNvSpPr/>
          <p:nvPr/>
        </p:nvSpPr>
        <p:spPr>
          <a:xfrm>
            <a:off x="3520491" y="3464921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1A192211-C7DA-48B6-B909-04799245942F}"/>
              </a:ext>
            </a:extLst>
          </p:cNvPr>
          <p:cNvSpPr/>
          <p:nvPr/>
        </p:nvSpPr>
        <p:spPr>
          <a:xfrm>
            <a:off x="2713576" y="4221944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F2C19D08-8194-4522-92FE-81CB2C57B970}"/>
              </a:ext>
            </a:extLst>
          </p:cNvPr>
          <p:cNvSpPr/>
          <p:nvPr/>
        </p:nvSpPr>
        <p:spPr>
          <a:xfrm>
            <a:off x="4378831" y="4042873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102C0FC3-2C58-4FAA-B100-163A4E9F421E}"/>
              </a:ext>
            </a:extLst>
          </p:cNvPr>
          <p:cNvSpPr/>
          <p:nvPr/>
        </p:nvSpPr>
        <p:spPr>
          <a:xfrm>
            <a:off x="5631476" y="5284555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6E7B4D00-8A42-40BD-A275-035D0C1D7773}"/>
              </a:ext>
            </a:extLst>
          </p:cNvPr>
          <p:cNvSpPr/>
          <p:nvPr/>
        </p:nvSpPr>
        <p:spPr>
          <a:xfrm>
            <a:off x="4391782" y="4818172"/>
            <a:ext cx="513893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hlinkClick r:id="rId5" action="ppaction://hlinksldjump"/>
            <a:extLst>
              <a:ext uri="{FF2B5EF4-FFF2-40B4-BE49-F238E27FC236}">
                <a16:creationId xmlns:a16="http://schemas.microsoft.com/office/drawing/2014/main" id="{F2102EC7-2992-4EE0-93D5-B8D4CE6D80CE}"/>
              </a:ext>
            </a:extLst>
          </p:cNvPr>
          <p:cNvSpPr/>
          <p:nvPr/>
        </p:nvSpPr>
        <p:spPr>
          <a:xfrm>
            <a:off x="-166747" y="-200564"/>
            <a:ext cx="12425092" cy="7123744"/>
          </a:xfrm>
          <a:prstGeom prst="rect">
            <a:avLst/>
          </a:prstGeom>
          <a:solidFill>
            <a:srgbClr val="4472C4">
              <a:alpha val="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26555B85-8FA5-4693-BC83-43FD192A9FE8}"/>
              </a:ext>
            </a:extLst>
          </p:cNvPr>
          <p:cNvSpPr/>
          <p:nvPr/>
        </p:nvSpPr>
        <p:spPr>
          <a:xfrm>
            <a:off x="4306799" y="447377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68875E2D-7B65-48C8-8C93-424C8A8129F2}"/>
              </a:ext>
            </a:extLst>
          </p:cNvPr>
          <p:cNvSpPr/>
          <p:nvPr/>
        </p:nvSpPr>
        <p:spPr>
          <a:xfrm>
            <a:off x="5859157" y="1157764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781AF510-A4D3-4B87-82A2-27A0F3302EC7}"/>
              </a:ext>
            </a:extLst>
          </p:cNvPr>
          <p:cNvSpPr/>
          <p:nvPr/>
        </p:nvSpPr>
        <p:spPr>
          <a:xfrm>
            <a:off x="6509085" y="1257934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0A2F4E34-21DF-49DD-81DB-057451B576E3}"/>
              </a:ext>
            </a:extLst>
          </p:cNvPr>
          <p:cNvSpPr/>
          <p:nvPr/>
        </p:nvSpPr>
        <p:spPr>
          <a:xfrm>
            <a:off x="9245145" y="1764070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6FD54AA9-A315-4755-9AE2-BF4E5D7233CC}"/>
              </a:ext>
            </a:extLst>
          </p:cNvPr>
          <p:cNvSpPr/>
          <p:nvPr/>
        </p:nvSpPr>
        <p:spPr>
          <a:xfrm>
            <a:off x="8796163" y="3005000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9E41F3A8-510C-4AFE-8A01-53679FF227E4}"/>
              </a:ext>
            </a:extLst>
          </p:cNvPr>
          <p:cNvSpPr/>
          <p:nvPr/>
        </p:nvSpPr>
        <p:spPr>
          <a:xfrm>
            <a:off x="7959314" y="4299261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55313B14-A252-42E2-A224-1C1964221C60}"/>
              </a:ext>
            </a:extLst>
          </p:cNvPr>
          <p:cNvSpPr/>
          <p:nvPr/>
        </p:nvSpPr>
        <p:spPr>
          <a:xfrm>
            <a:off x="6809386" y="3608072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3CCF2B39-E70E-4D7E-865D-6A365DF517D2}"/>
              </a:ext>
            </a:extLst>
          </p:cNvPr>
          <p:cNvSpPr/>
          <p:nvPr/>
        </p:nvSpPr>
        <p:spPr>
          <a:xfrm>
            <a:off x="7818292" y="2810665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4D3F33EF-01DA-4011-BBB7-98EBFD597B61}"/>
              </a:ext>
            </a:extLst>
          </p:cNvPr>
          <p:cNvSpPr/>
          <p:nvPr/>
        </p:nvSpPr>
        <p:spPr>
          <a:xfrm>
            <a:off x="6045799" y="2514515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94D226B5-2837-4AB0-A36C-66991EA12A89}"/>
              </a:ext>
            </a:extLst>
          </p:cNvPr>
          <p:cNvSpPr/>
          <p:nvPr/>
        </p:nvSpPr>
        <p:spPr>
          <a:xfrm>
            <a:off x="5088464" y="2544687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792FD7BE-478B-4E82-A7FE-7D20BF7F1C56}"/>
              </a:ext>
            </a:extLst>
          </p:cNvPr>
          <p:cNvSpPr/>
          <p:nvPr/>
        </p:nvSpPr>
        <p:spPr>
          <a:xfrm>
            <a:off x="3474331" y="3403155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8792FB26-1082-42DA-BE6D-DCB9A333E449}"/>
              </a:ext>
            </a:extLst>
          </p:cNvPr>
          <p:cNvSpPr/>
          <p:nvPr/>
        </p:nvSpPr>
        <p:spPr>
          <a:xfrm>
            <a:off x="2650551" y="4202575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9257A88F-D144-4F97-B82D-A21C7F101FDE}"/>
              </a:ext>
            </a:extLst>
          </p:cNvPr>
          <p:cNvSpPr/>
          <p:nvPr/>
        </p:nvSpPr>
        <p:spPr>
          <a:xfrm>
            <a:off x="4334963" y="4017612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9B183080-5B61-4A43-9377-46048A8CEEF9}"/>
              </a:ext>
            </a:extLst>
          </p:cNvPr>
          <p:cNvSpPr/>
          <p:nvPr/>
        </p:nvSpPr>
        <p:spPr>
          <a:xfrm>
            <a:off x="5598396" y="5246362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E31E1EB1-3477-447A-A4C5-7879016D6C23}"/>
              </a:ext>
            </a:extLst>
          </p:cNvPr>
          <p:cNvSpPr/>
          <p:nvPr/>
        </p:nvSpPr>
        <p:spPr>
          <a:xfrm>
            <a:off x="4322982" y="4768356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Arrow: Right 3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F8AD466-A25A-448B-9DEC-A75C05E47DD0}"/>
              </a:ext>
            </a:extLst>
          </p:cNvPr>
          <p:cNvSpPr/>
          <p:nvPr/>
        </p:nvSpPr>
        <p:spPr>
          <a:xfrm>
            <a:off x="-1920240" y="5507401"/>
            <a:ext cx="1939290" cy="1350599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for answers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6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4.79167E-6 1.11111E-6 L 1 -0.0013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</p:childTnLst>
        </p:cTn>
      </p:par>
    </p:tnLst>
    <p:bldLst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8F0CE5E-E4D7-4A65-B0DD-890A5420D3CC}"/>
              </a:ext>
            </a:extLst>
          </p:cNvPr>
          <p:cNvSpPr txBox="1"/>
          <p:nvPr/>
        </p:nvSpPr>
        <p:spPr>
          <a:xfrm>
            <a:off x="3435909" y="6639582"/>
            <a:ext cx="781377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Original Image:</a:t>
            </a:r>
            <a:r>
              <a:rPr lang="en-GB" sz="1000" dirty="0">
                <a:solidFill>
                  <a:srgbClr val="0563C1"/>
                </a:solidFill>
                <a:latin typeface="Comic Sans MS" panose="030F0702030302020204" pitchFamily="66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https://tc2.ca/sourcedocs/uploads/images/Gallery/Picture%20Sets/Ancient%20Egypt/Daily%20life/Court.jpg</a:t>
            </a:r>
            <a:endParaRPr lang="en-GB" sz="1000" dirty="0">
              <a:latin typeface="Comic Sans MS" panose="030F0702030302020204" pitchFamily="66" charset="0"/>
            </a:endParaRPr>
          </a:p>
        </p:txBody>
      </p:sp>
      <p:pic>
        <p:nvPicPr>
          <p:cNvPr id="65" name="Picture 64" descr="A picture containing toy&#10;&#10;Description automatically generated">
            <a:extLst>
              <a:ext uri="{FF2B5EF4-FFF2-40B4-BE49-F238E27FC236}">
                <a16:creationId xmlns:a16="http://schemas.microsoft.com/office/drawing/2014/main" id="{F5401C35-CC3C-4FD1-A7E6-7F897CC728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205" y="2917745"/>
            <a:ext cx="1375229" cy="2073146"/>
          </a:xfrm>
          <a:prstGeom prst="rect">
            <a:avLst/>
          </a:prstGeom>
        </p:spPr>
      </p:pic>
      <p:sp>
        <p:nvSpPr>
          <p:cNvPr id="66" name="Speech Bubble: Rectangle with Corners Rounded 65">
            <a:extLst>
              <a:ext uri="{FF2B5EF4-FFF2-40B4-BE49-F238E27FC236}">
                <a16:creationId xmlns:a16="http://schemas.microsoft.com/office/drawing/2014/main" id="{2AE3FF69-4EDB-4152-85F9-DCA055E72072}"/>
              </a:ext>
            </a:extLst>
          </p:cNvPr>
          <p:cNvSpPr/>
          <p:nvPr/>
        </p:nvSpPr>
        <p:spPr>
          <a:xfrm>
            <a:off x="7548076" y="4811712"/>
            <a:ext cx="3162354" cy="1530658"/>
          </a:xfrm>
          <a:prstGeom prst="wedgeRoundRectCallout">
            <a:avLst>
              <a:gd name="adj1" fmla="val 64284"/>
              <a:gd name="adj2" fmla="val -137588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770CC4F-57A4-4E9D-9762-AB91A803B839}"/>
              </a:ext>
            </a:extLst>
          </p:cNvPr>
          <p:cNvSpPr txBox="1"/>
          <p:nvPr/>
        </p:nvSpPr>
        <p:spPr>
          <a:xfrm>
            <a:off x="7574257" y="4865042"/>
            <a:ext cx="3012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The frogs have invaded the palace. </a:t>
            </a:r>
          </a:p>
          <a:p>
            <a:pPr algn="ctr"/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Can you find 15 frogs?</a:t>
            </a:r>
          </a:p>
          <a:p>
            <a:pPr algn="ctr"/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Click on the frog </a:t>
            </a:r>
          </a:p>
          <a:p>
            <a:pPr algn="ctr"/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when you find it.</a:t>
            </a:r>
            <a:endParaRPr lang="en-GB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52254C-55B4-4CD2-847E-22FAB744B0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6422" y="4920900"/>
            <a:ext cx="330306" cy="30489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BE3CE3D-0912-4A40-8957-F452129708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6422" y="4116096"/>
            <a:ext cx="330306" cy="30489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67DB9FD-5BB7-4110-88B3-4D5B822D0D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234007" y="2661277"/>
            <a:ext cx="330306" cy="30489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AE26B1-89E9-44F5-8ECE-6525BD1FB0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1166" y="4333017"/>
            <a:ext cx="330306" cy="30489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D43E0C2-FA76-4940-937B-49531B7B38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2302" y="542469"/>
            <a:ext cx="330306" cy="30489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2FD8EA7-9F1D-409B-AA36-88322877BC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1117" y="2642510"/>
            <a:ext cx="330306" cy="30489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A817106-E0AC-4059-838F-0DDD329055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8082" y="3555903"/>
            <a:ext cx="330306" cy="30489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8B5B34-1E11-4C11-B1ED-851C7A74A2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5789179" y="5354952"/>
            <a:ext cx="330306" cy="30489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E80E08F-0632-4732-9F23-5D18F1D634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8102448" y="4416387"/>
            <a:ext cx="330306" cy="304898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AE8E933E-8A04-4F39-A577-199CCECB92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7970946" y="2966175"/>
            <a:ext cx="330306" cy="304898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FF4C64B5-F637-4E14-91E0-FDC4002972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631240" y="1375854"/>
            <a:ext cx="330306" cy="304898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90A2A60B-699B-43A7-8913-149C61EABC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8964100" y="3128556"/>
            <a:ext cx="330306" cy="304898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92F77D79-167B-42CE-8582-9872F99228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1810" y="1288207"/>
            <a:ext cx="330306" cy="304898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C5893579-BE43-4B26-B733-AA6125D840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7012491" y="3708352"/>
            <a:ext cx="330306" cy="304898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E1F57F27-B4B5-47FE-A923-1AC9562AF5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94406" y="1937297"/>
            <a:ext cx="330306" cy="304898"/>
          </a:xfrm>
          <a:prstGeom prst="rect">
            <a:avLst/>
          </a:prstGeom>
        </p:spPr>
      </p:pic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ABFD46B8-6843-4D59-BE9C-46D65988BE56}"/>
              </a:ext>
            </a:extLst>
          </p:cNvPr>
          <p:cNvSpPr/>
          <p:nvPr/>
        </p:nvSpPr>
        <p:spPr>
          <a:xfrm>
            <a:off x="9201150" y="1857375"/>
            <a:ext cx="300038" cy="438150"/>
          </a:xfrm>
          <a:custGeom>
            <a:avLst/>
            <a:gdLst>
              <a:gd name="connsiteX0" fmla="*/ 300038 w 300038"/>
              <a:gd name="connsiteY0" fmla="*/ 0 h 438150"/>
              <a:gd name="connsiteX1" fmla="*/ 285750 w 300038"/>
              <a:gd name="connsiteY1" fmla="*/ 438150 h 438150"/>
              <a:gd name="connsiteX2" fmla="*/ 0 w 300038"/>
              <a:gd name="connsiteY2" fmla="*/ 352425 h 438150"/>
              <a:gd name="connsiteX3" fmla="*/ 0 w 300038"/>
              <a:gd name="connsiteY3" fmla="*/ 152400 h 438150"/>
              <a:gd name="connsiteX4" fmla="*/ 300038 w 300038"/>
              <a:gd name="connsiteY4" fmla="*/ 0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038" h="438150">
                <a:moveTo>
                  <a:pt x="300038" y="0"/>
                </a:moveTo>
                <a:lnTo>
                  <a:pt x="285750" y="438150"/>
                </a:lnTo>
                <a:lnTo>
                  <a:pt x="0" y="352425"/>
                </a:lnTo>
                <a:lnTo>
                  <a:pt x="0" y="152400"/>
                </a:lnTo>
                <a:lnTo>
                  <a:pt x="30003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F166F989-908E-458A-BA6E-29DAD4027226}"/>
              </a:ext>
            </a:extLst>
          </p:cNvPr>
          <p:cNvSpPr/>
          <p:nvPr/>
        </p:nvSpPr>
        <p:spPr>
          <a:xfrm>
            <a:off x="7172325" y="3700463"/>
            <a:ext cx="252413" cy="381000"/>
          </a:xfrm>
          <a:custGeom>
            <a:avLst/>
            <a:gdLst>
              <a:gd name="connsiteX0" fmla="*/ 9525 w 252413"/>
              <a:gd name="connsiteY0" fmla="*/ 0 h 381000"/>
              <a:gd name="connsiteX1" fmla="*/ 0 w 252413"/>
              <a:gd name="connsiteY1" fmla="*/ 381000 h 381000"/>
              <a:gd name="connsiteX2" fmla="*/ 252413 w 252413"/>
              <a:gd name="connsiteY2" fmla="*/ 266700 h 381000"/>
              <a:gd name="connsiteX3" fmla="*/ 252413 w 252413"/>
              <a:gd name="connsiteY3" fmla="*/ 76200 h 381000"/>
              <a:gd name="connsiteX4" fmla="*/ 9525 w 252413"/>
              <a:gd name="connsiteY4" fmla="*/ 0 h 3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413" h="381000">
                <a:moveTo>
                  <a:pt x="9525" y="0"/>
                </a:moveTo>
                <a:lnTo>
                  <a:pt x="0" y="381000"/>
                </a:lnTo>
                <a:lnTo>
                  <a:pt x="252413" y="266700"/>
                </a:lnTo>
                <a:lnTo>
                  <a:pt x="252413" y="76200"/>
                </a:lnTo>
                <a:lnTo>
                  <a:pt x="952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0B2DD6D6-0CA4-45F8-AC0B-EA3E4CCC3A04}"/>
              </a:ext>
            </a:extLst>
          </p:cNvPr>
          <p:cNvSpPr/>
          <p:nvPr/>
        </p:nvSpPr>
        <p:spPr>
          <a:xfrm>
            <a:off x="5995990" y="1238250"/>
            <a:ext cx="185736" cy="404813"/>
          </a:xfrm>
          <a:custGeom>
            <a:avLst/>
            <a:gdLst>
              <a:gd name="connsiteX0" fmla="*/ 166687 w 166687"/>
              <a:gd name="connsiteY0" fmla="*/ 0 h 404813"/>
              <a:gd name="connsiteX1" fmla="*/ 0 w 166687"/>
              <a:gd name="connsiteY1" fmla="*/ 123825 h 404813"/>
              <a:gd name="connsiteX2" fmla="*/ 19050 w 166687"/>
              <a:gd name="connsiteY2" fmla="*/ 404813 h 404813"/>
              <a:gd name="connsiteX3" fmla="*/ 161925 w 166687"/>
              <a:gd name="connsiteY3" fmla="*/ 357188 h 404813"/>
              <a:gd name="connsiteX4" fmla="*/ 166687 w 166687"/>
              <a:gd name="connsiteY4" fmla="*/ 0 h 40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6687" h="404813">
                <a:moveTo>
                  <a:pt x="166687" y="0"/>
                </a:moveTo>
                <a:lnTo>
                  <a:pt x="0" y="123825"/>
                </a:lnTo>
                <a:lnTo>
                  <a:pt x="19050" y="404813"/>
                </a:lnTo>
                <a:lnTo>
                  <a:pt x="161925" y="357188"/>
                </a:lnTo>
                <a:cubicBezTo>
                  <a:pt x="163512" y="238125"/>
                  <a:pt x="165100" y="119063"/>
                  <a:pt x="1666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7DEA1BF4-41B0-45E1-AFAC-C31DA101DDE2}"/>
              </a:ext>
            </a:extLst>
          </p:cNvPr>
          <p:cNvSpPr/>
          <p:nvPr/>
        </p:nvSpPr>
        <p:spPr>
          <a:xfrm>
            <a:off x="6176963" y="1185863"/>
            <a:ext cx="9525" cy="428625"/>
          </a:xfrm>
          <a:custGeom>
            <a:avLst/>
            <a:gdLst>
              <a:gd name="connsiteX0" fmla="*/ 9525 w 9525"/>
              <a:gd name="connsiteY0" fmla="*/ 0 h 428625"/>
              <a:gd name="connsiteX1" fmla="*/ 0 w 9525"/>
              <a:gd name="connsiteY1" fmla="*/ 428625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525" h="428625">
                <a:moveTo>
                  <a:pt x="9525" y="0"/>
                </a:moveTo>
                <a:lnTo>
                  <a:pt x="0" y="4286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9D4E1A26-CD34-4FC8-97C1-9BE55F7DF75F}"/>
              </a:ext>
            </a:extLst>
          </p:cNvPr>
          <p:cNvSpPr/>
          <p:nvPr/>
        </p:nvSpPr>
        <p:spPr>
          <a:xfrm>
            <a:off x="9482138" y="1719263"/>
            <a:ext cx="19050" cy="681037"/>
          </a:xfrm>
          <a:custGeom>
            <a:avLst/>
            <a:gdLst>
              <a:gd name="connsiteX0" fmla="*/ 19050 w 19050"/>
              <a:gd name="connsiteY0" fmla="*/ 0 h 681037"/>
              <a:gd name="connsiteX1" fmla="*/ 0 w 19050"/>
              <a:gd name="connsiteY1" fmla="*/ 681037 h 681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050" h="681037">
                <a:moveTo>
                  <a:pt x="19050" y="0"/>
                </a:moveTo>
                <a:lnTo>
                  <a:pt x="0" y="681037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3FBB70C-1CF9-4C81-93F7-951DA200A585}"/>
              </a:ext>
            </a:extLst>
          </p:cNvPr>
          <p:cNvSpPr/>
          <p:nvPr/>
        </p:nvSpPr>
        <p:spPr>
          <a:xfrm>
            <a:off x="7172325" y="3543300"/>
            <a:ext cx="0" cy="571500"/>
          </a:xfrm>
          <a:custGeom>
            <a:avLst/>
            <a:gdLst>
              <a:gd name="connsiteX0" fmla="*/ 0 w 0"/>
              <a:gd name="connsiteY0" fmla="*/ 0 h 571500"/>
              <a:gd name="connsiteX1" fmla="*/ 0 w 0"/>
              <a:gd name="connsiteY1" fmla="*/ 571500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71500">
                <a:moveTo>
                  <a:pt x="0" y="0"/>
                </a:moveTo>
                <a:lnTo>
                  <a:pt x="0" y="571500"/>
                </a:ln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07601CC5-74B2-4638-BDE6-239A662182F2}"/>
              </a:ext>
            </a:extLst>
          </p:cNvPr>
          <p:cNvSpPr/>
          <p:nvPr/>
        </p:nvSpPr>
        <p:spPr>
          <a:xfrm>
            <a:off x="4354711" y="450219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CD451E55-2A12-4F77-82B4-ED73A8BAF96C}"/>
              </a:ext>
            </a:extLst>
          </p:cNvPr>
          <p:cNvSpPr/>
          <p:nvPr/>
        </p:nvSpPr>
        <p:spPr>
          <a:xfrm>
            <a:off x="5913744" y="1195957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8AD74959-8DE8-40B4-B7DA-4EA2CE5341B4}"/>
              </a:ext>
            </a:extLst>
          </p:cNvPr>
          <p:cNvSpPr/>
          <p:nvPr/>
        </p:nvSpPr>
        <p:spPr>
          <a:xfrm>
            <a:off x="6541477" y="1308985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1A72AB30-BD3E-4D17-BEB6-951EA2AE4FB7}"/>
              </a:ext>
            </a:extLst>
          </p:cNvPr>
          <p:cNvSpPr/>
          <p:nvPr/>
        </p:nvSpPr>
        <p:spPr>
          <a:xfrm>
            <a:off x="9270084" y="1815082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201C5FC-2949-4124-BA89-579687233397}"/>
              </a:ext>
            </a:extLst>
          </p:cNvPr>
          <p:cNvSpPr/>
          <p:nvPr/>
        </p:nvSpPr>
        <p:spPr>
          <a:xfrm>
            <a:off x="8856509" y="3042105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65C23757-6484-412B-B9EB-20B800280E49}"/>
              </a:ext>
            </a:extLst>
          </p:cNvPr>
          <p:cNvSpPr/>
          <p:nvPr/>
        </p:nvSpPr>
        <p:spPr>
          <a:xfrm>
            <a:off x="7994857" y="4336171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CD6AD40B-8365-49CC-AAB2-DE946FEC4A90}"/>
              </a:ext>
            </a:extLst>
          </p:cNvPr>
          <p:cNvSpPr/>
          <p:nvPr/>
        </p:nvSpPr>
        <p:spPr>
          <a:xfrm>
            <a:off x="6858335" y="3622860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1D6CF480-F863-40F8-841F-B3D4BDD6AAE8}"/>
              </a:ext>
            </a:extLst>
          </p:cNvPr>
          <p:cNvSpPr/>
          <p:nvPr/>
        </p:nvSpPr>
        <p:spPr>
          <a:xfrm>
            <a:off x="7863355" y="2871911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D1D73390-F19E-4D59-8431-84C1739487B1}"/>
              </a:ext>
            </a:extLst>
          </p:cNvPr>
          <p:cNvSpPr/>
          <p:nvPr/>
        </p:nvSpPr>
        <p:spPr>
          <a:xfrm>
            <a:off x="6115158" y="2544687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50BBCA9C-5521-44D5-A694-6540C4B7E77A}"/>
              </a:ext>
            </a:extLst>
          </p:cNvPr>
          <p:cNvSpPr/>
          <p:nvPr/>
        </p:nvSpPr>
        <p:spPr>
          <a:xfrm>
            <a:off x="5122033" y="2552708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BDEC05A5-C822-4C03-B6AA-1722C0912939}"/>
              </a:ext>
            </a:extLst>
          </p:cNvPr>
          <p:cNvSpPr/>
          <p:nvPr/>
        </p:nvSpPr>
        <p:spPr>
          <a:xfrm>
            <a:off x="3520491" y="3464921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1A192211-C7DA-48B6-B909-04799245942F}"/>
              </a:ext>
            </a:extLst>
          </p:cNvPr>
          <p:cNvSpPr/>
          <p:nvPr/>
        </p:nvSpPr>
        <p:spPr>
          <a:xfrm>
            <a:off x="2713576" y="4221944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F2C19D08-8194-4522-92FE-81CB2C57B970}"/>
              </a:ext>
            </a:extLst>
          </p:cNvPr>
          <p:cNvSpPr/>
          <p:nvPr/>
        </p:nvSpPr>
        <p:spPr>
          <a:xfrm>
            <a:off x="4378831" y="4042873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102C0FC3-2C58-4FAA-B100-163A4E9F421E}"/>
              </a:ext>
            </a:extLst>
          </p:cNvPr>
          <p:cNvSpPr/>
          <p:nvPr/>
        </p:nvSpPr>
        <p:spPr>
          <a:xfrm>
            <a:off x="5631476" y="5284555"/>
            <a:ext cx="545487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6E7B4D00-8A42-40BD-A275-035D0C1D7773}"/>
              </a:ext>
            </a:extLst>
          </p:cNvPr>
          <p:cNvSpPr/>
          <p:nvPr/>
        </p:nvSpPr>
        <p:spPr>
          <a:xfrm>
            <a:off x="4391782" y="4818172"/>
            <a:ext cx="513893" cy="4893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hlinkClick r:id="rId5" action="ppaction://hlinksldjump"/>
            <a:extLst>
              <a:ext uri="{FF2B5EF4-FFF2-40B4-BE49-F238E27FC236}">
                <a16:creationId xmlns:a16="http://schemas.microsoft.com/office/drawing/2014/main" id="{F2102EC7-2992-4EE0-93D5-B8D4CE6D80CE}"/>
              </a:ext>
            </a:extLst>
          </p:cNvPr>
          <p:cNvSpPr/>
          <p:nvPr/>
        </p:nvSpPr>
        <p:spPr>
          <a:xfrm>
            <a:off x="-459173" y="-129317"/>
            <a:ext cx="13110346" cy="7370439"/>
          </a:xfrm>
          <a:prstGeom prst="rect">
            <a:avLst/>
          </a:prstGeom>
          <a:solidFill>
            <a:srgbClr val="4472C4">
              <a:alpha val="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4D3F33EF-01DA-4011-BBB7-98EBFD597B61}"/>
              </a:ext>
            </a:extLst>
          </p:cNvPr>
          <p:cNvSpPr/>
          <p:nvPr/>
        </p:nvSpPr>
        <p:spPr>
          <a:xfrm>
            <a:off x="6045799" y="2514515"/>
            <a:ext cx="635611" cy="565781"/>
          </a:xfrm>
          <a:prstGeom prst="ellipse">
            <a:avLst/>
          </a:prstGeom>
          <a:solidFill>
            <a:schemeClr val="accent1">
              <a:alpha val="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Arrow: Right 3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F8AD466-A25A-448B-9DEC-A75C05E47DD0}"/>
              </a:ext>
            </a:extLst>
          </p:cNvPr>
          <p:cNvSpPr/>
          <p:nvPr/>
        </p:nvSpPr>
        <p:spPr>
          <a:xfrm>
            <a:off x="10252710" y="5507401"/>
            <a:ext cx="1939290" cy="1350599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End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86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139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Please click on the “slide show” tab on the top bar and “From Beginning” tab to start the Activity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20</cp:revision>
  <dcterms:created xsi:type="dcterms:W3CDTF">2020-08-17T14:27:59Z</dcterms:created>
  <dcterms:modified xsi:type="dcterms:W3CDTF">2020-08-26T11:17:07Z</dcterms:modified>
</cp:coreProperties>
</file>