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3" r:id="rId6"/>
    <p:sldId id="264" r:id="rId7"/>
    <p:sldId id="265" r:id="rId8"/>
    <p:sldId id="268" r:id="rId9"/>
    <p:sldId id="267" r:id="rId10"/>
    <p:sldId id="266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62" r:id="rId24"/>
    <p:sldId id="26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66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-924" y="834"/>
      </p:cViewPr>
      <p:guideLst>
        <p:guide orient="horz" pos="2160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131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6B278-41C9-4C72-8553-AED547061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64996A-AA60-42EF-AFBE-609528D97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D7E5-7F58-4CB7-B028-B1FCB9787E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A78D3-44C2-4DA3-BEE1-5847AA084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954E4-C855-4E9E-B88C-45E6A014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60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A28A54-0176-49C7-BD74-A63B20582B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2E768E-C23D-4C0E-A3BF-91EBB20486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61315-14CA-42C6-8074-2DA7983768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9D089-65A6-4681-A99D-A9BBDB956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8F927-3467-4F86-A0A3-BE7A1B59A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854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369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EF388-33CD-4D4D-AB5D-F921BE499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A609ED-4587-478D-943B-B6AE24118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A062F-8B1F-4C85-9D7E-D462E12846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34569-C4F8-4263-93BD-000252FD3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8CF9C-EB29-417B-9B44-E78800647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062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6959B-4146-49B0-A150-AF3CD8656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ED078-E645-4616-84EE-672A5084BB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7D26A-F8DE-4968-BA60-04B3B94062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399436-E587-4656-9AB3-DF9F6F7A09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1EBEA9-09B4-4688-A543-83E570227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5D1BDD-0380-4BC8-9B89-410DBB953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164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14222-2B44-4420-8FC2-469737696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56D1EA-6385-4504-8017-04497EA97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2C4E0-337B-43B9-B14B-4DDAB12638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9E67F-0261-465C-B1A4-545D1DF0AD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E37271-F4C8-41D9-ACB3-BDE32D798F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EC4966-DE3E-4B0D-9305-3F9618FA13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DBEAEF-A017-4B08-8F3D-4BFA4B8B5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2114B5-5A5E-493C-9669-D7D113FA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284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14A6F-1730-4526-80FA-18CB792E8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4371F7-52C8-4FE7-AD1A-5ACAEF3895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0A3DFA-E4A8-4A2B-B3A3-33313653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388FB1-BC95-45E3-9866-B55787842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03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79B9D0-08A6-4D10-A4C0-D3E2770FF0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ED86AB-F808-4461-8331-00123FD42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3A8E2D-3E15-4005-8608-C4E7DEB89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119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B12B-E6F3-4560-9BE3-CE1600F21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9199E-4043-45D9-97B6-979E93062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78A44D-1C76-4825-B62C-8E8CD75948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4DD244-B158-4A7B-BE99-1147F67017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43D032-1130-4DB5-B4AE-E06A672AE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73E65-5BAC-421D-9DFB-28A02646F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85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F94A4-27E5-4CCD-9765-204C2F53E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887470-19F8-4EC2-8B53-21BB56250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790E50-40CA-49F8-952A-B79A3925E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E5E7F2-AE8C-4E35-91DD-9C63043155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153454-2F8A-4A6B-A0E1-DD731EF63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DB2EAE-F0D1-4D45-B55C-4A51E9F3B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666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B292C72-7563-46C5-8931-39BC578460B3}"/>
              </a:ext>
            </a:extLst>
          </p:cNvPr>
          <p:cNvSpPr/>
          <p:nvPr userDrawn="1"/>
        </p:nvSpPr>
        <p:spPr>
          <a:xfrm>
            <a:off x="2856974" y="136525"/>
            <a:ext cx="647805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0000FF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LUKE STREET QUIZ</a:t>
            </a:r>
            <a:endParaRPr lang="en-GB" sz="4400" b="1" cap="none" spc="0" dirty="0">
              <a:ln w="13462">
                <a:solidFill>
                  <a:srgbClr val="0000FF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6519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3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5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7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9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slide" Target="slide3.xml"/><Relationship Id="rId4" Type="http://schemas.openxmlformats.org/officeDocument/2006/relationships/slide" Target="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3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5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9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BD163BE-E470-46F1-8ACD-B3DE84FE8DE5}"/>
              </a:ext>
            </a:extLst>
          </p:cNvPr>
          <p:cNvSpPr txBox="1"/>
          <p:nvPr/>
        </p:nvSpPr>
        <p:spPr>
          <a:xfrm>
            <a:off x="167425" y="1761812"/>
            <a:ext cx="11565228" cy="1667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latin typeface="Comic Sans MS" panose="030F0702030302020204" pitchFamily="66" charset="0"/>
              </a:rPr>
              <a:t>Please click on the “slide show” tab on the top bar and “From Beginning” tab to start the Activity</a:t>
            </a:r>
            <a:endParaRPr lang="en-GB" sz="3600" dirty="0"/>
          </a:p>
        </p:txBody>
      </p:sp>
      <p:sp>
        <p:nvSpPr>
          <p:cNvPr id="7" name="Rectangle 6">
            <a:hlinkClick r:id="rId2" action="ppaction://hlinksldjump"/>
            <a:extLst>
              <a:ext uri="{FF2B5EF4-FFF2-40B4-BE49-F238E27FC236}">
                <a16:creationId xmlns:a16="http://schemas.microsoft.com/office/drawing/2014/main" id="{F732D598-A7A9-4BB3-95D9-AC7CEA4FC163}"/>
              </a:ext>
            </a:extLst>
          </p:cNvPr>
          <p:cNvSpPr/>
          <p:nvPr/>
        </p:nvSpPr>
        <p:spPr>
          <a:xfrm>
            <a:off x="-262509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698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80F978F6-E9BE-4727-9BB0-60824A7ACC44}"/>
              </a:ext>
            </a:extLst>
          </p:cNvPr>
          <p:cNvSpPr txBox="1">
            <a:spLocks/>
          </p:cNvSpPr>
          <p:nvPr/>
        </p:nvSpPr>
        <p:spPr>
          <a:xfrm>
            <a:off x="100583" y="1325977"/>
            <a:ext cx="11990832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the name of the Jewish ancestor that John said would not save the people?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Rectangle: Rounded Corners 16">
            <a:hlinkClick r:id="rId2" action="ppaction://hlinksldjump"/>
            <a:extLst>
              <a:ext uri="{FF2B5EF4-FFF2-40B4-BE49-F238E27FC236}">
                <a16:creationId xmlns:a16="http://schemas.microsoft.com/office/drawing/2014/main" id="{DCCA57D4-BAA3-445B-B452-2E550342B227}"/>
              </a:ext>
            </a:extLst>
          </p:cNvPr>
          <p:cNvSpPr/>
          <p:nvPr/>
        </p:nvSpPr>
        <p:spPr>
          <a:xfrm>
            <a:off x="722462" y="2462055"/>
            <a:ext cx="3192701" cy="109173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Adam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0D2DD11D-0E41-4C8B-A935-5C729102D0F1}"/>
              </a:ext>
            </a:extLst>
          </p:cNvPr>
          <p:cNvSpPr/>
          <p:nvPr/>
        </p:nvSpPr>
        <p:spPr>
          <a:xfrm>
            <a:off x="4299438" y="2462055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Abraham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2" action="ppaction://hlinksldjump"/>
            <a:extLst>
              <a:ext uri="{FF2B5EF4-FFF2-40B4-BE49-F238E27FC236}">
                <a16:creationId xmlns:a16="http://schemas.microsoft.com/office/drawing/2014/main" id="{A6C739E6-CD05-44A7-B219-02EA74ED2B8C}"/>
              </a:ext>
            </a:extLst>
          </p:cNvPr>
          <p:cNvSpPr/>
          <p:nvPr/>
        </p:nvSpPr>
        <p:spPr>
          <a:xfrm>
            <a:off x="8113905" y="2462055"/>
            <a:ext cx="3192701" cy="109173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Moses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71D0CBD-000A-43FA-8BA7-2E5E3336DE37}"/>
              </a:ext>
            </a:extLst>
          </p:cNvPr>
          <p:cNvSpPr txBox="1"/>
          <p:nvPr/>
        </p:nvSpPr>
        <p:spPr>
          <a:xfrm>
            <a:off x="4078094" y="86769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376245" y="381027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John told the people they couldn’t rely on</a:t>
            </a:r>
          </a:p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ABRAHAM </a:t>
            </a:r>
            <a:r>
              <a:rPr lang="en-US" sz="2800" b="1" dirty="0">
                <a:latin typeface="Comic Sans MS" panose="030F0702030302020204" pitchFamily="66" charset="0"/>
              </a:rPr>
              <a:t>to save them.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3" name="Rectangle 2">
            <a:hlinkClick r:id="rId3" action="ppaction://hlinksldjump"/>
            <a:extLst>
              <a:ext uri="{FF2B5EF4-FFF2-40B4-BE49-F238E27FC236}">
                <a16:creationId xmlns:a16="http://schemas.microsoft.com/office/drawing/2014/main" id="{32BCB8A4-9A06-4259-88E9-A040D2830287}"/>
              </a:ext>
            </a:extLst>
          </p:cNvPr>
          <p:cNvSpPr/>
          <p:nvPr/>
        </p:nvSpPr>
        <p:spPr>
          <a:xfrm>
            <a:off x="0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0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803927" y="1538215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3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John tell the people they should give to someone in need?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3" y="95344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47B7FD5D-310D-4D1E-9017-319D20F10B84}"/>
              </a:ext>
            </a:extLst>
          </p:cNvPr>
          <p:cNvSpPr/>
          <p:nvPr/>
        </p:nvSpPr>
        <p:spPr>
          <a:xfrm>
            <a:off x="-390527" y="-739119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Socks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Shoes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Shirt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43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846FDFE3-232B-4D86-8E5C-46620B0A633A}"/>
              </a:ext>
            </a:extLst>
          </p:cNvPr>
          <p:cNvSpPr txBox="1">
            <a:spLocks/>
          </p:cNvSpPr>
          <p:nvPr/>
        </p:nvSpPr>
        <p:spPr>
          <a:xfrm>
            <a:off x="803927" y="1538215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3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John tell the people they should give to someone in need?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FECA9F87-CF91-4E42-88CC-7ECD64326A89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Socks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D117D4DC-9CFF-46ED-ACEA-82CC46FD394C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Shoes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3ED2F9D1-E4A0-4604-9C6D-B3BB2379442B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Shirt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A6D3F0C-3253-4BE8-8B9F-CBE4714EE725}"/>
              </a:ext>
            </a:extLst>
          </p:cNvPr>
          <p:cNvSpPr txBox="1"/>
          <p:nvPr/>
        </p:nvSpPr>
        <p:spPr>
          <a:xfrm>
            <a:off x="4078093" y="95344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correct.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John said if anyone has 2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SHIRT</a:t>
            </a:r>
            <a:r>
              <a:rPr lang="en-US" sz="2800" b="1" dirty="0">
                <a:latin typeface="Comic Sans MS" panose="030F0702030302020204" pitchFamily="66" charset="0"/>
              </a:rPr>
              <a:t>s they should share them with someone who has none.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A68867EB-AE38-480B-AF9A-32BA2D78EA19}"/>
              </a:ext>
            </a:extLst>
          </p:cNvPr>
          <p:cNvSpPr/>
          <p:nvPr/>
        </p:nvSpPr>
        <p:spPr>
          <a:xfrm>
            <a:off x="-390527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135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C68A5544-7FC9-4D99-8D41-ABE5F755B37C}"/>
              </a:ext>
            </a:extLst>
          </p:cNvPr>
          <p:cNvSpPr/>
          <p:nvPr/>
        </p:nvSpPr>
        <p:spPr>
          <a:xfrm>
            <a:off x="-390526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Religion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Repentance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Revenge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805D2AD-7AFA-44A5-B193-85FD2A48BEDD}"/>
              </a:ext>
            </a:extLst>
          </p:cNvPr>
          <p:cNvSpPr txBox="1">
            <a:spLocks/>
          </p:cNvSpPr>
          <p:nvPr/>
        </p:nvSpPr>
        <p:spPr>
          <a:xfrm>
            <a:off x="699624" y="1654388"/>
            <a:ext cx="10968635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What was John’s baptism with water a symbol of?</a:t>
            </a:r>
            <a:endParaRPr lang="en-GB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4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0F4132F9-0CF4-4B10-BD42-F2AA84319A3B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Religion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: Rounded Corners 16">
            <a:hlinkClick r:id="rId3" action="ppaction://hlinksldjump"/>
            <a:extLst>
              <a:ext uri="{FF2B5EF4-FFF2-40B4-BE49-F238E27FC236}">
                <a16:creationId xmlns:a16="http://schemas.microsoft.com/office/drawing/2014/main" id="{DA247C18-5ADB-4DA1-BDCD-0C52B7AAE2E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Repentance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7EC5936C-56C9-4AF4-ADA6-A56263764626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Revenge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2D295051-EB22-47BB-9EA6-57A916A12566}"/>
              </a:ext>
            </a:extLst>
          </p:cNvPr>
          <p:cNvSpPr txBox="1">
            <a:spLocks/>
          </p:cNvSpPr>
          <p:nvPr/>
        </p:nvSpPr>
        <p:spPr>
          <a:xfrm>
            <a:off x="699624" y="1654388"/>
            <a:ext cx="10968635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What was John’s baptism with water a symbol of?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1E8A732-087F-46E9-A7D3-21EA2D97606D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088667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3500"/>
              </a:lnSpc>
              <a:buNone/>
            </a:pP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BAPTISM </a:t>
            </a:r>
            <a:r>
              <a:rPr lang="en-US" sz="2800" b="1" dirty="0">
                <a:latin typeface="Comic Sans MS" panose="030F0702030302020204" pitchFamily="66" charset="0"/>
              </a:rPr>
              <a:t>with water is a sign of repentance ( being sorry).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9DB65C72-C016-4093-B33B-986F902ADEBF}"/>
              </a:ext>
            </a:extLst>
          </p:cNvPr>
          <p:cNvSpPr/>
          <p:nvPr/>
        </p:nvSpPr>
        <p:spPr>
          <a:xfrm>
            <a:off x="-302584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05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908232" y="162180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John say Jesus would baptize with?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433C393A-FFA3-46D8-9AA0-D1B77245F98E}"/>
              </a:ext>
            </a:extLst>
          </p:cNvPr>
          <p:cNvSpPr/>
          <p:nvPr/>
        </p:nvSpPr>
        <p:spPr>
          <a:xfrm>
            <a:off x="-781050" y="-721633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Water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Perfume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Holy Spirit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07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>
            <a:extLst>
              <a:ext uri="{FF2B5EF4-FFF2-40B4-BE49-F238E27FC236}">
                <a16:creationId xmlns:a16="http://schemas.microsoft.com/office/drawing/2014/main" id="{F33ABE41-E946-45CB-A510-1E8636899285}"/>
              </a:ext>
            </a:extLst>
          </p:cNvPr>
          <p:cNvSpPr txBox="1">
            <a:spLocks/>
          </p:cNvSpPr>
          <p:nvPr/>
        </p:nvSpPr>
        <p:spPr>
          <a:xfrm>
            <a:off x="908232" y="162180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John say Jesus would baptize with?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Rectangle: Rounded Corners 16">
            <a:hlinkClick r:id="rId2" action="ppaction://hlinksldjump"/>
            <a:extLst>
              <a:ext uri="{FF2B5EF4-FFF2-40B4-BE49-F238E27FC236}">
                <a16:creationId xmlns:a16="http://schemas.microsoft.com/office/drawing/2014/main" id="{3F670EB3-15D9-4F5D-A1F1-FCC71C77F370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Water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B4AEB547-FF39-423C-95B5-4DA0B3E43ED5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Perfume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3" action="ppaction://hlinksldjump"/>
            <a:extLst>
              <a:ext uri="{FF2B5EF4-FFF2-40B4-BE49-F238E27FC236}">
                <a16:creationId xmlns:a16="http://schemas.microsoft.com/office/drawing/2014/main" id="{FCA662E5-AE58-4865-89A6-045504AC7792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Holy Spirit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1E8A732-087F-46E9-A7D3-21EA2D97606D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666526" y="3630675"/>
            <a:ext cx="760554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Spot on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John said Jesus would baptize with the 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HOLY SPIRIT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FDED7B2A-ACB8-4ABF-9A91-150E2B6A29C3}"/>
              </a:ext>
            </a:extLst>
          </p:cNvPr>
          <p:cNvSpPr/>
          <p:nvPr/>
        </p:nvSpPr>
        <p:spPr>
          <a:xfrm>
            <a:off x="-155592" y="-773043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38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908232" y="1381396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bird descended from heaven after Jesus was </a:t>
            </a:r>
            <a:r>
              <a:rPr lang="en-US" sz="3200" b="1" dirty="0" err="1">
                <a:latin typeface="Comic Sans MS" panose="030F0702030302020204" pitchFamily="66" charset="0"/>
              </a:rPr>
              <a:t>baptised</a:t>
            </a:r>
            <a:r>
              <a:rPr lang="en-US" sz="3200" b="1" dirty="0">
                <a:latin typeface="Comic Sans MS" panose="030F0702030302020204" pitchFamily="66" charset="0"/>
              </a:rPr>
              <a:t>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92771" y="835439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FD47DEF1-4E4F-40A0-810F-45EA3A633F57}"/>
              </a:ext>
            </a:extLst>
          </p:cNvPr>
          <p:cNvSpPr/>
          <p:nvPr/>
        </p:nvSpPr>
        <p:spPr>
          <a:xfrm>
            <a:off x="-286221" y="-749523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Sparrow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Pigeon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Dove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43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E135B555-15DA-4FCB-9640-367CADDAC56F}"/>
              </a:ext>
            </a:extLst>
          </p:cNvPr>
          <p:cNvSpPr txBox="1">
            <a:spLocks/>
          </p:cNvSpPr>
          <p:nvPr/>
        </p:nvSpPr>
        <p:spPr>
          <a:xfrm>
            <a:off x="908232" y="1381396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bird descended from heaven after Jesus was </a:t>
            </a:r>
            <a:r>
              <a:rPr lang="en-US" sz="3200" b="1" dirty="0" err="1">
                <a:latin typeface="Comic Sans MS" panose="030F0702030302020204" pitchFamily="66" charset="0"/>
              </a:rPr>
              <a:t>baptised</a:t>
            </a:r>
            <a:r>
              <a:rPr lang="en-US" sz="3200" b="1" dirty="0">
                <a:latin typeface="Comic Sans MS" panose="030F0702030302020204" pitchFamily="66" charset="0"/>
              </a:rPr>
              <a:t>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F7AE5BB0-C9DC-4697-AFBF-9AD0762E60B1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Sparrow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1F5DB83A-150F-4CB8-9DE4-3DF6DF41819A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Pigeon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789511A8-D89D-4A03-9E04-F82221BAA8B4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Dove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FE612A8-8147-46B2-A1EA-20C1F686DDF1}"/>
              </a:ext>
            </a:extLst>
          </p:cNvPr>
          <p:cNvSpPr txBox="1"/>
          <p:nvPr/>
        </p:nvSpPr>
        <p:spPr>
          <a:xfrm>
            <a:off x="4092771" y="835439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lnSpc>
                <a:spcPts val="35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After Jesus was </a:t>
            </a:r>
            <a:r>
              <a:rPr lang="en-US" sz="2800" b="1" dirty="0" err="1">
                <a:latin typeface="Comic Sans MS" panose="030F0702030302020204" pitchFamily="66" charset="0"/>
              </a:rPr>
              <a:t>baptised</a:t>
            </a:r>
            <a:r>
              <a:rPr lang="en-US" sz="2800" b="1" dirty="0">
                <a:latin typeface="Comic Sans MS" panose="030F0702030302020204" pitchFamily="66" charset="0"/>
              </a:rPr>
              <a:t> a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DOVE</a:t>
            </a:r>
            <a:r>
              <a:rPr lang="en-US" sz="2800" b="1" dirty="0">
                <a:latin typeface="Comic Sans MS" panose="030F0702030302020204" pitchFamily="66" charset="0"/>
              </a:rPr>
              <a:t> descended  from heaven.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Done.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4FCB5CC8-140D-475F-B982-4FAE7843D278}"/>
              </a:ext>
            </a:extLst>
          </p:cNvPr>
          <p:cNvSpPr/>
          <p:nvPr/>
        </p:nvSpPr>
        <p:spPr>
          <a:xfrm>
            <a:off x="-494830" y="-748048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99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314761" y="1606411"/>
            <a:ext cx="11771086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was Jesus doing when the dove descended on him?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39994" y="88136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0A332AED-B80A-4D70-9A3A-9801EF63CF31}"/>
              </a:ext>
            </a:extLst>
          </p:cNvPr>
          <p:cNvSpPr/>
          <p:nvPr/>
        </p:nvSpPr>
        <p:spPr>
          <a:xfrm>
            <a:off x="-286221" y="-789517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Praying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Preaching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Planning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75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9A40D89D-0C0D-4676-AC5E-B94535310A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892" y="1353700"/>
            <a:ext cx="3835032" cy="234363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8EA1190-E725-44B1-8F66-AF66A5C25B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408" y="2653522"/>
            <a:ext cx="2226747" cy="374072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CEA6A1C0-2AAF-46EB-9693-586663286194}"/>
              </a:ext>
            </a:extLst>
          </p:cNvPr>
          <p:cNvGrpSpPr/>
          <p:nvPr/>
        </p:nvGrpSpPr>
        <p:grpSpPr>
          <a:xfrm>
            <a:off x="5241507" y="1017158"/>
            <a:ext cx="6156295" cy="3567721"/>
            <a:chOff x="2240730" y="3361113"/>
            <a:chExt cx="4172989" cy="5469774"/>
          </a:xfrm>
        </p:grpSpPr>
        <p:sp>
          <p:nvSpPr>
            <p:cNvPr id="5" name="Speech Bubble: Rectangle with Corners Rounded 4">
              <a:extLst>
                <a:ext uri="{FF2B5EF4-FFF2-40B4-BE49-F238E27FC236}">
                  <a16:creationId xmlns:a16="http://schemas.microsoft.com/office/drawing/2014/main" id="{16F4AB52-2326-4BF0-8577-094905FB4405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4555"/>
                <a:gd name="adj2" fmla="val 18381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2E890BD-815F-4BD7-BEBC-9E30019F8965}"/>
                </a:ext>
              </a:extLst>
            </p:cNvPr>
            <p:cNvSpPr txBox="1"/>
            <p:nvPr/>
          </p:nvSpPr>
          <p:spPr>
            <a:xfrm>
              <a:off x="2371810" y="3505820"/>
              <a:ext cx="3969737" cy="50017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In this activity you  will be given 10 questions about the story of Jesus being baptized in </a:t>
              </a: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Luke chapter 3 v 1 -22.</a:t>
              </a:r>
            </a:p>
            <a:p>
              <a:endParaRPr lang="en-US" sz="10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You will be given 3 possible answers to each question and you have to choose the right one.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" name="Rectangle 8">
            <a:hlinkClick r:id="rId4" action="ppaction://hlinksldjump"/>
            <a:extLst>
              <a:ext uri="{FF2B5EF4-FFF2-40B4-BE49-F238E27FC236}">
                <a16:creationId xmlns:a16="http://schemas.microsoft.com/office/drawing/2014/main" id="{63545BED-F3CD-43DC-B426-4B8FE7FFB6CD}"/>
              </a:ext>
            </a:extLst>
          </p:cNvPr>
          <p:cNvSpPr/>
          <p:nvPr/>
        </p:nvSpPr>
        <p:spPr>
          <a:xfrm>
            <a:off x="-201839" y="-71283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Striped Right 6">
            <a:hlinkClick r:id="rId5" action="ppaction://hlinksldjump"/>
            <a:extLst>
              <a:ext uri="{FF2B5EF4-FFF2-40B4-BE49-F238E27FC236}">
                <a16:creationId xmlns:a16="http://schemas.microsoft.com/office/drawing/2014/main" id="{500260B8-0206-43F4-AE30-E680CF4D6656}"/>
              </a:ext>
            </a:extLst>
          </p:cNvPr>
          <p:cNvSpPr/>
          <p:nvPr/>
        </p:nvSpPr>
        <p:spPr>
          <a:xfrm>
            <a:off x="7471017" y="514793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2499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AD9B0B26-2B42-4D7F-B263-CED07F6EF7A6}"/>
              </a:ext>
            </a:extLst>
          </p:cNvPr>
          <p:cNvSpPr txBox="1">
            <a:spLocks/>
          </p:cNvSpPr>
          <p:nvPr/>
        </p:nvSpPr>
        <p:spPr>
          <a:xfrm>
            <a:off x="314761" y="1606411"/>
            <a:ext cx="11771086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was Jesus doing when the dove descended on him?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98E1FE9A-3C08-40D2-8C2F-5707BDC311B9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Praying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8B4B15DE-4FB6-438C-83FC-74C3634CCF5E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Preaching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D46217EC-E39B-46D2-9616-378BBC89691A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Planning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BA79F13-F487-449A-B081-8BFE2E586A87}"/>
              </a:ext>
            </a:extLst>
          </p:cNvPr>
          <p:cNvSpPr txBox="1"/>
          <p:nvPr/>
        </p:nvSpPr>
        <p:spPr>
          <a:xfrm>
            <a:off x="4039994" y="88136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587288" y="3709405"/>
            <a:ext cx="7495503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Fantastic answer.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was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PRAYING </a:t>
            </a:r>
            <a:r>
              <a:rPr lang="en-US" sz="2800" b="1" dirty="0">
                <a:latin typeface="Comic Sans MS" panose="030F0702030302020204" pitchFamily="66" charset="0"/>
              </a:rPr>
              <a:t>when the dove descended from heaven.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B543D283-614D-4609-B1DD-24E4462F61AD}"/>
              </a:ext>
            </a:extLst>
          </p:cNvPr>
          <p:cNvSpPr/>
          <p:nvPr/>
        </p:nvSpPr>
        <p:spPr>
          <a:xfrm>
            <a:off x="-286221" y="-961729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965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528034" y="1680029"/>
            <a:ext cx="10964342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How did God feel after Jesus was </a:t>
            </a:r>
            <a:r>
              <a:rPr lang="en-US" b="1" dirty="0" err="1">
                <a:latin typeface="Comic Sans MS" panose="030F0702030302020204" pitchFamily="66" charset="0"/>
              </a:rPr>
              <a:t>baptised</a:t>
            </a:r>
            <a:r>
              <a:rPr lang="en-US" b="1" dirty="0">
                <a:latin typeface="Comic Sans MS" panose="030F0702030302020204" pitchFamily="66" charset="0"/>
              </a:rPr>
              <a:t>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DDC6D321-488F-402E-9E48-15EA6071997D}"/>
              </a:ext>
            </a:extLst>
          </p:cNvPr>
          <p:cNvSpPr/>
          <p:nvPr/>
        </p:nvSpPr>
        <p:spPr>
          <a:xfrm>
            <a:off x="-390526" y="-671443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Angry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Pleased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Frustrated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7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ubtitle 2">
            <a:extLst>
              <a:ext uri="{FF2B5EF4-FFF2-40B4-BE49-F238E27FC236}">
                <a16:creationId xmlns:a16="http://schemas.microsoft.com/office/drawing/2014/main" id="{820D7C24-1C73-4D90-A6D2-5E2837122FEF}"/>
              </a:ext>
            </a:extLst>
          </p:cNvPr>
          <p:cNvSpPr txBox="1">
            <a:spLocks/>
          </p:cNvSpPr>
          <p:nvPr/>
        </p:nvSpPr>
        <p:spPr>
          <a:xfrm>
            <a:off x="528034" y="1680029"/>
            <a:ext cx="10964342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How did God feel after Jesus was </a:t>
            </a:r>
            <a:r>
              <a:rPr lang="en-US" b="1" dirty="0" err="1">
                <a:latin typeface="Comic Sans MS" panose="030F0702030302020204" pitchFamily="66" charset="0"/>
              </a:rPr>
              <a:t>baptised</a:t>
            </a:r>
            <a:r>
              <a:rPr lang="en-US" b="1" dirty="0">
                <a:latin typeface="Comic Sans MS" panose="030F0702030302020204" pitchFamily="66" charset="0"/>
              </a:rPr>
              <a:t>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28A92D3-7FA4-4C85-9DC9-2608445AA582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2" action="ppaction://hlinksldjump"/>
            <a:extLst>
              <a:ext uri="{FF2B5EF4-FFF2-40B4-BE49-F238E27FC236}">
                <a16:creationId xmlns:a16="http://schemas.microsoft.com/office/drawing/2014/main" id="{575C6CE9-16A1-4129-9764-6EA26905A5B5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Angry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19265D4B-68CB-4F66-9D82-6E80B9C9D26D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Pleased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Rectangle: Rounded Corners 25">
            <a:hlinkClick r:id="rId3" action="ppaction://hlinksldjump"/>
            <a:extLst>
              <a:ext uri="{FF2B5EF4-FFF2-40B4-BE49-F238E27FC236}">
                <a16:creationId xmlns:a16="http://schemas.microsoft.com/office/drawing/2014/main" id="{506F0433-660D-4962-BAF5-85D609FD41D2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Frustrated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376245" y="3640308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That’s the right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God was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PLEASED</a:t>
            </a:r>
            <a:r>
              <a:rPr lang="en-US" sz="2800" b="1" dirty="0">
                <a:latin typeface="Comic Sans MS" panose="030F0702030302020204" pitchFamily="66" charset="0"/>
              </a:rPr>
              <a:t> with Jesus after he was baptized. 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197B0D0E-F36B-4858-B56A-E136AC3D1B6B}"/>
              </a:ext>
            </a:extLst>
          </p:cNvPr>
          <p:cNvSpPr/>
          <p:nvPr/>
        </p:nvSpPr>
        <p:spPr>
          <a:xfrm>
            <a:off x="-200549" y="-742466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865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50ACC2CB-AC6A-4611-BEB8-6346FE34C4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892" y="1353700"/>
            <a:ext cx="3835032" cy="234363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BA0FCE-66F1-44DD-9D7B-9BF2891C3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585" y="1935617"/>
            <a:ext cx="2287790" cy="39820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27505212-E188-416C-8C34-269280778717}"/>
              </a:ext>
            </a:extLst>
          </p:cNvPr>
          <p:cNvGrpSpPr/>
          <p:nvPr/>
        </p:nvGrpSpPr>
        <p:grpSpPr>
          <a:xfrm>
            <a:off x="6768611" y="1935617"/>
            <a:ext cx="4899133" cy="3422072"/>
            <a:chOff x="2240730" y="3361113"/>
            <a:chExt cx="4172989" cy="5469774"/>
          </a:xfrm>
        </p:grpSpPr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C71A9DEB-794F-44D0-AFB7-2B619DE941C0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80667"/>
                <a:gd name="adj2" fmla="val -23312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E35999B-5D39-4E96-BD83-CF6D1A1CC9A3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Well done for finishing the quiz.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I’ll have another one for you next week.</a:t>
              </a:r>
            </a:p>
            <a:p>
              <a:pPr algn="ctr"/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See you next time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2" name="Rectangle 11">
            <a:hlinkClick r:id="" action="ppaction://hlinkshowjump?jump=endshow"/>
            <a:extLst>
              <a:ext uri="{FF2B5EF4-FFF2-40B4-BE49-F238E27FC236}">
                <a16:creationId xmlns:a16="http://schemas.microsoft.com/office/drawing/2014/main" id="{835C0A40-DD1B-498B-811B-0C5BC778C98B}"/>
              </a:ext>
            </a:extLst>
          </p:cNvPr>
          <p:cNvSpPr/>
          <p:nvPr/>
        </p:nvSpPr>
        <p:spPr>
          <a:xfrm>
            <a:off x="-39052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64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3499EF44-E387-4B86-B9FF-BEAE7CAF63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892" y="1353700"/>
            <a:ext cx="3835032" cy="234363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BA0FCE-66F1-44DD-9D7B-9BF2891C3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585" y="1935617"/>
            <a:ext cx="2287790" cy="398205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4E2B266D-C176-42B7-866C-025BABF3C999}"/>
              </a:ext>
            </a:extLst>
          </p:cNvPr>
          <p:cNvGrpSpPr/>
          <p:nvPr/>
        </p:nvGrpSpPr>
        <p:grpSpPr>
          <a:xfrm>
            <a:off x="7100421" y="1283690"/>
            <a:ext cx="4149629" cy="3340303"/>
            <a:chOff x="2240730" y="3361113"/>
            <a:chExt cx="4172989" cy="635552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B898C1AE-1A45-48AC-9E2F-AC15056D3F56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94675"/>
                <a:gd name="adj2" fmla="val 5607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BE656E-D906-43A8-987A-D012C3BFAF7E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62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Whoops!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That’s not quite right.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Try again.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" name="Rectangle 8">
            <a:hlinkClick r:id="rId4" action="ppaction://hlinksldjump"/>
            <a:extLst>
              <a:ext uri="{FF2B5EF4-FFF2-40B4-BE49-F238E27FC236}">
                <a16:creationId xmlns:a16="http://schemas.microsoft.com/office/drawing/2014/main" id="{B23ACE7F-CB8C-4C8F-AEBE-8E2476A241D4}"/>
              </a:ext>
            </a:extLst>
          </p:cNvPr>
          <p:cNvSpPr/>
          <p:nvPr/>
        </p:nvSpPr>
        <p:spPr>
          <a:xfrm>
            <a:off x="-245382" y="-781846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Striped Right 6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A7E6C067-1A52-4104-843F-FAA447880138}"/>
              </a:ext>
            </a:extLst>
          </p:cNvPr>
          <p:cNvSpPr/>
          <p:nvPr/>
        </p:nvSpPr>
        <p:spPr>
          <a:xfrm flipH="1">
            <a:off x="455924" y="5528327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to return to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017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152399" y="1757035"/>
            <a:ext cx="11887200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the name of the man baptizing people with water?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 10">
            <a:hlinkClick r:id="rId2" action="ppaction://hlinksldjump"/>
            <a:extLst>
              <a:ext uri="{FF2B5EF4-FFF2-40B4-BE49-F238E27FC236}">
                <a16:creationId xmlns:a16="http://schemas.microsoft.com/office/drawing/2014/main" id="{86956D30-0126-4BC3-AFC5-22E950CF5DFE}"/>
              </a:ext>
            </a:extLst>
          </p:cNvPr>
          <p:cNvSpPr/>
          <p:nvPr/>
        </p:nvSpPr>
        <p:spPr>
          <a:xfrm>
            <a:off x="0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James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John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Joshua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48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btitle 2">
            <a:extLst>
              <a:ext uri="{FF2B5EF4-FFF2-40B4-BE49-F238E27FC236}">
                <a16:creationId xmlns:a16="http://schemas.microsoft.com/office/drawing/2014/main" id="{0B0B302C-7E4E-4946-964F-DE9F214E9DEE}"/>
              </a:ext>
            </a:extLst>
          </p:cNvPr>
          <p:cNvSpPr txBox="1">
            <a:spLocks/>
          </p:cNvSpPr>
          <p:nvPr/>
        </p:nvSpPr>
        <p:spPr>
          <a:xfrm>
            <a:off x="152399" y="1757035"/>
            <a:ext cx="11887200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the name of the man baptizing people with water?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DC33760E-6878-4641-BD73-AD5178F1865E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James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3" action="ppaction://hlinksldjump"/>
            <a:extLst>
              <a:ext uri="{FF2B5EF4-FFF2-40B4-BE49-F238E27FC236}">
                <a16:creationId xmlns:a16="http://schemas.microsoft.com/office/drawing/2014/main" id="{A60E72B6-DFF1-465E-8415-12A6DAFA8540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John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2" action="ppaction://hlinksldjump"/>
            <a:extLst>
              <a:ext uri="{FF2B5EF4-FFF2-40B4-BE49-F238E27FC236}">
                <a16:creationId xmlns:a16="http://schemas.microsoft.com/office/drawing/2014/main" id="{61B22E79-5BB2-443D-B8F8-49B1FE399808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Joshua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4DBF8F-A998-45BF-8BAA-3ECBF7FD415B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580333" y="3701103"/>
            <a:ext cx="797201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3400"/>
              </a:lnSpc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JOHN </a:t>
            </a:r>
            <a:r>
              <a:rPr lang="en-US" sz="2800" b="1" dirty="0">
                <a:latin typeface="Comic Sans MS" panose="030F0702030302020204" pitchFamily="66" charset="0"/>
              </a:rPr>
              <a:t>the </a:t>
            </a:r>
            <a:r>
              <a:rPr lang="en-US" sz="2800" b="1" dirty="0" err="1">
                <a:latin typeface="Comic Sans MS" panose="030F0702030302020204" pitchFamily="66" charset="0"/>
              </a:rPr>
              <a:t>baptist</a:t>
            </a:r>
            <a:r>
              <a:rPr lang="en-US" sz="2800" b="1" dirty="0">
                <a:latin typeface="Comic Sans MS" panose="030F0702030302020204" pitchFamily="66" charset="0"/>
              </a:rPr>
              <a:t> was baptizing people with water. </a:t>
            </a:r>
          </a:p>
          <a:p>
            <a:pPr marL="0" indent="0" algn="ctr">
              <a:lnSpc>
                <a:spcPts val="34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 11">
            <a:hlinkClick r:id="rId3" action="ppaction://hlinksldjump"/>
            <a:extLst>
              <a:ext uri="{FF2B5EF4-FFF2-40B4-BE49-F238E27FC236}">
                <a16:creationId xmlns:a16="http://schemas.microsoft.com/office/drawing/2014/main" id="{6089BB2E-52DD-4CF6-9F5A-13E19579B8DB}"/>
              </a:ext>
            </a:extLst>
          </p:cNvPr>
          <p:cNvSpPr/>
          <p:nvPr/>
        </p:nvSpPr>
        <p:spPr>
          <a:xfrm>
            <a:off x="-61357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890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6543D00-79ED-482F-96AF-4B2880E85F39}"/>
              </a:ext>
            </a:extLst>
          </p:cNvPr>
          <p:cNvSpPr txBox="1">
            <a:spLocks/>
          </p:cNvSpPr>
          <p:nvPr/>
        </p:nvSpPr>
        <p:spPr>
          <a:xfrm>
            <a:off x="1781518" y="1623044"/>
            <a:ext cx="8628961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In which river was John baptizing people?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BD6BCB4-828B-46D1-AABB-9FC1A2F5D5AE}"/>
              </a:ext>
            </a:extLst>
          </p:cNvPr>
          <p:cNvSpPr/>
          <p:nvPr/>
        </p:nvSpPr>
        <p:spPr>
          <a:xfrm>
            <a:off x="-613575" y="-851288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Jordan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Mersey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Nile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331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7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2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7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build="p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6B7E54D7-0AA6-4D3F-BB94-56820FE3E96D}"/>
              </a:ext>
            </a:extLst>
          </p:cNvPr>
          <p:cNvSpPr txBox="1">
            <a:spLocks/>
          </p:cNvSpPr>
          <p:nvPr/>
        </p:nvSpPr>
        <p:spPr>
          <a:xfrm>
            <a:off x="1781518" y="1623044"/>
            <a:ext cx="8628961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In which river was John baptizing people?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AC5E0C25-C61D-4FA8-B867-1E7B516F9A2C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Jordan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8A72BDF1-6AC7-4A69-B9CF-2AA0928EA9F3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Mersey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2" action="ppaction://hlinksldjump"/>
            <a:extLst>
              <a:ext uri="{FF2B5EF4-FFF2-40B4-BE49-F238E27FC236}">
                <a16:creationId xmlns:a16="http://schemas.microsoft.com/office/drawing/2014/main" id="{64E32D83-3DE7-432D-A967-A91309100C8A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Nile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4DBF8F-A998-45BF-8BAA-3ECBF7FD415B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164832" y="3735307"/>
            <a:ext cx="875880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correct.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John was baptizing people in the River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JORDAN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Rectangle 16">
            <a:hlinkClick r:id="rId3" action="ppaction://hlinksldjump"/>
            <a:extLst>
              <a:ext uri="{FF2B5EF4-FFF2-40B4-BE49-F238E27FC236}">
                <a16:creationId xmlns:a16="http://schemas.microsoft.com/office/drawing/2014/main" id="{E24960EA-4062-4F55-A749-9087E07C2466}"/>
              </a:ext>
            </a:extLst>
          </p:cNvPr>
          <p:cNvSpPr/>
          <p:nvPr/>
        </p:nvSpPr>
        <p:spPr>
          <a:xfrm>
            <a:off x="-61357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781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476518" y="1721467"/>
            <a:ext cx="10807249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animal did John call the people?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0888AE0C-0245-43A0-97F3-28C010E5B141}"/>
              </a:ext>
            </a:extLst>
          </p:cNvPr>
          <p:cNvSpPr/>
          <p:nvPr/>
        </p:nvSpPr>
        <p:spPr>
          <a:xfrm>
            <a:off x="-390526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Viper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395345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Dog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Donkey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412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D210422C-DBCF-4329-B6C8-161FB4BB43B4}"/>
              </a:ext>
            </a:extLst>
          </p:cNvPr>
          <p:cNvSpPr txBox="1">
            <a:spLocks/>
          </p:cNvSpPr>
          <p:nvPr/>
        </p:nvSpPr>
        <p:spPr>
          <a:xfrm>
            <a:off x="476518" y="1721467"/>
            <a:ext cx="10807249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animal did John call the people?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233079F2-41C4-49B0-B700-1A43840105C4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Viper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8721D266-776B-4641-82F6-BAD65338CEBF}"/>
              </a:ext>
            </a:extLst>
          </p:cNvPr>
          <p:cNvSpPr/>
          <p:nvPr/>
        </p:nvSpPr>
        <p:spPr>
          <a:xfrm>
            <a:off x="4395345" y="2483377"/>
            <a:ext cx="3192701" cy="109173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Dog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BD046933-AF96-4087-AE81-C60928AD5BEC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Donkey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7CCB24D-28B6-4982-BCFB-B2253A8A4C0E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Fantastic answer.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John called the people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VIPER</a:t>
            </a:r>
            <a:r>
              <a:rPr lang="en-US" sz="2800" b="1" dirty="0">
                <a:latin typeface="Comic Sans MS" panose="030F0702030302020204" pitchFamily="66" charset="0"/>
              </a:rPr>
              <a:t>s, which is another name for snakes.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6ABD28E4-DF76-430E-8AE4-0FE72E9EB7C4}"/>
              </a:ext>
            </a:extLst>
          </p:cNvPr>
          <p:cNvSpPr/>
          <p:nvPr/>
        </p:nvSpPr>
        <p:spPr>
          <a:xfrm>
            <a:off x="-494830" y="-69120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68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100583" y="1325977"/>
            <a:ext cx="11990832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the name of the Jewish ancestor that John said would not save the people?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115609" y="3973166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86769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53E2C066-72FD-4D55-88E6-B52C0BA317AE}"/>
              </a:ext>
            </a:extLst>
          </p:cNvPr>
          <p:cNvSpPr/>
          <p:nvPr/>
        </p:nvSpPr>
        <p:spPr>
          <a:xfrm>
            <a:off x="-230869" y="-437182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722462" y="2462055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Adam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99438" y="2462055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Abraham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113905" y="2462055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Moses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46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699</Words>
  <Application>Microsoft Office PowerPoint</Application>
  <PresentationFormat>Widescreen</PresentationFormat>
  <Paragraphs>168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40</cp:revision>
  <dcterms:created xsi:type="dcterms:W3CDTF">2020-11-16T15:34:11Z</dcterms:created>
  <dcterms:modified xsi:type="dcterms:W3CDTF">2021-01-12T22:40:21Z</dcterms:modified>
</cp:coreProperties>
</file>