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924" y="834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2856974" y="136525"/>
            <a:ext cx="64780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LUKE STREET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26250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80F978F6-E9BE-4727-9BB0-60824A7ACC44}"/>
              </a:ext>
            </a:extLst>
          </p:cNvPr>
          <p:cNvSpPr txBox="1">
            <a:spLocks/>
          </p:cNvSpPr>
          <p:nvPr/>
        </p:nvSpPr>
        <p:spPr>
          <a:xfrm>
            <a:off x="100583" y="1325977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Jewish ancestor that John said would not save the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DCCA57D4-BAA3-445B-B452-2E550342B227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Adam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0D2DD11D-0E41-4C8B-A935-5C729102D0F1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A6C739E6-CD05-44A7-B219-02EA74ED2B8C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81027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John told the people they couldn’t rely on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ABRAHAM </a:t>
            </a:r>
            <a:r>
              <a:rPr lang="en-US" sz="2800" b="1" dirty="0">
                <a:latin typeface="Comic Sans MS" panose="030F0702030302020204" pitchFamily="66" charset="0"/>
              </a:rPr>
              <a:t>to save them.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John tell the people they should give to someone in need?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27" y="-73911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Socks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Shoes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Shirt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846FDFE3-232B-4D86-8E5C-46620B0A633A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John tell the people they should give to someone in need?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FECA9F87-CF91-4E42-88CC-7ECD64326A8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Socks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D117D4DC-9CFF-46ED-ACEA-82CC46FD394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Shoes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3ED2F9D1-E4A0-4604-9C6D-B3BB2379442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Shirt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6D3F0C-3253-4BE8-8B9F-CBE4714EE725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John said if anyone has 2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SHIRT</a:t>
            </a:r>
            <a:r>
              <a:rPr lang="en-US" sz="2800" b="1" dirty="0">
                <a:latin typeface="Comic Sans MS" panose="030F0702030302020204" pitchFamily="66" charset="0"/>
              </a:rPr>
              <a:t>s they should share them with someone who has none.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Religion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Repentance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Revenge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was John’s baptism with water a symbol of?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0F4132F9-0CF4-4B10-BD42-F2AA84319A3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Religion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3" action="ppaction://hlinksldjump"/>
            <a:extLst>
              <a:ext uri="{FF2B5EF4-FFF2-40B4-BE49-F238E27FC236}">
                <a16:creationId xmlns:a16="http://schemas.microsoft.com/office/drawing/2014/main" id="{DA247C18-5ADB-4DA1-BDCD-0C52B7AAE2E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Repentance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7EC5936C-56C9-4AF4-ADA6-A5626376462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Revenge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2D295051-EB22-47BB-9EA6-57A916A12566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was John’s baptism with water a symbol of?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08866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BAPTISM </a:t>
            </a:r>
            <a:r>
              <a:rPr lang="en-US" sz="2800" b="1" dirty="0">
                <a:latin typeface="Comic Sans MS" panose="030F0702030302020204" pitchFamily="66" charset="0"/>
              </a:rPr>
              <a:t>with water is a sign of repentance ( being sorry).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02584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John say Jesus would baptize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781050" y="-72163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Perfume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Holy Spirit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F33ABE41-E946-45CB-A510-1E8636899285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John say Jesus would baptize with?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3F670EB3-15D9-4F5D-A1F1-FCC71C77F37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4AEB547-FF39-423C-95B5-4DA0B3E43ED5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Perfume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FCA662E5-AE58-4865-89A6-045504AC7792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Holy Spirit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66526" y="3630675"/>
            <a:ext cx="760554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John said Jesus would baptize with the 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HOLY SPIRIT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155592" y="-77304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381396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bird descended from heaven after Jesus was </a:t>
            </a:r>
            <a:r>
              <a:rPr lang="en-US" sz="3200" b="1" dirty="0" err="1">
                <a:latin typeface="Comic Sans MS" panose="030F0702030302020204" pitchFamily="66" charset="0"/>
              </a:rPr>
              <a:t>baptised</a:t>
            </a:r>
            <a:r>
              <a:rPr lang="en-US" sz="3200" b="1" dirty="0">
                <a:latin typeface="Comic Sans MS" panose="030F0702030302020204" pitchFamily="66" charset="0"/>
              </a:rPr>
              <a:t>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286221" y="-74952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Sparrow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Pigeon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E135B555-15DA-4FCB-9640-367CADDAC56F}"/>
              </a:ext>
            </a:extLst>
          </p:cNvPr>
          <p:cNvSpPr txBox="1">
            <a:spLocks/>
          </p:cNvSpPr>
          <p:nvPr/>
        </p:nvSpPr>
        <p:spPr>
          <a:xfrm>
            <a:off x="908232" y="1381396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bird descended from heaven after Jesus was </a:t>
            </a:r>
            <a:r>
              <a:rPr lang="en-US" sz="3200" b="1" dirty="0" err="1">
                <a:latin typeface="Comic Sans MS" panose="030F0702030302020204" pitchFamily="66" charset="0"/>
              </a:rPr>
              <a:t>baptised</a:t>
            </a:r>
            <a:r>
              <a:rPr lang="en-US" sz="3200" b="1" dirty="0">
                <a:latin typeface="Comic Sans MS" panose="030F0702030302020204" pitchFamily="66" charset="0"/>
              </a:rPr>
              <a:t>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F7AE5BB0-C9DC-4697-AFBF-9AD0762E60B1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Sparrow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F5DB83A-150F-4CB8-9DE4-3DF6DF41819A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Pigeon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789511A8-D89D-4A03-9E04-F82221BAA8B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E612A8-8147-46B2-A1EA-20C1F686DDF1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After Jesus was </a:t>
            </a:r>
            <a:r>
              <a:rPr lang="en-US" sz="2800" b="1" dirty="0" err="1">
                <a:latin typeface="Comic Sans MS" panose="030F0702030302020204" pitchFamily="66" charset="0"/>
              </a:rPr>
              <a:t>baptised</a:t>
            </a:r>
            <a:r>
              <a:rPr lang="en-US" sz="2800" b="1" dirty="0">
                <a:latin typeface="Comic Sans MS" panose="030F0702030302020204" pitchFamily="66" charset="0"/>
              </a:rPr>
              <a:t>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DOVE</a:t>
            </a:r>
            <a:r>
              <a:rPr lang="en-US" sz="2800" b="1" dirty="0">
                <a:latin typeface="Comic Sans MS" panose="030F0702030302020204" pitchFamily="66" charset="0"/>
              </a:rPr>
              <a:t> descended  from heaven.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494830" y="-74804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14761" y="1606411"/>
            <a:ext cx="1177108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Jesus doing when the dove descended on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286221" y="-78951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Preaching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Planning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A40D89D-0C0D-4676-AC5E-B94535310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2" y="1353700"/>
            <a:ext cx="3835032" cy="23436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Jesus being baptized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Luke chapter 3 v 1 -22.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201839" y="-7128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AD9B0B26-2B42-4D7F-B263-CED07F6EF7A6}"/>
              </a:ext>
            </a:extLst>
          </p:cNvPr>
          <p:cNvSpPr txBox="1">
            <a:spLocks/>
          </p:cNvSpPr>
          <p:nvPr/>
        </p:nvSpPr>
        <p:spPr>
          <a:xfrm>
            <a:off x="314761" y="1606411"/>
            <a:ext cx="1177108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Jesus doing when the dove descended on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98E1FE9A-3C08-40D2-8C2F-5707BDC311B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B4B15DE-4FB6-438C-83FC-74C3634CCF5E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Preaching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D46217EC-E39B-46D2-9616-378BBC89691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Planning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A79F13-F487-449A-B081-8BFE2E586A87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PRAYING </a:t>
            </a:r>
            <a:r>
              <a:rPr lang="en-US" sz="2800" b="1" dirty="0">
                <a:latin typeface="Comic Sans MS" panose="030F0702030302020204" pitchFamily="66" charset="0"/>
              </a:rPr>
              <a:t>when the dove descended from heaven.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286221" y="-96172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How did God feel after Jesus was </a:t>
            </a:r>
            <a:r>
              <a:rPr lang="en-US" b="1" dirty="0" err="1">
                <a:latin typeface="Comic Sans MS" panose="030F0702030302020204" pitchFamily="66" charset="0"/>
              </a:rPr>
              <a:t>baptised</a:t>
            </a:r>
            <a:r>
              <a:rPr lang="en-US" b="1" dirty="0">
                <a:latin typeface="Comic Sans MS" panose="030F0702030302020204" pitchFamily="66" charset="0"/>
              </a:rPr>
              <a:t>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67144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Pleased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Frustrated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820D7C24-1C73-4D90-A6D2-5E2837122FEF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How did God feel after Jesus was </a:t>
            </a:r>
            <a:r>
              <a:rPr lang="en-US" b="1" dirty="0" err="1">
                <a:latin typeface="Comic Sans MS" panose="030F0702030302020204" pitchFamily="66" charset="0"/>
              </a:rPr>
              <a:t>baptised</a:t>
            </a:r>
            <a:r>
              <a:rPr lang="en-US" b="1" dirty="0">
                <a:latin typeface="Comic Sans MS" panose="030F0702030302020204" pitchFamily="66" charset="0"/>
              </a:rPr>
              <a:t>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8A92D3-7FA4-4C85-9DC9-2608445AA582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575C6CE9-16A1-4129-9764-6EA26905A5B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19265D4B-68CB-4F66-9D82-6E80B9C9D26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Pleased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: Rounded Corners 25">
            <a:hlinkClick r:id="rId3" action="ppaction://hlinksldjump"/>
            <a:extLst>
              <a:ext uri="{FF2B5EF4-FFF2-40B4-BE49-F238E27FC236}">
                <a16:creationId xmlns:a16="http://schemas.microsoft.com/office/drawing/2014/main" id="{506F0433-660D-4962-BAF5-85D609FD41D2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Frustrated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640308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PLEASED</a:t>
            </a:r>
            <a:r>
              <a:rPr lang="en-US" sz="2800" b="1" dirty="0">
                <a:latin typeface="Comic Sans MS" panose="030F0702030302020204" pitchFamily="66" charset="0"/>
              </a:rPr>
              <a:t> with Jesus after he was baptized.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200549" y="-74246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0ACC2CB-AC6A-4611-BEB8-6346FE34C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2" y="1353700"/>
            <a:ext cx="3835032" cy="23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499EF44-E387-4B86-B9FF-BEAE7CAF6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2" y="1353700"/>
            <a:ext cx="3835032" cy="23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245382" y="-78184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52399" y="1757035"/>
            <a:ext cx="118872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man baptizing people with water?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John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0B0B302C-7E4E-4946-964F-DE9F214E9DEE}"/>
              </a:ext>
            </a:extLst>
          </p:cNvPr>
          <p:cNvSpPr txBox="1">
            <a:spLocks/>
          </p:cNvSpPr>
          <p:nvPr/>
        </p:nvSpPr>
        <p:spPr>
          <a:xfrm>
            <a:off x="152399" y="1757035"/>
            <a:ext cx="118872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man baptizing people with water?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DC33760E-6878-4641-BD73-AD5178F1865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A60E72B6-DFF1-465E-8415-12A6DAFA854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John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61B22E79-5BB2-443D-B8F8-49B1FE39980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JOHN </a:t>
            </a:r>
            <a:r>
              <a:rPr lang="en-US" sz="2800" b="1" dirty="0">
                <a:latin typeface="Comic Sans MS" panose="030F0702030302020204" pitchFamily="66" charset="0"/>
              </a:rPr>
              <a:t>the </a:t>
            </a:r>
            <a:r>
              <a:rPr lang="en-US" sz="2800" b="1" dirty="0" err="1">
                <a:latin typeface="Comic Sans MS" panose="030F0702030302020204" pitchFamily="66" charset="0"/>
              </a:rPr>
              <a:t>baptist</a:t>
            </a:r>
            <a:r>
              <a:rPr lang="en-US" sz="2800" b="1" dirty="0">
                <a:latin typeface="Comic Sans MS" panose="030F0702030302020204" pitchFamily="66" charset="0"/>
              </a:rPr>
              <a:t> was baptizing people with water. 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1781518" y="1623044"/>
            <a:ext cx="8628961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In which river was John baptizing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613575" y="-85128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Jordan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Mersey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6B7E54D7-0AA6-4D3F-BB94-56820FE3E96D}"/>
              </a:ext>
            </a:extLst>
          </p:cNvPr>
          <p:cNvSpPr txBox="1">
            <a:spLocks/>
          </p:cNvSpPr>
          <p:nvPr/>
        </p:nvSpPr>
        <p:spPr>
          <a:xfrm>
            <a:off x="1781518" y="1623044"/>
            <a:ext cx="8628961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In which river was John baptizing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AC5E0C25-C61D-4FA8-B867-1E7B516F9A2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Jordan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A72BDF1-6AC7-4A69-B9CF-2AA0928EA9F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Mersey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64E32D83-3DE7-432D-A967-A91309100C8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164832" y="3735307"/>
            <a:ext cx="875880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John was baptizing people in the River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JORDAN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animal did John call the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Viper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Donkey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210422C-DBCF-4329-B6C8-161FB4BB43B4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animal did John call the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233079F2-41C4-49B0-B700-1A43840105C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Viper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8721D266-776B-4641-82F6-BAD65338CEBF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BD046933-AF96-4087-AE81-C60928AD5BE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Donkey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CCB24D-28B6-4982-BCFB-B2253A8A4C0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John called the people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VIPER</a:t>
            </a:r>
            <a:r>
              <a:rPr lang="en-US" sz="2800" b="1" dirty="0">
                <a:latin typeface="Comic Sans MS" panose="030F0702030302020204" pitchFamily="66" charset="0"/>
              </a:rPr>
              <a:t>s, which is another name for snakes.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69120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00583" y="1325977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Jewish ancestor that John said would not save the people?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230869" y="-43718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Adam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699</Words>
  <Application>Microsoft Office PowerPoint</Application>
  <PresentationFormat>Widescreen</PresentationFormat>
  <Paragraphs>168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40</cp:revision>
  <dcterms:created xsi:type="dcterms:W3CDTF">2020-11-16T15:34:11Z</dcterms:created>
  <dcterms:modified xsi:type="dcterms:W3CDTF">2021-01-12T22:40:21Z</dcterms:modified>
</cp:coreProperties>
</file>