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71" r:id="rId2"/>
    <p:sldId id="572" r:id="rId3"/>
    <p:sldId id="277" r:id="rId4"/>
    <p:sldId id="270" r:id="rId5"/>
    <p:sldId id="573" r:id="rId6"/>
    <p:sldId id="274" r:id="rId7"/>
    <p:sldId id="576" r:id="rId8"/>
    <p:sldId id="574" r:id="rId9"/>
    <p:sldId id="575" r:id="rId10"/>
    <p:sldId id="275" r:id="rId11"/>
    <p:sldId id="559" r:id="rId12"/>
    <p:sldId id="558" r:id="rId13"/>
    <p:sldId id="568" r:id="rId14"/>
    <p:sldId id="560" r:id="rId15"/>
    <p:sldId id="577" r:id="rId16"/>
    <p:sldId id="578" r:id="rId17"/>
    <p:sldId id="579" r:id="rId18"/>
    <p:sldId id="580" r:id="rId19"/>
    <p:sldId id="581" r:id="rId20"/>
    <p:sldId id="561" r:id="rId21"/>
    <p:sldId id="582" r:id="rId22"/>
    <p:sldId id="562" r:id="rId23"/>
    <p:sldId id="563" r:id="rId24"/>
    <p:sldId id="564" r:id="rId25"/>
    <p:sldId id="565" r:id="rId26"/>
    <p:sldId id="566" r:id="rId27"/>
    <p:sldId id="56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 userDrawn="1">
          <p15:clr>
            <a:srgbClr val="A4A3A4"/>
          </p15:clr>
        </p15:guide>
        <p15:guide id="2" pos="36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 Hancock" initials="BH" lastIdx="1" clrIdx="0">
    <p:extLst>
      <p:ext uri="{19B8F6BF-5375-455C-9EA6-DF929625EA0E}">
        <p15:presenceInfo xmlns:p15="http://schemas.microsoft.com/office/powerpoint/2012/main" userId="263410b705b923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9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894" y="1500"/>
      </p:cViewPr>
      <p:guideLst>
        <p:guide orient="horz" pos="3936"/>
        <p:guide pos="36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ACF8CE3-0359-442E-BFD4-4CF9CAF2DB43}"/>
              </a:ext>
            </a:extLst>
          </p:cNvPr>
          <p:cNvGrpSpPr/>
          <p:nvPr userDrawn="1"/>
        </p:nvGrpSpPr>
        <p:grpSpPr>
          <a:xfrm>
            <a:off x="-1" y="-38658"/>
            <a:ext cx="12192001" cy="6896658"/>
            <a:chOff x="-1" y="-38658"/>
            <a:chExt cx="12192001" cy="689665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219A1-4EF4-4044-A176-3FCC3B11ABED}"/>
                </a:ext>
              </a:extLst>
            </p:cNvPr>
            <p:cNvSpPr/>
            <p:nvPr/>
          </p:nvSpPr>
          <p:spPr>
            <a:xfrm>
              <a:off x="-1" y="-5323"/>
              <a:ext cx="12192001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653DD8-09C6-40BF-BD3E-7B70B4AB915B}"/>
                </a:ext>
              </a:extLst>
            </p:cNvPr>
            <p:cNvSpPr/>
            <p:nvPr/>
          </p:nvSpPr>
          <p:spPr>
            <a:xfrm>
              <a:off x="0" y="-38658"/>
              <a:ext cx="12192000" cy="314246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867A1001-9767-4345-9928-EF909F2F2B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85"/>
            <a:ext cx="11754838" cy="337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16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5C533C-56F3-4E6E-A674-DB3CE9F46F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31584-552F-4D25-BD3F-C60CB7403FEB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5A5425-1E58-49EF-89A6-B29A2FC99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D510D-BF4F-4ACF-8C66-2DE799EE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258EB-CBF9-4B3D-A456-8BC70E05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801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1DFF3-2AF2-40AE-A506-D0890C98D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54228-5731-485A-AE5F-140E2F5CF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744D3-5FC5-46E6-AA0C-A285AC491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32431-30D0-4D62-800E-CCB75EDAD9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31584-552F-4D25-BD3F-C60CB7403FEB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62FB9-D0E0-48AA-B512-93EC368F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05372-CFCE-4602-8962-07AD39E78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258EB-CBF9-4B3D-A456-8BC70E05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858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BDB78-01BE-44FA-9DAF-31B8E44C9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49E1B-182F-47D9-BAC4-FEBA685E06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13E9D2-AB4B-436B-A8C2-737EAC255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1B8B3-5FF7-4420-93C2-BFEF2D1A74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31584-552F-4D25-BD3F-C60CB7403FEB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73A3C-1635-4B7E-AA57-5E962F6B0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E8C6E-0812-47B0-A9D3-C26B6C945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258EB-CBF9-4B3D-A456-8BC70E05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288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FCE7-EFAF-40AA-9455-3A793ACC0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F4CDD3-A499-4BD0-9BF8-90E012742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99DA0-0813-40E7-A071-D2176CE114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31584-552F-4D25-BD3F-C60CB7403FEB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BF519-F2BC-47C9-97B6-D133BFCE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CFF95-6170-4AF5-BE34-C190FE5C7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258EB-CBF9-4B3D-A456-8BC70E05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660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C74147-B4E7-428C-99B7-0F0381BBB3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50536C-734A-4F59-B0F4-B1E4AE6C1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37132-12A9-4003-BC36-37B24BF805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31584-552F-4D25-BD3F-C60CB7403FEB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2B7EB-6EBF-42B0-853C-FD8E93E67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14266-2179-47C0-B65F-D6D5822D7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258EB-CBF9-4B3D-A456-8BC70E05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76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ACF8CE3-0359-442E-BFD4-4CF9CAF2DB43}"/>
              </a:ext>
            </a:extLst>
          </p:cNvPr>
          <p:cNvGrpSpPr/>
          <p:nvPr userDrawn="1"/>
        </p:nvGrpSpPr>
        <p:grpSpPr>
          <a:xfrm>
            <a:off x="-1" y="-38658"/>
            <a:ext cx="12192001" cy="6896658"/>
            <a:chOff x="-1" y="-38658"/>
            <a:chExt cx="12192001" cy="689665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219A1-4EF4-4044-A176-3FCC3B11ABED}"/>
                </a:ext>
              </a:extLst>
            </p:cNvPr>
            <p:cNvSpPr/>
            <p:nvPr/>
          </p:nvSpPr>
          <p:spPr>
            <a:xfrm>
              <a:off x="-1" y="-5323"/>
              <a:ext cx="12192001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653DD8-09C6-40BF-BD3E-7B70B4AB915B}"/>
                </a:ext>
              </a:extLst>
            </p:cNvPr>
            <p:cNvSpPr/>
            <p:nvPr/>
          </p:nvSpPr>
          <p:spPr>
            <a:xfrm>
              <a:off x="0" y="-38658"/>
              <a:ext cx="12192000" cy="314246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2410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ACF8CE3-0359-442E-BFD4-4CF9CAF2DB43}"/>
              </a:ext>
            </a:extLst>
          </p:cNvPr>
          <p:cNvGrpSpPr/>
          <p:nvPr userDrawn="1"/>
        </p:nvGrpSpPr>
        <p:grpSpPr>
          <a:xfrm>
            <a:off x="-1" y="-38658"/>
            <a:ext cx="12192001" cy="6896658"/>
            <a:chOff x="-1" y="-38658"/>
            <a:chExt cx="12192001" cy="689665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219A1-4EF4-4044-A176-3FCC3B11ABED}"/>
                </a:ext>
              </a:extLst>
            </p:cNvPr>
            <p:cNvSpPr/>
            <p:nvPr/>
          </p:nvSpPr>
          <p:spPr>
            <a:xfrm>
              <a:off x="-1" y="-5323"/>
              <a:ext cx="12192001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653DD8-09C6-40BF-BD3E-7B70B4AB915B}"/>
                </a:ext>
              </a:extLst>
            </p:cNvPr>
            <p:cNvSpPr/>
            <p:nvPr/>
          </p:nvSpPr>
          <p:spPr>
            <a:xfrm>
              <a:off x="0" y="-38658"/>
              <a:ext cx="12192000" cy="314246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5358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ACF8CE3-0359-442E-BFD4-4CF9CAF2DB43}"/>
              </a:ext>
            </a:extLst>
          </p:cNvPr>
          <p:cNvGrpSpPr/>
          <p:nvPr userDrawn="1"/>
        </p:nvGrpSpPr>
        <p:grpSpPr>
          <a:xfrm>
            <a:off x="-1" y="-38658"/>
            <a:ext cx="12192001" cy="6896658"/>
            <a:chOff x="-1" y="-38658"/>
            <a:chExt cx="12192001" cy="689665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219A1-4EF4-4044-A176-3FCC3B11ABED}"/>
                </a:ext>
              </a:extLst>
            </p:cNvPr>
            <p:cNvSpPr/>
            <p:nvPr/>
          </p:nvSpPr>
          <p:spPr>
            <a:xfrm>
              <a:off x="-1" y="-5323"/>
              <a:ext cx="12192001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653DD8-09C6-40BF-BD3E-7B70B4AB915B}"/>
                </a:ext>
              </a:extLst>
            </p:cNvPr>
            <p:cNvSpPr/>
            <p:nvPr/>
          </p:nvSpPr>
          <p:spPr>
            <a:xfrm>
              <a:off x="0" y="-38658"/>
              <a:ext cx="12192000" cy="314246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8423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DF777-9499-4EEE-A420-BDE5618A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CE496-E2DD-4F74-925F-439FC8BA7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46417-B42B-4E70-966F-2DD431F4E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31584-552F-4D25-BD3F-C60CB7403FEB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9A558-37BF-4298-AE88-C4FDB4DCB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96F03-8C84-487E-986E-1FC0FE6A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258EB-CBF9-4B3D-A456-8BC70E05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12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AB311-CB79-4366-8AE9-1FF5C483F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51F10-FDB6-4074-B5BC-C2FA942E4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504ED-ECE0-4F38-8D40-513410971F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31584-552F-4D25-BD3F-C60CB7403FEB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9FA11-664E-4CE6-A82D-ADF78EA14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D347D-DA0A-4881-82BD-53947D76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258EB-CBF9-4B3D-A456-8BC70E05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70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7B46-0E43-4AA5-B62F-258B06963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6CAF1-1A21-4C2C-9F1F-DE33A8DB6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C81A2-F009-4CF4-A051-776D2564E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82DE0B-64BA-41FA-9B4E-D2202D75A0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31584-552F-4D25-BD3F-C60CB7403FEB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A6C7E9-C713-4E39-AB6A-FAA31422A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75729-67AB-41A0-9B97-5BB20B133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258EB-CBF9-4B3D-A456-8BC70E05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178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260AA-1531-4438-9CAA-B011CDD89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7E5F3-47BA-4B43-99A8-BF9A57762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E08996-BD39-43DE-80EC-0C33C8A00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A2A6B6-FD49-4277-94C7-50E9130616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810616-3A97-41A7-BC57-6662F8FB87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FC76F6-FAEB-4579-9A76-1394DE3569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31584-552F-4D25-BD3F-C60CB7403FEB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2AB85F-7B63-4356-A291-EBADE4629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74CA3F-EF55-41E2-8941-15E1E34AE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258EB-CBF9-4B3D-A456-8BC70E05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13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51449-8342-4E0E-9462-86DCB5485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E9788-6816-4ACB-9DA1-93844784FE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31584-552F-4D25-BD3F-C60CB7403FEB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BD72FB-3E00-4AD7-97E2-446ECD50F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5FE7A-CD7C-4890-909F-FB4209761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258EB-CBF9-4B3D-A456-8BC70E05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67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89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4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s://youtu.be/Mi_NN2Srd-A" TargetMode="Externa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99JsbXk4kQU" TargetMode="Externa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jigex.com/gRvg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jigex.com/f4yG" TargetMode="External"/><Relationship Id="rId5" Type="http://schemas.openxmlformats.org/officeDocument/2006/relationships/slide" Target="slide23.xml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hyperlink" Target="https://thewordsearch.com/puzzle/2274542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hyperlink" Target="https://thewordsearch.com/puzzle/1799743/" TargetMode="External"/><Relationship Id="rId4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5" Type="http://schemas.openxmlformats.org/officeDocument/2006/relationships/slide" Target="slide26.xml"/><Relationship Id="rId4" Type="http://schemas.openxmlformats.org/officeDocument/2006/relationships/image" Target="../media/image29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6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WJgIPk_NkZY" TargetMode="External"/><Relationship Id="rId5" Type="http://schemas.openxmlformats.org/officeDocument/2006/relationships/hyperlink" Target="https://youtu.be/xWoWDdeD-ns" TargetMode="Externa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hyperlink" Target="https://youtu.be/iW3ZenpRHxU?list=TLPQMjAwMTIwMjHY5EwWex1DpQ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EFF822-64A9-4116-A262-436F8F191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5D0779-096C-4A9F-857E-5EF74BC7B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2079" y="2730493"/>
            <a:ext cx="1921428" cy="35321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049023E-FB3F-455B-8703-40BA18C34138}"/>
              </a:ext>
            </a:extLst>
          </p:cNvPr>
          <p:cNvGrpSpPr/>
          <p:nvPr/>
        </p:nvGrpSpPr>
        <p:grpSpPr>
          <a:xfrm>
            <a:off x="988541" y="112482"/>
            <a:ext cx="8686800" cy="1419859"/>
            <a:chOff x="247422" y="112484"/>
            <a:chExt cx="12364992" cy="141985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DF490172-891E-4CB2-A237-7E6394CFED38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42254"/>
                <a:gd name="adj2" fmla="val 191160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75445D-7C93-4330-862C-2643D7FB5991}"/>
                </a:ext>
              </a:extLst>
            </p:cNvPr>
            <p:cNvSpPr txBox="1"/>
            <p:nvPr/>
          </p:nvSpPr>
          <p:spPr>
            <a:xfrm>
              <a:off x="303368" y="242318"/>
              <a:ext cx="12309046" cy="5800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Good Morning!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9AE6E13-B4EC-4B80-8FE3-68FACF45E4D3}"/>
              </a:ext>
            </a:extLst>
          </p:cNvPr>
          <p:cNvSpPr txBox="1"/>
          <p:nvPr/>
        </p:nvSpPr>
        <p:spPr>
          <a:xfrm>
            <a:off x="1326291" y="816919"/>
            <a:ext cx="8349050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Welcome to Hillcliffe Junior Church Online.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D2B662-984A-4C60-9C40-66CE07136010}"/>
              </a:ext>
            </a:extLst>
          </p:cNvPr>
          <p:cNvGrpSpPr/>
          <p:nvPr/>
        </p:nvGrpSpPr>
        <p:grpSpPr>
          <a:xfrm>
            <a:off x="2582563" y="2595167"/>
            <a:ext cx="6993924" cy="1976833"/>
            <a:chOff x="247422" y="112484"/>
            <a:chExt cx="12364992" cy="1419859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3C35A4D3-F86C-4AC0-B169-AA7DB667A091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62925"/>
                <a:gd name="adj2" fmla="val -3864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91520F-E5DF-4543-BE08-478D37EB4D16}"/>
                </a:ext>
              </a:extLst>
            </p:cNvPr>
            <p:cNvSpPr txBox="1"/>
            <p:nvPr/>
          </p:nvSpPr>
          <p:spPr>
            <a:xfrm>
              <a:off x="303368" y="208584"/>
              <a:ext cx="12309046" cy="5800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If this is your first time with us,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A6A803D-0500-4426-9EEB-9133632685C6}"/>
              </a:ext>
            </a:extLst>
          </p:cNvPr>
          <p:cNvSpPr txBox="1"/>
          <p:nvPr/>
        </p:nvSpPr>
        <p:spPr>
          <a:xfrm>
            <a:off x="3022351" y="3241256"/>
            <a:ext cx="6469098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or if you are a regular with us,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C0FF41-4FF7-49CD-8D99-B17530653C18}"/>
              </a:ext>
            </a:extLst>
          </p:cNvPr>
          <p:cNvSpPr txBox="1"/>
          <p:nvPr/>
        </p:nvSpPr>
        <p:spPr>
          <a:xfrm>
            <a:off x="2937314" y="3798115"/>
            <a:ext cx="6469098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we’re very glad you could make it.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1F1533-304E-4EAB-9536-39EC4E22776E}"/>
              </a:ext>
            </a:extLst>
          </p:cNvPr>
          <p:cNvGrpSpPr/>
          <p:nvPr/>
        </p:nvGrpSpPr>
        <p:grpSpPr>
          <a:xfrm>
            <a:off x="2588454" y="4840406"/>
            <a:ext cx="6902995" cy="1419859"/>
            <a:chOff x="247422" y="112484"/>
            <a:chExt cx="9825883" cy="1419859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AB9129B6-AA13-43AC-B24F-88B3E4E0F3E3}"/>
                </a:ext>
              </a:extLst>
            </p:cNvPr>
            <p:cNvSpPr/>
            <p:nvPr/>
          </p:nvSpPr>
          <p:spPr>
            <a:xfrm>
              <a:off x="247422" y="112484"/>
              <a:ext cx="9825883" cy="1419859"/>
            </a:xfrm>
            <a:prstGeom prst="wedgeRoundRectCallout">
              <a:avLst>
                <a:gd name="adj1" fmla="val -63482"/>
                <a:gd name="adj2" fmla="val -143028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0416FC-7F90-474E-8D1D-E111435535B0}"/>
                </a:ext>
              </a:extLst>
            </p:cNvPr>
            <p:cNvSpPr txBox="1"/>
            <p:nvPr/>
          </p:nvSpPr>
          <p:spPr>
            <a:xfrm>
              <a:off x="469910" y="245588"/>
              <a:ext cx="9380904" cy="57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We’re going to start our meeting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9FD56F7-A97E-4984-9FDF-A231032740B9}"/>
              </a:ext>
            </a:extLst>
          </p:cNvPr>
          <p:cNvSpPr txBox="1"/>
          <p:nvPr/>
        </p:nvSpPr>
        <p:spPr>
          <a:xfrm>
            <a:off x="3876344" y="5460986"/>
            <a:ext cx="4327212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with a prayer.</a:t>
            </a:r>
          </a:p>
        </p:txBody>
      </p:sp>
      <p:sp>
        <p:nvSpPr>
          <p:cNvPr id="17" name="Rectangle 16">
            <a:hlinkClick r:id="rId3" action="ppaction://hlinksldjump"/>
            <a:extLst>
              <a:ext uri="{FF2B5EF4-FFF2-40B4-BE49-F238E27FC236}">
                <a16:creationId xmlns:a16="http://schemas.microsoft.com/office/drawing/2014/main" id="{E35FB99C-C215-4CE3-99A5-0A02515A1AEE}"/>
              </a:ext>
            </a:extLst>
          </p:cNvPr>
          <p:cNvSpPr/>
          <p:nvPr/>
        </p:nvSpPr>
        <p:spPr>
          <a:xfrm>
            <a:off x="-173706" y="-749719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1C9A017-0A0E-4F8B-A608-E13A0F3E58CF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81BD21D3-9D67-4286-8160-C4BC224D087B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C37FC70-FCD3-4F48-AC13-5763B43B4BDF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148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4.44444E-6 L 0.27981 4.44444E-6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2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2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CC771502-67F1-4F04-BDE7-974B12858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501" y="2691071"/>
            <a:ext cx="3116448" cy="35715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C44024D-F4F1-405B-940F-EC60A842C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255" y="2778356"/>
            <a:ext cx="1921428" cy="35130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030974-ABC1-45B4-87C3-21A23F1D6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6DF42DE-6281-409E-87C6-7CD4E8CE2454}"/>
              </a:ext>
            </a:extLst>
          </p:cNvPr>
          <p:cNvGrpSpPr/>
          <p:nvPr/>
        </p:nvGrpSpPr>
        <p:grpSpPr>
          <a:xfrm>
            <a:off x="244827" y="198769"/>
            <a:ext cx="4289073" cy="1652934"/>
            <a:chOff x="130527" y="195021"/>
            <a:chExt cx="9870475" cy="1862885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5186ACB5-7DB2-4817-AE3A-6AB82C39C0C0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17790"/>
                <a:gd name="adj2" fmla="val 152180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67D34FC-AC9A-4A00-8AA6-BF47E7D26DE7}"/>
                </a:ext>
              </a:extLst>
            </p:cNvPr>
            <p:cNvSpPr txBox="1"/>
            <p:nvPr/>
          </p:nvSpPr>
          <p:spPr>
            <a:xfrm>
              <a:off x="383160" y="195021"/>
              <a:ext cx="9365207" cy="6500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Thanks Douglas.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8F3C113-3BEC-488D-92DB-ECC2F6CAE9F6}"/>
              </a:ext>
            </a:extLst>
          </p:cNvPr>
          <p:cNvSpPr txBox="1"/>
          <p:nvPr/>
        </p:nvSpPr>
        <p:spPr>
          <a:xfrm>
            <a:off x="464384" y="748581"/>
            <a:ext cx="383576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I think that makes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F14833-D5BC-445B-B5C8-47272893BDBD}"/>
              </a:ext>
            </a:extLst>
          </p:cNvPr>
          <p:cNvSpPr txBox="1"/>
          <p:nvPr/>
        </p:nvSpPr>
        <p:spPr>
          <a:xfrm>
            <a:off x="464384" y="1244849"/>
            <a:ext cx="383576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it much clearer.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96AC18-A0A6-42A4-8A95-C49D42235529}"/>
              </a:ext>
            </a:extLst>
          </p:cNvPr>
          <p:cNvGrpSpPr/>
          <p:nvPr/>
        </p:nvGrpSpPr>
        <p:grpSpPr>
          <a:xfrm>
            <a:off x="5785455" y="306238"/>
            <a:ext cx="5163819" cy="684362"/>
            <a:chOff x="244827" y="8387199"/>
            <a:chExt cx="7428987" cy="1182229"/>
          </a:xfrm>
        </p:grpSpPr>
        <p:sp>
          <p:nvSpPr>
            <p:cNvPr id="24" name="Speech Bubble: Rectangle with Corners Rounded 23">
              <a:extLst>
                <a:ext uri="{FF2B5EF4-FFF2-40B4-BE49-F238E27FC236}">
                  <a16:creationId xmlns:a16="http://schemas.microsoft.com/office/drawing/2014/main" id="{6CEE0B8B-738E-4760-BAA0-3DC4F907559E}"/>
                </a:ext>
              </a:extLst>
            </p:cNvPr>
            <p:cNvSpPr/>
            <p:nvPr/>
          </p:nvSpPr>
          <p:spPr>
            <a:xfrm>
              <a:off x="244827" y="8387199"/>
              <a:ext cx="7311096" cy="1182229"/>
            </a:xfrm>
            <a:prstGeom prst="wedgeRoundRectCallout">
              <a:avLst>
                <a:gd name="adj1" fmla="val -44002"/>
                <a:gd name="adj2" fmla="val 44018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5A65FA5-F8C8-4372-AC32-6FE4F93F850E}"/>
                </a:ext>
              </a:extLst>
            </p:cNvPr>
            <p:cNvSpPr txBox="1"/>
            <p:nvPr/>
          </p:nvSpPr>
          <p:spPr>
            <a:xfrm>
              <a:off x="362718" y="8433629"/>
              <a:ext cx="7311096" cy="983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1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Ok! I’ll see you later on.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CCF5EE3-2C00-4A5E-892D-02A5B7E3EA8D}"/>
              </a:ext>
            </a:extLst>
          </p:cNvPr>
          <p:cNvGrpSpPr/>
          <p:nvPr/>
        </p:nvGrpSpPr>
        <p:grpSpPr>
          <a:xfrm>
            <a:off x="2533650" y="2912073"/>
            <a:ext cx="6973605" cy="2266713"/>
            <a:chOff x="130527" y="195021"/>
            <a:chExt cx="9870475" cy="1862885"/>
          </a:xfrm>
        </p:grpSpPr>
        <p:sp>
          <p:nvSpPr>
            <p:cNvPr id="39" name="Speech Bubble: Rectangle with Corners Rounded 38">
              <a:extLst>
                <a:ext uri="{FF2B5EF4-FFF2-40B4-BE49-F238E27FC236}">
                  <a16:creationId xmlns:a16="http://schemas.microsoft.com/office/drawing/2014/main" id="{47F74A59-A929-4D90-BACF-724FF841ACB6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62864"/>
                <a:gd name="adj2" fmla="val -2438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DD7EBDC-15D2-41E7-9358-26D96388CE75}"/>
                </a:ext>
              </a:extLst>
            </p:cNvPr>
            <p:cNvSpPr txBox="1"/>
            <p:nvPr/>
          </p:nvSpPr>
          <p:spPr>
            <a:xfrm>
              <a:off x="383160" y="195021"/>
              <a:ext cx="9365207" cy="6500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Yes, it links back to what Douglas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E60C1F9-440D-43D4-AA07-F35A95F2E0E4}"/>
              </a:ext>
            </a:extLst>
          </p:cNvPr>
          <p:cNvSpPr txBox="1"/>
          <p:nvPr/>
        </p:nvSpPr>
        <p:spPr>
          <a:xfrm>
            <a:off x="2791683" y="3461886"/>
            <a:ext cx="6236576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told us about being good.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E13AF7E-4EC9-4A29-8936-FB8BF4DB85C9}"/>
              </a:ext>
            </a:extLst>
          </p:cNvPr>
          <p:cNvSpPr txBox="1"/>
          <p:nvPr/>
        </p:nvSpPr>
        <p:spPr>
          <a:xfrm>
            <a:off x="2791683" y="3958154"/>
            <a:ext cx="6715572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What would Jesus think about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86C97F9-00A0-485E-9B6D-D6950156FE18}"/>
              </a:ext>
            </a:extLst>
          </p:cNvPr>
          <p:cNvGrpSpPr/>
          <p:nvPr/>
        </p:nvGrpSpPr>
        <p:grpSpPr>
          <a:xfrm>
            <a:off x="4731164" y="279583"/>
            <a:ext cx="7067576" cy="2266713"/>
            <a:chOff x="5116133" y="198769"/>
            <a:chExt cx="5646604" cy="1840096"/>
          </a:xfrm>
        </p:grpSpPr>
        <p:sp>
          <p:nvSpPr>
            <p:cNvPr id="44" name="Speech Bubble: Rectangle with Corners Rounded 43">
              <a:extLst>
                <a:ext uri="{FF2B5EF4-FFF2-40B4-BE49-F238E27FC236}">
                  <a16:creationId xmlns:a16="http://schemas.microsoft.com/office/drawing/2014/main" id="{9EA82669-3506-450C-A801-898C5D783E6A}"/>
                </a:ext>
              </a:extLst>
            </p:cNvPr>
            <p:cNvSpPr/>
            <p:nvPr/>
          </p:nvSpPr>
          <p:spPr>
            <a:xfrm>
              <a:off x="5116133" y="198769"/>
              <a:ext cx="5646604" cy="1840096"/>
            </a:xfrm>
            <a:prstGeom prst="wedgeRoundRectCallout">
              <a:avLst>
                <a:gd name="adj1" fmla="val 29547"/>
                <a:gd name="adj2" fmla="val 93390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F82E797-2504-4D49-B9DA-576F1A980FB4}"/>
                </a:ext>
              </a:extLst>
            </p:cNvPr>
            <p:cNvSpPr txBox="1"/>
            <p:nvPr/>
          </p:nvSpPr>
          <p:spPr>
            <a:xfrm>
              <a:off x="5116133" y="306017"/>
              <a:ext cx="5646604" cy="8930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Douglas was saying that we should be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2A93076D-B4EB-4C35-802E-5803E42D0636}"/>
              </a:ext>
            </a:extLst>
          </p:cNvPr>
          <p:cNvSpPr txBox="1"/>
          <p:nvPr/>
        </p:nvSpPr>
        <p:spPr>
          <a:xfrm>
            <a:off x="4742357" y="943446"/>
            <a:ext cx="7074671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faithful to God and to one another.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8C2B54B-F2E3-4CA7-99E0-90D3AF840551}"/>
              </a:ext>
            </a:extLst>
          </p:cNvPr>
          <p:cNvSpPr txBox="1"/>
          <p:nvPr/>
        </p:nvSpPr>
        <p:spPr>
          <a:xfrm>
            <a:off x="4742357" y="1456458"/>
            <a:ext cx="7074671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If we put God first in our lives,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690238-6A13-4BEB-A1FE-7F0034544B64}"/>
              </a:ext>
            </a:extLst>
          </p:cNvPr>
          <p:cNvSpPr txBox="1"/>
          <p:nvPr/>
        </p:nvSpPr>
        <p:spPr>
          <a:xfrm>
            <a:off x="4742357" y="1969470"/>
            <a:ext cx="7074671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then we should do the right thing.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85E5831-3FE1-4050-9C6E-D2A10E98070B}"/>
              </a:ext>
            </a:extLst>
          </p:cNvPr>
          <p:cNvSpPr txBox="1"/>
          <p:nvPr/>
        </p:nvSpPr>
        <p:spPr>
          <a:xfrm>
            <a:off x="2738214" y="4492017"/>
            <a:ext cx="6715572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our actions and faithfulness?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50ED96E-01E3-4263-9DD1-66E2262E079B}"/>
              </a:ext>
            </a:extLst>
          </p:cNvPr>
          <p:cNvGrpSpPr/>
          <p:nvPr/>
        </p:nvGrpSpPr>
        <p:grpSpPr>
          <a:xfrm>
            <a:off x="2224247" y="5290685"/>
            <a:ext cx="7330058" cy="1362337"/>
            <a:chOff x="5116133" y="198769"/>
            <a:chExt cx="5646604" cy="1840096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40B04BC0-0297-4B3C-9357-0D736FE4F1E2}"/>
                </a:ext>
              </a:extLst>
            </p:cNvPr>
            <p:cNvSpPr/>
            <p:nvPr/>
          </p:nvSpPr>
          <p:spPr>
            <a:xfrm>
              <a:off x="5116133" y="198769"/>
              <a:ext cx="5646604" cy="1840096"/>
            </a:xfrm>
            <a:prstGeom prst="wedgeRoundRectCallout">
              <a:avLst>
                <a:gd name="adj1" fmla="val 60734"/>
                <a:gd name="adj2" fmla="val -18068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FC427AE-A454-41CB-9CF6-50D48A8EC446}"/>
                </a:ext>
              </a:extLst>
            </p:cNvPr>
            <p:cNvSpPr txBox="1"/>
            <p:nvPr/>
          </p:nvSpPr>
          <p:spPr>
            <a:xfrm>
              <a:off x="5116133" y="306017"/>
              <a:ext cx="5646604" cy="7791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So what ever situation we are in,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BFC02D6-EB66-492A-93C5-59CB2FA2EAA4}"/>
              </a:ext>
            </a:extLst>
          </p:cNvPr>
          <p:cNvSpPr txBox="1"/>
          <p:nvPr/>
        </p:nvSpPr>
        <p:spPr>
          <a:xfrm>
            <a:off x="2242536" y="5954548"/>
            <a:ext cx="7330058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we should think what would Jesus do? </a:t>
            </a:r>
          </a:p>
        </p:txBody>
      </p:sp>
      <p:sp>
        <p:nvSpPr>
          <p:cNvPr id="29" name="Rectangle 28">
            <a:hlinkClick r:id="rId5" action="ppaction://hlinksldjump"/>
            <a:extLst>
              <a:ext uri="{FF2B5EF4-FFF2-40B4-BE49-F238E27FC236}">
                <a16:creationId xmlns:a16="http://schemas.microsoft.com/office/drawing/2014/main" id="{186DCE2F-1A56-4746-966E-C2D5E08E228F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CF9A531-02EA-45D7-BF04-2DA8E5A534B9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6C7A0CAA-43E2-43C7-81EC-980F6B8472AE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B8971D1-ED80-47C3-A9DF-A731C5B7FD4A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84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91667E-6 2.22222E-6 L -0.61901 0.00278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75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7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7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6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2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225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41" grpId="0"/>
      <p:bldP spid="42" grpId="0"/>
      <p:bldP spid="46" grpId="0"/>
      <p:bldP spid="48" grpId="0"/>
      <p:bldP spid="49" grpId="0"/>
      <p:bldP spid="50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AA05B9-3D3C-4A8F-915B-5BAA90954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1F33232-81E9-4364-99CB-F59B8EDE602D}"/>
              </a:ext>
            </a:extLst>
          </p:cNvPr>
          <p:cNvGrpSpPr/>
          <p:nvPr/>
        </p:nvGrpSpPr>
        <p:grpSpPr>
          <a:xfrm>
            <a:off x="211246" y="318425"/>
            <a:ext cx="10306250" cy="1758912"/>
            <a:chOff x="130527" y="195021"/>
            <a:chExt cx="9870475" cy="1862885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56D3A318-D52B-4B47-AE7E-02B918D6A9BC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36588"/>
                <a:gd name="adj2" fmla="val 13251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3231070-98B2-4472-ABA1-A562B4D4DF09}"/>
                </a:ext>
              </a:extLst>
            </p:cNvPr>
            <p:cNvSpPr txBox="1"/>
            <p:nvPr/>
          </p:nvSpPr>
          <p:spPr>
            <a:xfrm>
              <a:off x="383160" y="195021"/>
              <a:ext cx="9365206" cy="8736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I think that is a very wise good thing to do.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3F83EC2-5EED-4043-809C-202561AE4913}"/>
              </a:ext>
            </a:extLst>
          </p:cNvPr>
          <p:cNvSpPr txBox="1"/>
          <p:nvPr/>
        </p:nvSpPr>
        <p:spPr>
          <a:xfrm>
            <a:off x="567285" y="859737"/>
            <a:ext cx="9665475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We know Jesus is always with us,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89FFEA5-EEFA-4EA1-A80D-62CD8DAAE44C}"/>
              </a:ext>
            </a:extLst>
          </p:cNvPr>
          <p:cNvSpPr txBox="1"/>
          <p:nvPr/>
        </p:nvSpPr>
        <p:spPr>
          <a:xfrm>
            <a:off x="1067423" y="1406503"/>
            <a:ext cx="866519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so, He will know just what is happening to us.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56515BC-8599-4C2A-8EE1-E383A6F81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255" y="2778356"/>
            <a:ext cx="1921428" cy="3513059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3353675F-722F-42DA-B72F-BBC1435CB26E}"/>
              </a:ext>
            </a:extLst>
          </p:cNvPr>
          <p:cNvGrpSpPr/>
          <p:nvPr/>
        </p:nvGrpSpPr>
        <p:grpSpPr>
          <a:xfrm>
            <a:off x="2224247" y="5290685"/>
            <a:ext cx="7330058" cy="1362337"/>
            <a:chOff x="5116133" y="198769"/>
            <a:chExt cx="5646604" cy="1840096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18DBB67A-BD0C-4C95-A18C-8236002500B8}"/>
                </a:ext>
              </a:extLst>
            </p:cNvPr>
            <p:cNvSpPr/>
            <p:nvPr/>
          </p:nvSpPr>
          <p:spPr>
            <a:xfrm>
              <a:off x="5116133" y="198769"/>
              <a:ext cx="5646604" cy="1840096"/>
            </a:xfrm>
            <a:prstGeom prst="wedgeRoundRectCallout">
              <a:avLst>
                <a:gd name="adj1" fmla="val 60734"/>
                <a:gd name="adj2" fmla="val -18068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048F8AF-40BD-4DC7-AEFD-5AD5168F4641}"/>
                </a:ext>
              </a:extLst>
            </p:cNvPr>
            <p:cNvSpPr txBox="1"/>
            <p:nvPr/>
          </p:nvSpPr>
          <p:spPr>
            <a:xfrm>
              <a:off x="5116133" y="306017"/>
              <a:ext cx="5646604" cy="7791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We have a video about men being,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9AE8142-FC7B-47EA-8B04-E4B6C6DC6D50}"/>
              </a:ext>
            </a:extLst>
          </p:cNvPr>
          <p:cNvSpPr txBox="1"/>
          <p:nvPr/>
        </p:nvSpPr>
        <p:spPr>
          <a:xfrm>
            <a:off x="2242536" y="5954548"/>
            <a:ext cx="7330058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faithful with their lives.</a:t>
            </a:r>
          </a:p>
        </p:txBody>
      </p:sp>
      <p:sp>
        <p:nvSpPr>
          <p:cNvPr id="35" name="Rectangle 34">
            <a:hlinkClick r:id="rId4" action="ppaction://hlinksldjump"/>
            <a:extLst>
              <a:ext uri="{FF2B5EF4-FFF2-40B4-BE49-F238E27FC236}">
                <a16:creationId xmlns:a16="http://schemas.microsoft.com/office/drawing/2014/main" id="{2D90BEFD-FA36-4BC2-B0BF-6FD26D94B4DE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3E6FF6-12DB-4F68-9B46-55D89D9C9841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37" name="Arrow: Right 36">
              <a:extLst>
                <a:ext uri="{FF2B5EF4-FFF2-40B4-BE49-F238E27FC236}">
                  <a16:creationId xmlns:a16="http://schemas.microsoft.com/office/drawing/2014/main" id="{3E16D6A4-B0D7-4B73-82FF-842B1341E6DD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7791A57-0B17-4CF7-A7F0-F901638D529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774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4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ECC787-DCA5-4154-BC29-728EEFEBB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873E4A4-D5ED-4775-8C28-32FD8CD81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255" y="2778356"/>
            <a:ext cx="1921428" cy="3513059"/>
          </a:xfrm>
          <a:prstGeom prst="rect">
            <a:avLst/>
          </a:prstGeom>
        </p:spPr>
      </p:pic>
      <p:sp>
        <p:nvSpPr>
          <p:cNvPr id="8" name="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5F8D1E85-436B-4244-B748-A9B6AFDAF0F8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310925-DEA2-463E-BCA3-10D246A554BB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B8D00293-04E8-40AC-A318-292687F875F3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5C51FAF-30A6-4AE9-8CC1-B8A978F75BCB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8398AD0A-A186-45AB-B94B-966CAB2961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5140" y="2730492"/>
            <a:ext cx="5146083" cy="351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72578 0.00671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5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F8C235E-2316-42D2-B897-B3F8BB308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358" y="2778356"/>
            <a:ext cx="5146083" cy="3517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ECC787-DCA5-4154-BC29-728EEFEBB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96552A4-78A9-4191-9576-19578BF9932A}"/>
              </a:ext>
            </a:extLst>
          </p:cNvPr>
          <p:cNvGrpSpPr/>
          <p:nvPr/>
        </p:nvGrpSpPr>
        <p:grpSpPr>
          <a:xfrm>
            <a:off x="152526" y="451946"/>
            <a:ext cx="11448453" cy="1794142"/>
            <a:chOff x="130527" y="202019"/>
            <a:chExt cx="9870475" cy="1951917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41499255-F6F0-4AE4-BF7E-28689B3D4DC7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37433"/>
                <a:gd name="adj2" fmla="val 13037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65D6E2-AAAF-4F92-A822-E604855CC96C}"/>
                </a:ext>
              </a:extLst>
            </p:cNvPr>
            <p:cNvSpPr txBox="1"/>
            <p:nvPr/>
          </p:nvSpPr>
          <p:spPr>
            <a:xfrm>
              <a:off x="361871" y="297045"/>
              <a:ext cx="9365206" cy="18568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Thank you!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3D2654BF-B90A-4CA9-AD1E-4BF3679E13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255" y="2778356"/>
            <a:ext cx="1921428" cy="351305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04F63C2-7A43-424E-A26A-18256C0A1593}"/>
              </a:ext>
            </a:extLst>
          </p:cNvPr>
          <p:cNvSpPr txBox="1"/>
          <p:nvPr/>
        </p:nvSpPr>
        <p:spPr>
          <a:xfrm>
            <a:off x="473656" y="1013762"/>
            <a:ext cx="10862407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In this parable, Jesus uses the talents the rich man gives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A4316B2-9291-421B-AC97-D5130EC32FB9}"/>
              </a:ext>
            </a:extLst>
          </p:cNvPr>
          <p:cNvGrpSpPr/>
          <p:nvPr/>
        </p:nvGrpSpPr>
        <p:grpSpPr>
          <a:xfrm>
            <a:off x="2102722" y="2970894"/>
            <a:ext cx="7986553" cy="1362337"/>
            <a:chOff x="5116133" y="198769"/>
            <a:chExt cx="5646604" cy="1840096"/>
          </a:xfrm>
        </p:grpSpPr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id="{888C9965-56E8-4C82-9EE4-8828AB29567C}"/>
                </a:ext>
              </a:extLst>
            </p:cNvPr>
            <p:cNvSpPr/>
            <p:nvPr/>
          </p:nvSpPr>
          <p:spPr>
            <a:xfrm>
              <a:off x="5116133" y="198769"/>
              <a:ext cx="5646604" cy="1840096"/>
            </a:xfrm>
            <a:prstGeom prst="wedgeRoundRectCallout">
              <a:avLst>
                <a:gd name="adj1" fmla="val 54174"/>
                <a:gd name="adj2" fmla="val -798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C6CF165-5050-40EA-8799-FC73AF1E371C}"/>
                </a:ext>
              </a:extLst>
            </p:cNvPr>
            <p:cNvSpPr txBox="1"/>
            <p:nvPr/>
          </p:nvSpPr>
          <p:spPr>
            <a:xfrm>
              <a:off x="5116133" y="306017"/>
              <a:ext cx="5646604" cy="7791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God wants us to trust Him and use,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31E9134-B9B8-478A-8CFD-B525E5331098}"/>
              </a:ext>
            </a:extLst>
          </p:cNvPr>
          <p:cNvSpPr txBox="1"/>
          <p:nvPr/>
        </p:nvSpPr>
        <p:spPr>
          <a:xfrm>
            <a:off x="2155752" y="3596820"/>
            <a:ext cx="7725218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The Fruit of the Spirit, He has put in us.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DCE6DE-2232-40B8-B3C7-03DDF6864867}"/>
              </a:ext>
            </a:extLst>
          </p:cNvPr>
          <p:cNvGrpSpPr/>
          <p:nvPr/>
        </p:nvGrpSpPr>
        <p:grpSpPr>
          <a:xfrm>
            <a:off x="2669300" y="4430381"/>
            <a:ext cx="6903294" cy="1802874"/>
            <a:chOff x="130527" y="202019"/>
            <a:chExt cx="9870475" cy="1855887"/>
          </a:xfrm>
        </p:grpSpPr>
        <p:sp>
          <p:nvSpPr>
            <p:cNvPr id="32" name="Speech Bubble: Rectangle with Corners Rounded 31">
              <a:extLst>
                <a:ext uri="{FF2B5EF4-FFF2-40B4-BE49-F238E27FC236}">
                  <a16:creationId xmlns:a16="http://schemas.microsoft.com/office/drawing/2014/main" id="{443011A2-38CB-40C8-9584-65059C674941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65460"/>
                <a:gd name="adj2" fmla="val -9944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F138072-1D5E-4E26-B300-8939DCFBC925}"/>
                </a:ext>
              </a:extLst>
            </p:cNvPr>
            <p:cNvSpPr txBox="1"/>
            <p:nvPr/>
          </p:nvSpPr>
          <p:spPr>
            <a:xfrm>
              <a:off x="416301" y="297460"/>
              <a:ext cx="9298927" cy="5937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That’s right.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EF403EB-5155-4A85-93B7-E352117EC8EE}"/>
              </a:ext>
            </a:extLst>
          </p:cNvPr>
          <p:cNvSpPr txBox="1"/>
          <p:nvPr/>
        </p:nvSpPr>
        <p:spPr>
          <a:xfrm>
            <a:off x="2683677" y="5029706"/>
            <a:ext cx="682357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God doesn’t tell us it will be easy,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42FD98B-1032-4500-AEA0-4F36EDA4BAE2}"/>
              </a:ext>
            </a:extLst>
          </p:cNvPr>
          <p:cNvSpPr txBox="1"/>
          <p:nvPr/>
        </p:nvSpPr>
        <p:spPr>
          <a:xfrm>
            <a:off x="415472" y="1546535"/>
            <a:ext cx="10922559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to his servants to represent the good things God gives us.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48E55B-CE7E-4E6F-A99E-4D78779EA013}"/>
              </a:ext>
            </a:extLst>
          </p:cNvPr>
          <p:cNvSpPr txBox="1"/>
          <p:nvPr/>
        </p:nvSpPr>
        <p:spPr>
          <a:xfrm>
            <a:off x="2725558" y="5561975"/>
            <a:ext cx="682357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but He promises to always help us.</a:t>
            </a:r>
          </a:p>
        </p:txBody>
      </p:sp>
      <p:sp>
        <p:nvSpPr>
          <p:cNvPr id="18" name="Rectangle 17">
            <a:hlinkClick r:id="rId5" action="ppaction://hlinksldjump"/>
            <a:extLst>
              <a:ext uri="{FF2B5EF4-FFF2-40B4-BE49-F238E27FC236}">
                <a16:creationId xmlns:a16="http://schemas.microsoft.com/office/drawing/2014/main" id="{D5DEC515-D658-4520-A7AF-42602D986DC8}"/>
              </a:ext>
            </a:extLst>
          </p:cNvPr>
          <p:cNvSpPr/>
          <p:nvPr/>
        </p:nvSpPr>
        <p:spPr>
          <a:xfrm>
            <a:off x="-250103" y="-652267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35D076F-DAF8-4965-8555-7E8306A74CF9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64655DC1-D601-4E24-9B3D-03CB68389BBE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2F9B5A-2C9E-44BD-B366-E5E8341E62C8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558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4.07407E-6 L 0.77031 -0.0004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1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25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7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4" grpId="0"/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ECC787-DCA5-4154-BC29-728EEFEBB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96552A4-78A9-4191-9576-19578BF9932A}"/>
              </a:ext>
            </a:extLst>
          </p:cNvPr>
          <p:cNvGrpSpPr/>
          <p:nvPr/>
        </p:nvGrpSpPr>
        <p:grpSpPr>
          <a:xfrm>
            <a:off x="190298" y="323167"/>
            <a:ext cx="11654953" cy="3105833"/>
            <a:chOff x="130527" y="202019"/>
            <a:chExt cx="9870475" cy="1855887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41499255-F6F0-4AE4-BF7E-28689B3D4DC7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37592"/>
                <a:gd name="adj2" fmla="val 5330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65D6E2-AAAF-4F92-A822-E604855CC96C}"/>
                </a:ext>
              </a:extLst>
            </p:cNvPr>
            <p:cNvSpPr txBox="1"/>
            <p:nvPr/>
          </p:nvSpPr>
          <p:spPr>
            <a:xfrm>
              <a:off x="486428" y="282218"/>
              <a:ext cx="9261938" cy="3779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Let’s read the story of this parable.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7984CE1-E5EE-46D3-B6D4-19692AC07643}"/>
              </a:ext>
            </a:extLst>
          </p:cNvPr>
          <p:cNvSpPr txBox="1"/>
          <p:nvPr/>
        </p:nvSpPr>
        <p:spPr>
          <a:xfrm>
            <a:off x="1088841" y="962899"/>
            <a:ext cx="9785539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We normally use the International Children’s Bible,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829A98-0285-46AF-ABC2-76A50487FA70}"/>
              </a:ext>
            </a:extLst>
          </p:cNvPr>
          <p:cNvSpPr txBox="1"/>
          <p:nvPr/>
        </p:nvSpPr>
        <p:spPr>
          <a:xfrm>
            <a:off x="878372" y="1509267"/>
            <a:ext cx="9785539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but this week we are using the NIV Bible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A31282-97B7-4507-8393-44ACD0E6EEC5}"/>
              </a:ext>
            </a:extLst>
          </p:cNvPr>
          <p:cNvSpPr txBox="1"/>
          <p:nvPr/>
        </p:nvSpPr>
        <p:spPr>
          <a:xfrm>
            <a:off x="924135" y="2075319"/>
            <a:ext cx="9785539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because it uses the word “faithful”.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D310BB-46FB-43D5-B46B-A646810EC14F}"/>
              </a:ext>
            </a:extLst>
          </p:cNvPr>
          <p:cNvSpPr txBox="1"/>
          <p:nvPr/>
        </p:nvSpPr>
        <p:spPr>
          <a:xfrm>
            <a:off x="190299" y="2623234"/>
            <a:ext cx="1158262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The </a:t>
            </a:r>
            <a:r>
              <a:rPr lang="en-US" sz="3100" dirty="0" err="1">
                <a:latin typeface="Comic Sans MS" panose="030F0702030302020204" pitchFamily="66" charset="0"/>
              </a:rPr>
              <a:t>Childre’s</a:t>
            </a:r>
            <a:r>
              <a:rPr lang="en-US" sz="3100" dirty="0">
                <a:latin typeface="Comic Sans MS" panose="030F0702030302020204" pitchFamily="66" charset="0"/>
              </a:rPr>
              <a:t> Bible translates the word as “good and trusted”.</a:t>
            </a:r>
          </a:p>
        </p:txBody>
      </p:sp>
      <p:sp>
        <p:nvSpPr>
          <p:cNvPr id="23" name="Rectangle 22">
            <a:hlinkClick r:id="rId3" action="ppaction://hlinksldjump"/>
            <a:extLst>
              <a:ext uri="{FF2B5EF4-FFF2-40B4-BE49-F238E27FC236}">
                <a16:creationId xmlns:a16="http://schemas.microsoft.com/office/drawing/2014/main" id="{EC3C81E9-18D5-41F7-BC59-CDD1C8FE13EF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35D076F-DAF8-4965-8555-7E8306A74CF9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64655DC1-D601-4E24-9B3D-03CB68389BBE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2F9B5A-2C9E-44BD-B366-E5E8341E62C8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92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72DE20F-A242-47E8-8117-18F9954FA14B}"/>
              </a:ext>
            </a:extLst>
          </p:cNvPr>
          <p:cNvSpPr txBox="1"/>
          <p:nvPr/>
        </p:nvSpPr>
        <p:spPr>
          <a:xfrm>
            <a:off x="268516" y="903514"/>
            <a:ext cx="11315757" cy="5808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The Kingdom of Heaven will be like a man going on a journey, who called his servants and entrusted his wealth to them. To one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he gave five bags of gold, to another two bags, and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to another one bag,</a:t>
            </a:r>
            <a:r>
              <a:rPr lang="en-US" sz="28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each according to his ability.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Then he went on his journey. 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The man who had received five bags of gold went at once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and put his money to work and gained five bags more. 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So also, the one with two bags of gold gained two more. </a:t>
            </a:r>
            <a:endParaRPr lang="en-US" sz="2800" b="1" baseline="30000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But the man who had received one bag went off, dug a hole in the ground and hid his master’s money.</a:t>
            </a:r>
            <a:endParaRPr lang="en-US" sz="2800" b="1" baseline="30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3BA86CD-A2E3-4F8E-986D-F6FDB5709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850" y="1998687"/>
            <a:ext cx="2248502" cy="3457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7500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Matthew chapter 2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5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verses 14 - 18</a:t>
            </a:r>
          </a:p>
        </p:txBody>
      </p:sp>
      <p:sp>
        <p:nvSpPr>
          <p:cNvPr id="8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E99A3E2E-818C-4521-A329-533B3FA061DA}"/>
              </a:ext>
            </a:extLst>
          </p:cNvPr>
          <p:cNvSpPr/>
          <p:nvPr/>
        </p:nvSpPr>
        <p:spPr>
          <a:xfrm>
            <a:off x="-249569" y="-823327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A127FC-58D2-49F6-AFA1-DEABCA2DAA1D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BECE48A4-2867-4327-BE64-423D151275F9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27E64A-3980-4BE1-B9AD-433F7B9A849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904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045E-16 1.48148E-6 L -0.2944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CD8743D-C57C-45B9-BF0C-BA5B6D43F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98" y="1998687"/>
            <a:ext cx="2248502" cy="34575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2DE20F-A242-47E8-8117-18F9954FA14B}"/>
              </a:ext>
            </a:extLst>
          </p:cNvPr>
          <p:cNvSpPr txBox="1"/>
          <p:nvPr/>
        </p:nvSpPr>
        <p:spPr>
          <a:xfrm>
            <a:off x="268516" y="903514"/>
            <a:ext cx="11315757" cy="6638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‘After a long time the master of those servants returned and settled accounts with them.  The man who had received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five bags of gold brought the other five.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“Master,” he said, “you entrusted me with five bags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of gold. See, I have gained five more.”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‘His master replied, “Well done, good and faithful servant!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You have been faithful with a few things; I will put you in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charge of many things. Come and share your master’s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happiness!”</a:t>
            </a:r>
          </a:p>
          <a:p>
            <a:pPr>
              <a:lnSpc>
                <a:spcPct val="200000"/>
              </a:lnSpc>
            </a:pPr>
            <a:br>
              <a:rPr lang="en-GB" sz="2800" dirty="0">
                <a:latin typeface="Comic Sans MS" panose="030F0702030302020204" pitchFamily="66" charset="0"/>
              </a:rPr>
            </a:br>
            <a:endParaRPr lang="en-US" sz="2800" b="1" baseline="300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7500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Matthew chapter 2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5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verses 19 - 21</a:t>
            </a:r>
          </a:p>
        </p:txBody>
      </p:sp>
      <p:sp>
        <p:nvSpPr>
          <p:cNvPr id="8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E99A3E2E-818C-4521-A329-533B3FA061DA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A127FC-58D2-49F6-AFA1-DEABCA2DAA1D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BECE48A4-2867-4327-BE64-423D151275F9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27E64A-3980-4BE1-B9AD-433F7B9A849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957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CD8743D-C57C-45B9-BF0C-BA5B6D43F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98" y="1998687"/>
            <a:ext cx="2248502" cy="34575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2DE20F-A242-47E8-8117-18F9954FA14B}"/>
              </a:ext>
            </a:extLst>
          </p:cNvPr>
          <p:cNvSpPr txBox="1"/>
          <p:nvPr/>
        </p:nvSpPr>
        <p:spPr>
          <a:xfrm>
            <a:off x="268516" y="903514"/>
            <a:ext cx="11315757" cy="5808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‘The man with two bags of gold also came. “Master,” he said, “you entrusted me with two bags of gold: see, I have gained two more.”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‘His master replied, “Well done, good and faithful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servant! You have been faithful with a few things;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I will put you in charge of many things. Come and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share your master’s happiness!”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‘Then the man who had received one bag of gold came.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“Master,” he said, “I knew that you are a hard man,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harvesting where you have not sown and gathering where you have not scattered seed.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7500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Matthew chapter 2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5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verses 21 - 24</a:t>
            </a:r>
          </a:p>
        </p:txBody>
      </p:sp>
      <p:sp>
        <p:nvSpPr>
          <p:cNvPr id="8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E99A3E2E-818C-4521-A329-533B3FA061DA}"/>
              </a:ext>
            </a:extLst>
          </p:cNvPr>
          <p:cNvSpPr/>
          <p:nvPr/>
        </p:nvSpPr>
        <p:spPr>
          <a:xfrm>
            <a:off x="-249569" y="-751740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A127FC-58D2-49F6-AFA1-DEABCA2DAA1D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BECE48A4-2867-4327-BE64-423D151275F9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27E64A-3980-4BE1-B9AD-433F7B9A849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063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CD8743D-C57C-45B9-BF0C-BA5B6D43F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98" y="1998687"/>
            <a:ext cx="2248502" cy="34575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2DE20F-A242-47E8-8117-18F9954FA14B}"/>
              </a:ext>
            </a:extLst>
          </p:cNvPr>
          <p:cNvSpPr txBox="1"/>
          <p:nvPr/>
        </p:nvSpPr>
        <p:spPr>
          <a:xfrm>
            <a:off x="268516" y="903514"/>
            <a:ext cx="11315757" cy="7215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So I was afraid and went out and hid your gold in the ground.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See, here is what belongs to you.”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‘His master replied, “You wicked, lazy servant!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So you knew that I harvest where I have not sown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and gather where I have not scattered seed? 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Well then, you should have put my money on deposit with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the bankers, so that when I returned I would have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received it back with interest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. So take the bag of gold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from him and give it to the one who has ten bags. For whoever has will be given more, and they will have an abundance.</a:t>
            </a:r>
          </a:p>
          <a:p>
            <a:pPr>
              <a:lnSpc>
                <a:spcPct val="200000"/>
              </a:lnSpc>
            </a:pPr>
            <a:br>
              <a:rPr lang="en-GB" sz="2800" dirty="0">
                <a:latin typeface="Comic Sans MS" panose="030F0702030302020204" pitchFamily="66" charset="0"/>
              </a:rPr>
            </a:br>
            <a:endParaRPr lang="en-US" sz="2800" b="1" baseline="300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7500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Matthew chapter 2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5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verses 25 - 29</a:t>
            </a:r>
          </a:p>
        </p:txBody>
      </p:sp>
      <p:sp>
        <p:nvSpPr>
          <p:cNvPr id="8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E99A3E2E-818C-4521-A329-533B3FA061DA}"/>
              </a:ext>
            </a:extLst>
          </p:cNvPr>
          <p:cNvSpPr/>
          <p:nvPr/>
        </p:nvSpPr>
        <p:spPr>
          <a:xfrm>
            <a:off x="-249569" y="-70929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A127FC-58D2-49F6-AFA1-DEABCA2DAA1D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BECE48A4-2867-4327-BE64-423D151275F9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27E64A-3980-4BE1-B9AD-433F7B9A849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389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ECC787-DCA5-4154-BC29-728EEFEBB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96552A4-78A9-4191-9576-19578BF9932A}"/>
              </a:ext>
            </a:extLst>
          </p:cNvPr>
          <p:cNvGrpSpPr/>
          <p:nvPr/>
        </p:nvGrpSpPr>
        <p:grpSpPr>
          <a:xfrm>
            <a:off x="152526" y="451946"/>
            <a:ext cx="11448453" cy="1705874"/>
            <a:chOff x="130527" y="202019"/>
            <a:chExt cx="9870475" cy="1855887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41499255-F6F0-4AE4-BF7E-28689B3D4DC7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37433"/>
                <a:gd name="adj2" fmla="val 13037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65D6E2-AAAF-4F92-A822-E604855CC96C}"/>
                </a:ext>
              </a:extLst>
            </p:cNvPr>
            <p:cNvSpPr txBox="1"/>
            <p:nvPr/>
          </p:nvSpPr>
          <p:spPr>
            <a:xfrm>
              <a:off x="213325" y="231079"/>
              <a:ext cx="9639129" cy="627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The man in the story gets very angry with the lazy servant.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3D2654BF-B90A-4CA9-AD1E-4BF3679E1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255" y="2778356"/>
            <a:ext cx="1921428" cy="351305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04F63C2-7A43-424E-A26A-18256C0A1593}"/>
              </a:ext>
            </a:extLst>
          </p:cNvPr>
          <p:cNvSpPr txBox="1"/>
          <p:nvPr/>
        </p:nvSpPr>
        <p:spPr>
          <a:xfrm>
            <a:off x="445548" y="993745"/>
            <a:ext cx="10862407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God loves us and wants us to trust Him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A4316B2-9291-421B-AC97-D5130EC32FB9}"/>
              </a:ext>
            </a:extLst>
          </p:cNvPr>
          <p:cNvGrpSpPr/>
          <p:nvPr/>
        </p:nvGrpSpPr>
        <p:grpSpPr>
          <a:xfrm>
            <a:off x="2450983" y="2970894"/>
            <a:ext cx="7384094" cy="1802874"/>
            <a:chOff x="5116133" y="198769"/>
            <a:chExt cx="5646604" cy="1840096"/>
          </a:xfrm>
        </p:grpSpPr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id="{888C9965-56E8-4C82-9EE4-8828AB29567C}"/>
                </a:ext>
              </a:extLst>
            </p:cNvPr>
            <p:cNvSpPr/>
            <p:nvPr/>
          </p:nvSpPr>
          <p:spPr>
            <a:xfrm>
              <a:off x="5116133" y="198769"/>
              <a:ext cx="5646604" cy="1840096"/>
            </a:xfrm>
            <a:prstGeom prst="wedgeRoundRectCallout">
              <a:avLst>
                <a:gd name="adj1" fmla="val 57331"/>
                <a:gd name="adj2" fmla="val -1793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C6CF165-5050-40EA-8799-FC73AF1E371C}"/>
                </a:ext>
              </a:extLst>
            </p:cNvPr>
            <p:cNvSpPr txBox="1"/>
            <p:nvPr/>
          </p:nvSpPr>
          <p:spPr>
            <a:xfrm>
              <a:off x="5116133" y="214100"/>
              <a:ext cx="5646604" cy="7791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So we need to keep trying to do things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31E9134-B9B8-478A-8CFD-B525E5331098}"/>
              </a:ext>
            </a:extLst>
          </p:cNvPr>
          <p:cNvSpPr txBox="1"/>
          <p:nvPr/>
        </p:nvSpPr>
        <p:spPr>
          <a:xfrm>
            <a:off x="3603812" y="3519488"/>
            <a:ext cx="5091953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God’s way, not our way.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DCE6DE-2232-40B8-B3C7-03DDF6864867}"/>
              </a:ext>
            </a:extLst>
          </p:cNvPr>
          <p:cNvGrpSpPr/>
          <p:nvPr/>
        </p:nvGrpSpPr>
        <p:grpSpPr>
          <a:xfrm>
            <a:off x="2450982" y="5346053"/>
            <a:ext cx="5563465" cy="1188743"/>
            <a:chOff x="130527" y="202019"/>
            <a:chExt cx="9870475" cy="1855887"/>
          </a:xfrm>
        </p:grpSpPr>
        <p:sp>
          <p:nvSpPr>
            <p:cNvPr id="32" name="Speech Bubble: Rectangle with Corners Rounded 31">
              <a:extLst>
                <a:ext uri="{FF2B5EF4-FFF2-40B4-BE49-F238E27FC236}">
                  <a16:creationId xmlns:a16="http://schemas.microsoft.com/office/drawing/2014/main" id="{443011A2-38CB-40C8-9584-65059C674941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64815"/>
                <a:gd name="adj2" fmla="val -20200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F138072-1D5E-4E26-B300-8939DCFBC925}"/>
                </a:ext>
              </a:extLst>
            </p:cNvPr>
            <p:cNvSpPr txBox="1"/>
            <p:nvPr/>
          </p:nvSpPr>
          <p:spPr>
            <a:xfrm>
              <a:off x="416301" y="297460"/>
              <a:ext cx="9298927" cy="5937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Let’s pray about what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EF403EB-5155-4A85-93B7-E352117EC8EE}"/>
              </a:ext>
            </a:extLst>
          </p:cNvPr>
          <p:cNvSpPr txBox="1"/>
          <p:nvPr/>
        </p:nvSpPr>
        <p:spPr>
          <a:xfrm>
            <a:off x="2997120" y="5957971"/>
            <a:ext cx="4601052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we have learnt today.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42FD98B-1032-4500-AEA0-4F36EDA4BAE2}"/>
              </a:ext>
            </a:extLst>
          </p:cNvPr>
          <p:cNvSpPr txBox="1"/>
          <p:nvPr/>
        </p:nvSpPr>
        <p:spPr>
          <a:xfrm>
            <a:off x="165472" y="1491221"/>
            <a:ext cx="11565818" cy="1089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but it makes Him very sad when we do things our way not His. .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48E55B-CE7E-4E6F-A99E-4D78779EA013}"/>
              </a:ext>
            </a:extLst>
          </p:cNvPr>
          <p:cNvSpPr txBox="1"/>
          <p:nvPr/>
        </p:nvSpPr>
        <p:spPr>
          <a:xfrm>
            <a:off x="2289566" y="4079751"/>
            <a:ext cx="7612867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We need to put God first in our lives.</a:t>
            </a:r>
          </a:p>
        </p:txBody>
      </p:sp>
      <p:sp>
        <p:nvSpPr>
          <p:cNvPr id="18" name="Rectangle 17">
            <a:hlinkClick r:id="rId4" action="ppaction://hlinksldjump"/>
            <a:extLst>
              <a:ext uri="{FF2B5EF4-FFF2-40B4-BE49-F238E27FC236}">
                <a16:creationId xmlns:a16="http://schemas.microsoft.com/office/drawing/2014/main" id="{D5DEC515-D658-4520-A7AF-42602D986DC8}"/>
              </a:ext>
            </a:extLst>
          </p:cNvPr>
          <p:cNvSpPr/>
          <p:nvPr/>
        </p:nvSpPr>
        <p:spPr>
          <a:xfrm>
            <a:off x="-397188" y="-623384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35D076F-DAF8-4965-8555-7E8306A74CF9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64655DC1-D601-4E24-9B3D-03CB68389BBE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2F9B5A-2C9E-44BD-B366-E5E8341E62C8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277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7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2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7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4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EFF822-64A9-4116-A262-436F8F191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sp>
        <p:nvSpPr>
          <p:cNvPr id="17" name="Rectangle 16">
            <a:hlinkClick r:id="rId3" action="ppaction://hlinksldjump"/>
            <a:extLst>
              <a:ext uri="{FF2B5EF4-FFF2-40B4-BE49-F238E27FC236}">
                <a16:creationId xmlns:a16="http://schemas.microsoft.com/office/drawing/2014/main" id="{E35FB99C-C215-4CE3-99A5-0A02515A1AEE}"/>
              </a:ext>
            </a:extLst>
          </p:cNvPr>
          <p:cNvSpPr/>
          <p:nvPr/>
        </p:nvSpPr>
        <p:spPr>
          <a:xfrm>
            <a:off x="-249569" y="-821470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B58B48F-665E-4EBB-8F0D-58BD537EA4DF}"/>
              </a:ext>
            </a:extLst>
          </p:cNvPr>
          <p:cNvGrpSpPr/>
          <p:nvPr/>
        </p:nvGrpSpPr>
        <p:grpSpPr>
          <a:xfrm>
            <a:off x="913165" y="202019"/>
            <a:ext cx="9835348" cy="1855887"/>
            <a:chOff x="130527" y="202019"/>
            <a:chExt cx="11930950" cy="1855887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D41AC275-69EB-4A4D-9F48-4D149783705A}"/>
                </a:ext>
              </a:extLst>
            </p:cNvPr>
            <p:cNvSpPr/>
            <p:nvPr/>
          </p:nvSpPr>
          <p:spPr>
            <a:xfrm>
              <a:off x="130527" y="202019"/>
              <a:ext cx="11930950" cy="1855887"/>
            </a:xfrm>
            <a:prstGeom prst="wedgeRoundRectCallout">
              <a:avLst>
                <a:gd name="adj1" fmla="val -42189"/>
                <a:gd name="adj2" fmla="val 13029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5CF87DE-9DCE-4E17-AC2B-36A45AA18446}"/>
                </a:ext>
              </a:extLst>
            </p:cNvPr>
            <p:cNvSpPr txBox="1"/>
            <p:nvPr/>
          </p:nvSpPr>
          <p:spPr>
            <a:xfrm>
              <a:off x="197395" y="321104"/>
              <a:ext cx="11821890" cy="57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Thank You God, that we can meet together today.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495C9E6-DDD5-432A-AD60-5A59455FD0C4}"/>
              </a:ext>
            </a:extLst>
          </p:cNvPr>
          <p:cNvSpPr txBox="1"/>
          <p:nvPr/>
        </p:nvSpPr>
        <p:spPr>
          <a:xfrm>
            <a:off x="1285366" y="852745"/>
            <a:ext cx="9090945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You are here with us.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B93C8A-4997-4D2B-9444-F35D75D84110}"/>
              </a:ext>
            </a:extLst>
          </p:cNvPr>
          <p:cNvSpPr txBox="1"/>
          <p:nvPr/>
        </p:nvSpPr>
        <p:spPr>
          <a:xfrm>
            <a:off x="455964" y="1411403"/>
            <a:ext cx="1082287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You promised, to always be with us.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825B0BF-F708-4053-A6E3-139FF86760DB}"/>
              </a:ext>
            </a:extLst>
          </p:cNvPr>
          <p:cNvGrpSpPr/>
          <p:nvPr/>
        </p:nvGrpSpPr>
        <p:grpSpPr>
          <a:xfrm>
            <a:off x="2560167" y="5475836"/>
            <a:ext cx="3012497" cy="747106"/>
            <a:chOff x="247422" y="112484"/>
            <a:chExt cx="9825883" cy="1419859"/>
          </a:xfrm>
        </p:grpSpPr>
        <p:sp>
          <p:nvSpPr>
            <p:cNvPr id="32" name="Speech Bubble: Rectangle with Corners Rounded 31">
              <a:extLst>
                <a:ext uri="{FF2B5EF4-FFF2-40B4-BE49-F238E27FC236}">
                  <a16:creationId xmlns:a16="http://schemas.microsoft.com/office/drawing/2014/main" id="{4494B350-64BF-4C93-894F-34089E9A6758}"/>
                </a:ext>
              </a:extLst>
            </p:cNvPr>
            <p:cNvSpPr/>
            <p:nvPr/>
          </p:nvSpPr>
          <p:spPr>
            <a:xfrm>
              <a:off x="247422" y="112484"/>
              <a:ext cx="9825883" cy="1419859"/>
            </a:xfrm>
            <a:prstGeom prst="wedgeRoundRectCallout">
              <a:avLst>
                <a:gd name="adj1" fmla="val -79518"/>
                <a:gd name="adj2" fmla="val -306987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7DA9829-A9A6-422F-9586-7B66A1D734D6}"/>
                </a:ext>
              </a:extLst>
            </p:cNvPr>
            <p:cNvSpPr txBox="1"/>
            <p:nvPr/>
          </p:nvSpPr>
          <p:spPr>
            <a:xfrm>
              <a:off x="469910" y="245588"/>
              <a:ext cx="9380905" cy="10962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AMEN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0841083-9862-4670-A2F0-E0EC9BA79EAC}"/>
              </a:ext>
            </a:extLst>
          </p:cNvPr>
          <p:cNvSpPr txBox="1"/>
          <p:nvPr/>
        </p:nvSpPr>
        <p:spPr>
          <a:xfrm>
            <a:off x="2506113" y="4048382"/>
            <a:ext cx="9100271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to see how You want us to live our lives.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8DF839-1ABC-40F4-AAFB-8CE2A050A437}"/>
              </a:ext>
            </a:extLst>
          </p:cNvPr>
          <p:cNvSpPr txBox="1"/>
          <p:nvPr/>
        </p:nvSpPr>
        <p:spPr>
          <a:xfrm>
            <a:off x="2571669" y="4645794"/>
            <a:ext cx="9100271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to show people how much You love them.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1C9A017-0A0E-4F8B-A608-E13A0F3E58CF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81BD21D3-9D67-4286-8160-C4BC224D087B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C37FC70-FCD3-4F48-AC13-5763B43B4BDF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CA6A944-CC9B-42CA-BB06-FE3999E5D91E}"/>
              </a:ext>
            </a:extLst>
          </p:cNvPr>
          <p:cNvGrpSpPr/>
          <p:nvPr/>
        </p:nvGrpSpPr>
        <p:grpSpPr>
          <a:xfrm>
            <a:off x="2536166" y="3442840"/>
            <a:ext cx="9070218" cy="1855887"/>
            <a:chOff x="130527" y="202019"/>
            <a:chExt cx="11930950" cy="1855887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3F531FD1-EF20-41C5-BA5A-4D004A19B674}"/>
                </a:ext>
              </a:extLst>
            </p:cNvPr>
            <p:cNvSpPr/>
            <p:nvPr/>
          </p:nvSpPr>
          <p:spPr>
            <a:xfrm>
              <a:off x="130527" y="202019"/>
              <a:ext cx="11930950" cy="1855887"/>
            </a:xfrm>
            <a:prstGeom prst="wedgeRoundRectCallout">
              <a:avLst>
                <a:gd name="adj1" fmla="val -59753"/>
                <a:gd name="adj2" fmla="val -4540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F751CAA-DBC0-44DD-B6A5-B3F3AD3A6982}"/>
                </a:ext>
              </a:extLst>
            </p:cNvPr>
            <p:cNvSpPr txBox="1"/>
            <p:nvPr/>
          </p:nvSpPr>
          <p:spPr>
            <a:xfrm>
              <a:off x="197395" y="321104"/>
              <a:ext cx="11821890" cy="57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Help us to learn more about You today.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421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7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64632CB7-8FD1-4E36-8B7A-91822C6DF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252" y="2828798"/>
            <a:ext cx="1928028" cy="3546445"/>
          </a:xfrm>
          <a:prstGeom prst="rect">
            <a:avLst/>
          </a:prstGeom>
        </p:spPr>
      </p:pic>
      <p:pic>
        <p:nvPicPr>
          <p:cNvPr id="22" name="Picture 21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A01B30-C5C2-4DEB-9EF0-CB4F13BFA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8487" y="2666365"/>
            <a:ext cx="2005300" cy="351089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C19065-9835-49B2-A2BF-BB50FA95C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E4FB616-3E83-4871-A055-3FCD7A859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255" y="2778356"/>
            <a:ext cx="1921428" cy="351305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96552A4-78A9-4191-9576-19578BF9932A}"/>
              </a:ext>
            </a:extLst>
          </p:cNvPr>
          <p:cNvGrpSpPr/>
          <p:nvPr/>
        </p:nvGrpSpPr>
        <p:grpSpPr>
          <a:xfrm>
            <a:off x="617" y="48248"/>
            <a:ext cx="11520340" cy="1840096"/>
            <a:chOff x="70094" y="202019"/>
            <a:chExt cx="9991340" cy="1855887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41499255-F6F0-4AE4-BF7E-28689B3D4DC7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35872"/>
                <a:gd name="adj2" fmla="val 13781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65D6E2-AAAF-4F92-A822-E604855CC96C}"/>
                </a:ext>
              </a:extLst>
            </p:cNvPr>
            <p:cNvSpPr txBox="1"/>
            <p:nvPr/>
          </p:nvSpPr>
          <p:spPr>
            <a:xfrm>
              <a:off x="70094" y="292122"/>
              <a:ext cx="9991340" cy="581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Dear God, thank You that You fill us with FAITHFULNESS.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7984CE1-E5EE-46D3-B6D4-19692AC07643}"/>
              </a:ext>
            </a:extLst>
          </p:cNvPr>
          <p:cNvSpPr txBox="1"/>
          <p:nvPr/>
        </p:nvSpPr>
        <p:spPr>
          <a:xfrm>
            <a:off x="0" y="679883"/>
            <a:ext cx="1053034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FAITHFULNESS is a gift from You.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14368D-352A-4EC4-A920-42656F8D6FE8}"/>
              </a:ext>
            </a:extLst>
          </p:cNvPr>
          <p:cNvGrpSpPr/>
          <p:nvPr/>
        </p:nvGrpSpPr>
        <p:grpSpPr>
          <a:xfrm>
            <a:off x="2901013" y="2723629"/>
            <a:ext cx="6157190" cy="2874823"/>
            <a:chOff x="7959293" y="3597909"/>
            <a:chExt cx="5075844" cy="1694399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98F563CB-49BE-442B-9407-91B7A5AD88D1}"/>
                </a:ext>
              </a:extLst>
            </p:cNvPr>
            <p:cNvSpPr/>
            <p:nvPr/>
          </p:nvSpPr>
          <p:spPr>
            <a:xfrm>
              <a:off x="7995711" y="3597909"/>
              <a:ext cx="4921086" cy="1694399"/>
            </a:xfrm>
            <a:prstGeom prst="wedgeRoundRectCallout">
              <a:avLst>
                <a:gd name="adj1" fmla="val 73697"/>
                <a:gd name="adj2" fmla="val -2172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CD4299-B43C-4694-B8C5-944BD2A867E1}"/>
                </a:ext>
              </a:extLst>
            </p:cNvPr>
            <p:cNvSpPr txBox="1"/>
            <p:nvPr/>
          </p:nvSpPr>
          <p:spPr>
            <a:xfrm>
              <a:off x="7959293" y="3663414"/>
              <a:ext cx="5075844" cy="302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Help us to put You first.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2A7EACD-E056-4924-8922-AB6FC1DC0C9D}"/>
              </a:ext>
            </a:extLst>
          </p:cNvPr>
          <p:cNvSpPr txBox="1"/>
          <p:nvPr/>
        </p:nvSpPr>
        <p:spPr>
          <a:xfrm>
            <a:off x="2952953" y="3317207"/>
            <a:ext cx="5969463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to remember that You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226B0B-7CC8-46AE-83E9-A55AE3005907}"/>
              </a:ext>
            </a:extLst>
          </p:cNvPr>
          <p:cNvSpPr txBox="1"/>
          <p:nvPr/>
        </p:nvSpPr>
        <p:spPr>
          <a:xfrm>
            <a:off x="3309298" y="3772753"/>
            <a:ext cx="5555859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are always with us. </a:t>
            </a:r>
          </a:p>
        </p:txBody>
      </p:sp>
      <p:pic>
        <p:nvPicPr>
          <p:cNvPr id="21" name="Picture 20" descr="A picture containing toy&#10;&#10;Description automatically generated">
            <a:extLst>
              <a:ext uri="{FF2B5EF4-FFF2-40B4-BE49-F238E27FC236}">
                <a16:creationId xmlns:a16="http://schemas.microsoft.com/office/drawing/2014/main" id="{C7DEF958-7CB5-4E4F-B400-3681569CAA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2016" y="2477176"/>
            <a:ext cx="1921429" cy="3804462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62E4492F-174C-4271-8857-9FF5CD16B5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787" y="2591685"/>
            <a:ext cx="2021986" cy="367098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3F013B9-8B2A-4093-A51B-83160A8159CF}"/>
              </a:ext>
            </a:extLst>
          </p:cNvPr>
          <p:cNvSpPr txBox="1"/>
          <p:nvPr/>
        </p:nvSpPr>
        <p:spPr>
          <a:xfrm>
            <a:off x="0" y="1210159"/>
            <a:ext cx="11009870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You keep Your promises to us.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D661C3-C851-476A-A293-43B152C84856}"/>
              </a:ext>
            </a:extLst>
          </p:cNvPr>
          <p:cNvSpPr txBox="1"/>
          <p:nvPr/>
        </p:nvSpPr>
        <p:spPr>
          <a:xfrm>
            <a:off x="3257358" y="4275313"/>
            <a:ext cx="5555859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to stand up for the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5D785A-B26D-4829-AA86-2074B18D1457}"/>
              </a:ext>
            </a:extLst>
          </p:cNvPr>
          <p:cNvSpPr txBox="1"/>
          <p:nvPr/>
        </p:nvSpPr>
        <p:spPr>
          <a:xfrm>
            <a:off x="3067780" y="4790740"/>
            <a:ext cx="5555859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right things each day.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AE9CAAE-7759-4432-8E1B-D525C22F87F6}"/>
              </a:ext>
            </a:extLst>
          </p:cNvPr>
          <p:cNvGrpSpPr/>
          <p:nvPr/>
        </p:nvGrpSpPr>
        <p:grpSpPr>
          <a:xfrm>
            <a:off x="4751269" y="5772682"/>
            <a:ext cx="1690070" cy="606079"/>
            <a:chOff x="70094" y="202019"/>
            <a:chExt cx="9991340" cy="1866722"/>
          </a:xfrm>
        </p:grpSpPr>
        <p:sp>
          <p:nvSpPr>
            <p:cNvPr id="34" name="Speech Bubble: Rectangle with Corners Rounded 33">
              <a:extLst>
                <a:ext uri="{FF2B5EF4-FFF2-40B4-BE49-F238E27FC236}">
                  <a16:creationId xmlns:a16="http://schemas.microsoft.com/office/drawing/2014/main" id="{86669BE9-5EBA-4D17-8B6A-C825F4F862D6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236437"/>
                <a:gd name="adj2" fmla="val -42203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81114EE-795C-486B-851B-5A8617367BCC}"/>
                </a:ext>
              </a:extLst>
            </p:cNvPr>
            <p:cNvSpPr txBox="1"/>
            <p:nvPr/>
          </p:nvSpPr>
          <p:spPr>
            <a:xfrm>
              <a:off x="70094" y="292121"/>
              <a:ext cx="9991340" cy="17766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b="1" dirty="0">
                  <a:latin typeface="Comic Sans MS" panose="030F0702030302020204" pitchFamily="66" charset="0"/>
                </a:rPr>
                <a:t>AMEN</a:t>
              </a:r>
            </a:p>
          </p:txBody>
        </p:sp>
      </p:grpSp>
      <p:sp>
        <p:nvSpPr>
          <p:cNvPr id="36" name="Rectangle 35">
            <a:hlinkClick r:id="rId8" action="ppaction://hlinksldjump"/>
            <a:extLst>
              <a:ext uri="{FF2B5EF4-FFF2-40B4-BE49-F238E27FC236}">
                <a16:creationId xmlns:a16="http://schemas.microsoft.com/office/drawing/2014/main" id="{5FE342D4-6C79-4FAC-9D08-E30B598257ED}"/>
              </a:ext>
            </a:extLst>
          </p:cNvPr>
          <p:cNvSpPr/>
          <p:nvPr/>
        </p:nvSpPr>
        <p:spPr>
          <a:xfrm>
            <a:off x="-270392" y="-673768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7BB7227-0FC3-4765-8811-F157494E9599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023534F1-3A78-4FD7-9BA5-2F205BF47C03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7C3C27D-87A1-4DCD-B2B9-F9EC2F5D7480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939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125E-6 4.07407E-6 L 0.17774 0.019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3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33 0.0206 L -0.18867 0.020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79 0.02013 L 0.27487 -0.0044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-12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31002 -0.0335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8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75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2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6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97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24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2EB39EC5-758A-4934-8B89-05B42BFCE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55" y="2601980"/>
            <a:ext cx="1967359" cy="3335747"/>
          </a:xfrm>
          <a:prstGeom prst="rect">
            <a:avLst/>
          </a:prstGeom>
        </p:spPr>
      </p:pic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BE38DB6-7543-4C53-9424-E6C69CC4B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354" y="2706617"/>
            <a:ext cx="1921429" cy="320723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FF84494-7A27-45A0-AE4F-F60C3736003C}"/>
              </a:ext>
            </a:extLst>
          </p:cNvPr>
          <p:cNvGrpSpPr/>
          <p:nvPr/>
        </p:nvGrpSpPr>
        <p:grpSpPr>
          <a:xfrm>
            <a:off x="3515443" y="523212"/>
            <a:ext cx="6622472" cy="823983"/>
            <a:chOff x="1136171" y="270933"/>
            <a:chExt cx="9347200" cy="1274322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8948C716-256F-40B3-B184-570415130DF1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34693"/>
                <a:gd name="adj2" fmla="val 298419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7AE856-DECC-4E40-8946-5AB13F5410CD}"/>
                </a:ext>
              </a:extLst>
            </p:cNvPr>
            <p:cNvSpPr txBox="1"/>
            <p:nvPr/>
          </p:nvSpPr>
          <p:spPr>
            <a:xfrm>
              <a:off x="1707992" y="381043"/>
              <a:ext cx="8382583" cy="404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Are you ready to sing again?</a:t>
              </a:r>
              <a:endParaRPr lang="en-GB" sz="3200" dirty="0">
                <a:solidFill>
                  <a:srgbClr val="0000CC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9BD675B-075E-4F35-84C3-113A8ABE8F35}"/>
              </a:ext>
            </a:extLst>
          </p:cNvPr>
          <p:cNvGrpSpPr/>
          <p:nvPr/>
        </p:nvGrpSpPr>
        <p:grpSpPr>
          <a:xfrm>
            <a:off x="2365860" y="3642482"/>
            <a:ext cx="6015844" cy="1355878"/>
            <a:chOff x="1136171" y="270933"/>
            <a:chExt cx="9347200" cy="1274322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400EECB5-BFFF-45BA-886E-C9E1386E38EF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62447"/>
                <a:gd name="adj2" fmla="val -67118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87E421-64D9-4B1B-86B7-70AAA0D83C0C}"/>
                </a:ext>
              </a:extLst>
            </p:cNvPr>
            <p:cNvSpPr txBox="1"/>
            <p:nvPr/>
          </p:nvSpPr>
          <p:spPr>
            <a:xfrm>
              <a:off x="1610718" y="318098"/>
              <a:ext cx="8820024" cy="549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Let’s worship God by singing: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0C0B6DB-701B-41AB-90CB-07DE4572283A}"/>
              </a:ext>
            </a:extLst>
          </p:cNvPr>
          <p:cNvSpPr txBox="1"/>
          <p:nvPr/>
        </p:nvSpPr>
        <p:spPr>
          <a:xfrm>
            <a:off x="3348445" y="4310234"/>
            <a:ext cx="4464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Click on the song title.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  <a:extLst>
              <a:ext uri="{FF2B5EF4-FFF2-40B4-BE49-F238E27FC236}">
                <a16:creationId xmlns:a16="http://schemas.microsoft.com/office/drawing/2014/main" id="{F51D6BA9-F6E6-437F-847F-BCD9B919C7CF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86D45CC-CE9E-407E-9210-2020CA324C88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454DA170-D358-4241-9451-B23B60E70E73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1040C8-2A7B-42C9-B434-81DB1FD4DADB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1" name="TextBox 20">
            <a:hlinkClick r:id="rId5"/>
            <a:extLst>
              <a:ext uri="{FF2B5EF4-FFF2-40B4-BE49-F238E27FC236}">
                <a16:creationId xmlns:a16="http://schemas.microsoft.com/office/drawing/2014/main" id="{C33C6836-EA06-4942-850D-95C7E7DD1286}"/>
              </a:ext>
            </a:extLst>
          </p:cNvPr>
          <p:cNvSpPr txBox="1"/>
          <p:nvPr/>
        </p:nvSpPr>
        <p:spPr>
          <a:xfrm>
            <a:off x="3526521" y="5468958"/>
            <a:ext cx="2592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</a:rPr>
              <a:t>Way Maker</a:t>
            </a:r>
          </a:p>
        </p:txBody>
      </p:sp>
    </p:spTree>
    <p:extLst>
      <p:ext uri="{BB962C8B-B14F-4D97-AF65-F5344CB8AC3E}">
        <p14:creationId xmlns:p14="http://schemas.microsoft.com/office/powerpoint/2010/main" val="326790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id="{4E23396A-4E36-4759-B09B-3F2463748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01" y="2977421"/>
            <a:ext cx="1926423" cy="323621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8E8B899-4167-4125-9E8F-E164F2E99DF9}"/>
              </a:ext>
            </a:extLst>
          </p:cNvPr>
          <p:cNvGrpSpPr/>
          <p:nvPr/>
        </p:nvGrpSpPr>
        <p:grpSpPr>
          <a:xfrm>
            <a:off x="742911" y="298485"/>
            <a:ext cx="4401848" cy="2202501"/>
            <a:chOff x="760164" y="126770"/>
            <a:chExt cx="4401848" cy="2202501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25CD2614-4FA3-4028-A327-769C44D787C8}"/>
                </a:ext>
              </a:extLst>
            </p:cNvPr>
            <p:cNvSpPr/>
            <p:nvPr/>
          </p:nvSpPr>
          <p:spPr>
            <a:xfrm>
              <a:off x="911642" y="126770"/>
              <a:ext cx="4098892" cy="2202501"/>
            </a:xfrm>
            <a:prstGeom prst="wedgeRoundRectCallout">
              <a:avLst>
                <a:gd name="adj1" fmla="val -15721"/>
                <a:gd name="adj2" fmla="val 103152"/>
                <a:gd name="adj3" fmla="val 16667"/>
              </a:avLst>
            </a:prstGeom>
            <a:solidFill>
              <a:schemeClr val="bg1">
                <a:alpha val="30000"/>
              </a:schemeClr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8FDD3A-ECBE-455E-84B2-65F6199605EB}"/>
                </a:ext>
              </a:extLst>
            </p:cNvPr>
            <p:cNvSpPr txBox="1"/>
            <p:nvPr/>
          </p:nvSpPr>
          <p:spPr>
            <a:xfrm>
              <a:off x="760164" y="140464"/>
              <a:ext cx="4401848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Can you learn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this memory verse.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30B8EE-5E07-4AAC-8286-7126CD0D1B11}"/>
              </a:ext>
            </a:extLst>
          </p:cNvPr>
          <p:cNvGrpSpPr/>
          <p:nvPr/>
        </p:nvGrpSpPr>
        <p:grpSpPr>
          <a:xfrm>
            <a:off x="4116223" y="873961"/>
            <a:ext cx="7332866" cy="5156423"/>
            <a:chOff x="4098970" y="679073"/>
            <a:chExt cx="7332866" cy="515642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CDB1662-A23E-4DB4-B315-3E6FA3421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98970" y="679073"/>
              <a:ext cx="7332866" cy="51564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995F52-1189-456F-9EC6-5FE15FA662B9}"/>
                </a:ext>
              </a:extLst>
            </p:cNvPr>
            <p:cNvSpPr/>
            <p:nvPr/>
          </p:nvSpPr>
          <p:spPr>
            <a:xfrm rot="255362">
              <a:off x="5511101" y="963930"/>
              <a:ext cx="4684572" cy="4379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800" b="1" i="0" baseline="30000" dirty="0">
                  <a:solidFill>
                    <a:srgbClr val="000000"/>
                  </a:solidFill>
                  <a:effectLst/>
                  <a:latin typeface="system-ui"/>
                </a:rPr>
                <a:t>       </a:t>
              </a:r>
              <a:r>
                <a:rPr lang="en-US" sz="2400" baseline="30000" dirty="0">
                  <a:solidFill>
                    <a:srgbClr val="0000CC"/>
                  </a:solidFill>
                  <a:latin typeface="system-ui"/>
                </a:rPr>
                <a:t>    </a:t>
              </a:r>
              <a:r>
                <a:rPr lang="en-US" sz="2400" b="0" i="0" dirty="0">
                  <a:solidFill>
                    <a:srgbClr val="0000CC"/>
                  </a:solidFill>
                  <a:effectLst/>
                  <a:latin typeface="system-ui"/>
                </a:rPr>
                <a:t>His master replied, “Well     </a:t>
              </a:r>
            </a:p>
            <a:p>
              <a:pPr>
                <a:lnSpc>
                  <a:spcPts val="4200"/>
                </a:lnSpc>
              </a:pPr>
              <a:r>
                <a:rPr lang="en-US" sz="2400" dirty="0">
                  <a:solidFill>
                    <a:srgbClr val="0000CC"/>
                  </a:solidFill>
                  <a:latin typeface="system-ui"/>
                </a:rPr>
                <a:t>      </a:t>
              </a:r>
              <a:r>
                <a:rPr lang="en-US" sz="2400" b="0" i="0" dirty="0">
                  <a:solidFill>
                    <a:srgbClr val="0000CC"/>
                  </a:solidFill>
                  <a:effectLst/>
                  <a:latin typeface="system-ui"/>
                </a:rPr>
                <a:t>done, good and faithful </a:t>
              </a:r>
            </a:p>
            <a:p>
              <a:pPr>
                <a:lnSpc>
                  <a:spcPts val="4200"/>
                </a:lnSpc>
              </a:pPr>
              <a:r>
                <a:rPr lang="en-US" sz="2400" dirty="0">
                  <a:solidFill>
                    <a:srgbClr val="0000CC"/>
                  </a:solidFill>
                  <a:latin typeface="system-ui"/>
                </a:rPr>
                <a:t>       </a:t>
              </a:r>
              <a:r>
                <a:rPr lang="en-US" sz="2400" b="0" i="0" dirty="0">
                  <a:solidFill>
                    <a:srgbClr val="0000CC"/>
                  </a:solidFill>
                  <a:effectLst/>
                  <a:latin typeface="system-ui"/>
                </a:rPr>
                <a:t>servant! You have been </a:t>
              </a:r>
            </a:p>
            <a:p>
              <a:pPr>
                <a:lnSpc>
                  <a:spcPts val="4200"/>
                </a:lnSpc>
              </a:pPr>
              <a:r>
                <a:rPr lang="en-US" sz="2400" dirty="0">
                  <a:solidFill>
                    <a:srgbClr val="0000CC"/>
                  </a:solidFill>
                  <a:latin typeface="system-ui"/>
                </a:rPr>
                <a:t>          </a:t>
              </a:r>
              <a:r>
                <a:rPr lang="en-US" sz="2400" b="0" i="0" dirty="0">
                  <a:solidFill>
                    <a:srgbClr val="0000CC"/>
                  </a:solidFill>
                  <a:effectLst/>
                  <a:latin typeface="system-ui"/>
                </a:rPr>
                <a:t>faithful with a few things; I </a:t>
              </a:r>
            </a:p>
            <a:p>
              <a:pPr>
                <a:lnSpc>
                  <a:spcPts val="4200"/>
                </a:lnSpc>
              </a:pPr>
              <a:r>
                <a:rPr lang="en-US" sz="2400" dirty="0">
                  <a:solidFill>
                    <a:srgbClr val="0000CC"/>
                  </a:solidFill>
                  <a:latin typeface="system-ui"/>
                </a:rPr>
                <a:t>           </a:t>
              </a:r>
              <a:r>
                <a:rPr lang="en-US" sz="2400" b="0" i="0" dirty="0">
                  <a:solidFill>
                    <a:srgbClr val="0000CC"/>
                  </a:solidFill>
                  <a:effectLst/>
                  <a:latin typeface="system-ui"/>
                </a:rPr>
                <a:t>will put you in charge of many </a:t>
              </a:r>
            </a:p>
            <a:p>
              <a:pPr>
                <a:lnSpc>
                  <a:spcPts val="4200"/>
                </a:lnSpc>
              </a:pPr>
              <a:r>
                <a:rPr lang="en-US" sz="2400" dirty="0">
                  <a:solidFill>
                    <a:srgbClr val="0000CC"/>
                  </a:solidFill>
                  <a:latin typeface="system-ui"/>
                </a:rPr>
                <a:t>           </a:t>
              </a:r>
              <a:r>
                <a:rPr lang="en-US" sz="2400" b="0" i="0" dirty="0">
                  <a:solidFill>
                    <a:srgbClr val="0000CC"/>
                  </a:solidFill>
                  <a:effectLst/>
                  <a:latin typeface="system-ui"/>
                </a:rPr>
                <a:t>things. Come and share your   </a:t>
              </a:r>
            </a:p>
            <a:p>
              <a:pPr>
                <a:lnSpc>
                  <a:spcPts val="4200"/>
                </a:lnSpc>
              </a:pPr>
              <a:r>
                <a:rPr lang="en-US" sz="2400" dirty="0">
                  <a:solidFill>
                    <a:srgbClr val="0000CC"/>
                  </a:solidFill>
                  <a:latin typeface="system-ui"/>
                </a:rPr>
                <a:t>   </a:t>
              </a:r>
              <a:r>
                <a:rPr lang="en-US" sz="2400" b="0" i="0" dirty="0">
                  <a:solidFill>
                    <a:srgbClr val="0000CC"/>
                  </a:solidFill>
                  <a:effectLst/>
                  <a:latin typeface="system-ui"/>
                </a:rPr>
                <a:t>master’s happiness!”</a:t>
              </a:r>
              <a:r>
                <a:rPr lang="en-US" sz="24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</a:t>
              </a:r>
            </a:p>
            <a:p>
              <a:pPr>
                <a:lnSpc>
                  <a:spcPts val="4500"/>
                </a:lnSpc>
              </a:pPr>
              <a:r>
                <a:rPr lang="en-US" sz="26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</a:t>
              </a:r>
              <a:r>
                <a:rPr lang="en-US" sz="24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Matthew 25 v21</a:t>
              </a:r>
              <a:endParaRPr lang="en-GB" sz="2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E27FEBE-4B4E-48CA-9DEA-9458B3E67A99}"/>
              </a:ext>
            </a:extLst>
          </p:cNvPr>
          <p:cNvSpPr txBox="1"/>
          <p:nvPr/>
        </p:nvSpPr>
        <p:spPr>
          <a:xfrm>
            <a:off x="1238863" y="1389397"/>
            <a:ext cx="3409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Tell your mum or dad if you can.</a:t>
            </a:r>
          </a:p>
        </p:txBody>
      </p:sp>
      <p:sp>
        <p:nvSpPr>
          <p:cNvPr id="24" name="Rectangle 23">
            <a:hlinkClick r:id="rId4" action="ppaction://hlinksldjump"/>
            <a:extLst>
              <a:ext uri="{FF2B5EF4-FFF2-40B4-BE49-F238E27FC236}">
                <a16:creationId xmlns:a16="http://schemas.microsoft.com/office/drawing/2014/main" id="{8D51CA58-21A8-4914-859C-F7908548D6C0}"/>
              </a:ext>
            </a:extLst>
          </p:cNvPr>
          <p:cNvSpPr/>
          <p:nvPr/>
        </p:nvSpPr>
        <p:spPr>
          <a:xfrm>
            <a:off x="-249569" y="-64261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2508139-ADC2-408E-8DEC-673D23D85A66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9ED9991E-B5EF-46AE-BC47-CAB13D0C8383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A01788-0E17-4B2C-BB79-D08206D4B563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990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6BAD189-B1D9-4D5B-B07B-CBE6BA9BB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291" y="719973"/>
            <a:ext cx="3449607" cy="4086032"/>
          </a:xfrm>
          <a:prstGeom prst="rect">
            <a:avLst/>
          </a:prstGeom>
        </p:spPr>
      </p:pic>
      <p:pic>
        <p:nvPicPr>
          <p:cNvPr id="18" name="Picture 17" descr="A picture containing toy&#10;&#10;Description automatically generated">
            <a:extLst>
              <a:ext uri="{FF2B5EF4-FFF2-40B4-BE49-F238E27FC236}">
                <a16:creationId xmlns:a16="http://schemas.microsoft.com/office/drawing/2014/main" id="{90022455-D3F1-4154-BE7B-3D21A47CB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5" y="2788707"/>
            <a:ext cx="1909519" cy="323332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D558975-5E2D-4DF6-815B-8B88BF8E0754}"/>
              </a:ext>
            </a:extLst>
          </p:cNvPr>
          <p:cNvGrpSpPr/>
          <p:nvPr/>
        </p:nvGrpSpPr>
        <p:grpSpPr>
          <a:xfrm>
            <a:off x="266700" y="351740"/>
            <a:ext cx="3818393" cy="2040476"/>
            <a:chOff x="7548076" y="4811713"/>
            <a:chExt cx="3162354" cy="1072239"/>
          </a:xfrm>
        </p:grpSpPr>
        <p:sp>
          <p:nvSpPr>
            <p:cNvPr id="24" name="Speech Bubble: Rectangle with Corners Rounded 23">
              <a:extLst>
                <a:ext uri="{FF2B5EF4-FFF2-40B4-BE49-F238E27FC236}">
                  <a16:creationId xmlns:a16="http://schemas.microsoft.com/office/drawing/2014/main" id="{285AFC5D-0C06-43CE-9248-EA6390E04970}"/>
                </a:ext>
              </a:extLst>
            </p:cNvPr>
            <p:cNvSpPr/>
            <p:nvPr/>
          </p:nvSpPr>
          <p:spPr>
            <a:xfrm>
              <a:off x="7548076" y="4811713"/>
              <a:ext cx="3162354" cy="1069667"/>
            </a:xfrm>
            <a:prstGeom prst="wedgeRoundRectCallout">
              <a:avLst>
                <a:gd name="adj1" fmla="val -15698"/>
                <a:gd name="adj2" fmla="val 105483"/>
                <a:gd name="adj3" fmla="val 16667"/>
              </a:avLst>
            </a:prstGeom>
            <a:solidFill>
              <a:schemeClr val="bg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272CA67-41EA-4250-85DC-63208F155283}"/>
                </a:ext>
              </a:extLst>
            </p:cNvPr>
            <p:cNvSpPr txBox="1"/>
            <p:nvPr/>
          </p:nvSpPr>
          <p:spPr>
            <a:xfrm>
              <a:off x="7612216" y="4865041"/>
              <a:ext cx="2974640" cy="1018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Here are the activities we have this week.</a:t>
              </a:r>
            </a:p>
            <a:p>
              <a:pPr algn="ctr"/>
              <a:r>
                <a:rPr 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You will find 2 mazes and 2 colouring activities</a:t>
              </a:r>
              <a:endParaRPr lang="en-GB" sz="24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BA2EF280-E9F9-47E6-B2D7-FE218597B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88536" y="640591"/>
            <a:ext cx="2774517" cy="34169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112C31E-962C-47C4-B9A6-E6F2CBD3689A}"/>
              </a:ext>
            </a:extLst>
          </p:cNvPr>
          <p:cNvSpPr txBox="1"/>
          <p:nvPr/>
        </p:nvSpPr>
        <p:spPr>
          <a:xfrm>
            <a:off x="4915298" y="5334123"/>
            <a:ext cx="25699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Craft Activity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545A0E5-216C-46F3-BF9C-58BF40691A38}"/>
              </a:ext>
            </a:extLst>
          </p:cNvPr>
          <p:cNvGrpSpPr/>
          <p:nvPr/>
        </p:nvGrpSpPr>
        <p:grpSpPr>
          <a:xfrm>
            <a:off x="4319181" y="150167"/>
            <a:ext cx="7371455" cy="5127910"/>
            <a:chOff x="4319181" y="150167"/>
            <a:chExt cx="7371455" cy="512791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54B7ADC-0E27-4586-A504-F71A75CCA8BE}"/>
                </a:ext>
              </a:extLst>
            </p:cNvPr>
            <p:cNvSpPr/>
            <p:nvPr/>
          </p:nvSpPr>
          <p:spPr>
            <a:xfrm>
              <a:off x="4319181" y="150167"/>
              <a:ext cx="3591737" cy="512791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4C74D57-7FC1-4BE5-9160-716734D3F484}"/>
                </a:ext>
              </a:extLst>
            </p:cNvPr>
            <p:cNvSpPr/>
            <p:nvPr/>
          </p:nvSpPr>
          <p:spPr>
            <a:xfrm>
              <a:off x="8098899" y="150167"/>
              <a:ext cx="3591737" cy="512791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F90D235-7121-4EB1-83B4-B5AE52EFD230}"/>
              </a:ext>
            </a:extLst>
          </p:cNvPr>
          <p:cNvSpPr txBox="1"/>
          <p:nvPr/>
        </p:nvSpPr>
        <p:spPr>
          <a:xfrm>
            <a:off x="8643898" y="5279105"/>
            <a:ext cx="2778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Jigsaw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C073F4-4B85-4106-A4E5-8509F62FDF63}"/>
              </a:ext>
            </a:extLst>
          </p:cNvPr>
          <p:cNvSpPr txBox="1"/>
          <p:nvPr/>
        </p:nvSpPr>
        <p:spPr>
          <a:xfrm>
            <a:off x="8992929" y="3848760"/>
            <a:ext cx="1949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Large piece puzzle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045947-205F-4C59-A678-762A414B239C}"/>
              </a:ext>
            </a:extLst>
          </p:cNvPr>
          <p:cNvSpPr txBox="1"/>
          <p:nvPr/>
        </p:nvSpPr>
        <p:spPr>
          <a:xfrm>
            <a:off x="8976885" y="4527303"/>
            <a:ext cx="1989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Small piece puzzle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  <a:extLst>
              <a:ext uri="{FF2B5EF4-FFF2-40B4-BE49-F238E27FC236}">
                <a16:creationId xmlns:a16="http://schemas.microsoft.com/office/drawing/2014/main" id="{F6162851-27E5-4433-80C2-C6BE9A55F3E4}"/>
              </a:ext>
            </a:extLst>
          </p:cNvPr>
          <p:cNvSpPr/>
          <p:nvPr/>
        </p:nvSpPr>
        <p:spPr>
          <a:xfrm>
            <a:off x="-230520" y="-805389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8A399F-C1FC-4B85-B404-E9CE0E444CF7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51A52F98-15D1-480F-BDB2-37333070D990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F33DF2B-F719-44AF-8257-E1CD372592F5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6D661CE-3C97-4871-A73D-AA3EFDBE6E3B}"/>
              </a:ext>
            </a:extLst>
          </p:cNvPr>
          <p:cNvSpPr txBox="1"/>
          <p:nvPr/>
        </p:nvSpPr>
        <p:spPr>
          <a:xfrm>
            <a:off x="8828571" y="4156943"/>
            <a:ext cx="2429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CC"/>
                </a:solidFill>
                <a:hlinkClick r:id="rId6"/>
              </a:rPr>
              <a:t>https://jigex.com/f4yG</a:t>
            </a:r>
            <a:endParaRPr lang="en-GB" dirty="0">
              <a:solidFill>
                <a:srgbClr val="0000CC"/>
              </a:solidFill>
            </a:endParaRPr>
          </a:p>
          <a:p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744B77-FD32-4C91-ACC4-BAE6E12C5298}"/>
              </a:ext>
            </a:extLst>
          </p:cNvPr>
          <p:cNvSpPr txBox="1"/>
          <p:nvPr/>
        </p:nvSpPr>
        <p:spPr>
          <a:xfrm>
            <a:off x="8896499" y="4829362"/>
            <a:ext cx="23614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CC"/>
                </a:solidFill>
                <a:hlinkClick r:id="rId7"/>
              </a:rPr>
              <a:t>https://jigex.com/gRvg</a:t>
            </a:r>
            <a:endParaRPr lang="en-GB" dirty="0">
              <a:solidFill>
                <a:srgbClr val="0000CC"/>
              </a:solidFill>
            </a:endParaRPr>
          </a:p>
          <a:p>
            <a:endParaRPr lang="en-GB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16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8433114-F9A3-4BD2-813D-91B6A5AFB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407" y="762000"/>
            <a:ext cx="3408485" cy="3336521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264CC81F-1A78-4964-86D5-EDF73A600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106" y="418326"/>
            <a:ext cx="2995748" cy="4554347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90F2F81-1FBC-4A61-9FDB-7F47ED358B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22" y="463364"/>
            <a:ext cx="3136106" cy="459541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2D9A5A7-340F-4C9E-A5B9-38758A63148C}"/>
              </a:ext>
            </a:extLst>
          </p:cNvPr>
          <p:cNvSpPr/>
          <p:nvPr/>
        </p:nvSpPr>
        <p:spPr>
          <a:xfrm>
            <a:off x="4319181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5B6511-F129-4E45-9A00-9043930480D6}"/>
              </a:ext>
            </a:extLst>
          </p:cNvPr>
          <p:cNvSpPr/>
          <p:nvPr/>
        </p:nvSpPr>
        <p:spPr>
          <a:xfrm>
            <a:off x="8098899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A18543-5CF4-4260-AFC3-15041D6D31E5}"/>
              </a:ext>
            </a:extLst>
          </p:cNvPr>
          <p:cNvSpPr/>
          <p:nvPr/>
        </p:nvSpPr>
        <p:spPr>
          <a:xfrm>
            <a:off x="539463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029A0-AC35-4B9B-AD2A-FA3F6205242E}"/>
              </a:ext>
            </a:extLst>
          </p:cNvPr>
          <p:cNvSpPr txBox="1"/>
          <p:nvPr/>
        </p:nvSpPr>
        <p:spPr>
          <a:xfrm>
            <a:off x="4456126" y="5382363"/>
            <a:ext cx="31293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How many words?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Activity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772830-4FD9-48B5-9371-F346DCB1847F}"/>
              </a:ext>
            </a:extLst>
          </p:cNvPr>
          <p:cNvSpPr txBox="1"/>
          <p:nvPr/>
        </p:nvSpPr>
        <p:spPr>
          <a:xfrm>
            <a:off x="425994" y="5347083"/>
            <a:ext cx="3818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Word search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B56AC-05D2-4CB3-A840-8DD242AB241B}"/>
              </a:ext>
            </a:extLst>
          </p:cNvPr>
          <p:cNvSpPr txBox="1"/>
          <p:nvPr/>
        </p:nvSpPr>
        <p:spPr>
          <a:xfrm>
            <a:off x="8307633" y="5336197"/>
            <a:ext cx="3174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Colouring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hlinkClick r:id="rId5"/>
            <a:extLst>
              <a:ext uri="{FF2B5EF4-FFF2-40B4-BE49-F238E27FC236}">
                <a16:creationId xmlns:a16="http://schemas.microsoft.com/office/drawing/2014/main" id="{F4A4209D-D342-4D91-AB3C-CF97505DFC21}"/>
              </a:ext>
            </a:extLst>
          </p:cNvPr>
          <p:cNvSpPr txBox="1"/>
          <p:nvPr/>
        </p:nvSpPr>
        <p:spPr>
          <a:xfrm>
            <a:off x="964328" y="5828639"/>
            <a:ext cx="2933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Comic Sans MS" panose="030F0702030302020204" pitchFamily="66" charset="0"/>
              </a:rPr>
              <a:t>Click to play online</a:t>
            </a:r>
          </a:p>
        </p:txBody>
      </p:sp>
      <p:sp>
        <p:nvSpPr>
          <p:cNvPr id="14" name="Rectangle 13">
            <a:hlinkClick r:id="rId6" action="ppaction://hlinksldjump"/>
            <a:extLst>
              <a:ext uri="{FF2B5EF4-FFF2-40B4-BE49-F238E27FC236}">
                <a16:creationId xmlns:a16="http://schemas.microsoft.com/office/drawing/2014/main" id="{CA27E577-7DAA-4911-A4F2-B75E34B46EE2}"/>
              </a:ext>
            </a:extLst>
          </p:cNvPr>
          <p:cNvSpPr/>
          <p:nvPr/>
        </p:nvSpPr>
        <p:spPr>
          <a:xfrm>
            <a:off x="-324752" y="-266329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2976BFD-B53D-456D-A38F-A71EBA2F3DA4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9D1D1C74-D000-41ED-B329-A9DFE95D6DDD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0E764F-A756-4BA2-BA26-ED58DF69C09C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B8E8977-CC5E-4E1B-96D5-EB27EB02869E}"/>
              </a:ext>
            </a:extLst>
          </p:cNvPr>
          <p:cNvSpPr txBox="1"/>
          <p:nvPr/>
        </p:nvSpPr>
        <p:spPr>
          <a:xfrm>
            <a:off x="663080" y="6197971"/>
            <a:ext cx="35305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u="sng" dirty="0">
                <a:solidFill>
                  <a:srgbClr val="0000CC"/>
                </a:solidFill>
                <a:latin typeface="Comic Sans MS" panose="030F0702030302020204" pitchFamily="66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https://thewordsearch.com/puzzle/2274542/</a:t>
            </a:r>
            <a:endParaRPr lang="en-US" sz="1200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endParaRPr lang="en-US" sz="1200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55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6E541D5C-E576-4738-B6DC-7C088C8EB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96" y="534484"/>
            <a:ext cx="3310404" cy="4313833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60861AD-6758-417E-8BEC-E1840B453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580" y="459165"/>
            <a:ext cx="3178840" cy="44976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152B6E-4942-402E-8A2A-39ECDA85CD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039" y="459165"/>
            <a:ext cx="3231456" cy="452717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814A52-338B-4E51-BB1C-5F3C489B4860}"/>
              </a:ext>
            </a:extLst>
          </p:cNvPr>
          <p:cNvSpPr/>
          <p:nvPr/>
        </p:nvSpPr>
        <p:spPr>
          <a:xfrm>
            <a:off x="8098899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F9CF25-4345-4157-A1C8-F315C8F05FA1}"/>
              </a:ext>
            </a:extLst>
          </p:cNvPr>
          <p:cNvSpPr/>
          <p:nvPr/>
        </p:nvSpPr>
        <p:spPr>
          <a:xfrm>
            <a:off x="539463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EF0A9C4-1718-4F04-A98F-888594248E46}"/>
              </a:ext>
            </a:extLst>
          </p:cNvPr>
          <p:cNvSpPr/>
          <p:nvPr/>
        </p:nvSpPr>
        <p:spPr>
          <a:xfrm>
            <a:off x="4319181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BBA88D-1191-425E-AD8D-34420C3DA826}"/>
              </a:ext>
            </a:extLst>
          </p:cNvPr>
          <p:cNvSpPr txBox="1"/>
          <p:nvPr/>
        </p:nvSpPr>
        <p:spPr>
          <a:xfrm>
            <a:off x="8702103" y="5274966"/>
            <a:ext cx="2536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Maze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D40D7D-7444-416B-9296-D1E43B5A9D0B}"/>
              </a:ext>
            </a:extLst>
          </p:cNvPr>
          <p:cNvSpPr txBox="1"/>
          <p:nvPr/>
        </p:nvSpPr>
        <p:spPr>
          <a:xfrm>
            <a:off x="677396" y="5369408"/>
            <a:ext cx="3159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Dot to Dot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815F17-3E12-4BA5-9F01-47C86F905E39}"/>
              </a:ext>
            </a:extLst>
          </p:cNvPr>
          <p:cNvSpPr txBox="1"/>
          <p:nvPr/>
        </p:nvSpPr>
        <p:spPr>
          <a:xfrm>
            <a:off x="4297085" y="5370493"/>
            <a:ext cx="36359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Spot the Difference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  <a:extLst>
              <a:ext uri="{FF2B5EF4-FFF2-40B4-BE49-F238E27FC236}">
                <a16:creationId xmlns:a16="http://schemas.microsoft.com/office/drawing/2014/main" id="{B22D1698-5D1C-4236-B2B4-8E4BB662474F}"/>
              </a:ext>
            </a:extLst>
          </p:cNvPr>
          <p:cNvSpPr/>
          <p:nvPr/>
        </p:nvSpPr>
        <p:spPr>
          <a:xfrm>
            <a:off x="-249569" y="-4095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5DBA93-60B3-4E86-90F7-ED5AD367AAEA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9DC5B61F-0B6B-4D5D-BEFC-F9C8CD865149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A106BA7-3D2D-43E6-B14B-FD9131B323EE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814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89E7D4-DC21-46B4-B555-D62216501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38" y="423712"/>
            <a:ext cx="3159186" cy="4595460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83E9F4B7-A038-4940-AE2F-B43CAE43C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307" y="355600"/>
            <a:ext cx="3084853" cy="4663572"/>
          </a:xfrm>
          <a:prstGeom prst="rect">
            <a:avLst/>
          </a:prstGeom>
        </p:spPr>
      </p:pic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1F305826-595E-4377-81C0-B22A446DB6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436" y="509262"/>
            <a:ext cx="3485101" cy="440972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4618173-7B9E-47B2-8C61-EF580929014D}"/>
              </a:ext>
            </a:extLst>
          </p:cNvPr>
          <p:cNvSpPr/>
          <p:nvPr/>
        </p:nvSpPr>
        <p:spPr>
          <a:xfrm>
            <a:off x="8098899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5D232B-6B48-45BC-B9CA-558E7914A8A1}"/>
              </a:ext>
            </a:extLst>
          </p:cNvPr>
          <p:cNvSpPr/>
          <p:nvPr/>
        </p:nvSpPr>
        <p:spPr>
          <a:xfrm>
            <a:off x="539463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350E314-62BA-49D7-BED0-B2E7F6928199}"/>
              </a:ext>
            </a:extLst>
          </p:cNvPr>
          <p:cNvSpPr/>
          <p:nvPr/>
        </p:nvSpPr>
        <p:spPr>
          <a:xfrm>
            <a:off x="4319181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10DA33-405D-47E0-925C-BE2F8DEBA6FB}"/>
              </a:ext>
            </a:extLst>
          </p:cNvPr>
          <p:cNvSpPr txBox="1"/>
          <p:nvPr/>
        </p:nvSpPr>
        <p:spPr>
          <a:xfrm>
            <a:off x="8314391" y="5369408"/>
            <a:ext cx="337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Reflection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D40F2C-9A9A-49B7-BEC3-F9D703A94349}"/>
              </a:ext>
            </a:extLst>
          </p:cNvPr>
          <p:cNvSpPr txBox="1"/>
          <p:nvPr/>
        </p:nvSpPr>
        <p:spPr>
          <a:xfrm>
            <a:off x="677396" y="5369408"/>
            <a:ext cx="3159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Codebreaker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5943A4-12F6-4FFE-9C4C-3B5AA2F1A861}"/>
              </a:ext>
            </a:extLst>
          </p:cNvPr>
          <p:cNvSpPr txBox="1"/>
          <p:nvPr/>
        </p:nvSpPr>
        <p:spPr>
          <a:xfrm>
            <a:off x="5130645" y="5370493"/>
            <a:ext cx="19688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Word Grid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  <a:extLst>
              <a:ext uri="{FF2B5EF4-FFF2-40B4-BE49-F238E27FC236}">
                <a16:creationId xmlns:a16="http://schemas.microsoft.com/office/drawing/2014/main" id="{CEBDFDAD-15CE-485C-BD59-3BDD55D08E53}"/>
              </a:ext>
            </a:extLst>
          </p:cNvPr>
          <p:cNvSpPr/>
          <p:nvPr/>
        </p:nvSpPr>
        <p:spPr>
          <a:xfrm>
            <a:off x="-212836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464484-2894-43C7-B415-6D8FBD1C1F08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7E83B2D9-2222-4F9B-BD63-A5490B9DA3F5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EDDC98-2321-4924-9B56-DAF1C62B245E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491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EF017CD-4919-4AC1-9131-0B0F1112A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9" y="2345352"/>
            <a:ext cx="1921429" cy="3207234"/>
          </a:xfrm>
          <a:prstGeom prst="rect">
            <a:avLst/>
          </a:prstGeom>
        </p:spPr>
      </p:pic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F4329D7-618D-4E73-835E-1E7D037C6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5" y="2239980"/>
            <a:ext cx="1921429" cy="3280841"/>
          </a:xfrm>
          <a:prstGeom prst="rect">
            <a:avLst/>
          </a:prstGeom>
        </p:spPr>
      </p:pic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46B43CA6-EE9A-46E0-8542-F887EF84A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96" y="2308549"/>
            <a:ext cx="1883539" cy="3207234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ECE54D49-A44D-418D-8C3E-4029542BB6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48" y="2239980"/>
            <a:ext cx="1934730" cy="3303552"/>
          </a:xfrm>
          <a:prstGeom prst="rect">
            <a:avLst/>
          </a:prstGeom>
        </p:spPr>
      </p:pic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53C68E26-BCAF-47B1-9C93-D78EC8E211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377" y="2291138"/>
            <a:ext cx="1926423" cy="3236211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AC3413A3-7E83-4813-89EF-C805784228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283" y="2208213"/>
            <a:ext cx="1921429" cy="3344374"/>
          </a:xfrm>
          <a:prstGeom prst="rect">
            <a:avLst/>
          </a:prstGeom>
        </p:spPr>
      </p:pic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98999681-292E-4F24-93D0-54A4570F41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562" y="2083828"/>
            <a:ext cx="1918601" cy="3468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585F8B-B2CB-43E9-8B53-7B6DB2EB2C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29" y="2402620"/>
            <a:ext cx="1942401" cy="3184919"/>
          </a:xfrm>
          <a:prstGeom prst="rect">
            <a:avLst/>
          </a:prstGeom>
        </p:spPr>
      </p:pic>
      <p:pic>
        <p:nvPicPr>
          <p:cNvPr id="10" name="Picture 9" descr="A close up of a toy&#10;&#10;Description automatically generated">
            <a:extLst>
              <a:ext uri="{FF2B5EF4-FFF2-40B4-BE49-F238E27FC236}">
                <a16:creationId xmlns:a16="http://schemas.microsoft.com/office/drawing/2014/main" id="{5379FB52-FF09-48EA-AE3B-C705EDE692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072" y="2098748"/>
            <a:ext cx="1950097" cy="3453838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637AFA-6BEA-435B-AF18-7423FDD5E0D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67" y="2345352"/>
            <a:ext cx="1909872" cy="32072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2864E9-67E5-4031-AC0D-7195E6F7AD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777" y="2277303"/>
            <a:ext cx="1921428" cy="3262071"/>
          </a:xfrm>
          <a:prstGeom prst="rect">
            <a:avLst/>
          </a:prstGeom>
        </p:spPr>
      </p:pic>
      <p:pic>
        <p:nvPicPr>
          <p:cNvPr id="13" name="Picture 12" descr="A picture containing toy&#10;&#10;Description automatically generated">
            <a:extLst>
              <a:ext uri="{FF2B5EF4-FFF2-40B4-BE49-F238E27FC236}">
                <a16:creationId xmlns:a16="http://schemas.microsoft.com/office/drawing/2014/main" id="{691C182F-06FD-403C-A90B-63E25397F4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605" y="2271747"/>
            <a:ext cx="1934730" cy="3280839"/>
          </a:xfrm>
          <a:prstGeom prst="rect">
            <a:avLst/>
          </a:prstGeom>
        </p:spPr>
      </p:pic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9BD34CE3-37B8-4ECA-A51D-E045EE4C219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17" y="2098748"/>
            <a:ext cx="1908700" cy="3453838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2ADC0277-31F6-4F5B-9671-92B75912403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29" y="2250847"/>
            <a:ext cx="1962265" cy="3322638"/>
          </a:xfrm>
          <a:prstGeom prst="rect">
            <a:avLst/>
          </a:prstGeom>
        </p:spPr>
      </p:pic>
      <p:pic>
        <p:nvPicPr>
          <p:cNvPr id="16" name="Picture 15" descr="A picture containing toy, lamp, phone, table&#10;&#10;Description automatically generated">
            <a:extLst>
              <a:ext uri="{FF2B5EF4-FFF2-40B4-BE49-F238E27FC236}">
                <a16:creationId xmlns:a16="http://schemas.microsoft.com/office/drawing/2014/main" id="{9B6D6FB1-5EC6-48B1-BB74-BDF9FE6F76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762" y="2098748"/>
            <a:ext cx="1921429" cy="3473871"/>
          </a:xfrm>
          <a:prstGeom prst="rect">
            <a:avLst/>
          </a:prstGeom>
        </p:spPr>
      </p:pic>
      <p:pic>
        <p:nvPicPr>
          <p:cNvPr id="17" name="Picture 16" descr="A picture containing toy&#10;&#10;Description automatically generated">
            <a:extLst>
              <a:ext uri="{FF2B5EF4-FFF2-40B4-BE49-F238E27FC236}">
                <a16:creationId xmlns:a16="http://schemas.microsoft.com/office/drawing/2014/main" id="{F7274017-D5B1-4EE6-A941-28972AE8E56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193" y="2239980"/>
            <a:ext cx="1921428" cy="32808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A5D9891-6497-40CF-9CF2-7E5BDE36A16C}"/>
              </a:ext>
            </a:extLst>
          </p:cNvPr>
          <p:cNvSpPr txBox="1"/>
          <p:nvPr/>
        </p:nvSpPr>
        <p:spPr>
          <a:xfrm>
            <a:off x="3531363" y="1007793"/>
            <a:ext cx="5030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Bye. See you next week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" action="ppaction://hlinkshowjump?jump=endshow"/>
            <a:extLst>
              <a:ext uri="{FF2B5EF4-FFF2-40B4-BE49-F238E27FC236}">
                <a16:creationId xmlns:a16="http://schemas.microsoft.com/office/drawing/2014/main" id="{38D98719-D4C7-4C13-938E-E1F9800D0277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34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5EF3FD9C-381A-4C1D-9606-20FF12465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255" y="2778356"/>
            <a:ext cx="1921428" cy="35130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6DC2D2-46B7-4AD1-9D88-6926997F5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1F6927B-4A65-45A3-8322-F420BC34826B}"/>
              </a:ext>
            </a:extLst>
          </p:cNvPr>
          <p:cNvGrpSpPr/>
          <p:nvPr/>
        </p:nvGrpSpPr>
        <p:grpSpPr>
          <a:xfrm>
            <a:off x="244827" y="198769"/>
            <a:ext cx="4289073" cy="1363331"/>
            <a:chOff x="130527" y="202019"/>
            <a:chExt cx="9870475" cy="1855887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B2B7FE4E-CC96-4D75-9CCA-923E70ACFCF1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17679"/>
                <a:gd name="adj2" fmla="val 19478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74B3E1-FE12-47FF-8D89-F87CFBCDBE5F}"/>
                </a:ext>
              </a:extLst>
            </p:cNvPr>
            <p:cNvSpPr txBox="1"/>
            <p:nvPr/>
          </p:nvSpPr>
          <p:spPr>
            <a:xfrm>
              <a:off x="635795" y="331386"/>
              <a:ext cx="9365207" cy="7852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Good morning, Tom.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21C0E6D-20F0-4687-B7A2-4135F2D33AC6}"/>
              </a:ext>
            </a:extLst>
          </p:cNvPr>
          <p:cNvSpPr txBox="1"/>
          <p:nvPr/>
        </p:nvSpPr>
        <p:spPr>
          <a:xfrm>
            <a:off x="644328" y="846700"/>
            <a:ext cx="383576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How are you today?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4703066-5670-4C03-B391-F5FAF99F963E}"/>
              </a:ext>
            </a:extLst>
          </p:cNvPr>
          <p:cNvGrpSpPr/>
          <p:nvPr/>
        </p:nvGrpSpPr>
        <p:grpSpPr>
          <a:xfrm>
            <a:off x="4660040" y="198769"/>
            <a:ext cx="6623311" cy="1363331"/>
            <a:chOff x="5116133" y="198769"/>
            <a:chExt cx="5646604" cy="1840096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EF84930E-67A7-4957-BA17-BA58D0FF4575}"/>
                </a:ext>
              </a:extLst>
            </p:cNvPr>
            <p:cNvSpPr/>
            <p:nvPr/>
          </p:nvSpPr>
          <p:spPr>
            <a:xfrm>
              <a:off x="5116133" y="198769"/>
              <a:ext cx="5646604" cy="1840096"/>
            </a:xfrm>
            <a:prstGeom prst="wedgeRoundRectCallout">
              <a:avLst>
                <a:gd name="adj1" fmla="val 36581"/>
                <a:gd name="adj2" fmla="val 195266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7F8E7B2-33D9-438E-B405-EFBA40EA7059}"/>
                </a:ext>
              </a:extLst>
            </p:cNvPr>
            <p:cNvSpPr txBox="1"/>
            <p:nvPr/>
          </p:nvSpPr>
          <p:spPr>
            <a:xfrm>
              <a:off x="5313358" y="263886"/>
              <a:ext cx="5193177" cy="5474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I’m very well thank you.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AA2DAEB-8F61-4F5D-A4F9-D49714806A0F}"/>
              </a:ext>
            </a:extLst>
          </p:cNvPr>
          <p:cNvGrpSpPr/>
          <p:nvPr/>
        </p:nvGrpSpPr>
        <p:grpSpPr>
          <a:xfrm>
            <a:off x="3003395" y="4870988"/>
            <a:ext cx="6018010" cy="1739998"/>
            <a:chOff x="130527" y="202019"/>
            <a:chExt cx="9870475" cy="1869590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D3FB18DA-EB7A-4DFF-ABEB-0EA7C6EECF24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72805"/>
                <a:gd name="adj2" fmla="val -12725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5C02F32-A4BA-4B31-9787-BF8729A93EE1}"/>
                </a:ext>
              </a:extLst>
            </p:cNvPr>
            <p:cNvSpPr txBox="1"/>
            <p:nvPr/>
          </p:nvSpPr>
          <p:spPr>
            <a:xfrm>
              <a:off x="586454" y="208827"/>
              <a:ext cx="9365208" cy="18627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That’s right, and we’re going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B10197F-CB94-49A4-B955-9D84D6F3BD7B}"/>
              </a:ext>
            </a:extLst>
          </p:cNvPr>
          <p:cNvSpPr txBox="1"/>
          <p:nvPr/>
        </p:nvSpPr>
        <p:spPr>
          <a:xfrm>
            <a:off x="4713844" y="822109"/>
            <a:ext cx="6623311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What are we learning about today?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6067BB5-3C3B-4C28-871C-79D5105A517C}"/>
              </a:ext>
            </a:extLst>
          </p:cNvPr>
          <p:cNvGrpSpPr/>
          <p:nvPr/>
        </p:nvGrpSpPr>
        <p:grpSpPr>
          <a:xfrm>
            <a:off x="2277374" y="1788901"/>
            <a:ext cx="7996961" cy="1196234"/>
            <a:chOff x="130527" y="202019"/>
            <a:chExt cx="9870475" cy="1855887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62B11D14-BA25-4538-BDC8-E356557436E8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58193"/>
                <a:gd name="adj2" fmla="val 9621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A5F544F-0DD5-4D5B-B50E-D2CF2174BFE6}"/>
                </a:ext>
              </a:extLst>
            </p:cNvPr>
            <p:cNvSpPr txBox="1"/>
            <p:nvPr/>
          </p:nvSpPr>
          <p:spPr>
            <a:xfrm>
              <a:off x="616103" y="220788"/>
              <a:ext cx="9365207" cy="10018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Well, do you remember this place?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BB1019C-F3D2-4534-9AAA-8FAF09561E09}"/>
              </a:ext>
            </a:extLst>
          </p:cNvPr>
          <p:cNvSpPr txBox="1"/>
          <p:nvPr/>
        </p:nvSpPr>
        <p:spPr>
          <a:xfrm>
            <a:off x="3647257" y="5394370"/>
            <a:ext cx="5209341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to learn some more today.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FB0C5F1-0145-4BC7-8F73-B686690AA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137" y="2740051"/>
            <a:ext cx="1921428" cy="3513059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3AFB7F2E-4FD3-4E39-BF9F-504715345506}"/>
              </a:ext>
            </a:extLst>
          </p:cNvPr>
          <p:cNvGrpSpPr/>
          <p:nvPr/>
        </p:nvGrpSpPr>
        <p:grpSpPr>
          <a:xfrm>
            <a:off x="3085626" y="3525293"/>
            <a:ext cx="6452216" cy="1146124"/>
            <a:chOff x="5116133" y="198769"/>
            <a:chExt cx="5646604" cy="1840096"/>
          </a:xfrm>
        </p:grpSpPr>
        <p:sp>
          <p:nvSpPr>
            <p:cNvPr id="41" name="Speech Bubble: Rectangle with Corners Rounded 40">
              <a:extLst>
                <a:ext uri="{FF2B5EF4-FFF2-40B4-BE49-F238E27FC236}">
                  <a16:creationId xmlns:a16="http://schemas.microsoft.com/office/drawing/2014/main" id="{3A29E53C-4688-465D-A806-A5EAFEC8FEA9}"/>
                </a:ext>
              </a:extLst>
            </p:cNvPr>
            <p:cNvSpPr/>
            <p:nvPr/>
          </p:nvSpPr>
          <p:spPr>
            <a:xfrm>
              <a:off x="5116133" y="198769"/>
              <a:ext cx="5646604" cy="1840096"/>
            </a:xfrm>
            <a:prstGeom prst="wedgeRoundRectCallout">
              <a:avLst>
                <a:gd name="adj1" fmla="val 63190"/>
                <a:gd name="adj2" fmla="val -4846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2F60DC0-A7C6-4176-9775-5B5985004AC3}"/>
                </a:ext>
              </a:extLst>
            </p:cNvPr>
            <p:cNvSpPr txBox="1"/>
            <p:nvPr/>
          </p:nvSpPr>
          <p:spPr>
            <a:xfrm>
              <a:off x="5313358" y="263886"/>
              <a:ext cx="5193177" cy="7785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It’s the place where we learnt.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EEB3C28-FE6D-46CB-8DC0-F41603ECD27F}"/>
              </a:ext>
            </a:extLst>
          </p:cNvPr>
          <p:cNvSpPr txBox="1"/>
          <p:nvPr/>
        </p:nvSpPr>
        <p:spPr>
          <a:xfrm>
            <a:off x="3270838" y="4073302"/>
            <a:ext cx="6080827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about the Fruit of the Spirit.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5F1A021-F264-4A15-A7BB-BBF704B79291}"/>
              </a:ext>
            </a:extLst>
          </p:cNvPr>
          <p:cNvSpPr txBox="1"/>
          <p:nvPr/>
        </p:nvSpPr>
        <p:spPr>
          <a:xfrm>
            <a:off x="2211937" y="2326777"/>
            <a:ext cx="8100940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Click the thinking head when you’re ready.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B7CBC66-A1E4-43E9-828B-E1A649F8168A}"/>
              </a:ext>
            </a:extLst>
          </p:cNvPr>
          <p:cNvSpPr txBox="1"/>
          <p:nvPr/>
        </p:nvSpPr>
        <p:spPr>
          <a:xfrm>
            <a:off x="3512533" y="5934528"/>
            <a:ext cx="5209341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Let’s sing first.</a:t>
            </a:r>
          </a:p>
        </p:txBody>
      </p:sp>
      <p:sp>
        <p:nvSpPr>
          <p:cNvPr id="32" name="Rectangle 31">
            <a:hlinkClick r:id="rId4" action="ppaction://hlinksldjump"/>
            <a:extLst>
              <a:ext uri="{FF2B5EF4-FFF2-40B4-BE49-F238E27FC236}">
                <a16:creationId xmlns:a16="http://schemas.microsoft.com/office/drawing/2014/main" id="{3262570A-DC3E-4DEA-A24D-934BC591C256}"/>
              </a:ext>
            </a:extLst>
          </p:cNvPr>
          <p:cNvSpPr/>
          <p:nvPr/>
        </p:nvSpPr>
        <p:spPr>
          <a:xfrm>
            <a:off x="-249569" y="-842310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533DB01-3B98-4FC2-9046-BC93B4F4E4D8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FBE4C6E2-426D-4E57-9F19-DF2DFBD396F2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9562C8-8D9B-42C5-9CFD-8F9ABFE67CC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46D4884E-8840-4672-A8C2-1954E77AF0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5802" y="1554890"/>
            <a:ext cx="1154347" cy="12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9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0.25664 0.00555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9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7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7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31" grpId="0"/>
      <p:bldP spid="43" grpId="0"/>
      <p:bldP spid="46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2EB39EC5-758A-4934-8B89-05B42BFCE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55" y="2601980"/>
            <a:ext cx="1967359" cy="3335747"/>
          </a:xfrm>
          <a:prstGeom prst="rect">
            <a:avLst/>
          </a:prstGeom>
        </p:spPr>
      </p:pic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BE38DB6-7543-4C53-9424-E6C69CC4B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979" y="2730493"/>
            <a:ext cx="1921429" cy="320723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FF84494-7A27-45A0-AE4F-F60C3736003C}"/>
              </a:ext>
            </a:extLst>
          </p:cNvPr>
          <p:cNvGrpSpPr/>
          <p:nvPr/>
        </p:nvGrpSpPr>
        <p:grpSpPr>
          <a:xfrm>
            <a:off x="3515443" y="36283"/>
            <a:ext cx="6622472" cy="1842807"/>
            <a:chOff x="1136171" y="270933"/>
            <a:chExt cx="9347200" cy="1274322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8948C716-256F-40B3-B184-570415130DF1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35584"/>
                <a:gd name="adj2" fmla="val 133749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7AE856-DECC-4E40-8946-5AB13F5410CD}"/>
                </a:ext>
              </a:extLst>
            </p:cNvPr>
            <p:cNvSpPr txBox="1"/>
            <p:nvPr/>
          </p:nvSpPr>
          <p:spPr>
            <a:xfrm>
              <a:off x="2070961" y="379020"/>
              <a:ext cx="7477617" cy="404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Good Morning!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782479A-C598-45C3-85A8-706EF53452BD}"/>
              </a:ext>
            </a:extLst>
          </p:cNvPr>
          <p:cNvSpPr txBox="1"/>
          <p:nvPr/>
        </p:nvSpPr>
        <p:spPr>
          <a:xfrm>
            <a:off x="4459209" y="1261516"/>
            <a:ext cx="4861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Are you ready to sing?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6F8703-D628-4687-86B3-49E7708057DE}"/>
              </a:ext>
            </a:extLst>
          </p:cNvPr>
          <p:cNvSpPr txBox="1"/>
          <p:nvPr/>
        </p:nvSpPr>
        <p:spPr>
          <a:xfrm>
            <a:off x="3242170" y="746542"/>
            <a:ext cx="7295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I hope you like the songs today.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BD675B-075E-4F35-84C3-113A8ABE8F35}"/>
              </a:ext>
            </a:extLst>
          </p:cNvPr>
          <p:cNvGrpSpPr/>
          <p:nvPr/>
        </p:nvGrpSpPr>
        <p:grpSpPr>
          <a:xfrm>
            <a:off x="2365860" y="3642482"/>
            <a:ext cx="6015844" cy="1355878"/>
            <a:chOff x="1136171" y="270933"/>
            <a:chExt cx="9347200" cy="1274322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400EECB5-BFFF-45BA-886E-C9E1386E38EF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62447"/>
                <a:gd name="adj2" fmla="val -67118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87E421-64D9-4B1B-86B7-70AAA0D83C0C}"/>
                </a:ext>
              </a:extLst>
            </p:cNvPr>
            <p:cNvSpPr txBox="1"/>
            <p:nvPr/>
          </p:nvSpPr>
          <p:spPr>
            <a:xfrm>
              <a:off x="1610718" y="318098"/>
              <a:ext cx="8820024" cy="549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Let’s worship God by singing: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0C0B6DB-701B-41AB-90CB-07DE4572283A}"/>
              </a:ext>
            </a:extLst>
          </p:cNvPr>
          <p:cNvSpPr txBox="1"/>
          <p:nvPr/>
        </p:nvSpPr>
        <p:spPr>
          <a:xfrm>
            <a:off x="3348445" y="4310234"/>
            <a:ext cx="4464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Click on the song title.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  <a:extLst>
              <a:ext uri="{FF2B5EF4-FFF2-40B4-BE49-F238E27FC236}">
                <a16:creationId xmlns:a16="http://schemas.microsoft.com/office/drawing/2014/main" id="{F51D6BA9-F6E6-437F-847F-BCD9B919C7CF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86D45CC-CE9E-407E-9210-2020CA324C88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454DA170-D358-4241-9451-B23B60E70E73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1040C8-2A7B-42C9-B434-81DB1FD4DADB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9" name="TextBox 18">
            <a:hlinkClick r:id="rId5"/>
            <a:extLst>
              <a:ext uri="{FF2B5EF4-FFF2-40B4-BE49-F238E27FC236}">
                <a16:creationId xmlns:a16="http://schemas.microsoft.com/office/drawing/2014/main" id="{BDD788C0-C761-4053-8499-5AB8A9C9849B}"/>
              </a:ext>
            </a:extLst>
          </p:cNvPr>
          <p:cNvSpPr txBox="1"/>
          <p:nvPr/>
        </p:nvSpPr>
        <p:spPr>
          <a:xfrm>
            <a:off x="420757" y="2858672"/>
            <a:ext cx="544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Fruit of the Spirit</a:t>
            </a:r>
          </a:p>
        </p:txBody>
      </p:sp>
      <p:sp>
        <p:nvSpPr>
          <p:cNvPr id="20" name="TextBox 19">
            <a:hlinkClick r:id="rId6"/>
            <a:extLst>
              <a:ext uri="{FF2B5EF4-FFF2-40B4-BE49-F238E27FC236}">
                <a16:creationId xmlns:a16="http://schemas.microsoft.com/office/drawing/2014/main" id="{0AE2FEB2-764B-41E3-AA4A-A05BAD2CF2BE}"/>
              </a:ext>
            </a:extLst>
          </p:cNvPr>
          <p:cNvSpPr txBox="1"/>
          <p:nvPr/>
        </p:nvSpPr>
        <p:spPr>
          <a:xfrm>
            <a:off x="2836180" y="5393135"/>
            <a:ext cx="4490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</a:rPr>
              <a:t>Never Let Me Go</a:t>
            </a:r>
          </a:p>
        </p:txBody>
      </p:sp>
    </p:spTree>
    <p:extLst>
      <p:ext uri="{BB962C8B-B14F-4D97-AF65-F5344CB8AC3E}">
        <p14:creationId xmlns:p14="http://schemas.microsoft.com/office/powerpoint/2010/main" val="141355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8.33333E-7 -4.44444E-6 L -0.33646 0.0004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75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75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7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5EF3FD9C-381A-4C1D-9606-20FF12465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255" y="2778356"/>
            <a:ext cx="1921428" cy="35130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6DC2D2-46B7-4AD1-9D88-6926997F5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1F6927B-4A65-45A3-8322-F420BC34826B}"/>
              </a:ext>
            </a:extLst>
          </p:cNvPr>
          <p:cNvGrpSpPr/>
          <p:nvPr/>
        </p:nvGrpSpPr>
        <p:grpSpPr>
          <a:xfrm>
            <a:off x="199542" y="198770"/>
            <a:ext cx="9772594" cy="1196234"/>
            <a:chOff x="86512" y="202019"/>
            <a:chExt cx="9914490" cy="1855887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B2B7FE4E-CC96-4D75-9CCA-923E70ACFCF1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35767"/>
                <a:gd name="adj2" fmla="val 22940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74B3E1-FE12-47FF-8D89-F87CFBCDBE5F}"/>
                </a:ext>
              </a:extLst>
            </p:cNvPr>
            <p:cNvSpPr txBox="1"/>
            <p:nvPr/>
          </p:nvSpPr>
          <p:spPr>
            <a:xfrm>
              <a:off x="86512" y="329353"/>
              <a:ext cx="9914489" cy="7852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So, Tom, do you remember the Fruit of the Spirit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21C0E6D-20F0-4687-B7A2-4135F2D33AC6}"/>
              </a:ext>
            </a:extLst>
          </p:cNvPr>
          <p:cNvSpPr txBox="1"/>
          <p:nvPr/>
        </p:nvSpPr>
        <p:spPr>
          <a:xfrm>
            <a:off x="1791788" y="796965"/>
            <a:ext cx="6877906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we have looked at so far?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4703066-5670-4C03-B391-F5FAF99F963E}"/>
              </a:ext>
            </a:extLst>
          </p:cNvPr>
          <p:cNvGrpSpPr/>
          <p:nvPr/>
        </p:nvGrpSpPr>
        <p:grpSpPr>
          <a:xfrm>
            <a:off x="2054271" y="1586742"/>
            <a:ext cx="8083458" cy="1640985"/>
            <a:chOff x="5116133" y="198769"/>
            <a:chExt cx="5646604" cy="1840096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EF84930E-67A7-4957-BA17-BA58D0FF4575}"/>
                </a:ext>
              </a:extLst>
            </p:cNvPr>
            <p:cNvSpPr/>
            <p:nvPr/>
          </p:nvSpPr>
          <p:spPr>
            <a:xfrm>
              <a:off x="5116133" y="198769"/>
              <a:ext cx="5646604" cy="1840096"/>
            </a:xfrm>
            <a:prstGeom prst="wedgeRoundRectCallout">
              <a:avLst>
                <a:gd name="adj1" fmla="val 52589"/>
                <a:gd name="adj2" fmla="val 6910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7F8E7B2-33D9-438E-B405-EFBA40EA7059}"/>
                </a:ext>
              </a:extLst>
            </p:cNvPr>
            <p:cNvSpPr txBox="1"/>
            <p:nvPr/>
          </p:nvSpPr>
          <p:spPr>
            <a:xfrm>
              <a:off x="5732314" y="263291"/>
              <a:ext cx="3951121" cy="7785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There was LOVE.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AA2DAEB-8F61-4F5D-A4F9-D49714806A0F}"/>
              </a:ext>
            </a:extLst>
          </p:cNvPr>
          <p:cNvGrpSpPr/>
          <p:nvPr/>
        </p:nvGrpSpPr>
        <p:grpSpPr>
          <a:xfrm>
            <a:off x="2692895" y="3275050"/>
            <a:ext cx="6853402" cy="2562441"/>
            <a:chOff x="130527" y="202019"/>
            <a:chExt cx="9870475" cy="1855887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D3FB18DA-EB7A-4DFF-ABEB-0EA7C6EECF24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65861"/>
                <a:gd name="adj2" fmla="val -4222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5C02F32-A4BA-4B31-9787-BF8729A93EE1}"/>
                </a:ext>
              </a:extLst>
            </p:cNvPr>
            <p:cNvSpPr txBox="1"/>
            <p:nvPr/>
          </p:nvSpPr>
          <p:spPr>
            <a:xfrm>
              <a:off x="586454" y="208827"/>
              <a:ext cx="9365209" cy="6197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The Fruit of the Spirit is: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B10197F-CB94-49A4-B955-9D84D6F3BD7B}"/>
              </a:ext>
            </a:extLst>
          </p:cNvPr>
          <p:cNvSpPr txBox="1"/>
          <p:nvPr/>
        </p:nvSpPr>
        <p:spPr>
          <a:xfrm>
            <a:off x="2474293" y="2117105"/>
            <a:ext cx="7663436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I don’t think I can remember any more.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B1019C-F3D2-4534-9AAA-8FAF09561E09}"/>
              </a:ext>
            </a:extLst>
          </p:cNvPr>
          <p:cNvSpPr txBox="1"/>
          <p:nvPr/>
        </p:nvSpPr>
        <p:spPr>
          <a:xfrm>
            <a:off x="2678048" y="3677962"/>
            <a:ext cx="1644791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LOVE,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68D2880-522B-4542-9FAE-5C38699925AE}"/>
              </a:ext>
            </a:extLst>
          </p:cNvPr>
          <p:cNvSpPr txBox="1"/>
          <p:nvPr/>
        </p:nvSpPr>
        <p:spPr>
          <a:xfrm>
            <a:off x="1958873" y="2618470"/>
            <a:ext cx="8560041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Perhaps the boys and girls can remember?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9C8A0FD-69BA-40A7-B252-1C4D39C0418C}"/>
              </a:ext>
            </a:extLst>
          </p:cNvPr>
          <p:cNvSpPr txBox="1"/>
          <p:nvPr/>
        </p:nvSpPr>
        <p:spPr>
          <a:xfrm>
            <a:off x="4058423" y="3674138"/>
            <a:ext cx="1644791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JOY,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5B7EE29-C2B5-47E4-8734-51021D0DEBED}"/>
              </a:ext>
            </a:extLst>
          </p:cNvPr>
          <p:cNvSpPr txBox="1"/>
          <p:nvPr/>
        </p:nvSpPr>
        <p:spPr>
          <a:xfrm>
            <a:off x="5397748" y="3696660"/>
            <a:ext cx="1644791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PEACE,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CDBD32F-9097-4392-B7B2-D84A00B97DAF}"/>
              </a:ext>
            </a:extLst>
          </p:cNvPr>
          <p:cNvSpPr txBox="1"/>
          <p:nvPr/>
        </p:nvSpPr>
        <p:spPr>
          <a:xfrm>
            <a:off x="6830469" y="3706716"/>
            <a:ext cx="2592259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PATIENCE,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6741C76-39ED-4BFE-A9ED-35088E38FF5F}"/>
              </a:ext>
            </a:extLst>
          </p:cNvPr>
          <p:cNvSpPr txBox="1"/>
          <p:nvPr/>
        </p:nvSpPr>
        <p:spPr>
          <a:xfrm>
            <a:off x="3325558" y="4161155"/>
            <a:ext cx="2592259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KINDNESS,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3E5602F-975E-48EB-BF5F-765793C358A7}"/>
              </a:ext>
            </a:extLst>
          </p:cNvPr>
          <p:cNvGrpSpPr/>
          <p:nvPr/>
        </p:nvGrpSpPr>
        <p:grpSpPr>
          <a:xfrm>
            <a:off x="1414733" y="5979421"/>
            <a:ext cx="8264754" cy="704261"/>
            <a:chOff x="247422" y="112484"/>
            <a:chExt cx="9825883" cy="1419859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E79A7591-1E39-420E-9278-5141F8776D53}"/>
                </a:ext>
              </a:extLst>
            </p:cNvPr>
            <p:cNvSpPr/>
            <p:nvPr/>
          </p:nvSpPr>
          <p:spPr>
            <a:xfrm>
              <a:off x="247422" y="112484"/>
              <a:ext cx="9825883" cy="1419859"/>
            </a:xfrm>
            <a:prstGeom prst="wedgeRoundRectCallout">
              <a:avLst>
                <a:gd name="adj1" fmla="val -47579"/>
                <a:gd name="adj2" fmla="val -402932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050CA23-8391-42A4-8371-384D51906ADF}"/>
                </a:ext>
              </a:extLst>
            </p:cNvPr>
            <p:cNvSpPr txBox="1"/>
            <p:nvPr/>
          </p:nvSpPr>
          <p:spPr>
            <a:xfrm>
              <a:off x="473048" y="245589"/>
              <a:ext cx="9377765" cy="11629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Well done if you remembered the Fruit.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56D3874C-ADC9-455E-9970-45EE655A756B}"/>
              </a:ext>
            </a:extLst>
          </p:cNvPr>
          <p:cNvSpPr txBox="1"/>
          <p:nvPr/>
        </p:nvSpPr>
        <p:spPr>
          <a:xfrm>
            <a:off x="6087427" y="4161155"/>
            <a:ext cx="2592259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GOODNESS,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806E9A1-A64D-46B3-86EC-931F2CA130F5}"/>
              </a:ext>
            </a:extLst>
          </p:cNvPr>
          <p:cNvSpPr txBox="1"/>
          <p:nvPr/>
        </p:nvSpPr>
        <p:spPr>
          <a:xfrm>
            <a:off x="2753826" y="4673719"/>
            <a:ext cx="378076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FAITHFULNESS,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B6D5F9C-4BF7-4DCD-AF6F-EFAC623BC196}"/>
              </a:ext>
            </a:extLst>
          </p:cNvPr>
          <p:cNvSpPr txBox="1"/>
          <p:nvPr/>
        </p:nvSpPr>
        <p:spPr>
          <a:xfrm>
            <a:off x="5913648" y="4688186"/>
            <a:ext cx="378076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GENTLENESS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1013924-5C4B-4DDF-A6FD-AB5E8684A6D6}"/>
              </a:ext>
            </a:extLst>
          </p:cNvPr>
          <p:cNvSpPr txBox="1"/>
          <p:nvPr/>
        </p:nvSpPr>
        <p:spPr>
          <a:xfrm>
            <a:off x="3847784" y="5271258"/>
            <a:ext cx="454362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and SELF-CONTROL.</a:t>
            </a:r>
          </a:p>
        </p:txBody>
      </p:sp>
      <p:sp>
        <p:nvSpPr>
          <p:cNvPr id="59" name="Rectangle 58">
            <a:hlinkClick r:id="rId4" action="ppaction://hlinksldjump"/>
            <a:extLst>
              <a:ext uri="{FF2B5EF4-FFF2-40B4-BE49-F238E27FC236}">
                <a16:creationId xmlns:a16="http://schemas.microsoft.com/office/drawing/2014/main" id="{9F1FDD64-058C-44A7-8EEE-1B182767BD91}"/>
              </a:ext>
            </a:extLst>
          </p:cNvPr>
          <p:cNvSpPr/>
          <p:nvPr/>
        </p:nvSpPr>
        <p:spPr>
          <a:xfrm>
            <a:off x="-225973" y="-795680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533DB01-3B98-4FC2-9046-BC93B4F4E4D8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FBE4C6E2-426D-4E57-9F19-DF2DFBD396F2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9562C8-8D9B-42C5-9CFD-8F9ABFE67CC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46D4884E-8840-4672-A8C2-1954E77AF0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5802" y="1554890"/>
            <a:ext cx="1154347" cy="12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9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75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31" grpId="0"/>
      <p:bldP spid="3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8F15B5-2932-4EC5-A701-C2E0A5DA7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2552667-57B4-4610-B1A2-2851237AAF69}"/>
              </a:ext>
            </a:extLst>
          </p:cNvPr>
          <p:cNvGrpSpPr/>
          <p:nvPr/>
        </p:nvGrpSpPr>
        <p:grpSpPr>
          <a:xfrm>
            <a:off x="480746" y="1296925"/>
            <a:ext cx="3431823" cy="829931"/>
            <a:chOff x="130527" y="202019"/>
            <a:chExt cx="9870475" cy="1855887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D05D6867-FB18-4A65-B3C3-5B9C9619504F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18128"/>
                <a:gd name="adj2" fmla="val 21891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F653FE-669C-4C04-B2AF-0DF10FB7B480}"/>
                </a:ext>
              </a:extLst>
            </p:cNvPr>
            <p:cNvSpPr txBox="1"/>
            <p:nvPr/>
          </p:nvSpPr>
          <p:spPr>
            <a:xfrm>
              <a:off x="635795" y="331386"/>
              <a:ext cx="9365207" cy="7852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That’s right.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1E87C6A5-A71C-41E0-82CD-0981854C4B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255" y="2778356"/>
            <a:ext cx="1921428" cy="3513059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6C05E35B-B661-423E-8295-C386B7344994}"/>
              </a:ext>
            </a:extLst>
          </p:cNvPr>
          <p:cNvGrpSpPr/>
          <p:nvPr/>
        </p:nvGrpSpPr>
        <p:grpSpPr>
          <a:xfrm>
            <a:off x="4643678" y="218702"/>
            <a:ext cx="7067576" cy="1188528"/>
            <a:chOff x="5116133" y="198769"/>
            <a:chExt cx="5646604" cy="1840096"/>
          </a:xfrm>
        </p:grpSpPr>
        <p:sp>
          <p:nvSpPr>
            <p:cNvPr id="36" name="Speech Bubble: Rectangle with Corners Rounded 35">
              <a:extLst>
                <a:ext uri="{FF2B5EF4-FFF2-40B4-BE49-F238E27FC236}">
                  <a16:creationId xmlns:a16="http://schemas.microsoft.com/office/drawing/2014/main" id="{3E5AD1AE-5C7A-44A9-93B7-1A8A54E123E5}"/>
                </a:ext>
              </a:extLst>
            </p:cNvPr>
            <p:cNvSpPr/>
            <p:nvPr/>
          </p:nvSpPr>
          <p:spPr>
            <a:xfrm>
              <a:off x="5116133" y="198769"/>
              <a:ext cx="5646604" cy="1840096"/>
            </a:xfrm>
            <a:prstGeom prst="wedgeRoundRectCallout">
              <a:avLst>
                <a:gd name="adj1" fmla="val 30625"/>
                <a:gd name="adj2" fmla="val 22701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22F1F32-DFD2-43E8-8EE0-801B9684E796}"/>
                </a:ext>
              </a:extLst>
            </p:cNvPr>
            <p:cNvSpPr txBox="1"/>
            <p:nvPr/>
          </p:nvSpPr>
          <p:spPr>
            <a:xfrm>
              <a:off x="5313357" y="263886"/>
              <a:ext cx="5356003" cy="7785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So, today we are looking at the 7</a:t>
              </a:r>
              <a:r>
                <a:rPr lang="en-US" sz="3100" baseline="30000" dirty="0">
                  <a:latin typeface="Comic Sans MS" panose="030F0702030302020204" pitchFamily="66" charset="0"/>
                </a:rPr>
                <a:t>th</a:t>
              </a:r>
              <a:endParaRPr lang="en-US" sz="31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D5206DD-3555-48F6-A372-F16B0B3CFCEC}"/>
              </a:ext>
            </a:extLst>
          </p:cNvPr>
          <p:cNvSpPr txBox="1"/>
          <p:nvPr/>
        </p:nvSpPr>
        <p:spPr>
          <a:xfrm>
            <a:off x="4636583" y="792845"/>
            <a:ext cx="3777012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Fruit of the Spirit,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B824420-9FC5-46BE-BAA1-5A8A0F887F28}"/>
              </a:ext>
            </a:extLst>
          </p:cNvPr>
          <p:cNvSpPr txBox="1"/>
          <p:nvPr/>
        </p:nvSpPr>
        <p:spPr>
          <a:xfrm>
            <a:off x="8272831" y="801433"/>
            <a:ext cx="3396347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FAITHFULNESS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515E586-2CFA-4E9A-AB07-E6BFF16EC70C}"/>
              </a:ext>
            </a:extLst>
          </p:cNvPr>
          <p:cNvGrpSpPr/>
          <p:nvPr/>
        </p:nvGrpSpPr>
        <p:grpSpPr>
          <a:xfrm>
            <a:off x="2413314" y="3101786"/>
            <a:ext cx="7421761" cy="1188528"/>
            <a:chOff x="5116133" y="198769"/>
            <a:chExt cx="5870586" cy="1840096"/>
          </a:xfrm>
        </p:grpSpPr>
        <p:sp>
          <p:nvSpPr>
            <p:cNvPr id="43" name="Speech Bubble: Rectangle with Corners Rounded 42">
              <a:extLst>
                <a:ext uri="{FF2B5EF4-FFF2-40B4-BE49-F238E27FC236}">
                  <a16:creationId xmlns:a16="http://schemas.microsoft.com/office/drawing/2014/main" id="{39030D16-931E-44D6-B9F0-B944593778D5}"/>
                </a:ext>
              </a:extLst>
            </p:cNvPr>
            <p:cNvSpPr/>
            <p:nvPr/>
          </p:nvSpPr>
          <p:spPr>
            <a:xfrm>
              <a:off x="5116133" y="198769"/>
              <a:ext cx="5646604" cy="1840096"/>
            </a:xfrm>
            <a:prstGeom prst="wedgeRoundRectCallout">
              <a:avLst>
                <a:gd name="adj1" fmla="val 60994"/>
                <a:gd name="adj2" fmla="val -1727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64BD3D0-93C3-473E-B049-7065770A0D44}"/>
                </a:ext>
              </a:extLst>
            </p:cNvPr>
            <p:cNvSpPr txBox="1"/>
            <p:nvPr/>
          </p:nvSpPr>
          <p:spPr>
            <a:xfrm>
              <a:off x="5116888" y="276533"/>
              <a:ext cx="5869831" cy="16872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FAITHFULNESS is a very big word. </a:t>
              </a:r>
            </a:p>
            <a:p>
              <a:pPr algn="ctr">
                <a:lnSpc>
                  <a:spcPts val="4000"/>
                </a:lnSpc>
              </a:pPr>
              <a:endParaRPr lang="en-US" sz="31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C901A455-441C-4F6F-8BD8-1FA9AD466830}"/>
              </a:ext>
            </a:extLst>
          </p:cNvPr>
          <p:cNvSpPr txBox="1"/>
          <p:nvPr/>
        </p:nvSpPr>
        <p:spPr>
          <a:xfrm>
            <a:off x="2751462" y="3664975"/>
            <a:ext cx="6673629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I’m not sure I know what it means?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CCDEE89-A4D1-40E9-81AF-F553279DF4F6}"/>
              </a:ext>
            </a:extLst>
          </p:cNvPr>
          <p:cNvGrpSpPr/>
          <p:nvPr/>
        </p:nvGrpSpPr>
        <p:grpSpPr>
          <a:xfrm>
            <a:off x="2555413" y="4404341"/>
            <a:ext cx="6703540" cy="2192897"/>
            <a:chOff x="130527" y="202019"/>
            <a:chExt cx="9870475" cy="1855887"/>
          </a:xfrm>
        </p:grpSpPr>
        <p:sp>
          <p:nvSpPr>
            <p:cNvPr id="49" name="Speech Bubble: Rectangle with Corners Rounded 48">
              <a:extLst>
                <a:ext uri="{FF2B5EF4-FFF2-40B4-BE49-F238E27FC236}">
                  <a16:creationId xmlns:a16="http://schemas.microsoft.com/office/drawing/2014/main" id="{5815122F-B49B-41A6-B03E-F79EE2D87FC7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63028"/>
                <a:gd name="adj2" fmla="val -9034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A300019-73C7-480E-BC8F-5D4107678228}"/>
                </a:ext>
              </a:extLst>
            </p:cNvPr>
            <p:cNvSpPr txBox="1"/>
            <p:nvPr/>
          </p:nvSpPr>
          <p:spPr>
            <a:xfrm>
              <a:off x="572700" y="249734"/>
              <a:ext cx="9365207" cy="6646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Sometimes we talk about our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6F5B99F-C4BE-43C8-8352-BE2FCF45E14E}"/>
              </a:ext>
            </a:extLst>
          </p:cNvPr>
          <p:cNvSpPr txBox="1"/>
          <p:nvPr/>
        </p:nvSpPr>
        <p:spPr>
          <a:xfrm>
            <a:off x="3381667" y="4921251"/>
            <a:ext cx="5671611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dog being faithful.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EFF4F1D-191E-4CE9-8208-D1EC79F928D8}"/>
              </a:ext>
            </a:extLst>
          </p:cNvPr>
          <p:cNvSpPr txBox="1"/>
          <p:nvPr/>
        </p:nvSpPr>
        <p:spPr>
          <a:xfrm>
            <a:off x="2696146" y="5418188"/>
            <a:ext cx="6703540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That means he’s loyal and trusting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A35FCB7-D0DD-493C-8A4E-91621460349B}"/>
              </a:ext>
            </a:extLst>
          </p:cNvPr>
          <p:cNvSpPr txBox="1"/>
          <p:nvPr/>
        </p:nvSpPr>
        <p:spPr>
          <a:xfrm>
            <a:off x="2679564" y="5903367"/>
            <a:ext cx="6703540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and wants to be with us.</a:t>
            </a:r>
          </a:p>
        </p:txBody>
      </p:sp>
      <p:sp>
        <p:nvSpPr>
          <p:cNvPr id="27" name="Rectangle 26">
            <a:hlinkClick r:id="rId5" action="ppaction://hlinksldjump"/>
            <a:extLst>
              <a:ext uri="{FF2B5EF4-FFF2-40B4-BE49-F238E27FC236}">
                <a16:creationId xmlns:a16="http://schemas.microsoft.com/office/drawing/2014/main" id="{92C89EB9-3B9D-4516-AF1A-733CB33F18DD}"/>
              </a:ext>
            </a:extLst>
          </p:cNvPr>
          <p:cNvSpPr/>
          <p:nvPr/>
        </p:nvSpPr>
        <p:spPr>
          <a:xfrm>
            <a:off x="-220898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0BC7A4C-E5B9-4A73-A94C-1A539D041886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71ABFD9D-5D55-4C1D-9405-1002A50DD943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5A9EBE0-59DF-439E-B709-B9C51B2CE8B1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4E5377FD-C432-44D6-8A76-9312A1F603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5802" y="1554890"/>
            <a:ext cx="1154347" cy="12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1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7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6" grpId="0"/>
      <p:bldP spid="51" grpId="0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EF932C2-53D8-426E-83DC-E7ABB379E9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769" y="2548931"/>
            <a:ext cx="1921428" cy="374248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E94794A-0301-4B10-8497-87918EFC2F46}"/>
              </a:ext>
            </a:extLst>
          </p:cNvPr>
          <p:cNvGrpSpPr/>
          <p:nvPr/>
        </p:nvGrpSpPr>
        <p:grpSpPr>
          <a:xfrm>
            <a:off x="4705106" y="2100452"/>
            <a:ext cx="4873851" cy="2159358"/>
            <a:chOff x="4705106" y="3108928"/>
            <a:chExt cx="5100088" cy="2159358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47E70C31-2BFE-4570-BC48-FD06F45D81C9}"/>
                </a:ext>
              </a:extLst>
            </p:cNvPr>
            <p:cNvSpPr/>
            <p:nvPr/>
          </p:nvSpPr>
          <p:spPr>
            <a:xfrm>
              <a:off x="4705106" y="3108928"/>
              <a:ext cx="5081874" cy="2159358"/>
            </a:xfrm>
            <a:prstGeom prst="wedgeRoundRectCallout">
              <a:avLst>
                <a:gd name="adj1" fmla="val -66312"/>
                <a:gd name="adj2" fmla="val 17116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28C7574-C87B-43A0-A4E4-33BF7E817E7B}"/>
                </a:ext>
              </a:extLst>
            </p:cNvPr>
            <p:cNvSpPr txBox="1"/>
            <p:nvPr/>
          </p:nvSpPr>
          <p:spPr>
            <a:xfrm>
              <a:off x="4723320" y="3160050"/>
              <a:ext cx="5081874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1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Hello everybody.</a:t>
              </a:r>
            </a:p>
          </p:txBody>
        </p:sp>
      </p:grpSp>
      <p:pic>
        <p:nvPicPr>
          <p:cNvPr id="40" name="Picture 3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B35FB90-70A7-4B6E-A30A-D8F67AE40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9823" y="260761"/>
            <a:ext cx="1921428" cy="37424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8F15B5-2932-4EC5-A701-C2E0A5DA74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2552667-57B4-4610-B1A2-2851237AAF69}"/>
              </a:ext>
            </a:extLst>
          </p:cNvPr>
          <p:cNvGrpSpPr/>
          <p:nvPr/>
        </p:nvGrpSpPr>
        <p:grpSpPr>
          <a:xfrm>
            <a:off x="244827" y="198769"/>
            <a:ext cx="11183856" cy="1239645"/>
            <a:chOff x="130527" y="202019"/>
            <a:chExt cx="9870475" cy="1855887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D05D6867-FB18-4A65-B3C3-5B9C9619504F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37546"/>
                <a:gd name="adj2" fmla="val 21584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F653FE-669C-4C04-B2AF-0DF10FB7B480}"/>
                </a:ext>
              </a:extLst>
            </p:cNvPr>
            <p:cNvSpPr txBox="1"/>
            <p:nvPr/>
          </p:nvSpPr>
          <p:spPr>
            <a:xfrm>
              <a:off x="635794" y="331386"/>
              <a:ext cx="9365208" cy="8635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Perhaps Douglas can tell us what Faithfulness means.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47D4FEB-9202-419F-92BD-1EE370F946D8}"/>
              </a:ext>
            </a:extLst>
          </p:cNvPr>
          <p:cNvSpPr txBox="1"/>
          <p:nvPr/>
        </p:nvSpPr>
        <p:spPr>
          <a:xfrm>
            <a:off x="3757751" y="818283"/>
            <a:ext cx="415800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Here he comes.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E9B140-058D-4DC3-8F5E-EA6D38830365}"/>
              </a:ext>
            </a:extLst>
          </p:cNvPr>
          <p:cNvSpPr txBox="1"/>
          <p:nvPr/>
        </p:nvSpPr>
        <p:spPr>
          <a:xfrm>
            <a:off x="4659627" y="2603306"/>
            <a:ext cx="4982213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Did you manage to say</a:t>
            </a:r>
            <a:r>
              <a:rPr lang="en-US" sz="3100" dirty="0">
                <a:solidFill>
                  <a:srgbClr val="006600"/>
                </a:solidFill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E49BB6-E499-404F-83C3-8B600B383B1F}"/>
              </a:ext>
            </a:extLst>
          </p:cNvPr>
          <p:cNvSpPr txBox="1"/>
          <p:nvPr/>
        </p:nvSpPr>
        <p:spPr>
          <a:xfrm>
            <a:off x="4751998" y="3619102"/>
            <a:ext cx="4839039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and not say bad things?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B5009F-9346-4DAC-8FBB-E252BE16C4D4}"/>
              </a:ext>
            </a:extLst>
          </p:cNvPr>
          <p:cNvSpPr txBox="1"/>
          <p:nvPr/>
        </p:nvSpPr>
        <p:spPr>
          <a:xfrm>
            <a:off x="4511937" y="3114870"/>
            <a:ext cx="5242781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GOOD things last week</a:t>
            </a:r>
            <a:endParaRPr lang="en-US" sz="31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C617B2A8-4AD8-4682-9BA5-3E18BAB43F6C}"/>
              </a:ext>
            </a:extLst>
          </p:cNvPr>
          <p:cNvSpPr/>
          <p:nvPr/>
        </p:nvSpPr>
        <p:spPr>
          <a:xfrm>
            <a:off x="12668250" y="419356"/>
            <a:ext cx="1428750" cy="139891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E87C6A5-A71C-41E0-82CD-0981854C4B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255" y="2778356"/>
            <a:ext cx="1921428" cy="3513059"/>
          </a:xfrm>
          <a:prstGeom prst="rect">
            <a:avLst/>
          </a:prstGeom>
        </p:spPr>
      </p:pic>
      <p:sp>
        <p:nvSpPr>
          <p:cNvPr id="41" name="Star: 6 Points 40">
            <a:extLst>
              <a:ext uri="{FF2B5EF4-FFF2-40B4-BE49-F238E27FC236}">
                <a16:creationId xmlns:a16="http://schemas.microsoft.com/office/drawing/2014/main" id="{4F2804D4-44DA-4C57-8CB5-989D6E2A1EC3}"/>
              </a:ext>
            </a:extLst>
          </p:cNvPr>
          <p:cNvSpPr/>
          <p:nvPr/>
        </p:nvSpPr>
        <p:spPr>
          <a:xfrm>
            <a:off x="12668250" y="2045824"/>
            <a:ext cx="1428750" cy="139891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515E586-2CFA-4E9A-AB07-E6BFF16EC70C}"/>
              </a:ext>
            </a:extLst>
          </p:cNvPr>
          <p:cNvGrpSpPr/>
          <p:nvPr/>
        </p:nvGrpSpPr>
        <p:grpSpPr>
          <a:xfrm>
            <a:off x="4540333" y="4776071"/>
            <a:ext cx="5214385" cy="1188528"/>
            <a:chOff x="5116133" y="198769"/>
            <a:chExt cx="5646604" cy="1840096"/>
          </a:xfrm>
        </p:grpSpPr>
        <p:sp>
          <p:nvSpPr>
            <p:cNvPr id="43" name="Speech Bubble: Rectangle with Corners Rounded 42">
              <a:extLst>
                <a:ext uri="{FF2B5EF4-FFF2-40B4-BE49-F238E27FC236}">
                  <a16:creationId xmlns:a16="http://schemas.microsoft.com/office/drawing/2014/main" id="{39030D16-931E-44D6-B9F0-B944593778D5}"/>
                </a:ext>
              </a:extLst>
            </p:cNvPr>
            <p:cNvSpPr/>
            <p:nvPr/>
          </p:nvSpPr>
          <p:spPr>
            <a:xfrm>
              <a:off x="5116133" y="198769"/>
              <a:ext cx="5646604" cy="1840096"/>
            </a:xfrm>
            <a:prstGeom prst="wedgeRoundRectCallout">
              <a:avLst>
                <a:gd name="adj1" fmla="val 61795"/>
                <a:gd name="adj2" fmla="val -15070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64BD3D0-93C3-473E-B049-7065770A0D44}"/>
                </a:ext>
              </a:extLst>
            </p:cNvPr>
            <p:cNvSpPr txBox="1"/>
            <p:nvPr/>
          </p:nvSpPr>
          <p:spPr>
            <a:xfrm>
              <a:off x="5313356" y="263885"/>
              <a:ext cx="5356003" cy="8930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I tried very hard to say 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AC670D4-1949-40BB-BC0C-D1C7E958FB80}"/>
              </a:ext>
            </a:extLst>
          </p:cNvPr>
          <p:cNvSpPr txBox="1"/>
          <p:nvPr/>
        </p:nvSpPr>
        <p:spPr>
          <a:xfrm>
            <a:off x="4514011" y="5286258"/>
            <a:ext cx="5330235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Good things, not bad things.</a:t>
            </a:r>
          </a:p>
        </p:txBody>
      </p:sp>
      <p:sp>
        <p:nvSpPr>
          <p:cNvPr id="27" name="Rectangle 26">
            <a:hlinkClick r:id="rId7" action="ppaction://hlinksldjump"/>
            <a:extLst>
              <a:ext uri="{FF2B5EF4-FFF2-40B4-BE49-F238E27FC236}">
                <a16:creationId xmlns:a16="http://schemas.microsoft.com/office/drawing/2014/main" id="{92C89EB9-3B9D-4516-AF1A-733CB33F18DD}"/>
              </a:ext>
            </a:extLst>
          </p:cNvPr>
          <p:cNvSpPr/>
          <p:nvPr/>
        </p:nvSpPr>
        <p:spPr>
          <a:xfrm>
            <a:off x="-222565" y="-810844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0BC7A4C-E5B9-4A73-A94C-1A539D041886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71ABFD9D-5D55-4C1D-9405-1002A50DD943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5A9EBE0-59DF-439E-B709-B9C51B2CE8B1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995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4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0.5875 0.33356 " pathEditMode="relative" rAng="0" ptsTypes="AA">
                                      <p:cBhvr>
                                        <p:cTn id="24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1666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75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7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75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9" grpId="0"/>
      <p:bldP spid="30" grpId="0"/>
      <p:bldP spid="10" grpId="0" animBg="1"/>
      <p:bldP spid="41" grpId="0" animBg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EF932C2-53D8-426E-83DC-E7ABB379E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769" y="2544558"/>
            <a:ext cx="1921428" cy="374248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E94794A-0301-4B10-8497-87918EFC2F46}"/>
              </a:ext>
            </a:extLst>
          </p:cNvPr>
          <p:cNvGrpSpPr/>
          <p:nvPr/>
        </p:nvGrpSpPr>
        <p:grpSpPr>
          <a:xfrm>
            <a:off x="5052725" y="240615"/>
            <a:ext cx="6203854" cy="1696613"/>
            <a:chOff x="4705106" y="3108928"/>
            <a:chExt cx="5100088" cy="2159358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47E70C31-2BFE-4570-BC48-FD06F45D81C9}"/>
                </a:ext>
              </a:extLst>
            </p:cNvPr>
            <p:cNvSpPr/>
            <p:nvPr/>
          </p:nvSpPr>
          <p:spPr>
            <a:xfrm>
              <a:off x="4705106" y="3108928"/>
              <a:ext cx="5081874" cy="2159358"/>
            </a:xfrm>
            <a:prstGeom prst="wedgeRoundRectCallout">
              <a:avLst>
                <a:gd name="adj1" fmla="val -68192"/>
                <a:gd name="adj2" fmla="val 14505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28C7574-C87B-43A0-A4E4-33BF7E817E7B}"/>
                </a:ext>
              </a:extLst>
            </p:cNvPr>
            <p:cNvSpPr txBox="1"/>
            <p:nvPr/>
          </p:nvSpPr>
          <p:spPr>
            <a:xfrm>
              <a:off x="4723320" y="3160050"/>
              <a:ext cx="5081874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1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Well done, it is not easy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68F15B5-2932-4EC5-A701-C2E0A5DA74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2552667-57B4-4610-B1A2-2851237AAF69}"/>
              </a:ext>
            </a:extLst>
          </p:cNvPr>
          <p:cNvGrpSpPr/>
          <p:nvPr/>
        </p:nvGrpSpPr>
        <p:grpSpPr>
          <a:xfrm>
            <a:off x="0" y="271850"/>
            <a:ext cx="5214384" cy="2326669"/>
            <a:chOff x="-637691" y="202019"/>
            <a:chExt cx="11326252" cy="1855887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D05D6867-FB18-4A65-B3C3-5B9C9619504F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23116"/>
                <a:gd name="adj2" fmla="val 91160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F653FE-669C-4C04-B2AF-0DF10FB7B480}"/>
                </a:ext>
              </a:extLst>
            </p:cNvPr>
            <p:cNvSpPr txBox="1"/>
            <p:nvPr/>
          </p:nvSpPr>
          <p:spPr>
            <a:xfrm>
              <a:off x="-637691" y="331386"/>
              <a:ext cx="11326252" cy="8635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Douglas we are looking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47D4FEB-9202-419F-92BD-1EE370F946D8}"/>
              </a:ext>
            </a:extLst>
          </p:cNvPr>
          <p:cNvSpPr txBox="1"/>
          <p:nvPr/>
        </p:nvSpPr>
        <p:spPr>
          <a:xfrm>
            <a:off x="261634" y="934962"/>
            <a:ext cx="4713651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at FAITHFULNESS this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E9B140-058D-4DC3-8F5E-EA6D38830365}"/>
              </a:ext>
            </a:extLst>
          </p:cNvPr>
          <p:cNvSpPr txBox="1"/>
          <p:nvPr/>
        </p:nvSpPr>
        <p:spPr>
          <a:xfrm>
            <a:off x="5867400" y="758124"/>
            <a:ext cx="4982213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to be Good all the time.</a:t>
            </a:r>
            <a:endParaRPr lang="en-US" sz="31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B5009F-9346-4DAC-8FBB-E252BE16C4D4}"/>
              </a:ext>
            </a:extLst>
          </p:cNvPr>
          <p:cNvSpPr txBox="1"/>
          <p:nvPr/>
        </p:nvSpPr>
        <p:spPr>
          <a:xfrm>
            <a:off x="5189724" y="1252777"/>
            <a:ext cx="5907700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But the Holy Spirit helps us.</a:t>
            </a:r>
            <a:endParaRPr lang="en-US" sz="31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E87C6A5-A71C-41E0-82CD-0981854C4B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255" y="2778356"/>
            <a:ext cx="1921428" cy="3513059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DB746584-6B3C-4315-BB23-8E83C66F2006}"/>
              </a:ext>
            </a:extLst>
          </p:cNvPr>
          <p:cNvGrpSpPr/>
          <p:nvPr/>
        </p:nvGrpSpPr>
        <p:grpSpPr>
          <a:xfrm>
            <a:off x="4801536" y="3687824"/>
            <a:ext cx="5033540" cy="2136948"/>
            <a:chOff x="4705106" y="3108928"/>
            <a:chExt cx="5100088" cy="2159358"/>
          </a:xfrm>
        </p:grpSpPr>
        <p:sp>
          <p:nvSpPr>
            <p:cNvPr id="47" name="Speech Bubble: Rectangle with Corners Rounded 46">
              <a:extLst>
                <a:ext uri="{FF2B5EF4-FFF2-40B4-BE49-F238E27FC236}">
                  <a16:creationId xmlns:a16="http://schemas.microsoft.com/office/drawing/2014/main" id="{E541BF4C-13A4-4C43-B7BA-343927C87E98}"/>
                </a:ext>
              </a:extLst>
            </p:cNvPr>
            <p:cNvSpPr/>
            <p:nvPr/>
          </p:nvSpPr>
          <p:spPr>
            <a:xfrm>
              <a:off x="4705106" y="3108928"/>
              <a:ext cx="5081874" cy="2159358"/>
            </a:xfrm>
            <a:prstGeom prst="wedgeRoundRectCallout">
              <a:avLst>
                <a:gd name="adj1" fmla="val -67563"/>
                <a:gd name="adj2" fmla="val -5709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04943FC-F27F-4365-9D9E-D3B1F16AB90B}"/>
                </a:ext>
              </a:extLst>
            </p:cNvPr>
            <p:cNvSpPr txBox="1"/>
            <p:nvPr/>
          </p:nvSpPr>
          <p:spPr>
            <a:xfrm>
              <a:off x="4723320" y="3160050"/>
              <a:ext cx="5081874" cy="575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1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I can help!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BA74D640-8D19-4242-AC58-E4AE63234C9B}"/>
              </a:ext>
            </a:extLst>
          </p:cNvPr>
          <p:cNvSpPr txBox="1"/>
          <p:nvPr/>
        </p:nvSpPr>
        <p:spPr>
          <a:xfrm>
            <a:off x="4897845" y="4206688"/>
            <a:ext cx="4839052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I have a video to show</a:t>
            </a:r>
            <a:endParaRPr lang="en-US" sz="31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403C77B-A42F-42F6-BF5B-7615AC35AD4A}"/>
              </a:ext>
            </a:extLst>
          </p:cNvPr>
          <p:cNvSpPr txBox="1"/>
          <p:nvPr/>
        </p:nvSpPr>
        <p:spPr>
          <a:xfrm>
            <a:off x="4938535" y="4673331"/>
            <a:ext cx="4793253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you on Faithfulness. </a:t>
            </a:r>
            <a:endParaRPr lang="en-US" sz="31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1BAC6FD-4AE1-4734-92A8-79CCE511CA6F}"/>
              </a:ext>
            </a:extLst>
          </p:cNvPr>
          <p:cNvSpPr txBox="1"/>
          <p:nvPr/>
        </p:nvSpPr>
        <p:spPr>
          <a:xfrm>
            <a:off x="5266292" y="5139974"/>
            <a:ext cx="4189625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I’ll go and get it.</a:t>
            </a:r>
            <a:endParaRPr lang="en-US" sz="31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4E6CAD-91D2-441A-8D53-AFD8A1A20BE1}"/>
              </a:ext>
            </a:extLst>
          </p:cNvPr>
          <p:cNvSpPr txBox="1"/>
          <p:nvPr/>
        </p:nvSpPr>
        <p:spPr>
          <a:xfrm>
            <a:off x="256960" y="1397565"/>
            <a:ext cx="143598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week.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319D7B-54C4-4CFB-BDD6-2B71D19BA319}"/>
              </a:ext>
            </a:extLst>
          </p:cNvPr>
          <p:cNvSpPr txBox="1"/>
          <p:nvPr/>
        </p:nvSpPr>
        <p:spPr>
          <a:xfrm>
            <a:off x="1342387" y="1396461"/>
            <a:ext cx="359614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We are not sure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E0D1CFF-ACAD-45B1-9F31-96582149A91D}"/>
              </a:ext>
            </a:extLst>
          </p:cNvPr>
          <p:cNvSpPr txBox="1"/>
          <p:nvPr/>
        </p:nvSpPr>
        <p:spPr>
          <a:xfrm>
            <a:off x="747871" y="1853836"/>
            <a:ext cx="359614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what it means?</a:t>
            </a:r>
          </a:p>
        </p:txBody>
      </p:sp>
      <p:sp>
        <p:nvSpPr>
          <p:cNvPr id="27" name="Rectangle 26">
            <a:hlinkClick r:id="rId6" action="ppaction://hlinksldjump"/>
            <a:extLst>
              <a:ext uri="{FF2B5EF4-FFF2-40B4-BE49-F238E27FC236}">
                <a16:creationId xmlns:a16="http://schemas.microsoft.com/office/drawing/2014/main" id="{92C89EB9-3B9D-4516-AF1A-733CB33F18DD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0BC7A4C-E5B9-4A73-A94C-1A539D041886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71ABFD9D-5D55-4C1D-9405-1002A50DD943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5A9EBE0-59DF-439E-B709-B9C51B2CE8B1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21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30" grpId="0"/>
      <p:bldP spid="49" grpId="0"/>
      <p:bldP spid="50" grpId="0"/>
      <p:bldP spid="51" grpId="0"/>
      <p:bldP spid="28" grpId="0"/>
      <p:bldP spid="29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EF932C2-53D8-426E-83DC-E7ABB379E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769" y="2548931"/>
            <a:ext cx="1921428" cy="374248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E94794A-0301-4B10-8497-87918EFC2F46}"/>
              </a:ext>
            </a:extLst>
          </p:cNvPr>
          <p:cNvGrpSpPr/>
          <p:nvPr/>
        </p:nvGrpSpPr>
        <p:grpSpPr>
          <a:xfrm>
            <a:off x="5052725" y="240615"/>
            <a:ext cx="6203854" cy="1696613"/>
            <a:chOff x="4705106" y="3108928"/>
            <a:chExt cx="5100088" cy="2159358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47E70C31-2BFE-4570-BC48-FD06F45D81C9}"/>
                </a:ext>
              </a:extLst>
            </p:cNvPr>
            <p:cNvSpPr/>
            <p:nvPr/>
          </p:nvSpPr>
          <p:spPr>
            <a:xfrm>
              <a:off x="4705106" y="3108928"/>
              <a:ext cx="5081874" cy="2159358"/>
            </a:xfrm>
            <a:prstGeom prst="wedgeRoundRectCallout">
              <a:avLst>
                <a:gd name="adj1" fmla="val -68192"/>
                <a:gd name="adj2" fmla="val 14505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28C7574-C87B-43A0-A4E4-33BF7E817E7B}"/>
                </a:ext>
              </a:extLst>
            </p:cNvPr>
            <p:cNvSpPr txBox="1"/>
            <p:nvPr/>
          </p:nvSpPr>
          <p:spPr>
            <a:xfrm>
              <a:off x="4723320" y="3160050"/>
              <a:ext cx="5081874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1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Well done, it is not easy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68F15B5-2932-4EC5-A701-C2E0A5DA74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2552667-57B4-4610-B1A2-2851237AAF69}"/>
              </a:ext>
            </a:extLst>
          </p:cNvPr>
          <p:cNvGrpSpPr/>
          <p:nvPr/>
        </p:nvGrpSpPr>
        <p:grpSpPr>
          <a:xfrm>
            <a:off x="0" y="271850"/>
            <a:ext cx="5214384" cy="1239645"/>
            <a:chOff x="-637691" y="202019"/>
            <a:chExt cx="11326252" cy="1855887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D05D6867-FB18-4A65-B3C3-5B9C9619504F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-21597"/>
                <a:gd name="adj2" fmla="val 21128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F653FE-669C-4C04-B2AF-0DF10FB7B480}"/>
                </a:ext>
              </a:extLst>
            </p:cNvPr>
            <p:cNvSpPr txBox="1"/>
            <p:nvPr/>
          </p:nvSpPr>
          <p:spPr>
            <a:xfrm>
              <a:off x="-637691" y="331386"/>
              <a:ext cx="11326252" cy="8635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This week we are looking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47D4FEB-9202-419F-92BD-1EE370F946D8}"/>
              </a:ext>
            </a:extLst>
          </p:cNvPr>
          <p:cNvSpPr txBox="1"/>
          <p:nvPr/>
        </p:nvSpPr>
        <p:spPr>
          <a:xfrm>
            <a:off x="464883" y="849697"/>
            <a:ext cx="415800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at FAITHFULNESS.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E9B140-058D-4DC3-8F5E-EA6D38830365}"/>
              </a:ext>
            </a:extLst>
          </p:cNvPr>
          <p:cNvSpPr txBox="1"/>
          <p:nvPr/>
        </p:nvSpPr>
        <p:spPr>
          <a:xfrm>
            <a:off x="5867400" y="758124"/>
            <a:ext cx="4982213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to be Good all the time.</a:t>
            </a:r>
            <a:endParaRPr lang="en-US" sz="31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B5009F-9346-4DAC-8FBB-E252BE16C4D4}"/>
              </a:ext>
            </a:extLst>
          </p:cNvPr>
          <p:cNvSpPr txBox="1"/>
          <p:nvPr/>
        </p:nvSpPr>
        <p:spPr>
          <a:xfrm>
            <a:off x="5189724" y="1252777"/>
            <a:ext cx="5907700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But the Holy Spirit helps us.</a:t>
            </a:r>
            <a:endParaRPr lang="en-US" sz="31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E87C6A5-A71C-41E0-82CD-0981854C4B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255" y="2778356"/>
            <a:ext cx="1921428" cy="3513059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DB746584-6B3C-4315-BB23-8E83C66F2006}"/>
              </a:ext>
            </a:extLst>
          </p:cNvPr>
          <p:cNvGrpSpPr/>
          <p:nvPr/>
        </p:nvGrpSpPr>
        <p:grpSpPr>
          <a:xfrm>
            <a:off x="4801536" y="3687824"/>
            <a:ext cx="5033540" cy="2136948"/>
            <a:chOff x="4705106" y="3108928"/>
            <a:chExt cx="5100088" cy="2159358"/>
          </a:xfrm>
        </p:grpSpPr>
        <p:sp>
          <p:nvSpPr>
            <p:cNvPr id="47" name="Speech Bubble: Rectangle with Corners Rounded 46">
              <a:extLst>
                <a:ext uri="{FF2B5EF4-FFF2-40B4-BE49-F238E27FC236}">
                  <a16:creationId xmlns:a16="http://schemas.microsoft.com/office/drawing/2014/main" id="{E541BF4C-13A4-4C43-B7BA-343927C87E98}"/>
                </a:ext>
              </a:extLst>
            </p:cNvPr>
            <p:cNvSpPr/>
            <p:nvPr/>
          </p:nvSpPr>
          <p:spPr>
            <a:xfrm>
              <a:off x="4705106" y="3108928"/>
              <a:ext cx="5081874" cy="2159358"/>
            </a:xfrm>
            <a:prstGeom prst="wedgeRoundRectCallout">
              <a:avLst>
                <a:gd name="adj1" fmla="val -67563"/>
                <a:gd name="adj2" fmla="val -5709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04943FC-F27F-4365-9D9E-D3B1F16AB90B}"/>
                </a:ext>
              </a:extLst>
            </p:cNvPr>
            <p:cNvSpPr txBox="1"/>
            <p:nvPr/>
          </p:nvSpPr>
          <p:spPr>
            <a:xfrm>
              <a:off x="4723320" y="3160050"/>
              <a:ext cx="5081874" cy="724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1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That’s great.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BA74D640-8D19-4242-AC58-E4AE63234C9B}"/>
              </a:ext>
            </a:extLst>
          </p:cNvPr>
          <p:cNvSpPr txBox="1"/>
          <p:nvPr/>
        </p:nvSpPr>
        <p:spPr>
          <a:xfrm>
            <a:off x="4897845" y="4206688"/>
            <a:ext cx="4839052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I have a video to show</a:t>
            </a:r>
            <a:endParaRPr lang="en-US" sz="31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403C77B-A42F-42F6-BF5B-7615AC35AD4A}"/>
              </a:ext>
            </a:extLst>
          </p:cNvPr>
          <p:cNvSpPr txBox="1"/>
          <p:nvPr/>
        </p:nvSpPr>
        <p:spPr>
          <a:xfrm>
            <a:off x="4938535" y="4673331"/>
            <a:ext cx="4793253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you on Faithfulness. </a:t>
            </a:r>
            <a:endParaRPr lang="en-US" sz="31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1BAC6FD-4AE1-4734-92A8-79CCE511CA6F}"/>
              </a:ext>
            </a:extLst>
          </p:cNvPr>
          <p:cNvSpPr txBox="1"/>
          <p:nvPr/>
        </p:nvSpPr>
        <p:spPr>
          <a:xfrm>
            <a:off x="5266292" y="5139974"/>
            <a:ext cx="4189625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b="1" dirty="0">
                <a:solidFill>
                  <a:srgbClr val="006600"/>
                </a:solidFill>
                <a:latin typeface="Comic Sans MS" panose="030F0702030302020204" pitchFamily="66" charset="0"/>
              </a:rPr>
              <a:t>I’ll go and get it.</a:t>
            </a:r>
            <a:endParaRPr lang="en-US" sz="31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6" action="ppaction://hlinksldjump"/>
            <a:extLst>
              <a:ext uri="{FF2B5EF4-FFF2-40B4-BE49-F238E27FC236}">
                <a16:creationId xmlns:a16="http://schemas.microsoft.com/office/drawing/2014/main" id="{92C89EB9-3B9D-4516-AF1A-733CB33F18DD}"/>
              </a:ext>
            </a:extLst>
          </p:cNvPr>
          <p:cNvSpPr/>
          <p:nvPr/>
        </p:nvSpPr>
        <p:spPr>
          <a:xfrm>
            <a:off x="-249569" y="-303151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0BC7A4C-E5B9-4A73-A94C-1A539D041886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71ABFD9D-5D55-4C1D-9405-1002A50DD943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5A9EBE0-59DF-439E-B709-B9C51B2CE8B1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" name="Picture 2" descr="A picture containing text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62C0F59F-CD00-4A0A-9D16-5E7A2A68E9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2284" y="2691071"/>
            <a:ext cx="3116448" cy="357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1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0.83893 0.00139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4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750"/>
                            </p:stCondLst>
                            <p:childTnLst>
                              <p:par>
                                <p:cTn id="40" presetID="35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33333E-6 2.22222E-6 L -0.75847 -0.00301 " pathEditMode="relative" rAng="0" ptsTypes="AA">
                                      <p:cBhvr>
                                        <p:cTn id="41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30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30" grpId="0"/>
      <p:bldP spid="49" grpId="0"/>
      <p:bldP spid="50" grpId="0"/>
      <p:bldP spid="5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3229</TotalTime>
  <Words>1599</Words>
  <Application>Microsoft Office PowerPoint</Application>
  <PresentationFormat>Widescreen</PresentationFormat>
  <Paragraphs>241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Comic Sans MS</vt:lpstr>
      <vt:lpstr>system-ui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Hancock</dc:creator>
  <cp:lastModifiedBy>Bryan Hancock</cp:lastModifiedBy>
  <cp:revision>147</cp:revision>
  <dcterms:created xsi:type="dcterms:W3CDTF">2021-04-07T13:36:41Z</dcterms:created>
  <dcterms:modified xsi:type="dcterms:W3CDTF">2021-04-21T21:12:41Z</dcterms:modified>
</cp:coreProperties>
</file>