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701" r:id="rId3"/>
    <p:sldId id="702" r:id="rId4"/>
    <p:sldId id="704" r:id="rId5"/>
    <p:sldId id="715" r:id="rId6"/>
    <p:sldId id="705" r:id="rId7"/>
    <p:sldId id="713" r:id="rId8"/>
    <p:sldId id="706" r:id="rId9"/>
    <p:sldId id="718" r:id="rId10"/>
    <p:sldId id="717" r:id="rId11"/>
    <p:sldId id="708" r:id="rId12"/>
    <p:sldId id="707" r:id="rId13"/>
    <p:sldId id="710" r:id="rId14"/>
    <p:sldId id="712" r:id="rId15"/>
    <p:sldId id="7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6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99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3878" autoAdjust="0"/>
  </p:normalViewPr>
  <p:slideViewPr>
    <p:cSldViewPr snapToGrid="0" showGuides="1">
      <p:cViewPr varScale="1">
        <p:scale>
          <a:sx n="53" d="100"/>
          <a:sy n="53" d="100"/>
        </p:scale>
        <p:origin x="78" y="882"/>
      </p:cViewPr>
      <p:guideLst>
        <p:guide orient="horz" pos="3936"/>
        <p:guide pos="6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8" cy="1734058"/>
            <a:chOff x="-276708" y="1989654"/>
            <a:chExt cx="12745416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1"/>
              <a:ext cx="1547669" cy="1207938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5" y="2381412"/>
              <a:ext cx="2383864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1" y="2030886"/>
              <a:ext cx="1770074" cy="15723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2"/>
              <a:ext cx="3361151" cy="1635309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3" y="2379019"/>
              <a:ext cx="1261636" cy="1057834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6" y="2330205"/>
              <a:ext cx="1770075" cy="138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8" y="1989654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8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064AF-48E3-44BB-B8C6-4FE4104E63AF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35753" y="1930144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C6699A-78A4-48DB-B73B-9A40792ED836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-47776" y="1797131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953" y="1953815"/>
              <a:ext cx="1493927" cy="103872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0F9F2B-B7CC-48EC-AAB9-84B223D10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57222" y="1985124"/>
              <a:ext cx="671140" cy="439843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477" y="1797131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028" y="1822681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33438" y="2027100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495" y="1985124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9234" y="1916029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2002" y="1903074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76514" y="2388377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07" y="2031027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7776" y="2023976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89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121C00-ABE1-4C81-84CE-C8E833306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" y="2188989"/>
            <a:ext cx="4576427" cy="1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84" r:id="rId4"/>
    <p:sldLayoutId id="2147483685" r:id="rId5"/>
    <p:sldLayoutId id="2147483669" r:id="rId6"/>
    <p:sldLayoutId id="2147483671" r:id="rId7"/>
    <p:sldLayoutId id="2147483649" r:id="rId8"/>
    <p:sldLayoutId id="2147483663" r:id="rId9"/>
    <p:sldLayoutId id="2147483662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17/07/2021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2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8URE4T4_U8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youtu.be/LYlkcoAfLU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m6pN3eZcT2o" TargetMode="Externa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iblegateway.com/passage/?search=Luke+10%3A25-37&amp;version=ICB" TargetMode="Externa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youtu.be/MLzdQteted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386E-112C-490C-96B2-6B909E7B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35157-9131-45AB-A308-2D58F997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76B5CB-698B-4D7F-A57E-B783B1FB88F0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69AB2F-0711-47F2-9B2B-478A802068C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8773"/>
                <a:gd name="adj2" fmla="val 16788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880EE-32F4-4A1C-9112-35A1A035A0C5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A7893A-2286-4FF2-861C-C786D53B2D3E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CDB67-17EF-4CE9-B9C0-C4F6C682EC75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CF7EA6C-01A6-4D3F-A49E-5602BC898C8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26C00E-0A17-40D5-8AC6-DC4EE6250B35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FD584-A5BC-49C6-A6E7-6E0606C4A34D}"/>
              </a:ext>
            </a:extLst>
          </p:cNvPr>
          <p:cNvGrpSpPr/>
          <p:nvPr/>
        </p:nvGrpSpPr>
        <p:grpSpPr>
          <a:xfrm>
            <a:off x="2640573" y="3364025"/>
            <a:ext cx="9203059" cy="2193549"/>
            <a:chOff x="247422" y="112484"/>
            <a:chExt cx="9825883" cy="141985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2148C67-994E-476D-B099-2F9E7E1BCC5C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799"/>
                <a:gd name="adj2" fmla="val -4250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355B4-4D6D-4949-B4CE-8D94CD1A03B6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373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saw how Jesus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17B21-77E1-4649-99F5-C87EDD7C1FF7}"/>
              </a:ext>
            </a:extLst>
          </p:cNvPr>
          <p:cNvSpPr txBox="1"/>
          <p:nvPr/>
        </p:nvSpPr>
        <p:spPr>
          <a:xfrm>
            <a:off x="2947676" y="3931520"/>
            <a:ext cx="875234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fed over 5000 using 5 loaves and 2 fishes.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49C4-E4F4-4C20-BE99-0F506B007E9D}"/>
              </a:ext>
            </a:extLst>
          </p:cNvPr>
          <p:cNvSpPr txBox="1"/>
          <p:nvPr/>
        </p:nvSpPr>
        <p:spPr>
          <a:xfrm>
            <a:off x="2691786" y="4434438"/>
            <a:ext cx="910062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learnt that God can and does use everything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A1DF-6EF3-42DF-B4F2-59EF7E39F976}"/>
              </a:ext>
            </a:extLst>
          </p:cNvPr>
          <p:cNvSpPr txBox="1"/>
          <p:nvPr/>
        </p:nvSpPr>
        <p:spPr>
          <a:xfrm>
            <a:off x="2923801" y="4960478"/>
            <a:ext cx="863659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give Him, however big or small it might be.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4A62015-10E8-40CE-8D53-56B43C654326}"/>
              </a:ext>
            </a:extLst>
          </p:cNvPr>
          <p:cNvSpPr/>
          <p:nvPr/>
        </p:nvSpPr>
        <p:spPr>
          <a:xfrm>
            <a:off x="-381116" y="-562373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D0322-2E67-4389-BE98-37D9EA30A72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95FA9A8-1B66-43F5-9ADC-745FFD04920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831C4-422F-4F8C-8BCB-16911859F49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1DAC12E-C965-440A-99AC-A6CAB9ECA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818216"/>
            <a:ext cx="1822455" cy="346828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10E7F37-1634-4694-8F22-40E3B06A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9A582-5F6D-4910-8D30-B3F4E6AAA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59" y="2936287"/>
            <a:ext cx="1896938" cy="3468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ECF55-A2BD-4CBC-BD5B-C564CEA7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5E5E4-D511-4172-9392-E7A9247F4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560BB6-CC08-4135-9951-C7A5843941A2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03E8E5-9818-4265-BFC1-416C0D35B2BB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AF4B0F9-05E2-4A43-9F50-1D16DEA6527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3F03BB-920A-4489-B91D-3F4C05C65860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0FDA198-EF99-4D59-ADC8-3907600B36A3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A13595-7390-4FFB-AA7A-2E8799A69929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care the same for everybody.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63011F-D344-43C0-92C5-50162610B053}"/>
              </a:ext>
            </a:extLst>
          </p:cNvPr>
          <p:cNvSpPr txBox="1"/>
          <p:nvPr/>
        </p:nvSpPr>
        <p:spPr>
          <a:xfrm>
            <a:off x="362857" y="838195"/>
            <a:ext cx="110308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teaches us how love one another.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8C3EB-DF79-45D9-B9D7-1D721250AEC2}"/>
              </a:ext>
            </a:extLst>
          </p:cNvPr>
          <p:cNvSpPr txBox="1"/>
          <p:nvPr/>
        </p:nvSpPr>
        <p:spPr>
          <a:xfrm>
            <a:off x="169548" y="1377546"/>
            <a:ext cx="114147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showed His love, by dying for us.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6F2279-CC3D-470E-AAA8-D23F729750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590EA-B8F3-4F77-B0C3-FB1593CA68D4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158E283-455F-4FE2-B703-5311E93052EF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7D144-7894-40CC-97CE-E26E338511D9}"/>
                </a:ext>
              </a:extLst>
            </p:cNvPr>
            <p:cNvSpPr txBox="1"/>
            <p:nvPr/>
          </p:nvSpPr>
          <p:spPr>
            <a:xfrm>
              <a:off x="209574" y="79168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see other’s needs.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ED1FC0-F428-4E96-AB4B-DB97D781D507}"/>
              </a:ext>
            </a:extLst>
          </p:cNvPr>
          <p:cNvSpPr txBox="1"/>
          <p:nvPr/>
        </p:nvSpPr>
        <p:spPr>
          <a:xfrm>
            <a:off x="2700279" y="3832315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be ready to help.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8C012-8A41-45E1-B343-369702563337}"/>
              </a:ext>
            </a:extLst>
          </p:cNvPr>
          <p:cNvSpPr txBox="1"/>
          <p:nvPr/>
        </p:nvSpPr>
        <p:spPr>
          <a:xfrm>
            <a:off x="2537228" y="4291153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You love to others.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E1CB7-04CB-43EB-AD5B-9A0516F59A3E}"/>
              </a:ext>
            </a:extLst>
          </p:cNvPr>
          <p:cNvSpPr txBox="1"/>
          <p:nvPr/>
        </p:nvSpPr>
        <p:spPr>
          <a:xfrm>
            <a:off x="2701189" y="4853787"/>
            <a:ext cx="67668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 that You are with us.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E2BD6D68-94EB-4435-9320-A82DEE84C16C}"/>
              </a:ext>
            </a:extLst>
          </p:cNvPr>
          <p:cNvSpPr/>
          <p:nvPr/>
        </p:nvSpPr>
        <p:spPr>
          <a:xfrm>
            <a:off x="-356122" y="-46930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E47AC3-D3B0-4064-ADB5-578D116FD9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1F796E6-D111-4401-98BD-A6FB09DA5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EF9D0-6BAC-4721-872B-82884574496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2.59259E-6 L -0.38828 -0.01366 " pathEditMode="relative" rAng="0" ptsTypes="AA">
                                      <p:cBhvr>
                                        <p:cTn id="1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C57BF41-9ABE-41A6-A588-1888C914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954" y="2661794"/>
            <a:ext cx="2055221" cy="3651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72713-A6AE-42E4-8DC5-E58B6FAD29C4}"/>
              </a:ext>
            </a:extLst>
          </p:cNvPr>
          <p:cNvSpPr txBox="1"/>
          <p:nvPr/>
        </p:nvSpPr>
        <p:spPr>
          <a:xfrm>
            <a:off x="6491058" y="522348"/>
            <a:ext cx="4868526" cy="444269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Board Game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Book 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Dot to dot / 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Spot the difference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Wordsearch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250276-9209-4C01-B302-84F436EAC576}"/>
              </a:ext>
            </a:extLst>
          </p:cNvPr>
          <p:cNvGrpSpPr/>
          <p:nvPr/>
        </p:nvGrpSpPr>
        <p:grpSpPr>
          <a:xfrm>
            <a:off x="801340" y="149176"/>
            <a:ext cx="5194219" cy="1889173"/>
            <a:chOff x="8139036" y="3605994"/>
            <a:chExt cx="448370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49ACC37-4152-42A9-BF30-58BF1CCA9CDE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280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E282C-7F09-49A6-BA1B-419FDE90A477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are the activities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51238A-746B-4002-B4DA-19892A9557FB}"/>
              </a:ext>
            </a:extLst>
          </p:cNvPr>
          <p:cNvSpPr txBox="1"/>
          <p:nvPr/>
        </p:nvSpPr>
        <p:spPr>
          <a:xfrm>
            <a:off x="1296839" y="744515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7D983-A2BF-4944-9358-423C493A84F9}"/>
              </a:ext>
            </a:extLst>
          </p:cNvPr>
          <p:cNvSpPr txBox="1"/>
          <p:nvPr/>
        </p:nvSpPr>
        <p:spPr>
          <a:xfrm>
            <a:off x="1296839" y="127133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F3461E7-E905-4D73-A22A-BB7E5851C250}"/>
              </a:ext>
            </a:extLst>
          </p:cNvPr>
          <p:cNvSpPr/>
          <p:nvPr/>
        </p:nvSpPr>
        <p:spPr>
          <a:xfrm>
            <a:off x="-270789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8600E-A678-4868-B36E-655BD949CF3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CF6678C-5BD4-4058-8182-4C250551B72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2EE13B-8E1F-4447-9277-CE45A7090DB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1.85185E-6 L 0.3121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317CC7E5-DFB4-4EBE-9436-4E30CFAA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DEB0B5-4BE3-45FD-A6F2-2E087DD0B8D6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5B8466C-2C55-42E2-AF68-A079A593D5A4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F16C06-83F2-4B74-98A0-FF5213D9883D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FAF0B9-AE93-4260-8CA4-A184F4A8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04C0D-7C31-4B1B-B9C1-274C1EA641B0}"/>
                </a:ext>
              </a:extLst>
            </p:cNvPr>
            <p:cNvSpPr/>
            <p:nvPr/>
          </p:nvSpPr>
          <p:spPr>
            <a:xfrm rot="258286">
              <a:off x="4931819" y="1070181"/>
              <a:ext cx="5202707" cy="41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28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</a:t>
              </a: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“Love the Lord your God.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Love him with all your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heart, all your soul, all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your strength, and all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 your mind.” Also, “You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    must love your neighbour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      as you love yourself.” </a:t>
              </a:r>
            </a:p>
            <a:p>
              <a:pPr algn="ctr">
                <a:lnSpc>
                  <a:spcPts val="4000"/>
                </a:lnSpc>
              </a:pPr>
              <a:r>
                <a:rPr lang="en-US" sz="2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10 v27</a:t>
              </a:r>
              <a:endParaRPr lang="en-GB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355600" y="-733691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2436AD5-F769-4BA0-9774-E0F03370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366" y="2559722"/>
            <a:ext cx="2985848" cy="36886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7A479-B3C7-4E00-AE6F-7116555F1B28}"/>
              </a:ext>
            </a:extLst>
          </p:cNvPr>
          <p:cNvGrpSpPr/>
          <p:nvPr/>
        </p:nvGrpSpPr>
        <p:grpSpPr>
          <a:xfrm>
            <a:off x="2454950" y="199463"/>
            <a:ext cx="9278957" cy="5779621"/>
            <a:chOff x="2749238" y="199463"/>
            <a:chExt cx="8986254" cy="5668944"/>
          </a:xfrm>
          <a:solidFill>
            <a:schemeClr val="bg1">
              <a:alpha val="50000"/>
            </a:schemeClr>
          </a:solidFill>
        </p:grpSpPr>
        <p:sp>
          <p:nvSpPr>
            <p:cNvPr id="20" name="Speech Bubble: Rectangle 19">
              <a:extLst>
                <a:ext uri="{FF2B5EF4-FFF2-40B4-BE49-F238E27FC236}">
                  <a16:creationId xmlns:a16="http://schemas.microsoft.com/office/drawing/2014/main" id="{775DE358-2C14-4BD3-BC01-7F7233F607C5}"/>
                </a:ext>
              </a:extLst>
            </p:cNvPr>
            <p:cNvSpPr/>
            <p:nvPr/>
          </p:nvSpPr>
          <p:spPr>
            <a:xfrm>
              <a:off x="2749238" y="199463"/>
              <a:ext cx="8986254" cy="5668944"/>
            </a:xfrm>
            <a:prstGeom prst="wedgeRectCallout">
              <a:avLst>
                <a:gd name="adj1" fmla="val -58207"/>
                <a:gd name="adj2" fmla="val 7891"/>
              </a:avLst>
            </a:prstGeom>
            <a:grp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3210107" y="280640"/>
              <a:ext cx="8058815" cy="5735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week’s story, is about how God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2574753" y="803431"/>
            <a:ext cx="8986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wants us to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love and care for everybody.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FE50C-F340-4039-9E79-94AA97B13114}"/>
              </a:ext>
            </a:extLst>
          </p:cNvPr>
          <p:cNvSpPr txBox="1"/>
          <p:nvPr/>
        </p:nvSpPr>
        <p:spPr>
          <a:xfrm>
            <a:off x="2666411" y="1376296"/>
            <a:ext cx="8619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The parable shocked the Jewish people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4513-DCDF-4CBC-B23D-8B0A983FA61E}"/>
              </a:ext>
            </a:extLst>
          </p:cNvPr>
          <p:cNvSpPr txBox="1"/>
          <p:nvPr/>
        </p:nvSpPr>
        <p:spPr>
          <a:xfrm>
            <a:off x="2639881" y="192536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because their enemy helped them.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54E7B-9A11-4959-815C-FDF86E3801D5}"/>
              </a:ext>
            </a:extLst>
          </p:cNvPr>
          <p:cNvSpPr txBox="1"/>
          <p:nvPr/>
        </p:nvSpPr>
        <p:spPr>
          <a:xfrm>
            <a:off x="2627293" y="245895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God wants us to help everybody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30A70-AEB9-4DA4-967E-A42D503DB369}"/>
              </a:ext>
            </a:extLst>
          </p:cNvPr>
          <p:cNvSpPr txBox="1"/>
          <p:nvPr/>
        </p:nvSpPr>
        <p:spPr>
          <a:xfrm>
            <a:off x="2627293" y="3043726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both those we love and our enemies.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C8ACB-F62D-4454-BED9-FCB0030BD5D6}"/>
              </a:ext>
            </a:extLst>
          </p:cNvPr>
          <p:cNvSpPr txBox="1"/>
          <p:nvPr/>
        </p:nvSpPr>
        <p:spPr>
          <a:xfrm>
            <a:off x="2666410" y="3594844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Jesus showed this great love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EA8E7-C52C-4E55-9C1B-F12A6A498346}"/>
              </a:ext>
            </a:extLst>
          </p:cNvPr>
          <p:cNvSpPr txBox="1"/>
          <p:nvPr/>
        </p:nvSpPr>
        <p:spPr>
          <a:xfrm>
            <a:off x="3442373" y="4105629"/>
            <a:ext cx="7251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by dying for us on the cross.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C52B0-CF64-4824-801E-1C3742AB7C7F}"/>
              </a:ext>
            </a:extLst>
          </p:cNvPr>
          <p:cNvSpPr txBox="1"/>
          <p:nvPr/>
        </p:nvSpPr>
        <p:spPr>
          <a:xfrm>
            <a:off x="2639881" y="4749969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Do we have problems caring for others?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7826D-99CF-4822-A7B5-5E97AD587BD6}"/>
              </a:ext>
            </a:extLst>
          </p:cNvPr>
          <p:cNvSpPr txBox="1"/>
          <p:nvPr/>
        </p:nvSpPr>
        <p:spPr>
          <a:xfrm>
            <a:off x="2627293" y="5285978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can we show Jesus’ love this week?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360692" y="-654862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549326" y="6034916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0.31406 0.009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79F848-88D7-4B27-8986-FFB7D080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B75F7B-B9E5-4605-8826-DD7426DA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C61BF13-F4B8-4B59-93F0-8E0FEB7FE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0554B62-CDD7-444D-B7EC-31F84A52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16909F4-0FA2-4E12-9F7C-99301B79E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AD9DAAC-B6F0-419D-8258-B4D2CA531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D9128AD-8702-41F6-968D-A0D8CD02C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5AB33-46AF-4E78-8D20-1083797B9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6FEBD-B8FD-4B57-8FA8-425DD4335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7FFF6-F5D7-4ACA-8901-674B57C0FD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D5DD0BAA-D394-407F-A383-0B12490C3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B4C99A2-0B92-4692-BD48-E48F4313EC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756EC5C9-F79A-4502-B96B-705AA7A820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0FAC95E0-C43C-4F57-A9DC-8F7783DDFA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6E9EA8-3ED0-474A-9A15-9E8068052A0E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C83CE3-6CB4-4928-A933-BFD05BD6CAF9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69280" y="24762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are the creator of the earth.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3B32A9-55D1-4721-B860-3923F59EDA6A}"/>
              </a:ext>
            </a:extLst>
          </p:cNvPr>
          <p:cNvSpPr txBox="1"/>
          <p:nvPr/>
        </p:nvSpPr>
        <p:spPr>
          <a:xfrm>
            <a:off x="618316" y="1348582"/>
            <a:ext cx="100913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knows the problems and joys that we experience.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495987" y="816312"/>
            <a:ext cx="103244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lived on earth as a man and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410525" y="3432890"/>
            <a:ext cx="9559055" cy="1855887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317420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You when we face problems.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381395" y="4072420"/>
            <a:ext cx="97170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remember Your words and promises.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58872-D46E-4983-BBD4-2EEBE3185330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encourage others to trust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D1984-1FE3-4856-B02C-DA9BC92B71E6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7EC79B2-3CF4-4115-B033-80EA4CE12833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3577-DF4F-4ACB-B1C1-313FEE3C6D68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402747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31629" y="440717"/>
            <a:ext cx="5864371" cy="686597"/>
            <a:chOff x="127343" y="202020"/>
            <a:chExt cx="9873659" cy="61606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27343" y="202020"/>
              <a:ext cx="9873659" cy="616061"/>
            </a:xfrm>
            <a:prstGeom prst="wedgeRoundRectCallout">
              <a:avLst>
                <a:gd name="adj1" fmla="val -25679"/>
                <a:gd name="adj2" fmla="val 40056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9" y="254720"/>
              <a:ext cx="9870473" cy="520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Hello, Brenda, welcome back.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356924" y="3249296"/>
            <a:ext cx="7347863" cy="2147267"/>
            <a:chOff x="-44459" y="158758"/>
            <a:chExt cx="1005978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1697"/>
                <a:gd name="adj2" fmla="val -365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-44459" y="198611"/>
              <a:ext cx="10022472" cy="417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It’s great to keep in touch with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C3A3467-4B92-4FFC-AF64-191BA5211968}"/>
              </a:ext>
            </a:extLst>
          </p:cNvPr>
          <p:cNvSpPr txBox="1"/>
          <p:nvPr/>
        </p:nvSpPr>
        <p:spPr>
          <a:xfrm>
            <a:off x="2487213" y="3786253"/>
            <a:ext cx="734786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people, who used to be our neighbours.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8F81F7-75FA-4085-BDF3-B8955E2CA7AE}"/>
              </a:ext>
            </a:extLst>
          </p:cNvPr>
          <p:cNvSpPr txBox="1"/>
          <p:nvPr/>
        </p:nvSpPr>
        <p:spPr>
          <a:xfrm>
            <a:off x="2734490" y="4258383"/>
            <a:ext cx="672301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Our story today is about someone,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61CC3F-92D3-4774-B2D7-809082DD24F6}"/>
              </a:ext>
            </a:extLst>
          </p:cNvPr>
          <p:cNvSpPr txBox="1"/>
          <p:nvPr/>
        </p:nvSpPr>
        <p:spPr>
          <a:xfrm>
            <a:off x="3191670" y="4736634"/>
            <a:ext cx="622322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who was a good neighbour.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Picture 2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67EACFDE-4565-4E4A-AF8B-73F51A9FE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980" y="2885179"/>
            <a:ext cx="2075165" cy="3397354"/>
          </a:xfrm>
          <a:prstGeom prst="rect">
            <a:avLst/>
          </a:prstGeom>
        </p:spPr>
      </p:pic>
      <p:pic>
        <p:nvPicPr>
          <p:cNvPr id="30" name="Picture 2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0873F5C4-B4CC-470C-95B2-ED4679DF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6" y="2842782"/>
            <a:ext cx="2075165" cy="339735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58019B3-8E13-4822-95C1-967D625BE9E9}"/>
              </a:ext>
            </a:extLst>
          </p:cNvPr>
          <p:cNvGrpSpPr/>
          <p:nvPr/>
        </p:nvGrpSpPr>
        <p:grpSpPr>
          <a:xfrm>
            <a:off x="6236208" y="256458"/>
            <a:ext cx="5610548" cy="1757738"/>
            <a:chOff x="7995711" y="3597909"/>
            <a:chExt cx="4921086" cy="169439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F97FA7F1-C7C1-42C1-844D-A4D3412837EF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22170"/>
                <a:gd name="adj2" fmla="val 1420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8D05D7-B09B-4140-AD3F-41108F5F8DB5}"/>
                </a:ext>
              </a:extLst>
            </p:cNvPr>
            <p:cNvSpPr txBox="1"/>
            <p:nvPr/>
          </p:nvSpPr>
          <p:spPr>
            <a:xfrm>
              <a:off x="8117793" y="3694715"/>
              <a:ext cx="1660621" cy="559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Hello!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7D7475-1F8B-4135-B226-0550453A075F}"/>
              </a:ext>
            </a:extLst>
          </p:cNvPr>
          <p:cNvSpPr txBox="1"/>
          <p:nvPr/>
        </p:nvSpPr>
        <p:spPr>
          <a:xfrm>
            <a:off x="6277665" y="832081"/>
            <a:ext cx="5306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some old friends, who used </a:t>
            </a:r>
            <a:endParaRPr lang="en-GB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B2FAF4-7592-46A5-B4AA-2EA8B7453B19}"/>
              </a:ext>
            </a:extLst>
          </p:cNvPr>
          <p:cNvSpPr txBox="1"/>
          <p:nvPr/>
        </p:nvSpPr>
        <p:spPr>
          <a:xfrm>
            <a:off x="6757138" y="1311958"/>
            <a:ext cx="4347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to be my neighbours.</a:t>
            </a:r>
            <a:endParaRPr lang="en-GB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F365B4-A29A-4D2E-9883-014E21DD392C}"/>
              </a:ext>
            </a:extLst>
          </p:cNvPr>
          <p:cNvSpPr txBox="1"/>
          <p:nvPr/>
        </p:nvSpPr>
        <p:spPr>
          <a:xfrm>
            <a:off x="7973568" y="333247"/>
            <a:ext cx="3463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I’ve been visiting </a:t>
            </a:r>
            <a:endParaRPr lang="en-GB" sz="3200" dirty="0"/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938714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7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2.96296E-6 L -0.25873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18" name="Picture 17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E46959A-CCF0-4AF1-8602-8323DA77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66" y="2842782"/>
            <a:ext cx="2075165" cy="33973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874820" y="3191259"/>
            <a:ext cx="6817301" cy="809241"/>
            <a:chOff x="1197801" y="200789"/>
            <a:chExt cx="9870473" cy="99999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197801" y="200789"/>
              <a:ext cx="9870473" cy="999994"/>
            </a:xfrm>
            <a:prstGeom prst="wedgeRoundRectCallout">
              <a:avLst>
                <a:gd name="adj1" fmla="val -68550"/>
                <a:gd name="adj2" fmla="val -1051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197802" y="292965"/>
              <a:ext cx="9870472" cy="417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OK! I’ll see you later.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04D0BA-3773-4DBC-8CD9-55D5114CB21C}"/>
              </a:ext>
            </a:extLst>
          </p:cNvPr>
          <p:cNvGrpSpPr/>
          <p:nvPr/>
        </p:nvGrpSpPr>
        <p:grpSpPr>
          <a:xfrm>
            <a:off x="2669298" y="256458"/>
            <a:ext cx="8284452" cy="1757738"/>
            <a:chOff x="7995711" y="3597909"/>
            <a:chExt cx="4921086" cy="169439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949C3834-FD0B-4F16-90B8-B3A156F4A912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2370"/>
                <a:gd name="adj2" fmla="val 1420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03A704-9C54-4854-B858-142D56C201A5}"/>
                </a:ext>
              </a:extLst>
            </p:cNvPr>
            <p:cNvSpPr txBox="1"/>
            <p:nvPr/>
          </p:nvSpPr>
          <p:spPr>
            <a:xfrm>
              <a:off x="8117794" y="3694715"/>
              <a:ext cx="4482155" cy="559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can’t think of a story in the Bible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1D3B5BB-C5E8-4AFC-AD0F-C135D3FA7B27}"/>
              </a:ext>
            </a:extLst>
          </p:cNvPr>
          <p:cNvSpPr txBox="1"/>
          <p:nvPr/>
        </p:nvSpPr>
        <p:spPr>
          <a:xfrm>
            <a:off x="4528471" y="802440"/>
            <a:ext cx="5306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about a good neighbour.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DAB983-350B-4318-99B1-1B7F3CB128D4}"/>
              </a:ext>
            </a:extLst>
          </p:cNvPr>
          <p:cNvSpPr txBox="1"/>
          <p:nvPr/>
        </p:nvSpPr>
        <p:spPr>
          <a:xfrm>
            <a:off x="3266526" y="1307278"/>
            <a:ext cx="715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I’m looking forward to hearing it.</a:t>
            </a:r>
            <a:endParaRPr lang="en-GB" sz="3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312805-74FA-4C94-87D9-9D9B97D192A0}"/>
              </a:ext>
            </a:extLst>
          </p:cNvPr>
          <p:cNvGrpSpPr/>
          <p:nvPr/>
        </p:nvGrpSpPr>
        <p:grpSpPr>
          <a:xfrm>
            <a:off x="2937949" y="4537709"/>
            <a:ext cx="6358451" cy="1306036"/>
            <a:chOff x="1197801" y="200789"/>
            <a:chExt cx="9870473" cy="999994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21B0E2E0-93B3-4A1F-BB0C-6A67D8E33514}"/>
                </a:ext>
              </a:extLst>
            </p:cNvPr>
            <p:cNvSpPr/>
            <p:nvPr/>
          </p:nvSpPr>
          <p:spPr>
            <a:xfrm>
              <a:off x="1197801" y="200789"/>
              <a:ext cx="9870473" cy="999994"/>
            </a:xfrm>
            <a:prstGeom prst="wedgeRoundRectCallout">
              <a:avLst>
                <a:gd name="adj1" fmla="val -70048"/>
                <a:gd name="adj2" fmla="val -1257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F8892F-1299-4D01-B87B-804728341475}"/>
                </a:ext>
              </a:extLst>
            </p:cNvPr>
            <p:cNvSpPr txBox="1"/>
            <p:nvPr/>
          </p:nvSpPr>
          <p:spPr>
            <a:xfrm>
              <a:off x="1197803" y="292965"/>
              <a:ext cx="9870471" cy="353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the </a:t>
              </a:r>
              <a:r>
                <a:rPr lang="en-US" sz="3200" dirty="0" err="1">
                  <a:latin typeface="Comic Sans MS" panose="030F0702030302020204" pitchFamily="66" charset="0"/>
                </a:rPr>
                <a:t>Musicman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9C9B653-7222-49CD-9C6A-893AFDC1E652}"/>
              </a:ext>
            </a:extLst>
          </p:cNvPr>
          <p:cNvSpPr txBox="1"/>
          <p:nvPr/>
        </p:nvSpPr>
        <p:spPr>
          <a:xfrm>
            <a:off x="4623721" y="5193069"/>
            <a:ext cx="3650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has for us today.</a:t>
            </a:r>
            <a:endParaRPr lang="en-GB" sz="3200" dirty="0"/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478377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B402CFB-FE05-48F9-89C2-79554FEB1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380" y="68107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95833E-6 1.48148E-6 L -0.99153 -0.000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8D792A-2BAC-4918-94F2-F37D4FEF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028" y="2752764"/>
            <a:ext cx="671140" cy="439843"/>
          </a:xfrm>
          <a:prstGeom prst="rect">
            <a:avLst/>
          </a:prstGeom>
        </p:spPr>
      </p:pic>
      <p:pic>
        <p:nvPicPr>
          <p:cNvPr id="25" name="Picture 24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7B201580-11D9-407C-AB58-231E4B8B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178" y="2777106"/>
            <a:ext cx="2739102" cy="35093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6DFCC7E-1D55-4ECD-82A7-B97E79C79828}"/>
              </a:ext>
            </a:extLst>
          </p:cNvPr>
          <p:cNvGrpSpPr/>
          <p:nvPr/>
        </p:nvGrpSpPr>
        <p:grpSpPr>
          <a:xfrm>
            <a:off x="1818484" y="233023"/>
            <a:ext cx="8166005" cy="1469541"/>
            <a:chOff x="3312136" y="-2411282"/>
            <a:chExt cx="6622472" cy="184280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B2DBB641-A708-41B4-8976-6999870D6BCE}"/>
                </a:ext>
              </a:extLst>
            </p:cNvPr>
            <p:cNvSpPr/>
            <p:nvPr/>
          </p:nvSpPr>
          <p:spPr>
            <a:xfrm>
              <a:off x="3312136" y="-2411282"/>
              <a:ext cx="6622472" cy="1842807"/>
            </a:xfrm>
            <a:prstGeom prst="wedgeRoundRectCallout">
              <a:avLst>
                <a:gd name="adj1" fmla="val 55321"/>
                <a:gd name="adj2" fmla="val 17466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6FD8E3-BF27-4455-960D-FD1C948B01E3}"/>
                </a:ext>
              </a:extLst>
            </p:cNvPr>
            <p:cNvSpPr txBox="1"/>
            <p:nvPr/>
          </p:nvSpPr>
          <p:spPr>
            <a:xfrm>
              <a:off x="3974433" y="-2254977"/>
              <a:ext cx="52978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this week’s songs!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D6636EB-4EE1-4E1B-BB95-A94BE44F8CF5}"/>
              </a:ext>
            </a:extLst>
          </p:cNvPr>
          <p:cNvSpPr txBox="1"/>
          <p:nvPr/>
        </p:nvSpPr>
        <p:spPr>
          <a:xfrm>
            <a:off x="1818482" y="1013387"/>
            <a:ext cx="816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enjoy praising God with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FF35F4F8-47FD-4DF6-B0B3-2587072BB31C}"/>
              </a:ext>
            </a:extLst>
          </p:cNvPr>
          <p:cNvSpPr/>
          <p:nvPr/>
        </p:nvSpPr>
        <p:spPr>
          <a:xfrm>
            <a:off x="-479380" y="-423864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6"/>
            <a:extLst>
              <a:ext uri="{FF2B5EF4-FFF2-40B4-BE49-F238E27FC236}">
                <a16:creationId xmlns:a16="http://schemas.microsoft.com/office/drawing/2014/main" id="{E1E26A25-BD86-420D-A7FF-5E3CF3D888F6}"/>
              </a:ext>
            </a:extLst>
          </p:cNvPr>
          <p:cNvSpPr txBox="1"/>
          <p:nvPr/>
        </p:nvSpPr>
        <p:spPr>
          <a:xfrm>
            <a:off x="3551610" y="3203778"/>
            <a:ext cx="502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 </a:t>
            </a: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God’s love is big</a:t>
            </a:r>
          </a:p>
        </p:txBody>
      </p:sp>
      <p:sp>
        <p:nvSpPr>
          <p:cNvPr id="22" name="TextBox 21">
            <a:hlinkClick r:id="rId7"/>
            <a:extLst>
              <a:ext uri="{FF2B5EF4-FFF2-40B4-BE49-F238E27FC236}">
                <a16:creationId xmlns:a16="http://schemas.microsoft.com/office/drawing/2014/main" id="{C514E95A-3A56-4624-B15C-7435FA73973D}"/>
              </a:ext>
            </a:extLst>
          </p:cNvPr>
          <p:cNvSpPr txBox="1"/>
          <p:nvPr/>
        </p:nvSpPr>
        <p:spPr>
          <a:xfrm>
            <a:off x="3551610" y="4270518"/>
            <a:ext cx="5295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Love One Another</a:t>
            </a:r>
          </a:p>
        </p:txBody>
      </p:sp>
      <p:sp>
        <p:nvSpPr>
          <p:cNvPr id="23" name="TextBox 22">
            <a:hlinkClick r:id="rId8"/>
            <a:extLst>
              <a:ext uri="{FF2B5EF4-FFF2-40B4-BE49-F238E27FC236}">
                <a16:creationId xmlns:a16="http://schemas.microsoft.com/office/drawing/2014/main" id="{1D9859EA-80FD-4B9D-A049-F4379166C2A9}"/>
              </a:ext>
            </a:extLst>
          </p:cNvPr>
          <p:cNvSpPr txBox="1"/>
          <p:nvPr/>
        </p:nvSpPr>
        <p:spPr>
          <a:xfrm>
            <a:off x="4129987" y="5362651"/>
            <a:ext cx="42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I’ll do my best</a:t>
            </a:r>
          </a:p>
        </p:txBody>
      </p:sp>
    </p:spTree>
    <p:extLst>
      <p:ext uri="{BB962C8B-B14F-4D97-AF65-F5344CB8AC3E}">
        <p14:creationId xmlns:p14="http://schemas.microsoft.com/office/powerpoint/2010/main" val="2284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1.85185E-6 L -0.36237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  <p:bldP spid="22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386156" y="3245325"/>
            <a:ext cx="9057973" cy="2367787"/>
            <a:chOff x="-27766" y="202020"/>
            <a:chExt cx="10028767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0079"/>
                <a:gd name="adj2" fmla="val -368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-27766" y="212367"/>
              <a:ext cx="10028767" cy="590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Jesus, was wiser than the man and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358F0-4657-4890-A623-A34CB054BC00}"/>
              </a:ext>
            </a:extLst>
          </p:cNvPr>
          <p:cNvGrpSpPr/>
          <p:nvPr/>
        </p:nvGrpSpPr>
        <p:grpSpPr>
          <a:xfrm>
            <a:off x="720757" y="131521"/>
            <a:ext cx="9413843" cy="1840270"/>
            <a:chOff x="130527" y="202020"/>
            <a:chExt cx="9870474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BE5628A-5A27-41C1-9D41-89C136DD1D0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40306"/>
                <a:gd name="adj2" fmla="val 1347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F1310F-1E43-4C65-9CE4-56BA816B632F}"/>
                </a:ext>
              </a:extLst>
            </p:cNvPr>
            <p:cNvSpPr txBox="1"/>
            <p:nvPr/>
          </p:nvSpPr>
          <p:spPr>
            <a:xfrm>
              <a:off x="130528" y="268734"/>
              <a:ext cx="9870473" cy="586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In this week’s Luke Street story, one of the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797591" y="728430"/>
            <a:ext cx="926017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teachers of the law, was trying to trick Jesus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1341D-E128-42A1-8629-2FE3CD6C9F25}"/>
              </a:ext>
            </a:extLst>
          </p:cNvPr>
          <p:cNvSpPr txBox="1"/>
          <p:nvPr/>
        </p:nvSpPr>
        <p:spPr>
          <a:xfrm>
            <a:off x="3267999" y="3791988"/>
            <a:ext cx="720090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knew what the man was doing.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F7156-A615-43E9-A44D-5DD710FFAA84}"/>
              </a:ext>
            </a:extLst>
          </p:cNvPr>
          <p:cNvSpPr txBox="1"/>
          <p:nvPr/>
        </p:nvSpPr>
        <p:spPr>
          <a:xfrm>
            <a:off x="797590" y="1244888"/>
            <a:ext cx="926017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into saying the wrong thing.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9F81D-B94C-4E86-8B88-22B53DC1A912}"/>
              </a:ext>
            </a:extLst>
          </p:cNvPr>
          <p:cNvSpPr txBox="1"/>
          <p:nvPr/>
        </p:nvSpPr>
        <p:spPr>
          <a:xfrm>
            <a:off x="2895982" y="4345809"/>
            <a:ext cx="794493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used a parable to answer the man.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2C628-F772-4A79-AE58-4D17BC6B5EC4}"/>
              </a:ext>
            </a:extLst>
          </p:cNvPr>
          <p:cNvSpPr txBox="1"/>
          <p:nvPr/>
        </p:nvSpPr>
        <p:spPr>
          <a:xfrm>
            <a:off x="2529126" y="4945323"/>
            <a:ext cx="545066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You can read this story in</a:t>
            </a: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252222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4235691D-1B07-4C53-9113-A5754E6B02CE}"/>
              </a:ext>
            </a:extLst>
          </p:cNvPr>
          <p:cNvSpPr txBox="1"/>
          <p:nvPr/>
        </p:nvSpPr>
        <p:spPr>
          <a:xfrm>
            <a:off x="7858880" y="4914449"/>
            <a:ext cx="3559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Luke 10v25-37. </a:t>
            </a:r>
            <a:endParaRPr lang="en-GB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0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2C949-1C9F-4F2A-A5FF-FC76A318616E}"/>
              </a:ext>
            </a:extLst>
          </p:cNvPr>
          <p:cNvGrpSpPr/>
          <p:nvPr/>
        </p:nvGrpSpPr>
        <p:grpSpPr>
          <a:xfrm>
            <a:off x="351743" y="91744"/>
            <a:ext cx="11840257" cy="2198166"/>
            <a:chOff x="130527" y="202020"/>
            <a:chExt cx="9870474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D2B9889-6692-49E1-A2A1-D2FFAFFF9A7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8297"/>
                <a:gd name="adj2" fmla="val 10392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F6743-D094-4303-84AB-F2B017C468F8}"/>
                </a:ext>
              </a:extLst>
            </p:cNvPr>
            <p:cNvSpPr txBox="1"/>
            <p:nvPr/>
          </p:nvSpPr>
          <p:spPr>
            <a:xfrm>
              <a:off x="1131665" y="307405"/>
              <a:ext cx="7035186" cy="407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Here is this week’s video.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C854F7-E2E7-4CD4-9993-D6AED0CBA638}"/>
              </a:ext>
            </a:extLst>
          </p:cNvPr>
          <p:cNvSpPr txBox="1"/>
          <p:nvPr/>
        </p:nvSpPr>
        <p:spPr>
          <a:xfrm>
            <a:off x="1297269" y="810532"/>
            <a:ext cx="887463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Look at the reading and then watch the video.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A30CB-60F6-467A-9127-B2FFBC94953F}"/>
              </a:ext>
            </a:extLst>
          </p:cNvPr>
          <p:cNvSpPr txBox="1"/>
          <p:nvPr/>
        </p:nvSpPr>
        <p:spPr>
          <a:xfrm>
            <a:off x="351744" y="1407805"/>
            <a:ext cx="1191479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 see if you can answer the questions on the next slide.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489976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0DC476-5305-4545-ACBF-4E12A4F3251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1BA11DE-5D1C-42B4-9716-7717AFF2573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DD2DC-5E49-4113-991C-84FFC5AFDA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 descr="Shap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71BE7FC5-F2BF-4E9A-99D4-55EEF8E68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82" y="2419350"/>
            <a:ext cx="3359722" cy="3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3.7037E-7 L -0.57721 0.0011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ECD9A-DDED-48C5-861C-4D178F90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62266"/>
            <a:ext cx="1836415" cy="3357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F8E7C-8AFD-4832-B5B9-D6738B6D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DB04CD-04F2-44C0-80C3-ADBAFEE00DEC}"/>
              </a:ext>
            </a:extLst>
          </p:cNvPr>
          <p:cNvGrpSpPr/>
          <p:nvPr/>
        </p:nvGrpSpPr>
        <p:grpSpPr>
          <a:xfrm>
            <a:off x="190501" y="72336"/>
            <a:ext cx="11656255" cy="694560"/>
            <a:chOff x="7995711" y="3597909"/>
            <a:chExt cx="4921086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51DD506D-3709-4448-8FAB-C293C32016DA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1560"/>
                <a:gd name="adj2" fmla="val 45626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C75EEB-3F5F-47AA-91EA-EB0064F810EE}"/>
                </a:ext>
              </a:extLst>
            </p:cNvPr>
            <p:cNvSpPr txBox="1"/>
            <p:nvPr/>
          </p:nvSpPr>
          <p:spPr>
            <a:xfrm>
              <a:off x="7995711" y="3697978"/>
              <a:ext cx="4921086" cy="1415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the Priest and Levite passed by the man?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F3B8E9-410B-4C01-AFDB-C83F66768F08}"/>
              </a:ext>
            </a:extLst>
          </p:cNvPr>
          <p:cNvGrpSpPr/>
          <p:nvPr/>
        </p:nvGrpSpPr>
        <p:grpSpPr>
          <a:xfrm>
            <a:off x="1441754" y="812360"/>
            <a:ext cx="8443984" cy="1223781"/>
            <a:chOff x="144851" y="158758"/>
            <a:chExt cx="9870474" cy="154366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FA72A305-56C6-4A02-9821-9A783D532BF5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47163"/>
                <a:gd name="adj2" fmla="val 17226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4D91C8-8111-409F-993E-509B69831AA6}"/>
                </a:ext>
              </a:extLst>
            </p:cNvPr>
            <p:cNvSpPr txBox="1"/>
            <p:nvPr/>
          </p:nvSpPr>
          <p:spPr>
            <a:xfrm>
              <a:off x="180659" y="227339"/>
              <a:ext cx="9834664" cy="1378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Jesus used a Samaritan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002578-817D-4F57-A907-DDD0AEBFF16A}"/>
              </a:ext>
            </a:extLst>
          </p:cNvPr>
          <p:cNvSpPr txBox="1"/>
          <p:nvPr/>
        </p:nvSpPr>
        <p:spPr>
          <a:xfrm>
            <a:off x="2052714" y="1429239"/>
            <a:ext cx="74520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in the story to help the man?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2B722B-BCF3-42B2-B484-AEFA6F08AA12}"/>
              </a:ext>
            </a:extLst>
          </p:cNvPr>
          <p:cNvGrpSpPr/>
          <p:nvPr/>
        </p:nvGrpSpPr>
        <p:grpSpPr>
          <a:xfrm>
            <a:off x="2548543" y="3218961"/>
            <a:ext cx="6560173" cy="1382928"/>
            <a:chOff x="7995710" y="3597909"/>
            <a:chExt cx="4921087" cy="169439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62CC9CC-C4F1-4DC6-AB7A-1B1905527F78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6891"/>
                <a:gd name="adj2" fmla="val -224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96881-21D8-4D2B-A590-4D68581106D8}"/>
                </a:ext>
              </a:extLst>
            </p:cNvPr>
            <p:cNvSpPr txBox="1"/>
            <p:nvPr/>
          </p:nvSpPr>
          <p:spPr>
            <a:xfrm>
              <a:off x="7995710" y="3697978"/>
              <a:ext cx="4857008" cy="710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How did the Samaritan go out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357EA4-D8D6-4CCD-99CA-A14E146DFF45}"/>
              </a:ext>
            </a:extLst>
          </p:cNvPr>
          <p:cNvSpPr txBox="1"/>
          <p:nvPr/>
        </p:nvSpPr>
        <p:spPr>
          <a:xfrm>
            <a:off x="2794421" y="3822650"/>
            <a:ext cx="596340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of his way to help the man?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83DBA-444C-431D-AB19-5870E84623CC}"/>
              </a:ext>
            </a:extLst>
          </p:cNvPr>
          <p:cNvGrpSpPr/>
          <p:nvPr/>
        </p:nvGrpSpPr>
        <p:grpSpPr>
          <a:xfrm>
            <a:off x="2548544" y="4884160"/>
            <a:ext cx="6474752" cy="702834"/>
            <a:chOff x="144851" y="158758"/>
            <a:chExt cx="9870474" cy="1543666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7BD91EF-7BDC-49C0-8AD6-5D15E139EE90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3933"/>
                <a:gd name="adj2" fmla="val -24526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599DF-0EDC-44FB-98AC-DBD3DF0BD25A}"/>
                </a:ext>
              </a:extLst>
            </p:cNvPr>
            <p:cNvSpPr txBox="1"/>
            <p:nvPr/>
          </p:nvSpPr>
          <p:spPr>
            <a:xfrm>
              <a:off x="180660" y="227339"/>
              <a:ext cx="9750405" cy="731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Who are our neighbours today?</a:t>
              </a:r>
            </a:p>
          </p:txBody>
        </p:sp>
      </p:grp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A8E42634-0199-4D02-8D6A-ADDF84F0996A}"/>
              </a:ext>
            </a:extLst>
          </p:cNvPr>
          <p:cNvSpPr/>
          <p:nvPr/>
        </p:nvSpPr>
        <p:spPr>
          <a:xfrm>
            <a:off x="-665847" y="-633902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E05B58-9141-4B5B-8678-18B8759E74B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61329A9B-18D2-4B82-8D66-385D68EC5B8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3E8D3C-CF8F-4826-B087-DF404FC2CA0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4163AFD-5F76-4402-B283-6A5795256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94" y="869889"/>
            <a:ext cx="1154347" cy="12524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05B13A-091B-476B-A621-F73CB0EB7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97" y="2233857"/>
            <a:ext cx="1154347" cy="1252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B1902D-E792-4674-920C-0B130551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66" y="3441483"/>
            <a:ext cx="1154347" cy="12524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8F51CC-67A9-44F3-8ABD-2EB685CDC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510" y="4715637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2C949-1C9F-4F2A-A5FF-FC76A318616E}"/>
              </a:ext>
            </a:extLst>
          </p:cNvPr>
          <p:cNvGrpSpPr/>
          <p:nvPr/>
        </p:nvGrpSpPr>
        <p:grpSpPr>
          <a:xfrm>
            <a:off x="351743" y="91744"/>
            <a:ext cx="10544857" cy="1929661"/>
            <a:chOff x="130527" y="202020"/>
            <a:chExt cx="9870474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D2B9889-6692-49E1-A2A1-D2FFAFFF9A7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7125"/>
                <a:gd name="adj2" fmla="val 12627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F6743-D094-4303-84AB-F2B017C468F8}"/>
                </a:ext>
              </a:extLst>
            </p:cNvPr>
            <p:cNvSpPr txBox="1"/>
            <p:nvPr/>
          </p:nvSpPr>
          <p:spPr>
            <a:xfrm>
              <a:off x="488053" y="224803"/>
              <a:ext cx="9326256" cy="407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used parables to help the people understand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C854F7-E2E7-4CD4-9993-D6AED0CBA638}"/>
              </a:ext>
            </a:extLst>
          </p:cNvPr>
          <p:cNvSpPr txBox="1"/>
          <p:nvPr/>
        </p:nvSpPr>
        <p:spPr>
          <a:xfrm>
            <a:off x="891181" y="715757"/>
            <a:ext cx="378241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he was saying.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A30CB-60F6-467A-9127-B2FFBC94953F}"/>
              </a:ext>
            </a:extLst>
          </p:cNvPr>
          <p:cNvSpPr txBox="1"/>
          <p:nvPr/>
        </p:nvSpPr>
        <p:spPr>
          <a:xfrm>
            <a:off x="4467538" y="736056"/>
            <a:ext cx="624213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Sometimes they seem strange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1EC982-A248-452A-8651-C8C9164A4513}"/>
              </a:ext>
            </a:extLst>
          </p:cNvPr>
          <p:cNvGrpSpPr/>
          <p:nvPr/>
        </p:nvGrpSpPr>
        <p:grpSpPr>
          <a:xfrm>
            <a:off x="2639489" y="3158221"/>
            <a:ext cx="8944784" cy="2690285"/>
            <a:chOff x="68106" y="202020"/>
            <a:chExt cx="9995317" cy="1458480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A58B1D0-8F5A-4A7C-9D34-3C8B57330661}"/>
                </a:ext>
              </a:extLst>
            </p:cNvPr>
            <p:cNvSpPr/>
            <p:nvPr/>
          </p:nvSpPr>
          <p:spPr>
            <a:xfrm>
              <a:off x="68106" y="202020"/>
              <a:ext cx="9932896" cy="1458480"/>
            </a:xfrm>
            <a:prstGeom prst="wedgeRoundRectCallout">
              <a:avLst>
                <a:gd name="adj1" fmla="val -61419"/>
                <a:gd name="adj2" fmla="val -3675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33C3BB-DC86-437A-91C3-66F99D879D04}"/>
                </a:ext>
              </a:extLst>
            </p:cNvPr>
            <p:cNvSpPr txBox="1"/>
            <p:nvPr/>
          </p:nvSpPr>
          <p:spPr>
            <a:xfrm>
              <a:off x="130527" y="245054"/>
              <a:ext cx="9932896" cy="314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Jesus’ words are still important for us today.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6612F3-E1A4-4BC9-B705-494991A5BFA8}"/>
              </a:ext>
            </a:extLst>
          </p:cNvPr>
          <p:cNvSpPr txBox="1"/>
          <p:nvPr/>
        </p:nvSpPr>
        <p:spPr>
          <a:xfrm>
            <a:off x="2833541" y="3747109"/>
            <a:ext cx="83133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Sometimes we don’t help other people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E6F5D-82E6-4F70-9B63-7759BED42CD9}"/>
              </a:ext>
            </a:extLst>
          </p:cNvPr>
          <p:cNvSpPr txBox="1"/>
          <p:nvPr/>
        </p:nvSpPr>
        <p:spPr>
          <a:xfrm>
            <a:off x="3690485" y="5268412"/>
            <a:ext cx="639941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because they are mean to us.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7FE45-CC39-4E6E-A0D7-A7298329E245}"/>
              </a:ext>
            </a:extLst>
          </p:cNvPr>
          <p:cNvSpPr txBox="1"/>
          <p:nvPr/>
        </p:nvSpPr>
        <p:spPr>
          <a:xfrm>
            <a:off x="2613438" y="4273678"/>
            <a:ext cx="883306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because they come from another town, 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52E2A0-5A40-47E7-8C96-E6C49EE7498F}"/>
              </a:ext>
            </a:extLst>
          </p:cNvPr>
          <p:cNvSpPr txBox="1"/>
          <p:nvPr/>
        </p:nvSpPr>
        <p:spPr>
          <a:xfrm>
            <a:off x="2995331" y="4741843"/>
            <a:ext cx="77897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or they speak differently to us,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A79C01-497E-43E8-A153-B7F780D1996D}"/>
              </a:ext>
            </a:extLst>
          </p:cNvPr>
          <p:cNvSpPr txBox="1"/>
          <p:nvPr/>
        </p:nvSpPr>
        <p:spPr>
          <a:xfrm>
            <a:off x="891181" y="1335543"/>
            <a:ext cx="875298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to us, because our lifestyles are different.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AD8685-181D-4241-9052-4155A3CEC2E7}"/>
              </a:ext>
            </a:extLst>
          </p:cNvPr>
          <p:cNvGrpSpPr/>
          <p:nvPr/>
        </p:nvGrpSpPr>
        <p:grpSpPr>
          <a:xfrm>
            <a:off x="2202131" y="5765299"/>
            <a:ext cx="8944784" cy="713289"/>
            <a:chOff x="68106" y="202021"/>
            <a:chExt cx="9995317" cy="386694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069D3967-31DD-42CE-B33D-172D1CEBF3D6}"/>
                </a:ext>
              </a:extLst>
            </p:cNvPr>
            <p:cNvSpPr/>
            <p:nvPr/>
          </p:nvSpPr>
          <p:spPr>
            <a:xfrm>
              <a:off x="68106" y="202021"/>
              <a:ext cx="9932896" cy="386694"/>
            </a:xfrm>
            <a:prstGeom prst="wedgeRoundRectCallout">
              <a:avLst>
                <a:gd name="adj1" fmla="val -55990"/>
                <a:gd name="adj2" fmla="val -3650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E7C991-C493-40A0-87C2-B95C94A166D7}"/>
                </a:ext>
              </a:extLst>
            </p:cNvPr>
            <p:cNvSpPr txBox="1"/>
            <p:nvPr/>
          </p:nvSpPr>
          <p:spPr>
            <a:xfrm>
              <a:off x="130527" y="217174"/>
              <a:ext cx="9932896" cy="314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Jesus’ says we should care for everybody.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115254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019B74-0617-4ACC-A5CE-77A22D19B70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FC70BDA2-B0D6-476B-A857-B84DC37B828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D401DA-392F-4255-A43C-9485EEE7A9F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21312</TotalTime>
  <Words>722</Words>
  <Application>Microsoft Office PowerPoint</Application>
  <PresentationFormat>Widescreen</PresentationFormat>
  <Paragraphs>115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809</cp:revision>
  <dcterms:created xsi:type="dcterms:W3CDTF">2020-12-17T20:46:52Z</dcterms:created>
  <dcterms:modified xsi:type="dcterms:W3CDTF">2021-07-17T22:05:40Z</dcterms:modified>
</cp:coreProperties>
</file>