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4" r:id="rId2"/>
    <p:sldId id="259" r:id="rId3"/>
    <p:sldId id="263" r:id="rId4"/>
    <p:sldId id="256" r:id="rId5"/>
    <p:sldId id="277" r:id="rId6"/>
    <p:sldId id="278" r:id="rId7"/>
    <p:sldId id="264" r:id="rId8"/>
    <p:sldId id="265" r:id="rId9"/>
    <p:sldId id="266" r:id="rId10"/>
    <p:sldId id="270" r:id="rId11"/>
    <p:sldId id="269" r:id="rId12"/>
    <p:sldId id="267" r:id="rId13"/>
    <p:sldId id="271" r:id="rId14"/>
    <p:sldId id="272" r:id="rId15"/>
    <p:sldId id="273" r:id="rId16"/>
    <p:sldId id="274" r:id="rId17"/>
    <p:sldId id="275" r:id="rId18"/>
    <p:sldId id="276" r:id="rId19"/>
    <p:sldId id="279" r:id="rId20"/>
    <p:sldId id="280" r:id="rId21"/>
    <p:sldId id="282" r:id="rId22"/>
    <p:sldId id="281" r:id="rId23"/>
    <p:sldId id="283" r:id="rId24"/>
    <p:sldId id="262" r:id="rId25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A6A6"/>
    <a:srgbClr val="FF8200"/>
    <a:srgbClr val="00FF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77" autoAdjust="0"/>
    <p:restoredTop sz="94660"/>
  </p:normalViewPr>
  <p:slideViewPr>
    <p:cSldViewPr snapToGrid="0" showGuides="1">
      <p:cViewPr varScale="1">
        <p:scale>
          <a:sx n="58" d="100"/>
          <a:sy n="58" d="100"/>
        </p:scale>
        <p:origin x="1848" y="108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B3F7356-12B6-4A62-BAE5-9EDFD7EFB2B3}"/>
              </a:ext>
            </a:extLst>
          </p:cNvPr>
          <p:cNvSpPr/>
          <p:nvPr userDrawn="1"/>
        </p:nvSpPr>
        <p:spPr>
          <a:xfrm>
            <a:off x="277336" y="1582916"/>
            <a:ext cx="630332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3462">
                  <a:solidFill>
                    <a:srgbClr val="FF0000"/>
                  </a:solidFill>
                  <a:prstDash val="solid"/>
                </a:ln>
                <a:solidFill>
                  <a:srgbClr val="FF82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THE MOSES QUIZ </a:t>
            </a:r>
          </a:p>
          <a:p>
            <a:pPr algn="ctr"/>
            <a:r>
              <a:rPr lang="en-US" sz="4800" b="1" cap="none" spc="0" dirty="0">
                <a:ln w="13462">
                  <a:solidFill>
                    <a:srgbClr val="FF0000"/>
                  </a:solidFill>
                  <a:prstDash val="solid"/>
                </a:ln>
                <a:solidFill>
                  <a:srgbClr val="FF82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EXODUS 4 -12 </a:t>
            </a:r>
            <a:endParaRPr lang="en-GB" sz="4800" b="1" cap="none" spc="0" dirty="0">
              <a:ln w="13462">
                <a:solidFill>
                  <a:srgbClr val="FF0000"/>
                </a:solidFill>
                <a:prstDash val="solid"/>
              </a:ln>
              <a:solidFill>
                <a:srgbClr val="FF82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52050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26/08/2020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4035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26/08/2020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2148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26/08/2020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2276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26/08/2020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0181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26/08/2020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6536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26/08/2020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1354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26/08/2020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0917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26/08/2020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187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26/08/2020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6050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26/08/2020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2628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A6387-274D-4656-80C9-079951A73FB1}" type="datetimeFigureOut">
              <a:rPr lang="en-GB" smtClean="0"/>
              <a:t>26/08/2020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7203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slide" Target="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slide" Target="slide21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slide" Target="slide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9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6AC726-1579-4DF3-8E6D-D7F4C191DA7B}"/>
              </a:ext>
            </a:extLst>
          </p:cNvPr>
          <p:cNvSpPr txBox="1"/>
          <p:nvPr/>
        </p:nvSpPr>
        <p:spPr>
          <a:xfrm>
            <a:off x="698270" y="3980149"/>
            <a:ext cx="5636028" cy="33291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dirty="0">
                <a:latin typeface="Comic Sans MS" panose="030F0702030302020204" pitchFamily="66" charset="0"/>
              </a:rPr>
              <a:t>Please click on the “slide show” tab on the top bar and “From Beginning” tab to start the Activity</a:t>
            </a:r>
            <a:endParaRPr lang="en-GB" sz="3600" dirty="0"/>
          </a:p>
        </p:txBody>
      </p:sp>
      <p:sp>
        <p:nvSpPr>
          <p:cNvPr id="5" name="Rectangle 4">
            <a:hlinkClick r:id="rId2" action="ppaction://hlinksldjump"/>
            <a:extLst>
              <a:ext uri="{FF2B5EF4-FFF2-40B4-BE49-F238E27FC236}">
                <a16:creationId xmlns:a16="http://schemas.microsoft.com/office/drawing/2014/main" id="{DE24717A-D9AD-4C1B-9D54-992DE7E711B9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80787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ubtitle 2">
            <a:extLst>
              <a:ext uri="{FF2B5EF4-FFF2-40B4-BE49-F238E27FC236}">
                <a16:creationId xmlns:a16="http://schemas.microsoft.com/office/drawing/2014/main" id="{2E5C5A8D-5C30-48AA-B28B-02A71EC5A1F4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The first plague God sent on Egypt was?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D3399ACB-A6F0-4A1B-B402-A258A25742B8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Locusts ate the food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D1F9097D-9331-47F5-AB31-ED05F39B3A3F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Frogs appeared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4AEDC94E-601B-4C04-8150-5308D9D802EE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River turned to blood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107801" y="7112030"/>
            <a:ext cx="4598701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When Aaron struck the river with his stick the water turned to blood.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348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E6D7E0D1-C8E8-45AC-9C14-6E4E9747334D}"/>
              </a:ext>
            </a:extLst>
          </p:cNvPr>
          <p:cNvSpPr txBox="1">
            <a:spLocks/>
          </p:cNvSpPr>
          <p:nvPr/>
        </p:nvSpPr>
        <p:spPr>
          <a:xfrm>
            <a:off x="514349" y="4170770"/>
            <a:ext cx="6036079" cy="133729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Which of these insects did God </a:t>
            </a:r>
            <a:r>
              <a:rPr lang="en-US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not</a:t>
            </a:r>
            <a:r>
              <a:rPr lang="en-US" sz="3200" b="1" dirty="0">
                <a:latin typeface="Comic Sans MS" panose="030F0702030302020204" pitchFamily="66" charset="0"/>
              </a:rPr>
              <a:t> send as a plague on Egypt?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Ants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Gnats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Locusts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395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50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3" grpId="0" animBg="1"/>
      <p:bldP spid="24" grpId="0" animBg="1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2">
            <a:extLst>
              <a:ext uri="{FF2B5EF4-FFF2-40B4-BE49-F238E27FC236}">
                <a16:creationId xmlns:a16="http://schemas.microsoft.com/office/drawing/2014/main" id="{92237967-2E30-4CD9-8DCF-3E4C34E2A942}"/>
              </a:ext>
            </a:extLst>
          </p:cNvPr>
          <p:cNvSpPr txBox="1">
            <a:spLocks/>
          </p:cNvSpPr>
          <p:nvPr/>
        </p:nvSpPr>
        <p:spPr>
          <a:xfrm>
            <a:off x="514349" y="4170770"/>
            <a:ext cx="6036079" cy="133729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Which of these insects did God </a:t>
            </a:r>
            <a:r>
              <a:rPr lang="en-US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not</a:t>
            </a:r>
            <a:r>
              <a:rPr lang="en-US" sz="3200" b="1" dirty="0">
                <a:latin typeface="Comic Sans MS" panose="030F0702030302020204" pitchFamily="66" charset="0"/>
              </a:rPr>
              <a:t> send as a plague on Egypt?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D2E097EA-8693-4758-8A2B-080932DE3164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Ants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BFEBA28A-BD2E-4924-A5B1-81F2833628A0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Gnats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3" action="ppaction://hlinksldjump"/>
            <a:extLst>
              <a:ext uri="{FF2B5EF4-FFF2-40B4-BE49-F238E27FC236}">
                <a16:creationId xmlns:a16="http://schemas.microsoft.com/office/drawing/2014/main" id="{C65A9450-0A49-434A-944E-B96F9D87B01D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Locusts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6956755"/>
            <a:ext cx="408226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God sent Gnats and Locusts but he didn’t send ants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5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32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52670" y="4287768"/>
            <a:ext cx="6152659" cy="1337296"/>
          </a:xfrm>
        </p:spPr>
        <p:txBody>
          <a:bodyPr>
            <a:noAutofit/>
          </a:bodyPr>
          <a:lstStyle/>
          <a:p>
            <a:pPr marL="0" indent="0">
              <a:lnSpc>
                <a:spcPts val="35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Which of these creatures did God send as a plague on Egypt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Spiders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Snakes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Frogs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202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2">
            <a:extLst>
              <a:ext uri="{FF2B5EF4-FFF2-40B4-BE49-F238E27FC236}">
                <a16:creationId xmlns:a16="http://schemas.microsoft.com/office/drawing/2014/main" id="{AC7BFBA3-FF55-4BA3-8EAA-14A832A4C2D2}"/>
              </a:ext>
            </a:extLst>
          </p:cNvPr>
          <p:cNvSpPr txBox="1">
            <a:spLocks/>
          </p:cNvSpPr>
          <p:nvPr/>
        </p:nvSpPr>
        <p:spPr>
          <a:xfrm>
            <a:off x="352670" y="4287768"/>
            <a:ext cx="6152659" cy="13372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5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Which of these creatures did God send as a plague on Egypt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2" action="ppaction://hlinksldjump"/>
            <a:extLst>
              <a:ext uri="{FF2B5EF4-FFF2-40B4-BE49-F238E27FC236}">
                <a16:creationId xmlns:a16="http://schemas.microsoft.com/office/drawing/2014/main" id="{F24D56EE-405B-4955-8260-F1A3C8D24877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Spiders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3" action="ppaction://hlinksldjump"/>
            <a:extLst>
              <a:ext uri="{FF2B5EF4-FFF2-40B4-BE49-F238E27FC236}">
                <a16:creationId xmlns:a16="http://schemas.microsoft.com/office/drawing/2014/main" id="{F7C34D07-2953-44CC-B293-43AEE08ADFF3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Snakes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0F15A6FA-E5C8-4EE1-BB6D-E6E80399C68D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Frogs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1" y="6956755"/>
            <a:ext cx="4298397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You are correct.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God didn’t send snakes or spiders, but he did send frogs.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124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Which plague killed the farm animals?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Darkness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Disease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Hail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355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2">
            <a:extLst>
              <a:ext uri="{FF2B5EF4-FFF2-40B4-BE49-F238E27FC236}">
                <a16:creationId xmlns:a16="http://schemas.microsoft.com/office/drawing/2014/main" id="{1FB72F35-05C6-47BC-B395-E5046CD22EE4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Which plague killed the farm animals?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2" action="ppaction://hlinksldjump"/>
            <a:extLst>
              <a:ext uri="{FF2B5EF4-FFF2-40B4-BE49-F238E27FC236}">
                <a16:creationId xmlns:a16="http://schemas.microsoft.com/office/drawing/2014/main" id="{8BC80794-926B-478E-ADEF-4A3E177C5953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Darkness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2" action="ppaction://hlinksldjump"/>
            <a:extLst>
              <a:ext uri="{FF2B5EF4-FFF2-40B4-BE49-F238E27FC236}">
                <a16:creationId xmlns:a16="http://schemas.microsoft.com/office/drawing/2014/main" id="{75983B20-032E-4671-AD93-7B268C8194DF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Disease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3" action="ppaction://hlinksldjump"/>
            <a:extLst>
              <a:ext uri="{FF2B5EF4-FFF2-40B4-BE49-F238E27FC236}">
                <a16:creationId xmlns:a16="http://schemas.microsoft.com/office/drawing/2014/main" id="{47F85C59-49D2-4E80-AE5A-5A5C2CC0763E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Hail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6956755"/>
            <a:ext cx="408226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Some of the animals were killed by hail but most were killed by disease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13986" y="9496396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835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Why did Pharaoh not listen to God? (Exodus 7v14)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He was stubborn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He was deaf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He had gone away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829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>
            <a:extLst>
              <a:ext uri="{FF2B5EF4-FFF2-40B4-BE49-F238E27FC236}">
                <a16:creationId xmlns:a16="http://schemas.microsoft.com/office/drawing/2014/main" id="{D5627884-E6C3-452C-B89F-E9C9C491FB32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Why did Pharaoh not listen to God? (Exodus 7v14)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56E5E5E8-3CAC-4485-8B9B-672DBCCB6DC8}"/>
              </a:ext>
            </a:extLst>
          </p:cNvPr>
          <p:cNvSpPr txBox="1">
            <a:spLocks/>
          </p:cNvSpPr>
          <p:nvPr/>
        </p:nvSpPr>
        <p:spPr>
          <a:xfrm>
            <a:off x="2011157" y="6956755"/>
            <a:ext cx="4551115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Pharaoh was stubborn and didn’t believe God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2" name="Rectangle: Rounded Corners 21">
            <a:hlinkClick r:id="rId2" action="ppaction://hlinksldjump"/>
            <a:extLst>
              <a:ext uri="{FF2B5EF4-FFF2-40B4-BE49-F238E27FC236}">
                <a16:creationId xmlns:a16="http://schemas.microsoft.com/office/drawing/2014/main" id="{A50B8365-D4C6-49F6-9D87-65200178D171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He was stubborn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8AAB7EA1-CEDE-490F-A86B-33EE9E8760CF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He was deaf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2" action="ppaction://hlinksldjump"/>
            <a:extLst>
              <a:ext uri="{FF2B5EF4-FFF2-40B4-BE49-F238E27FC236}">
                <a16:creationId xmlns:a16="http://schemas.microsoft.com/office/drawing/2014/main" id="{AA4479A5-4F8A-4718-BA96-4FEC044801DE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He had gone away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981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was the final plague?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Locusts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Darkness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Death of firstborn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223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D25F3890-1431-4E93-AB2C-835672E3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07" y="3505820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EDDCCB7-6DCB-4455-A0AA-7BFC5D05EA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07" y="4987637"/>
            <a:ext cx="2226747" cy="3740726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39EAF010-8613-406A-A993-1752406DFCE6}"/>
              </a:ext>
            </a:extLst>
          </p:cNvPr>
          <p:cNvGrpSpPr/>
          <p:nvPr/>
        </p:nvGrpSpPr>
        <p:grpSpPr>
          <a:xfrm>
            <a:off x="2240730" y="3361113"/>
            <a:ext cx="4172989" cy="5720135"/>
            <a:chOff x="2240730" y="3361113"/>
            <a:chExt cx="4172989" cy="5469774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ED4A168-B514-48BA-B111-6924BB69AA33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74346"/>
                <a:gd name="adj2" fmla="val -6888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7AB87A-DB89-49FD-80B0-192E1B270BF6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51797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In this activity you  will be given 10 questions about the story of Moses and the 10 plagues of Egypt, which you can find in Exodus 4 -12.</a:t>
              </a:r>
            </a:p>
            <a:p>
              <a:endParaRPr lang="en-US" sz="10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You will be given 3 possible answers to each question and you have to choose the right one.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0" name="Rectangle 9">
            <a:hlinkClick r:id="rId4" action="ppaction://hlinksldjump"/>
            <a:extLst>
              <a:ext uri="{FF2B5EF4-FFF2-40B4-BE49-F238E27FC236}">
                <a16:creationId xmlns:a16="http://schemas.microsoft.com/office/drawing/2014/main" id="{91A00952-A873-4124-B3FA-32CAB845877F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Arrow: Striped Right 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E697D22-F85D-4801-9CB9-3DD817A9E0FA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here to start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6228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2">
            <a:extLst>
              <a:ext uri="{FF2B5EF4-FFF2-40B4-BE49-F238E27FC236}">
                <a16:creationId xmlns:a16="http://schemas.microsoft.com/office/drawing/2014/main" id="{D9560204-F2D0-4087-8583-46F465C929D8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was the final plague?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2" action="ppaction://hlinksldjump"/>
            <a:extLst>
              <a:ext uri="{FF2B5EF4-FFF2-40B4-BE49-F238E27FC236}">
                <a16:creationId xmlns:a16="http://schemas.microsoft.com/office/drawing/2014/main" id="{E23476AA-0A57-4D7D-8842-D386CC146173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Locusts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3" action="ppaction://hlinksldjump"/>
            <a:extLst>
              <a:ext uri="{FF2B5EF4-FFF2-40B4-BE49-F238E27FC236}">
                <a16:creationId xmlns:a16="http://schemas.microsoft.com/office/drawing/2014/main" id="{2C5E189C-49D5-4BEE-A723-201DE668A1D9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Darkness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1F025492-5FED-4FC4-8A8F-7DDBB1177A45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Death of firstborn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011157" y="6956755"/>
            <a:ext cx="4551115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final plague was the death of every family’s firstborn son.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913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300349" y="3555299"/>
            <a:ext cx="27831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69"/>
            <a:ext cx="5819948" cy="1615673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What made Pharaoh change his mind and let the Israelites go free?</a:t>
            </a:r>
            <a:endParaRPr lang="en-GB" sz="28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His son died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Moses paid Him money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His wife died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3263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2">
            <a:extLst>
              <a:ext uri="{FF2B5EF4-FFF2-40B4-BE49-F238E27FC236}">
                <a16:creationId xmlns:a16="http://schemas.microsoft.com/office/drawing/2014/main" id="{D9A2B205-EFBF-4F2F-A56A-22ADA3F429F9}"/>
              </a:ext>
            </a:extLst>
          </p:cNvPr>
          <p:cNvSpPr txBox="1">
            <a:spLocks/>
          </p:cNvSpPr>
          <p:nvPr/>
        </p:nvSpPr>
        <p:spPr>
          <a:xfrm>
            <a:off x="514350" y="4170769"/>
            <a:ext cx="5819948" cy="16156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What made Pharaoh change his mind and let the Israelites go free?</a:t>
            </a:r>
            <a:endParaRPr lang="en-GB" sz="2800" b="1" dirty="0"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2" action="ppaction://hlinksldjump"/>
            <a:extLst>
              <a:ext uri="{FF2B5EF4-FFF2-40B4-BE49-F238E27FC236}">
                <a16:creationId xmlns:a16="http://schemas.microsoft.com/office/drawing/2014/main" id="{213E80EB-1306-4630-819B-1A9CBCF8E58B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His son died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2" action="ppaction://hlinksldjump"/>
            <a:extLst>
              <a:ext uri="{FF2B5EF4-FFF2-40B4-BE49-F238E27FC236}">
                <a16:creationId xmlns:a16="http://schemas.microsoft.com/office/drawing/2014/main" id="{56FE40D9-9C9E-4A7B-9678-375492D384D9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Moses paid him money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3" action="ppaction://hlinksldjump"/>
            <a:extLst>
              <a:ext uri="{FF2B5EF4-FFF2-40B4-BE49-F238E27FC236}">
                <a16:creationId xmlns:a16="http://schemas.microsoft.com/office/drawing/2014/main" id="{81D184E8-0EB0-4B3B-AE0B-C00489BFB6F5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His wife died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300349" y="3555299"/>
            <a:ext cx="27831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763015" y="6950280"/>
            <a:ext cx="4846843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Pharaoh changed his mind because his oldest son died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slide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907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D25F3890-1431-4E93-AB2C-835672E3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07" y="3505820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EDDCCB7-6DCB-4455-A0AA-7BFC5D05EA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07" y="4987637"/>
            <a:ext cx="2226747" cy="3740726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39EAF010-8613-406A-A993-1752406DFCE6}"/>
              </a:ext>
            </a:extLst>
          </p:cNvPr>
          <p:cNvGrpSpPr/>
          <p:nvPr/>
        </p:nvGrpSpPr>
        <p:grpSpPr>
          <a:xfrm>
            <a:off x="2362554" y="4657898"/>
            <a:ext cx="4172989" cy="3422072"/>
            <a:chOff x="2240730" y="3361113"/>
            <a:chExt cx="4172989" cy="5469774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ED4A168-B514-48BA-B111-6924BB69AA33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73948"/>
                <a:gd name="adj2" fmla="val -16899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7AB87A-DB89-49FD-80B0-192E1B270BF6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31085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Well done for finishing the quiz.</a:t>
              </a:r>
            </a:p>
            <a:p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I’ll have another one for you next week.</a:t>
              </a:r>
            </a:p>
            <a:p>
              <a:pPr algn="ctr"/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See you next time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0" name="Rectangle 9">
            <a:hlinkClick r:id="" action="ppaction://hlinkshowjump?jump=endshow"/>
            <a:extLst>
              <a:ext uri="{FF2B5EF4-FFF2-40B4-BE49-F238E27FC236}">
                <a16:creationId xmlns:a16="http://schemas.microsoft.com/office/drawing/2014/main" id="{91A00952-A873-4124-B3FA-32CAB845877F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8111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F95A66F-FACA-4966-AF64-801E2DAB78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581" y="5396092"/>
            <a:ext cx="2287790" cy="398205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39EAF010-8613-406A-A993-1752406DFCE6}"/>
              </a:ext>
            </a:extLst>
          </p:cNvPr>
          <p:cNvGrpSpPr/>
          <p:nvPr/>
        </p:nvGrpSpPr>
        <p:grpSpPr>
          <a:xfrm>
            <a:off x="2541790" y="5160230"/>
            <a:ext cx="4149629" cy="3340303"/>
            <a:chOff x="2240730" y="3361113"/>
            <a:chExt cx="4172989" cy="6355529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ED4A168-B514-48BA-B111-6924BB69AA33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68915"/>
                <a:gd name="adj2" fmla="val -8729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7AB87A-DB89-49FD-80B0-192E1B270BF6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621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Whoops!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That’s not quite right.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Try again.</a:t>
              </a:r>
              <a:endParaRPr lang="en-GB" sz="2800" b="1" dirty="0">
                <a:latin typeface="Comic Sans MS" panose="030F0702030302020204" pitchFamily="66" charset="0"/>
              </a:endParaRPr>
            </a:p>
          </p:txBody>
        </p:sp>
      </p:grpSp>
      <p:pic>
        <p:nvPicPr>
          <p:cNvPr id="7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D25F3890-1431-4E93-AB2C-835672E3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07" y="3505820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hlinkClick r:id="rId4" action="ppaction://hlinksldjump"/>
            <a:extLst>
              <a:ext uri="{FF2B5EF4-FFF2-40B4-BE49-F238E27FC236}">
                <a16:creationId xmlns:a16="http://schemas.microsoft.com/office/drawing/2014/main" id="{91A00952-A873-4124-B3FA-32CAB845877F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Arrow: Striped Right 8">
            <a:hlinkClick r:id="" action="ppaction://hlinkshowjump?jump=lastslideviewed"/>
            <a:extLst>
              <a:ext uri="{FF2B5EF4-FFF2-40B4-BE49-F238E27FC236}">
                <a16:creationId xmlns:a16="http://schemas.microsoft.com/office/drawing/2014/main" id="{CE697D22-F85D-4801-9CB9-3DD817A9E0FA}"/>
              </a:ext>
            </a:extLst>
          </p:cNvPr>
          <p:cNvSpPr/>
          <p:nvPr/>
        </p:nvSpPr>
        <p:spPr>
          <a:xfrm flipH="1">
            <a:off x="135807" y="9378142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to return to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299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66219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Moses went to Pharaoh with 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Miriam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Aaron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Jethro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649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2">
            <a:extLst>
              <a:ext uri="{FF2B5EF4-FFF2-40B4-BE49-F238E27FC236}">
                <a16:creationId xmlns:a16="http://schemas.microsoft.com/office/drawing/2014/main" id="{3B1BF9B3-BA3F-4DE6-ACAA-B97D23906EFD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6621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Moses went to Pharaoh with 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1" name="Rectangle: Rounded Corners 10">
            <a:hlinkClick r:id="rId2" action="ppaction://hlinksldjump"/>
            <a:extLst>
              <a:ext uri="{FF2B5EF4-FFF2-40B4-BE49-F238E27FC236}">
                <a16:creationId xmlns:a16="http://schemas.microsoft.com/office/drawing/2014/main" id="{A9C4640B-15D7-44BA-A63B-93CBCD314C3C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Miriam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3" action="ppaction://hlinksldjump"/>
            <a:extLst>
              <a:ext uri="{FF2B5EF4-FFF2-40B4-BE49-F238E27FC236}">
                <a16:creationId xmlns:a16="http://schemas.microsoft.com/office/drawing/2014/main" id="{1C724318-A944-4B52-8937-81781EB3CC82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Aaron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3" action="ppaction://hlinksldjump"/>
            <a:extLst>
              <a:ext uri="{FF2B5EF4-FFF2-40B4-BE49-F238E27FC236}">
                <a16:creationId xmlns:a16="http://schemas.microsoft.com/office/drawing/2014/main" id="{629D699D-D856-4409-BDE0-2E4D5C48DC6A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Jethro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7076442"/>
            <a:ext cx="408226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Moses went with his brother Aaron.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044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>
            <a:extLst>
              <a:ext uri="{FF2B5EF4-FFF2-40B4-BE49-F238E27FC236}">
                <a16:creationId xmlns:a16="http://schemas.microsoft.com/office/drawing/2014/main" id="{2ADD8015-1547-4614-80ED-180B165EF855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sign did Moses show Pharaoh, to confirm God had sent him?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: Rounded Corners 9">
            <a:hlinkClick r:id="rId3" action="ppaction://hlinksldjump"/>
            <a:extLst>
              <a:ext uri="{FF2B5EF4-FFF2-40B4-BE49-F238E27FC236}">
                <a16:creationId xmlns:a16="http://schemas.microsoft.com/office/drawing/2014/main" id="{FB87683E-6C24-4EF5-A841-10FE285DAF08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Changed water to wine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Rectangle: Rounded Corners 10">
            <a:hlinkClick r:id="rId4" action="ppaction://hlinksldjump"/>
            <a:extLst>
              <a:ext uri="{FF2B5EF4-FFF2-40B4-BE49-F238E27FC236}">
                <a16:creationId xmlns:a16="http://schemas.microsoft.com/office/drawing/2014/main" id="{0460856B-4AA4-45F5-B995-6C5E2BC368D3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Changed stick to a snake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3" action="ppaction://hlinksldjump"/>
            <a:extLst>
              <a:ext uri="{FF2B5EF4-FFF2-40B4-BE49-F238E27FC236}">
                <a16:creationId xmlns:a16="http://schemas.microsoft.com/office/drawing/2014/main" id="{347D4F13-5F81-42F8-BADA-4DABBBD26EDC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Changed bread into fish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517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7" grpId="0"/>
      <p:bldP spid="10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>
            <a:extLst>
              <a:ext uri="{FF2B5EF4-FFF2-40B4-BE49-F238E27FC236}">
                <a16:creationId xmlns:a16="http://schemas.microsoft.com/office/drawing/2014/main" id="{612D9CCB-A8D9-4A31-983F-39C43227BCF7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sign did Moses show Pharaoh, to confirm God had sent him?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D3AD8C90-C11C-4DAD-8BB4-5DCE6F46B4C4}"/>
              </a:ext>
            </a:extLst>
          </p:cNvPr>
          <p:cNvSpPr txBox="1">
            <a:spLocks/>
          </p:cNvSpPr>
          <p:nvPr/>
        </p:nvSpPr>
        <p:spPr>
          <a:xfrm>
            <a:off x="2011157" y="6956755"/>
            <a:ext cx="4551115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When the stick was thrown on the ground it changed into a snake.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2" action="ppaction://hlinksldjump"/>
            <a:extLst>
              <a:ext uri="{FF2B5EF4-FFF2-40B4-BE49-F238E27FC236}">
                <a16:creationId xmlns:a16="http://schemas.microsoft.com/office/drawing/2014/main" id="{834223AC-1EB5-47BF-BC9C-FD8029AB56CB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Changed water into wine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3" action="ppaction://hlinksldjump"/>
            <a:extLst>
              <a:ext uri="{FF2B5EF4-FFF2-40B4-BE49-F238E27FC236}">
                <a16:creationId xmlns:a16="http://schemas.microsoft.com/office/drawing/2014/main" id="{0994955E-A4E2-4539-B93D-A30AB6A8C64D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Changed stick into snake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2" action="ppaction://hlinksldjump"/>
            <a:extLst>
              <a:ext uri="{FF2B5EF4-FFF2-40B4-BE49-F238E27FC236}">
                <a16:creationId xmlns:a16="http://schemas.microsoft.com/office/drawing/2014/main" id="{ED33942A-43B3-4CCA-8652-21EF9200E7CF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Changed bread into fish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541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87167" y="4221602"/>
            <a:ext cx="6036079" cy="1337296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Pharaoh was angry and . . .?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4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Sent Moses away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Killed Moses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Put Moses in prison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1116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ubtitle 2">
            <a:extLst>
              <a:ext uri="{FF2B5EF4-FFF2-40B4-BE49-F238E27FC236}">
                <a16:creationId xmlns:a16="http://schemas.microsoft.com/office/drawing/2014/main" id="{9F76C4BC-E2ED-4F8A-83A0-AB0E483F4C06}"/>
              </a:ext>
            </a:extLst>
          </p:cNvPr>
          <p:cNvSpPr txBox="1">
            <a:spLocks/>
          </p:cNvSpPr>
          <p:nvPr/>
        </p:nvSpPr>
        <p:spPr>
          <a:xfrm>
            <a:off x="387167" y="4221602"/>
            <a:ext cx="6036079" cy="1337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Pharaoh was angry and . . .?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74DD1891-724D-47B3-B54F-F244935957D7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Sent Moses away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3" action="ppaction://hlinksldjump"/>
            <a:extLst>
              <a:ext uri="{FF2B5EF4-FFF2-40B4-BE49-F238E27FC236}">
                <a16:creationId xmlns:a16="http://schemas.microsoft.com/office/drawing/2014/main" id="{A2D680EC-A7D5-4EF1-928D-FB26E8A4DE21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Killed Moses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41FE40DB-B1A6-4CB2-B84D-3BB9DA53F48C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Put Moses in prison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7076442"/>
            <a:ext cx="4171214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Pharaoh sent Moses and Aaron away.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4" y="16961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160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The first plague God sent on Egypt was?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Locusts ate the food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Frogs appeared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River turned to blood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81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484</TotalTime>
  <Words>759</Words>
  <Application>Microsoft Office PowerPoint</Application>
  <PresentationFormat>Widescreen</PresentationFormat>
  <Paragraphs>166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Bryan Hancock</dc:creator>
  <cp:lastModifiedBy>Bryan Hancock</cp:lastModifiedBy>
  <cp:revision>41</cp:revision>
  <dcterms:created xsi:type="dcterms:W3CDTF">2020-08-05T14:43:31Z</dcterms:created>
  <dcterms:modified xsi:type="dcterms:W3CDTF">2020-08-26T13:17:20Z</dcterms:modified>
</cp:coreProperties>
</file>