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6" r:id="rId4"/>
    <p:sldId id="264" r:id="rId5"/>
    <p:sldId id="265" r:id="rId6"/>
    <p:sldId id="266" r:id="rId7"/>
    <p:sldId id="270" r:id="rId8"/>
    <p:sldId id="269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1" r:id="rId22"/>
    <p:sldId id="283" r:id="rId23"/>
    <p:sldId id="262" r:id="rId2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48" y="12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3/4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19/08/2020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Burning Bush, which you can find in Exodus 3v1 – 4v23.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152659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first thing God said to Moses from the </a:t>
            </a:r>
            <a:r>
              <a:rPr lang="en-US" sz="3000" dirty="0">
                <a:latin typeface="Comic Sans MS" panose="030F0702030302020204" pitchFamily="66" charset="0"/>
              </a:rPr>
              <a:t>B</a:t>
            </a:r>
            <a:r>
              <a:rPr lang="en-US" sz="3000" b="1" dirty="0">
                <a:latin typeface="Comic Sans MS" panose="030F0702030302020204" pitchFamily="66" charset="0"/>
              </a:rPr>
              <a:t>urning Bush?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Back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Moses, 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Come Closer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15265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first thing God said to Moses from the </a:t>
            </a:r>
            <a:r>
              <a:rPr lang="en-US" sz="3000" dirty="0">
                <a:latin typeface="Comic Sans MS" panose="030F0702030302020204" pitchFamily="66" charset="0"/>
              </a:rPr>
              <a:t>b</a:t>
            </a:r>
            <a:r>
              <a:rPr lang="en-US" sz="3000" b="1" dirty="0">
                <a:latin typeface="Comic Sans MS" panose="030F0702030302020204" pitchFamily="66" charset="0"/>
              </a:rPr>
              <a:t>urning Bush?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Back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Moses, 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Come Closer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first thing God did was to call Moses by his name.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part of Moses’ clothes did God tell Moses to take off?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Sandals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Hat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Coat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part of Moses’ clothes did God tell Moses to take off?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Sandals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Coat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Moses to take his sandals off.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Jethro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Midian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Moses to go back to speak to Pharaoh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Jethro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Midian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Go back to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these excuses did Moses make to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Pharaoh will put me in prison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people won’t believe me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people will chase me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FFD52AE6-359C-4B39-9DFC-B3AEDFA710E2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Pharaoh will put me in prison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521065D7-71F9-4626-9CBC-8C7383EBCB1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people won’t believe me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97586B-B63E-48F2-AC24-86A3217D7C7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people will chase me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7221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said the people wouldn’t believe God had sent him.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these excuses did Moses make to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sign did God give Moses to show to the people?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Rock changed to Gold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Water changed to Wine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Stick changed to Snake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22EEAB-F3CB-40DA-83C9-975FE1B5A24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Rock changed to Gold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95901B1-A16E-4C6D-9C03-FB1FB81CE847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Water changed to Wine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E568450-6A78-4FDC-B5A9-8E9CB14490A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Stick changed to Snake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sign did God give Moses to show to the people?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Moses threw the stick on the ground it changed into a snake.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looking after some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Camels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Cows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God say would speak for Moses?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Zipporah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Jethro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1D0E1B8-ED81-4AF0-AEEF-ED810171771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Zipporah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D4124BE-8DD2-4A92-94C1-111B6D9AD0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1972FA-967F-4A13-9A98-6AAE4701FF64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Jethro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God say would speak for Moses?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0280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said Aaron, Moses’ brother would speak for him.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Camels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Cows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looking after some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looking after some sheep.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was Moses looking after the sheep?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In the Fields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On the Farm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In the Fields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On the Farm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was Moses looking after the sheep?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7076442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looking after the sheep in the desert.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the name of the mountain that Moses came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Snowdon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Everest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Snowdon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Everest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the name of the mountain that Moses came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came to Mount Sinai.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see on the mountain?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Burning Bush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Shining Fountain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Glowing Crystal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was the Egyptian doing?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Burning Bush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Shining Fountain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Glowing Crystal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saw a Burning Bush but it wasn’t burnt up.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747</Words>
  <Application>Microsoft Office PowerPoint</Application>
  <PresentationFormat>Widescreen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39</cp:revision>
  <dcterms:created xsi:type="dcterms:W3CDTF">2020-08-05T14:43:31Z</dcterms:created>
  <dcterms:modified xsi:type="dcterms:W3CDTF">2020-08-19T10:42:53Z</dcterms:modified>
</cp:coreProperties>
</file>