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636" r:id="rId3"/>
    <p:sldId id="637" r:id="rId4"/>
    <p:sldId id="639" r:id="rId5"/>
    <p:sldId id="692" r:id="rId6"/>
    <p:sldId id="693" r:id="rId7"/>
    <p:sldId id="694" r:id="rId8"/>
    <p:sldId id="695" r:id="rId9"/>
    <p:sldId id="696" r:id="rId10"/>
    <p:sldId id="698" r:id="rId11"/>
    <p:sldId id="699" r:id="rId12"/>
    <p:sldId id="7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1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S::bhancock@wstanns.co.uk::f2573701-88e4-42de-a22f-8d3c7c1539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FF00"/>
    <a:srgbClr val="FF0000"/>
    <a:srgbClr val="E2E9F6"/>
    <a:srgbClr val="EFC39F"/>
    <a:srgbClr val="F1CCAD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3878" autoAdjust="0"/>
  </p:normalViewPr>
  <p:slideViewPr>
    <p:cSldViewPr snapToGrid="0" showGuides="1">
      <p:cViewPr>
        <p:scale>
          <a:sx n="50" d="100"/>
          <a:sy n="50" d="100"/>
        </p:scale>
        <p:origin x="1344" y="978"/>
      </p:cViewPr>
      <p:guideLst>
        <p:guide orient="horz" pos="2256"/>
        <p:guide pos="1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2088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2CC5-AE97-4455-85C1-E45326FF10A2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329E-E699-4A6F-823D-0D360937B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igex.com/bos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jigex.com/VVjX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7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Jigsaw large pieces </a:t>
            </a:r>
            <a:r>
              <a:rPr lang="en-US" dirty="0">
                <a:hlinkClick r:id="rId3"/>
              </a:rPr>
              <a:t>https://jigex.com/bos5</a:t>
            </a:r>
            <a:endParaRPr lang="en-US" dirty="0"/>
          </a:p>
          <a:p>
            <a:r>
              <a:rPr lang="en-US" dirty="0"/>
              <a:t>Jigsaw small piece </a:t>
            </a:r>
            <a:r>
              <a:rPr lang="en-US" dirty="0">
                <a:hlinkClick r:id="rId4"/>
              </a:rPr>
              <a:t>https://jigex.com/VVjX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99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166255" y="-77316"/>
            <a:ext cx="13283681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EFC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4" cy="3003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D749E9-5FCA-4980-A774-AD5B2EFC3E6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652C-8E1D-4B6B-A1EF-95C535B84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6B188-E1DC-49A4-B183-A2F2EAA47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25178-F091-4599-9ABB-CBEF6F85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6809-9658-460E-B171-B00ED815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8D0E2-74FB-4388-88EE-54C13E90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5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1100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731F-A8EE-4E79-A1F6-7960E9C4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464A3-0F02-4BC0-9F2C-7514D3D71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04DED-6E42-411B-9322-C51F62D7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E7F6F-DB96-43B7-B8AC-8B98EAF9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33B5-DF24-4D02-B596-18E8774E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67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4D93-6E06-42CF-8FE9-8BD48B08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EE388-3AAF-47BC-B734-E7F3E5A0C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EAFDC-980C-4443-9542-630734188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83E69-F60B-4331-94FD-BBE6486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47E4C-F61E-4C6E-922F-FD3FC784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44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112E-6ECE-4B3C-81D7-4D13DB08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82FB-A27E-472C-8566-E17255837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87E48-CCC8-46C7-B184-0CDF973A6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3B5A4-31C0-498E-8A46-D46D0301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0D74A-6D71-4707-B246-1ADC782C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BCAB3-BBC1-4DC1-927F-EAC46856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96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DDBFA-AA52-41F2-A738-FF5C2654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1DF54-68BF-4324-AB1F-4A4D53129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85A11-C9B9-41D0-B698-00EE44D16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F0ECA-3872-49D0-81F5-1447CEEAE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5A4E6-0F6C-4BFB-9940-EC9705B94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C846AD-2570-46F5-894D-5EF34AC5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AB4E5-170C-441D-B6FD-D9ECAACE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39105-4881-4CBC-8B62-615751FD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19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55A2-2EA4-4C4E-8D0E-DC2C3414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8B9C-3FAC-4A44-B3FD-426D4892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D5F80-B118-4608-87BC-283752AC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40C79-E3A0-4CFD-B8F7-E9CD80F5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88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22B203-813F-4B45-956E-E0666508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46345-1DD9-40F4-8926-23554BAE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1809B-DE07-4190-9270-C51CDB97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7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A877-18A1-4076-973E-E4941D2A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4174F-0AA7-40EE-AA64-F6D5D48E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6452A-11A0-4703-AA60-536D7EA1A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EA947-C1A0-45C8-9237-2A9D6346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8BF6C-322E-40D7-8234-3BC23064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931DF-EF98-4B5A-A349-5BEAF385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74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66F6-34CD-4875-B15F-3A9F90AF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ED3C2-A29C-40F8-937F-8A3AAA816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9C2F-C85F-4A82-9819-226CD071E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2784E-2BFA-4197-A37C-38B65BF4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C2295-EA15-41C6-84F3-B65B87D9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AAFFF-7B2B-4B8D-8E11-B5586FD0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677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B038-81BB-4B3D-BAEF-71C78410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C1A9B-6E66-4EDB-8F4C-0144B7233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20E6A-696B-4580-A483-FA223117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F59F3-97A1-448D-9964-CFDD0D35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C096D-AB47-4865-955B-E776821D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71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3617C-C732-448A-857B-C3DC6D0D8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8B646-9638-4714-9317-3034A46AD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D927D-32F6-494E-9695-D32C1C57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91685-BA5B-4AA6-A311-97F33E6C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06FF8-B7F8-4046-9478-066DBF1F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4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5323"/>
            <a:ext cx="12302836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DC4D84-49C2-4BC7-B36E-2D5183E17725}"/>
              </a:ext>
            </a:extLst>
          </p:cNvPr>
          <p:cNvGrpSpPr/>
          <p:nvPr userDrawn="1"/>
        </p:nvGrpSpPr>
        <p:grpSpPr>
          <a:xfrm>
            <a:off x="0" y="2126013"/>
            <a:ext cx="12302836" cy="1734059"/>
            <a:chOff x="-276709" y="1989653"/>
            <a:chExt cx="12745417" cy="2016551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BB8AAD0E-9E68-4252-AD80-384B979B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102" y="2203310"/>
              <a:ext cx="1547669" cy="1207937"/>
            </a:xfrm>
            <a:prstGeom prst="rect">
              <a:avLst/>
            </a:prstGeom>
          </p:spPr>
        </p:pic>
        <p:pic>
          <p:nvPicPr>
            <p:cNvPr id="10" name="Picture 9" descr="A picture containing text, plant&#10;&#10;Description automatically generated">
              <a:extLst>
                <a:ext uri="{FF2B5EF4-FFF2-40B4-BE49-F238E27FC236}">
                  <a16:creationId xmlns:a16="http://schemas.microsoft.com/office/drawing/2014/main" id="{4258985F-0D94-48B2-BA0D-A73800700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364" y="2381411"/>
              <a:ext cx="2383865" cy="1202261"/>
            </a:xfrm>
            <a:prstGeom prst="rect">
              <a:avLst/>
            </a:prstGeom>
          </p:spPr>
        </p:pic>
        <p:pic>
          <p:nvPicPr>
            <p:cNvPr id="11" name="Picture 10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7B55E1D2-440E-4698-8823-5758452C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172" y="2030885"/>
              <a:ext cx="1770074" cy="157235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EC8A0F-5356-4200-BF0C-689DB2FD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096107" y="2203311"/>
              <a:ext cx="3361152" cy="1635308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B1A01E9-8700-424E-8364-8E79771F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20125" y="2379018"/>
              <a:ext cx="1261636" cy="1057833"/>
            </a:xfrm>
            <a:prstGeom prst="rect">
              <a:avLst/>
            </a:prstGeom>
          </p:spPr>
        </p:pic>
        <p:pic>
          <p:nvPicPr>
            <p:cNvPr id="14" name="Picture 13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56286A16-6C8F-4A8C-9E1E-8A0581FA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498" y="2330204"/>
              <a:ext cx="1770075" cy="138152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DD24C-8C81-4346-BE3C-59ACAD366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76709" y="1989653"/>
              <a:ext cx="2207170" cy="15801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EA1FEF-C5E1-46F5-9CE4-C100F87D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38696" y="2883267"/>
              <a:ext cx="872836" cy="13730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AC287C-D275-45AB-A016-2B9F51EA2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4557" y="2383586"/>
              <a:ext cx="1014151" cy="138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523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29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A121C00-ABE1-4C81-84CE-C8E833306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3" y="2188989"/>
            <a:ext cx="4576427" cy="14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0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96982" y="-77316"/>
            <a:ext cx="12399818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3923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137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70" r:id="rId3"/>
    <p:sldLayoutId id="2147483669" r:id="rId4"/>
    <p:sldLayoutId id="2147483671" r:id="rId5"/>
    <p:sldLayoutId id="2147483649" r:id="rId6"/>
    <p:sldLayoutId id="2147483663" r:id="rId7"/>
    <p:sldLayoutId id="2147483662" r:id="rId8"/>
    <p:sldLayoutId id="2147483661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EE3A63-5005-4145-B495-FA146B81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A5A5B-BA93-4449-858A-BFC1C2ECF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28674-64BC-4F4B-B5D1-749A71C37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E4AB-8B8A-4B3E-8A46-500388FB631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1F928-769D-4647-B058-0967BD9C8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73E0-15B3-464C-94E8-93C5B9405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79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youtu.be/eW5L1NylVoQ" TargetMode="External"/><Relationship Id="rId5" Type="http://schemas.openxmlformats.org/officeDocument/2006/relationships/hyperlink" Target="https://youtu.be/zjF7X1jw9go" TargetMode="External"/><Relationship Id="rId4" Type="http://schemas.openxmlformats.org/officeDocument/2006/relationships/hyperlink" Target="https://youtu.be/2_eRnF0oXa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hHZ3dirlHdo" TargetMode="External"/><Relationship Id="rId3" Type="http://schemas.openxmlformats.org/officeDocument/2006/relationships/slide" Target="slide6.xml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1.xml"/><Relationship Id="rId5" Type="http://schemas.openxmlformats.org/officeDocument/2006/relationships/image" Target="../media/image13.png"/><Relationship Id="rId4" Type="http://schemas.openxmlformats.org/officeDocument/2006/relationships/hyperlink" Target="https://www.biblegateway.com/passage/?search=Luke+7%3A11-17&amp;version=ICB" TargetMode="Externa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710CFA-9F63-453C-9C2A-3229C0B52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3823FA-07B9-45D4-8B2D-B1AD202E3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2079" y="2730493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6A4405A-D9C5-492B-A55A-1A4447D9A7CF}"/>
              </a:ext>
            </a:extLst>
          </p:cNvPr>
          <p:cNvGrpSpPr/>
          <p:nvPr/>
        </p:nvGrpSpPr>
        <p:grpSpPr>
          <a:xfrm>
            <a:off x="609148" y="444653"/>
            <a:ext cx="9360076" cy="1418875"/>
            <a:chOff x="247422" y="112484"/>
            <a:chExt cx="12392965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4CC74B2-BC84-4A4C-92B9-7C346819DF15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39079"/>
                <a:gd name="adj2" fmla="val 167546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22AD35-ABDA-47B2-90BA-D5BBE832716E}"/>
                </a:ext>
              </a:extLst>
            </p:cNvPr>
            <p:cNvSpPr txBox="1"/>
            <p:nvPr/>
          </p:nvSpPr>
          <p:spPr>
            <a:xfrm>
              <a:off x="331342" y="170435"/>
              <a:ext cx="12309045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B047611-8DC5-4959-B5FF-B00614424C22}"/>
              </a:ext>
            </a:extLst>
          </p:cNvPr>
          <p:cNvSpPr txBox="1"/>
          <p:nvPr/>
        </p:nvSpPr>
        <p:spPr>
          <a:xfrm>
            <a:off x="747871" y="1144806"/>
            <a:ext cx="922592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Welcome to Hillcliffe Junior Church Online.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10E8F3-8218-45F8-96CB-6D59C26569BF}"/>
              </a:ext>
            </a:extLst>
          </p:cNvPr>
          <p:cNvGrpSpPr/>
          <p:nvPr/>
        </p:nvGrpSpPr>
        <p:grpSpPr>
          <a:xfrm>
            <a:off x="140004" y="6026505"/>
            <a:ext cx="9808093" cy="709930"/>
            <a:chOff x="24930" y="112484"/>
            <a:chExt cx="10296196" cy="1419859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109059AF-0364-4C50-A36D-43ECE9F830EA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36134"/>
                <a:gd name="adj2" fmla="val -40028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84C0EB-EB47-4EF6-AC21-F667AA91235C}"/>
                </a:ext>
              </a:extLst>
            </p:cNvPr>
            <p:cNvSpPr txBox="1"/>
            <p:nvPr/>
          </p:nvSpPr>
          <p:spPr>
            <a:xfrm>
              <a:off x="24930" y="245588"/>
              <a:ext cx="10296196" cy="11536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Let’s start our meeting this morning  with prayer.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F90565-6C10-4E63-88F2-2BD373611A19}"/>
              </a:ext>
            </a:extLst>
          </p:cNvPr>
          <p:cNvGrpSpPr/>
          <p:nvPr/>
        </p:nvGrpSpPr>
        <p:grpSpPr>
          <a:xfrm>
            <a:off x="2643698" y="3429000"/>
            <a:ext cx="9203059" cy="2193549"/>
            <a:chOff x="247422" y="112484"/>
            <a:chExt cx="9825883" cy="1419859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E63CAA9-693F-43F4-A18C-D841F9D55224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60954"/>
                <a:gd name="adj2" fmla="val -44897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DC40BC-AEE6-438D-BFB0-54D9052C070F}"/>
                </a:ext>
              </a:extLst>
            </p:cNvPr>
            <p:cNvSpPr txBox="1"/>
            <p:nvPr/>
          </p:nvSpPr>
          <p:spPr>
            <a:xfrm>
              <a:off x="274843" y="154284"/>
              <a:ext cx="9771039" cy="7054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Last week in Luke Street we looked at the story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2C97E73-356F-43ED-9F62-13EE6410B075}"/>
              </a:ext>
            </a:extLst>
          </p:cNvPr>
          <p:cNvSpPr txBox="1"/>
          <p:nvPr/>
        </p:nvSpPr>
        <p:spPr>
          <a:xfrm>
            <a:off x="2830132" y="3986746"/>
            <a:ext cx="861399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Jesus told about a wise and a foolish builder.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F0B063-86F8-4034-9CB0-C807C0453CDA}"/>
              </a:ext>
            </a:extLst>
          </p:cNvPr>
          <p:cNvSpPr txBox="1"/>
          <p:nvPr/>
        </p:nvSpPr>
        <p:spPr>
          <a:xfrm>
            <a:off x="2669299" y="4524435"/>
            <a:ext cx="882644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 story told us that wise people listen and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57AD7-0201-415E-A0EC-D7C35EE862E1}"/>
              </a:ext>
            </a:extLst>
          </p:cNvPr>
          <p:cNvSpPr txBox="1"/>
          <p:nvPr/>
        </p:nvSpPr>
        <p:spPr>
          <a:xfrm>
            <a:off x="3408247" y="5079000"/>
            <a:ext cx="7699562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follow God’s teaching and instructions.</a:t>
            </a:r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BD4702BC-B810-4ECB-9ADA-72B642889CD8}"/>
              </a:ext>
            </a:extLst>
          </p:cNvPr>
          <p:cNvSpPr/>
          <p:nvPr/>
        </p:nvSpPr>
        <p:spPr>
          <a:xfrm>
            <a:off x="-421106" y="-561975"/>
            <a:ext cx="13304752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8E0E83-CE4C-4F9A-875E-97BA78E5D12B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5F8E60ED-574A-402B-AE45-B2AB1759C33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C9B1C-5EBB-4E03-9346-CFDC20BA38D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5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44444E-6 L 0.27981 4.44444E-6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33F5D6B-F175-4BB7-BD88-C4AAC1B6E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60B123B-C3D5-4052-941C-A2ECC2A49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508908D4-2F01-461C-960A-A1D9F2AFF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65254015-86EC-4EBA-8668-25572D8DB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46BF19C8-74ED-46B9-82A6-12D216B3A6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26" y="2277925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F819BDDC-6969-4C65-BFDE-9AB159A9DA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2" y="2195000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32F47311-42E6-4FCD-9971-B36CCAABE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4" y="203855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32A830-D408-4526-8DBF-7EFAECE33E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359986"/>
            <a:ext cx="1942401" cy="318491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AB3D5C-B802-4C2D-BE19-29ADC8743A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4" y="2332140"/>
            <a:ext cx="1909872" cy="3207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2259F1-84C0-43A1-A750-1A98B0008D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8" y="2277303"/>
            <a:ext cx="1921428" cy="326207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1D5E7E8E-6DC4-45B0-A682-D1B4B4C129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2" y="2258535"/>
            <a:ext cx="1934730" cy="32808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3E15908-CCDB-4B21-9CA1-8E926A24D7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208213"/>
            <a:ext cx="1962265" cy="3322638"/>
          </a:xfrm>
          <a:prstGeom prst="rect">
            <a:avLst/>
          </a:prstGeom>
        </p:spPr>
      </p:pic>
      <p:pic>
        <p:nvPicPr>
          <p:cNvPr id="14" name="Picture 1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B8BFDC09-7D30-4E7A-9879-F85C72171D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4" y="2053478"/>
            <a:ext cx="1921429" cy="34738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500BD5E7-3A5A-459A-95FE-CD7E957D41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4" y="2239980"/>
            <a:ext cx="1921428" cy="3280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D4D6BC-E257-4EBF-BE80-DDB002EAED67}"/>
              </a:ext>
            </a:extLst>
          </p:cNvPr>
          <p:cNvSpPr txBox="1"/>
          <p:nvPr/>
        </p:nvSpPr>
        <p:spPr>
          <a:xfrm>
            <a:off x="3531363" y="1007793"/>
            <a:ext cx="4927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time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0860995-E4C6-4834-BDF2-C5A412536C23}"/>
              </a:ext>
            </a:extLst>
          </p:cNvPr>
          <p:cNvSpPr/>
          <p:nvPr/>
        </p:nvSpPr>
        <p:spPr>
          <a:xfrm>
            <a:off x="-386891" y="-561975"/>
            <a:ext cx="13818085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47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person holding a calculator&#10;&#10;Description automatically generated with low confidence">
            <a:extLst>
              <a:ext uri="{FF2B5EF4-FFF2-40B4-BE49-F238E27FC236}">
                <a16:creationId xmlns:a16="http://schemas.microsoft.com/office/drawing/2014/main" id="{205349BB-47D8-4609-B634-07FEB4B1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49" y="2764406"/>
            <a:ext cx="2739102" cy="3509394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CC9E64A9-B27B-4434-9F02-B96706844126}"/>
              </a:ext>
            </a:extLst>
          </p:cNvPr>
          <p:cNvSpPr/>
          <p:nvPr/>
        </p:nvSpPr>
        <p:spPr>
          <a:xfrm>
            <a:off x="-503228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Right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82DA4793-260B-4C90-994A-67291B693716}"/>
              </a:ext>
            </a:extLst>
          </p:cNvPr>
          <p:cNvSpPr/>
          <p:nvPr/>
        </p:nvSpPr>
        <p:spPr>
          <a:xfrm>
            <a:off x="9448800" y="5916122"/>
            <a:ext cx="2432791" cy="941878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to go back </a:t>
            </a:r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3EC610E6-0638-43C4-8879-FF9D638B1D21}"/>
              </a:ext>
            </a:extLst>
          </p:cNvPr>
          <p:cNvSpPr txBox="1"/>
          <p:nvPr/>
        </p:nvSpPr>
        <p:spPr>
          <a:xfrm>
            <a:off x="2656523" y="914742"/>
            <a:ext cx="4549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My God is so big</a:t>
            </a:r>
          </a:p>
        </p:txBody>
      </p:sp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B6871866-4AB1-49B7-8685-4692BE6478B3}"/>
              </a:ext>
            </a:extLst>
          </p:cNvPr>
          <p:cNvSpPr txBox="1"/>
          <p:nvPr/>
        </p:nvSpPr>
        <p:spPr>
          <a:xfrm>
            <a:off x="2895484" y="5087142"/>
            <a:ext cx="336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Worthy</a:t>
            </a:r>
          </a:p>
        </p:txBody>
      </p:sp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942882ED-454D-49B1-B8D5-2EFD745622B4}"/>
              </a:ext>
            </a:extLst>
          </p:cNvPr>
          <p:cNvSpPr txBox="1"/>
          <p:nvPr/>
        </p:nvSpPr>
        <p:spPr>
          <a:xfrm>
            <a:off x="2848811" y="3483327"/>
            <a:ext cx="3643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Thankful</a:t>
            </a:r>
          </a:p>
        </p:txBody>
      </p:sp>
    </p:spTree>
    <p:extLst>
      <p:ext uri="{BB962C8B-B14F-4D97-AF65-F5344CB8AC3E}">
        <p14:creationId xmlns:p14="http://schemas.microsoft.com/office/powerpoint/2010/main" val="280715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79546E-2922-47D7-9B5B-C5673192C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CCC17AD-73B9-47EC-9030-9E933CE9EC23}"/>
              </a:ext>
            </a:extLst>
          </p:cNvPr>
          <p:cNvGrpSpPr/>
          <p:nvPr/>
        </p:nvGrpSpPr>
        <p:grpSpPr>
          <a:xfrm>
            <a:off x="87682" y="202019"/>
            <a:ext cx="11287228" cy="1855887"/>
            <a:chOff x="130527" y="202019"/>
            <a:chExt cx="11930950" cy="1855887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2297BD16-18D2-4164-BD2A-4D0D4E0D620D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35641"/>
                <a:gd name="adj2" fmla="val 12759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49D87D-10F5-4AC7-9372-8B8B582253A7}"/>
                </a:ext>
              </a:extLst>
            </p:cNvPr>
            <p:cNvSpPr txBox="1"/>
            <p:nvPr/>
          </p:nvSpPr>
          <p:spPr>
            <a:xfrm>
              <a:off x="406659" y="362708"/>
              <a:ext cx="1125344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Thank You God, that You loved us when we were foolish.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505772-48E5-41B8-89F5-1B799D135325}"/>
              </a:ext>
            </a:extLst>
          </p:cNvPr>
          <p:cNvSpPr txBox="1"/>
          <p:nvPr/>
        </p:nvSpPr>
        <p:spPr>
          <a:xfrm>
            <a:off x="257583" y="1392323"/>
            <a:ext cx="1090751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always want to forgive us.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F49B5-A501-4567-83CA-52FB0E79B86B}"/>
              </a:ext>
            </a:extLst>
          </p:cNvPr>
          <p:cNvSpPr txBox="1"/>
          <p:nvPr/>
        </p:nvSpPr>
        <p:spPr>
          <a:xfrm>
            <a:off x="162308" y="870612"/>
            <a:ext cx="1109806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still love us when we mess up.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9F3E03-9AF3-4CD5-BBA8-4FAF4F40C4EA}"/>
              </a:ext>
            </a:extLst>
          </p:cNvPr>
          <p:cNvGrpSpPr/>
          <p:nvPr/>
        </p:nvGrpSpPr>
        <p:grpSpPr>
          <a:xfrm>
            <a:off x="2410525" y="3432890"/>
            <a:ext cx="9286589" cy="1855887"/>
            <a:chOff x="4790" y="202019"/>
            <a:chExt cx="12215563" cy="18558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47C75306-476A-4C26-952E-7AFA4483D512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59753"/>
                <a:gd name="adj2" fmla="val -4540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0EBDA5-B664-4C10-9B1A-E815C22C0EB9}"/>
                </a:ext>
              </a:extLst>
            </p:cNvPr>
            <p:cNvSpPr txBox="1"/>
            <p:nvPr/>
          </p:nvSpPr>
          <p:spPr>
            <a:xfrm>
              <a:off x="4790" y="317420"/>
              <a:ext cx="12215563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follow Jesus’ example of how to live.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3FAFB9-1E57-4781-9ECE-EFF5E4D732F9}"/>
              </a:ext>
            </a:extLst>
          </p:cNvPr>
          <p:cNvSpPr txBox="1"/>
          <p:nvPr/>
        </p:nvSpPr>
        <p:spPr>
          <a:xfrm>
            <a:off x="2576381" y="4064963"/>
            <a:ext cx="892968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put You first in everything we do.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8710A6-DE67-4E37-A3CE-BA3298BD286D}"/>
              </a:ext>
            </a:extLst>
          </p:cNvPr>
          <p:cNvSpPr txBox="1"/>
          <p:nvPr/>
        </p:nvSpPr>
        <p:spPr>
          <a:xfrm>
            <a:off x="2423659" y="4589731"/>
            <a:ext cx="927345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show others how much You love them.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665190-E2FD-438A-AA04-4C04EC026F6F}"/>
              </a:ext>
            </a:extLst>
          </p:cNvPr>
          <p:cNvGrpSpPr/>
          <p:nvPr/>
        </p:nvGrpSpPr>
        <p:grpSpPr>
          <a:xfrm>
            <a:off x="2895336" y="5428359"/>
            <a:ext cx="2936669" cy="694728"/>
            <a:chOff x="130527" y="202019"/>
            <a:chExt cx="11930949" cy="1855887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5DBD85DF-B43F-41FB-933A-3067711CAD22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92512"/>
                <a:gd name="adj2" fmla="val -32646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445C4F-1EA0-4FAD-9A65-9FF2E0DB836E}"/>
                </a:ext>
              </a:extLst>
            </p:cNvPr>
            <p:cNvSpPr txBox="1"/>
            <p:nvPr/>
          </p:nvSpPr>
          <p:spPr>
            <a:xfrm>
              <a:off x="201630" y="285233"/>
              <a:ext cx="11821891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AMEN!</a:t>
              </a:r>
            </a:p>
          </p:txBody>
        </p:sp>
      </p:grp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F8189F51-F583-4D17-AF37-F8E287A4AA2E}"/>
              </a:ext>
            </a:extLst>
          </p:cNvPr>
          <p:cNvSpPr/>
          <p:nvPr/>
        </p:nvSpPr>
        <p:spPr>
          <a:xfrm>
            <a:off x="-423798" y="-396129"/>
            <a:ext cx="13458695" cy="7650257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7FF0D1-F0F6-464E-9B85-34A926A69FA3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95D5AA38-3FE9-473C-9FE6-A82916D99D50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C869BD-2ADE-4687-86FE-31570845FDD3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65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D566F-FBFC-4919-911F-E4F18DA92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34A190-10E5-4EB0-9B44-06F58F87FCB4}"/>
              </a:ext>
            </a:extLst>
          </p:cNvPr>
          <p:cNvGrpSpPr/>
          <p:nvPr/>
        </p:nvGrpSpPr>
        <p:grpSpPr>
          <a:xfrm>
            <a:off x="280457" y="326635"/>
            <a:ext cx="10559676" cy="1601944"/>
            <a:chOff x="130527" y="202020"/>
            <a:chExt cx="9870474" cy="154366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ADAD46AB-956B-43C5-87E7-519870B3CF50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37027"/>
                <a:gd name="adj2" fmla="val 14995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6A56A5-A170-4C9D-A241-4F018F3D32EE}"/>
                </a:ext>
              </a:extLst>
            </p:cNvPr>
            <p:cNvSpPr txBox="1"/>
            <p:nvPr/>
          </p:nvSpPr>
          <p:spPr>
            <a:xfrm>
              <a:off x="170343" y="210898"/>
              <a:ext cx="9790297" cy="4046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In today’s story, Jesus and his disciples have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A3BF76-9E52-4C86-BA7E-CA471A675E0D}"/>
              </a:ext>
            </a:extLst>
          </p:cNvPr>
          <p:cNvSpPr txBox="1"/>
          <p:nvPr/>
        </p:nvSpPr>
        <p:spPr>
          <a:xfrm>
            <a:off x="1226674" y="830927"/>
            <a:ext cx="885840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left Capernaum and travelled to another town </a:t>
            </a:r>
            <a:endParaRPr lang="en-US" sz="31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15B302-8E8E-44BD-B785-F02C57963E5A}"/>
              </a:ext>
            </a:extLst>
          </p:cNvPr>
          <p:cNvSpPr txBox="1"/>
          <p:nvPr/>
        </p:nvSpPr>
        <p:spPr>
          <a:xfrm>
            <a:off x="637648" y="1322564"/>
            <a:ext cx="1003645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called Nain in the south of Galilee.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108184-1F2F-4C86-86D0-9CCAAFE88257}"/>
              </a:ext>
            </a:extLst>
          </p:cNvPr>
          <p:cNvGrpSpPr/>
          <p:nvPr/>
        </p:nvGrpSpPr>
        <p:grpSpPr>
          <a:xfrm>
            <a:off x="2646985" y="4259004"/>
            <a:ext cx="8797144" cy="1340836"/>
            <a:chOff x="130527" y="202020"/>
            <a:chExt cx="9899121" cy="1543666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B109A9E-3FCC-4D6B-92D8-0D67279ED490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61224"/>
                <a:gd name="adj2" fmla="val -10633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3DA623-6784-4F2E-A279-F7D28F84B105}"/>
                </a:ext>
              </a:extLst>
            </p:cNvPr>
            <p:cNvSpPr txBox="1"/>
            <p:nvPr/>
          </p:nvSpPr>
          <p:spPr>
            <a:xfrm>
              <a:off x="159174" y="261426"/>
              <a:ext cx="9870474" cy="3933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You can read the story in Luke 7 v11-17.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0009C71-9356-4EEC-A371-959508E6E592}"/>
              </a:ext>
            </a:extLst>
          </p:cNvPr>
          <p:cNvSpPr txBox="1"/>
          <p:nvPr/>
        </p:nvSpPr>
        <p:spPr>
          <a:xfrm>
            <a:off x="2768303" y="4921712"/>
            <a:ext cx="866309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Click on the blue arrow when you are ready. 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E6EB79EA-9249-4789-A912-2FF48B002896}"/>
              </a:ext>
            </a:extLst>
          </p:cNvPr>
          <p:cNvSpPr/>
          <p:nvPr/>
        </p:nvSpPr>
        <p:spPr>
          <a:xfrm>
            <a:off x="-943432" y="-55541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36A0E2-77CC-472C-9064-78BC562F388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6497C15-D1AE-4963-9F1C-77B84344C5F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28CB2B-9C44-4238-B54D-358C48EACDF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7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FF1513-7865-4E0D-91AC-1B898410A4CB}"/>
              </a:ext>
            </a:extLst>
          </p:cNvPr>
          <p:cNvGrpSpPr/>
          <p:nvPr/>
        </p:nvGrpSpPr>
        <p:grpSpPr>
          <a:xfrm>
            <a:off x="0" y="2163877"/>
            <a:ext cx="12319915" cy="1639006"/>
            <a:chOff x="216765" y="3893646"/>
            <a:chExt cx="12745417" cy="2016551"/>
          </a:xfrm>
        </p:grpSpPr>
        <p:pic>
          <p:nvPicPr>
            <p:cNvPr id="3" name="Picture 2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8BF2C934-3D87-4C25-90DD-F92DD1955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576" y="4107303"/>
              <a:ext cx="1547669" cy="1207937"/>
            </a:xfrm>
            <a:prstGeom prst="rect">
              <a:avLst/>
            </a:prstGeom>
          </p:spPr>
        </p:pic>
        <p:pic>
          <p:nvPicPr>
            <p:cNvPr id="4" name="Picture 3" descr="A picture containing text, plant&#10;&#10;Description automatically generated">
              <a:extLst>
                <a:ext uri="{FF2B5EF4-FFF2-40B4-BE49-F238E27FC236}">
                  <a16:creationId xmlns:a16="http://schemas.microsoft.com/office/drawing/2014/main" id="{E9FDD47B-9473-4DAF-9DEE-7BF38D0F7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838" y="4285404"/>
              <a:ext cx="2383865" cy="1202261"/>
            </a:xfrm>
            <a:prstGeom prst="rect">
              <a:avLst/>
            </a:prstGeom>
          </p:spPr>
        </p:pic>
        <p:pic>
          <p:nvPicPr>
            <p:cNvPr id="5" name="Picture 4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F3B73C95-80D9-4672-AE5C-80CB8C9A1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646" y="3934878"/>
              <a:ext cx="1770074" cy="15723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3E0163-DB8D-4EAA-ACA7-F316891C4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589581" y="4107304"/>
              <a:ext cx="3361152" cy="1635309"/>
            </a:xfrm>
            <a:prstGeom prst="rect">
              <a:avLst/>
            </a:prstGeom>
          </p:spPr>
        </p:pic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5910C31-E682-4700-AEDE-2525371C1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3599" y="4283011"/>
              <a:ext cx="1261636" cy="1057833"/>
            </a:xfrm>
            <a:prstGeom prst="rect">
              <a:avLst/>
            </a:prstGeom>
          </p:spPr>
        </p:pic>
        <p:pic>
          <p:nvPicPr>
            <p:cNvPr id="8" name="Picture 7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22AE35BC-05B9-43A8-AC97-0D94BCE45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5972" y="4234197"/>
              <a:ext cx="1770075" cy="138152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A9B55D-054C-4062-A01A-70D4B2E38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6765" y="3893646"/>
              <a:ext cx="2207170" cy="158013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C9016C-EBB9-4DF6-9B47-6049F4728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32170" y="4787260"/>
              <a:ext cx="872836" cy="13730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FB5DA8-6337-4CC1-BB73-D339D4579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8031" y="4287579"/>
              <a:ext cx="1014151" cy="1381522"/>
            </a:xfrm>
            <a:prstGeom prst="rect">
              <a:avLst/>
            </a:prstGeom>
          </p:spPr>
        </p:pic>
      </p:grp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C1272933-D162-4AB6-825A-27DF1CD5D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745" y="2182502"/>
            <a:ext cx="4576427" cy="14369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84F704-15E6-47F5-AFEF-28B92D463A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9" y="2730493"/>
            <a:ext cx="1921428" cy="3532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EB6BB3-2A0D-49D4-9C7F-9EFE4F4E2C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50" y="2883288"/>
            <a:ext cx="2512063" cy="3526368"/>
          </a:xfrm>
          <a:prstGeom prst="rect">
            <a:avLst/>
          </a:prstGeom>
        </p:spPr>
      </p:pic>
      <p:pic>
        <p:nvPicPr>
          <p:cNvPr id="13" name="Picture 12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332C15F1-A5CE-4BAB-8A47-385BB7D1AC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026" y="2866349"/>
            <a:ext cx="1911083" cy="353217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BBCB7A2-711A-495D-A11C-5E58C0404126}"/>
              </a:ext>
            </a:extLst>
          </p:cNvPr>
          <p:cNvGrpSpPr/>
          <p:nvPr/>
        </p:nvGrpSpPr>
        <p:grpSpPr>
          <a:xfrm>
            <a:off x="2133484" y="703945"/>
            <a:ext cx="7622572" cy="1277973"/>
            <a:chOff x="130527" y="202020"/>
            <a:chExt cx="9870474" cy="1543666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16ED16AA-26FD-4F7F-A94F-DD6E516BD108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60461"/>
                <a:gd name="adj2" fmla="val 18122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778DC6-4AF0-499C-87BB-A64AA9CADF40}"/>
                </a:ext>
              </a:extLst>
            </p:cNvPr>
            <p:cNvSpPr txBox="1"/>
            <p:nvPr/>
          </p:nvSpPr>
          <p:spPr>
            <a:xfrm>
              <a:off x="170343" y="210898"/>
              <a:ext cx="9790297" cy="4046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There’s the town of Nain.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2027760-8317-4B8B-BDD4-C78B3497E4D3}"/>
              </a:ext>
            </a:extLst>
          </p:cNvPr>
          <p:cNvSpPr txBox="1"/>
          <p:nvPr/>
        </p:nvSpPr>
        <p:spPr>
          <a:xfrm>
            <a:off x="2254784" y="1293425"/>
            <a:ext cx="747010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Jesus met some very sad people there.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C83C988-9817-4DBA-A191-714E1498D4DE}"/>
              </a:ext>
            </a:extLst>
          </p:cNvPr>
          <p:cNvGrpSpPr/>
          <p:nvPr/>
        </p:nvGrpSpPr>
        <p:grpSpPr>
          <a:xfrm>
            <a:off x="802479" y="3898572"/>
            <a:ext cx="8246776" cy="2200567"/>
            <a:chOff x="130527" y="202020"/>
            <a:chExt cx="9870474" cy="1543666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8A89759D-C133-4036-8F78-67508F24636F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68242"/>
                <a:gd name="adj2" fmla="val -6177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969088-B0E3-4720-8430-063F5A16EE72}"/>
                </a:ext>
              </a:extLst>
            </p:cNvPr>
            <p:cNvSpPr txBox="1"/>
            <p:nvPr/>
          </p:nvSpPr>
          <p:spPr>
            <a:xfrm>
              <a:off x="170343" y="210898"/>
              <a:ext cx="9790297" cy="4046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When they arrived a funeral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54218EC-145F-4F68-9F78-9C776EA3ADEB}"/>
              </a:ext>
            </a:extLst>
          </p:cNvPr>
          <p:cNvSpPr txBox="1"/>
          <p:nvPr/>
        </p:nvSpPr>
        <p:spPr>
          <a:xfrm>
            <a:off x="1123733" y="4404168"/>
            <a:ext cx="760381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procession was coming out of the town.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4DB2FC-5C1F-4109-89B8-18127DFDB350}"/>
              </a:ext>
            </a:extLst>
          </p:cNvPr>
          <p:cNvSpPr txBox="1"/>
          <p:nvPr/>
        </p:nvSpPr>
        <p:spPr>
          <a:xfrm>
            <a:off x="1379423" y="4908940"/>
            <a:ext cx="706290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 widow’s only son had died and she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D5FB08-CCEA-41DB-98CF-2F0011D898C7}"/>
              </a:ext>
            </a:extLst>
          </p:cNvPr>
          <p:cNvSpPr txBox="1"/>
          <p:nvPr/>
        </p:nvSpPr>
        <p:spPr>
          <a:xfrm>
            <a:off x="1266341" y="5481758"/>
            <a:ext cx="731859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didn’t know what she was going to do. 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4" action="ppaction://hlinksldjump"/>
            <a:extLst>
              <a:ext uri="{FF2B5EF4-FFF2-40B4-BE49-F238E27FC236}">
                <a16:creationId xmlns:a16="http://schemas.microsoft.com/office/drawing/2014/main" id="{D020BF3F-F075-4B55-A0B3-6C18B796C504}"/>
              </a:ext>
            </a:extLst>
          </p:cNvPr>
          <p:cNvSpPr/>
          <p:nvPr/>
        </p:nvSpPr>
        <p:spPr>
          <a:xfrm>
            <a:off x="-176948" y="-377502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195C49-8BEE-492D-86AF-41320B8ECB55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C1661E33-6E59-4322-8A6F-42997B540D7F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B787FA-42D7-4CC3-A6C1-20C884C205D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8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9 4.44444E-6 L 0.73697 0.01898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88" y="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-3.7037E-6 L -1.16055 -0.0192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21" y="-9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5E-6 3.33333E-6 L -1.04297 -0.0004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54A350A1-4CA5-4F8D-8DEA-7416F147C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026" y="2866349"/>
            <a:ext cx="1911083" cy="35321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F9A9F5-2B38-4E97-B3A9-9502210975A1}"/>
              </a:ext>
            </a:extLst>
          </p:cNvPr>
          <p:cNvGrpSpPr/>
          <p:nvPr/>
        </p:nvGrpSpPr>
        <p:grpSpPr>
          <a:xfrm>
            <a:off x="1533833" y="326634"/>
            <a:ext cx="9438968" cy="1415003"/>
            <a:chOff x="130527" y="202020"/>
            <a:chExt cx="9950652" cy="1543666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A69BCDF5-F026-45BC-853E-5DB1DDD99119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45732"/>
                <a:gd name="adj2" fmla="val 18164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6C3E39-50DE-436D-9243-4DB0D2847A32}"/>
                </a:ext>
              </a:extLst>
            </p:cNvPr>
            <p:cNvSpPr txBox="1"/>
            <p:nvPr/>
          </p:nvSpPr>
          <p:spPr>
            <a:xfrm>
              <a:off x="210705" y="286877"/>
              <a:ext cx="9870474" cy="6328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disciples had seen Jesus heal people but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09B260C-76AF-4FDA-96C3-482D04C896DD}"/>
              </a:ext>
            </a:extLst>
          </p:cNvPr>
          <p:cNvSpPr txBox="1"/>
          <p:nvPr/>
        </p:nvSpPr>
        <p:spPr>
          <a:xfrm>
            <a:off x="1406874" y="955627"/>
            <a:ext cx="9434042" cy="108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baseline="30000" dirty="0"/>
              <a:t> </a:t>
            </a:r>
            <a:r>
              <a:rPr lang="en-US" sz="3200" dirty="0">
                <a:latin typeface="Comic Sans MS" panose="030F0702030302020204" pitchFamily="66" charset="0"/>
              </a:rPr>
              <a:t> could He really help this sad and lonely widow?</a:t>
            </a:r>
          </a:p>
          <a:p>
            <a:pPr algn="ctr">
              <a:lnSpc>
                <a:spcPts val="4000"/>
              </a:lnSpc>
            </a:pPr>
            <a:endParaRPr lang="en-US" sz="3100" dirty="0">
              <a:latin typeface="Comic Sans MS" panose="030F0702030302020204" pitchFamily="66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9725DC-65CC-46BA-A5F5-D658139ECF3E}"/>
              </a:ext>
            </a:extLst>
          </p:cNvPr>
          <p:cNvGrpSpPr/>
          <p:nvPr/>
        </p:nvGrpSpPr>
        <p:grpSpPr>
          <a:xfrm>
            <a:off x="733891" y="3730651"/>
            <a:ext cx="8555404" cy="2461915"/>
            <a:chOff x="130525" y="202020"/>
            <a:chExt cx="9870476" cy="1543666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3B093545-6F56-4608-A08B-9B9A0271C0A3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64959"/>
                <a:gd name="adj2" fmla="val -5288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A62709-F4D0-4F68-A6B3-761F3C157534}"/>
                </a:ext>
              </a:extLst>
            </p:cNvPr>
            <p:cNvSpPr txBox="1"/>
            <p:nvPr/>
          </p:nvSpPr>
          <p:spPr>
            <a:xfrm>
              <a:off x="130525" y="247993"/>
              <a:ext cx="9870474" cy="3616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This week we have lots of links to activities.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7A25692-239E-43E6-AFB9-EBC2225784BD}"/>
              </a:ext>
            </a:extLst>
          </p:cNvPr>
          <p:cNvSpPr txBox="1"/>
          <p:nvPr/>
        </p:nvSpPr>
        <p:spPr>
          <a:xfrm>
            <a:off x="504626" y="4315732"/>
            <a:ext cx="878466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Some are in this presentation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B46327-E240-4448-A14F-0051ABECA346}"/>
              </a:ext>
            </a:extLst>
          </p:cNvPr>
          <p:cNvSpPr txBox="1"/>
          <p:nvPr/>
        </p:nvSpPr>
        <p:spPr>
          <a:xfrm>
            <a:off x="923188" y="5437762"/>
            <a:ext cx="800773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Let us know if you enjoy the activities.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C3DB5F-CBC9-400B-8E65-3DE58924A786}"/>
              </a:ext>
            </a:extLst>
          </p:cNvPr>
          <p:cNvSpPr txBox="1"/>
          <p:nvPr/>
        </p:nvSpPr>
        <p:spPr>
          <a:xfrm>
            <a:off x="1470638" y="4865261"/>
            <a:ext cx="7081908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and some are on the website.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1DD265DD-3C83-4F92-B3F0-2DAB0BD99DC3}"/>
              </a:ext>
            </a:extLst>
          </p:cNvPr>
          <p:cNvSpPr/>
          <p:nvPr/>
        </p:nvSpPr>
        <p:spPr>
          <a:xfrm>
            <a:off x="-258435" y="-55721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26A75D-3383-4078-A952-BFEC3DF596D5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C376D9B9-D282-46AC-8CA0-78C5DD79ACF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7A12B0-FFC3-469C-951D-ABBFDC9C9D4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9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54A350A1-4CA5-4F8D-8DEA-7416F147C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026" y="2866349"/>
            <a:ext cx="1911083" cy="3532176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1DD265DD-3C83-4F92-B3F0-2DAB0BD99DC3}"/>
              </a:ext>
            </a:extLst>
          </p:cNvPr>
          <p:cNvSpPr/>
          <p:nvPr/>
        </p:nvSpPr>
        <p:spPr>
          <a:xfrm>
            <a:off x="-247376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26A75D-3383-4078-A952-BFEC3DF596D5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C376D9B9-D282-46AC-8CA0-78C5DD79ACF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7A12B0-FFC3-469C-951D-ABBFDC9C9D4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2BFAAC-131A-44C6-911C-13AD2D643BBD}"/>
              </a:ext>
            </a:extLst>
          </p:cNvPr>
          <p:cNvGrpSpPr/>
          <p:nvPr/>
        </p:nvGrpSpPr>
        <p:grpSpPr>
          <a:xfrm>
            <a:off x="4321190" y="456654"/>
            <a:ext cx="6659605" cy="797316"/>
            <a:chOff x="130527" y="202020"/>
            <a:chExt cx="9950652" cy="154366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F7ECB405-2295-4479-B593-B500A59B59FE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44240"/>
                <a:gd name="adj2" fmla="val 34928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34D1C0-1279-4652-B377-663415873615}"/>
                </a:ext>
              </a:extLst>
            </p:cNvPr>
            <p:cNvSpPr txBox="1"/>
            <p:nvPr/>
          </p:nvSpPr>
          <p:spPr>
            <a:xfrm>
              <a:off x="210705" y="286876"/>
              <a:ext cx="9870474" cy="11167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 here are this week’s links.</a:t>
              </a:r>
            </a:p>
          </p:txBody>
        </p:sp>
      </p:grpSp>
      <p:pic>
        <p:nvPicPr>
          <p:cNvPr id="27" name="Picture 26" descr="A picture containing text, vector graphic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58848C69-013D-4B0D-814E-0198D6C67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6500" y="2830523"/>
            <a:ext cx="2499124" cy="3598979"/>
          </a:xfrm>
          <a:prstGeom prst="rect">
            <a:avLst/>
          </a:prstGeom>
        </p:spPr>
      </p:pic>
      <p:pic>
        <p:nvPicPr>
          <p:cNvPr id="28" name="Picture 27" descr="A cartoon person holding a sign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DFFBBA9C-80AF-4EE6-811E-9D1E9AF41E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5013" y="2830523"/>
            <a:ext cx="2743698" cy="3532177"/>
          </a:xfrm>
          <a:prstGeom prst="rect">
            <a:avLst/>
          </a:prstGeom>
        </p:spPr>
      </p:pic>
      <p:pic>
        <p:nvPicPr>
          <p:cNvPr id="29" name="Picture 28">
            <a:hlinkClick r:id="rId8"/>
            <a:extLst>
              <a:ext uri="{FF2B5EF4-FFF2-40B4-BE49-F238E27FC236}">
                <a16:creationId xmlns:a16="http://schemas.microsoft.com/office/drawing/2014/main" id="{7A8134D8-5785-4A4F-9C2A-C0DE1F551E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1611" y="2866349"/>
            <a:ext cx="3035364" cy="353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4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1.11022E-16 L 0.82045 -0.0097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16" y="-4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0833E-6 1.11111E-6 L 0.73997 -0.0007 " pathEditMode="relative" rAng="0" ptsTypes="AA">
                                      <p:cBhvr>
                                        <p:cTn id="12" dur="4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75E-6 -4.44444E-6 L 0.67773 -0.00902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ABE3FE1-4ADC-4C26-B9FA-27F0E4D90AEC}"/>
              </a:ext>
            </a:extLst>
          </p:cNvPr>
          <p:cNvSpPr txBox="1"/>
          <p:nvPr/>
        </p:nvSpPr>
        <p:spPr>
          <a:xfrm>
            <a:off x="6491058" y="522348"/>
            <a:ext cx="4868526" cy="51813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Wordsearch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Colouring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Maze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Story Craft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Spot the difference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Hidden word colouring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Reflection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9CC30C9-961B-448A-B2C3-2ED221145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3414" y="2711190"/>
            <a:ext cx="1982111" cy="365150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144C9E3-7A6C-4B03-812B-5AB95053602D}"/>
              </a:ext>
            </a:extLst>
          </p:cNvPr>
          <p:cNvGrpSpPr/>
          <p:nvPr/>
        </p:nvGrpSpPr>
        <p:grpSpPr>
          <a:xfrm>
            <a:off x="801340" y="149177"/>
            <a:ext cx="5194219" cy="2080232"/>
            <a:chOff x="8139036" y="3605994"/>
            <a:chExt cx="4483707" cy="1694399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FA5B26D6-81A3-49D2-8AE3-EC5295A2CF98}"/>
                </a:ext>
              </a:extLst>
            </p:cNvPr>
            <p:cNvSpPr/>
            <p:nvPr/>
          </p:nvSpPr>
          <p:spPr>
            <a:xfrm>
              <a:off x="8139036" y="3605994"/>
              <a:ext cx="4483707" cy="1694399"/>
            </a:xfrm>
            <a:prstGeom prst="wedgeRoundRectCallout">
              <a:avLst>
                <a:gd name="adj1" fmla="val -22606"/>
                <a:gd name="adj2" fmla="val 11515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717E4E-D87E-4610-995D-47C1BD840A15}"/>
                </a:ext>
              </a:extLst>
            </p:cNvPr>
            <p:cNvSpPr txBox="1"/>
            <p:nvPr/>
          </p:nvSpPr>
          <p:spPr>
            <a:xfrm>
              <a:off x="8139036" y="3668371"/>
              <a:ext cx="4483707" cy="472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We also have these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75D106E-E9E6-47AD-AF56-FEF09CF5B20F}"/>
              </a:ext>
            </a:extLst>
          </p:cNvPr>
          <p:cNvSpPr txBox="1"/>
          <p:nvPr/>
        </p:nvSpPr>
        <p:spPr>
          <a:xfrm>
            <a:off x="964186" y="684192"/>
            <a:ext cx="486852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activities for you today.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363D19-7840-491B-B14B-82388B0B0216}"/>
              </a:ext>
            </a:extLst>
          </p:cNvPr>
          <p:cNvSpPr txBox="1"/>
          <p:nvPr/>
        </p:nvSpPr>
        <p:spPr>
          <a:xfrm>
            <a:off x="1296839" y="1174871"/>
            <a:ext cx="44018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find them 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186625-0961-4049-9938-72DE763A79AE}"/>
              </a:ext>
            </a:extLst>
          </p:cNvPr>
          <p:cNvSpPr txBox="1"/>
          <p:nvPr/>
        </p:nvSpPr>
        <p:spPr>
          <a:xfrm>
            <a:off x="1296840" y="1662282"/>
            <a:ext cx="44018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 church website.</a:t>
            </a: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1DD265DD-3C83-4F92-B3F0-2DAB0BD99DC3}"/>
              </a:ext>
            </a:extLst>
          </p:cNvPr>
          <p:cNvSpPr/>
          <p:nvPr/>
        </p:nvSpPr>
        <p:spPr>
          <a:xfrm>
            <a:off x="-155014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26A75D-3383-4078-A952-BFEC3DF596D5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C376D9B9-D282-46AC-8CA0-78C5DD79ACF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7A12B0-FFC3-469C-951D-ABBFDC9C9D4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55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-4.07407E-6 L 0.28307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26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DF749648-C980-4B1B-9963-6BA0F7310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348" y="2919357"/>
            <a:ext cx="1822455" cy="3352254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63C400-416E-4F6A-8519-A4630C762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99" y="2851306"/>
            <a:ext cx="1957146" cy="3553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64DFD9-FA09-4909-99E8-8524CBD02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95" y="2982036"/>
            <a:ext cx="1836415" cy="3357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F17662-63E9-406C-839C-114B8D263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48" y="2580417"/>
            <a:ext cx="1921428" cy="3406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C24815-E6D6-470F-A33A-A46AECBF8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8C0B7CB-C18D-422E-B020-0005F8F2885F}"/>
              </a:ext>
            </a:extLst>
          </p:cNvPr>
          <p:cNvGrpSpPr/>
          <p:nvPr/>
        </p:nvGrpSpPr>
        <p:grpSpPr>
          <a:xfrm>
            <a:off x="4693786" y="5709857"/>
            <a:ext cx="3116802" cy="619046"/>
            <a:chOff x="19404" y="42300"/>
            <a:chExt cx="9870475" cy="18558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AE24D5-2EDD-4706-948A-D02C4E7FFEAB}"/>
                </a:ext>
              </a:extLst>
            </p:cNvPr>
            <p:cNvSpPr txBox="1"/>
            <p:nvPr/>
          </p:nvSpPr>
          <p:spPr>
            <a:xfrm>
              <a:off x="190369" y="129910"/>
              <a:ext cx="9528542" cy="1729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</a:t>
              </a:r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71B9CE60-AE9E-4CA9-8557-0C3A7E44894C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147848"/>
                <a:gd name="adj2" fmla="val -40145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40B807-692C-4BF6-A4D1-AB3DAB31E394}"/>
              </a:ext>
            </a:extLst>
          </p:cNvPr>
          <p:cNvGrpSpPr/>
          <p:nvPr/>
        </p:nvGrpSpPr>
        <p:grpSpPr>
          <a:xfrm>
            <a:off x="139908" y="164084"/>
            <a:ext cx="11714047" cy="1840096"/>
            <a:chOff x="19404" y="42300"/>
            <a:chExt cx="10016685" cy="1855887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CB0DDDE2-EAB8-4F4D-9EB9-70DA344DCBB9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37228"/>
                <a:gd name="adj2" fmla="val 13247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D1F420-886F-40EA-9079-5692866E9908}"/>
                </a:ext>
              </a:extLst>
            </p:cNvPr>
            <p:cNvSpPr txBox="1"/>
            <p:nvPr/>
          </p:nvSpPr>
          <p:spPr>
            <a:xfrm>
              <a:off x="44749" y="186360"/>
              <a:ext cx="9991340" cy="58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Dear God, thank You that You have power over all things.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E2050F-3528-4CFB-AD8E-EBB03E681A8C}"/>
              </a:ext>
            </a:extLst>
          </p:cNvPr>
          <p:cNvSpPr txBox="1"/>
          <p:nvPr/>
        </p:nvSpPr>
        <p:spPr>
          <a:xfrm>
            <a:off x="139908" y="825033"/>
            <a:ext cx="1142954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raised the widow’s son back to life.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77C14-A94B-4E39-8DE5-2A7D1BA1904D}"/>
              </a:ext>
            </a:extLst>
          </p:cNvPr>
          <p:cNvSpPr txBox="1"/>
          <p:nvPr/>
        </p:nvSpPr>
        <p:spPr>
          <a:xfrm>
            <a:off x="362857" y="1392301"/>
            <a:ext cx="1103085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through Jesus we have new life too.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B395882-1493-436D-9C4A-E77FBA3A02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585" y="2681074"/>
            <a:ext cx="2071985" cy="36276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B0208AD-BF74-49D3-BBCC-8137D5355A71}"/>
              </a:ext>
            </a:extLst>
          </p:cNvPr>
          <p:cNvGrpSpPr/>
          <p:nvPr/>
        </p:nvGrpSpPr>
        <p:grpSpPr>
          <a:xfrm>
            <a:off x="2537228" y="3341066"/>
            <a:ext cx="7089955" cy="2139088"/>
            <a:chOff x="19404" y="42300"/>
            <a:chExt cx="9870475" cy="1855887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FAECFB75-E6EB-42B4-9D80-80A0882CE826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62585"/>
                <a:gd name="adj2" fmla="val -4140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BB35BC-11E5-4910-B285-78BEB1B5E609}"/>
                </a:ext>
              </a:extLst>
            </p:cNvPr>
            <p:cNvSpPr txBox="1"/>
            <p:nvPr/>
          </p:nvSpPr>
          <p:spPr>
            <a:xfrm>
              <a:off x="190369" y="129909"/>
              <a:ext cx="9528542" cy="5004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get up and work for you.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2C807ED-9A02-4688-AE3E-FF474FDC78FC}"/>
              </a:ext>
            </a:extLst>
          </p:cNvPr>
          <p:cNvSpPr txBox="1"/>
          <p:nvPr/>
        </p:nvSpPr>
        <p:spPr>
          <a:xfrm>
            <a:off x="2687624" y="3946590"/>
            <a:ext cx="655699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obey your instructions.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CF441-4E88-45CC-B04C-FAF2A504E775}"/>
              </a:ext>
            </a:extLst>
          </p:cNvPr>
          <p:cNvSpPr txBox="1"/>
          <p:nvPr/>
        </p:nvSpPr>
        <p:spPr>
          <a:xfrm>
            <a:off x="2418496" y="4401453"/>
            <a:ext cx="701367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show and tell other people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8D3444-16BB-4566-8603-1A235DE1029E}"/>
              </a:ext>
            </a:extLst>
          </p:cNvPr>
          <p:cNvSpPr txBox="1"/>
          <p:nvPr/>
        </p:nvSpPr>
        <p:spPr>
          <a:xfrm>
            <a:off x="3073900" y="4852943"/>
            <a:ext cx="617867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what you have done for us.</a:t>
            </a: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CEB8DAC8-A055-47CA-AF11-55236EA4978A}"/>
              </a:ext>
            </a:extLst>
          </p:cNvPr>
          <p:cNvSpPr/>
          <p:nvPr/>
        </p:nvSpPr>
        <p:spPr>
          <a:xfrm>
            <a:off x="-337616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108823-E467-4EFB-B12D-331388A2B32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1C5AB6BA-A204-41C4-B0C9-0CD081BAABC4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01A527B-EE8D-4CE6-A319-D9033D51481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8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02014 L 0.17734 0.0138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17591 0.02037 " pathEditMode="relative" rAng="0" ptsTypes="AA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1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38581 -0.01898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1 -0.00208 L -0.20729 -0.0020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28059 0.01782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7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339142BE-05F1-44F0-A765-4B9471EE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FFCE1AD-7288-4D8B-9805-4E0719F71176}"/>
              </a:ext>
            </a:extLst>
          </p:cNvPr>
          <p:cNvGrpSpPr/>
          <p:nvPr/>
        </p:nvGrpSpPr>
        <p:grpSpPr>
          <a:xfrm>
            <a:off x="760164" y="126770"/>
            <a:ext cx="4401848" cy="2202501"/>
            <a:chOff x="760164" y="126770"/>
            <a:chExt cx="4401848" cy="220250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42015231-F165-4A17-8A20-A0759B8F98E2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6C6B71-E1BF-486F-9DC6-78E367B20270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0681B8-AD13-4E29-9AA9-79AFF2FD7D4F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4B9725-163A-46F8-B125-F6A4A414B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DB5CF4-703A-4627-A166-E017533D6D48}"/>
                </a:ext>
              </a:extLst>
            </p:cNvPr>
            <p:cNvSpPr/>
            <p:nvPr/>
          </p:nvSpPr>
          <p:spPr>
            <a:xfrm rot="258286">
              <a:off x="5161804" y="1117176"/>
              <a:ext cx="4984995" cy="3704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Jesus said, 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32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“Young man, 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      I tell you, 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      </a:t>
              </a:r>
              <a:r>
                <a:rPr lang="en-US" sz="32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get up!” </a:t>
              </a:r>
              <a:r>
                <a:rPr lang="en-US" sz="32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           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Luke 7 v14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23C3167-BBB8-4A79-BA9C-1E393E6AD7BC}"/>
              </a:ext>
            </a:extLst>
          </p:cNvPr>
          <p:cNvSpPr txBox="1"/>
          <p:nvPr/>
        </p:nvSpPr>
        <p:spPr>
          <a:xfrm>
            <a:off x="1256116" y="1217682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AB1344DD-F7B6-416E-AA62-382E21A7C90D}"/>
              </a:ext>
            </a:extLst>
          </p:cNvPr>
          <p:cNvSpPr/>
          <p:nvPr/>
        </p:nvSpPr>
        <p:spPr>
          <a:xfrm>
            <a:off x="-676922" y="-561975"/>
            <a:ext cx="1354584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A2B3E2-0DEC-401E-ACED-EECF6A94FE7B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F0F7C9F1-6AC8-4BAF-B711-C168289B2CD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B9CD65-B02E-4EBB-9634-02754F177E8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22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17468</TotalTime>
  <Words>468</Words>
  <Application>Microsoft Office PowerPoint</Application>
  <PresentationFormat>Widescreen</PresentationFormat>
  <Paragraphs>77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697</cp:revision>
  <dcterms:created xsi:type="dcterms:W3CDTF">2020-12-17T20:46:52Z</dcterms:created>
  <dcterms:modified xsi:type="dcterms:W3CDTF">2021-06-07T14:38:35Z</dcterms:modified>
</cp:coreProperties>
</file>