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59" r:id="rId5"/>
    <p:sldId id="260" r:id="rId6"/>
    <p:sldId id="265" r:id="rId7"/>
    <p:sldId id="268" r:id="rId8"/>
    <p:sldId id="277" r:id="rId9"/>
    <p:sldId id="278" r:id="rId10"/>
    <p:sldId id="267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9" r:id="rId21"/>
    <p:sldId id="280" r:id="rId22"/>
    <p:sldId id="262" r:id="rId23"/>
    <p:sldId id="26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42" y="210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434848" y="136525"/>
            <a:ext cx="1132233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Jesus celebrates the Passover QUIZ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3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8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0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40.pn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image" Target="../media/image4.png"/><Relationship Id="rId4" Type="http://schemas.openxmlformats.org/officeDocument/2006/relationships/slide" Target="slide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001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Jesus celebrating the Passover in </a:t>
              </a: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Luke chapter 22 v 7 - 30.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3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145992" y="-620573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4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7E190F9-F8D6-4F66-BF31-928D84BB26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7879" y="1017158"/>
            <a:ext cx="2477341" cy="235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672704" y="1496813"/>
            <a:ext cx="10446168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Jesus do when he took the wine cup?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191020" y="-747550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Gave it to Peter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Gave thanks to God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Gave it to Judas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ubtitle 2">
            <a:extLst>
              <a:ext uri="{FF2B5EF4-FFF2-40B4-BE49-F238E27FC236}">
                <a16:creationId xmlns:a16="http://schemas.microsoft.com/office/drawing/2014/main" id="{09094C49-7D97-47CC-992F-242F1253E090}"/>
              </a:ext>
            </a:extLst>
          </p:cNvPr>
          <p:cNvSpPr txBox="1">
            <a:spLocks/>
          </p:cNvSpPr>
          <p:nvPr/>
        </p:nvSpPr>
        <p:spPr>
          <a:xfrm>
            <a:off x="672704" y="1496813"/>
            <a:ext cx="10446168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Jesus do when he took the wine cup?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92E69-08C2-4869-A79F-00FDB5D371FF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B82515B7-4847-46B9-84CE-25D29A57B200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Gave it to Peter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1438E513-3B0A-4D94-B6B6-4B80860EED20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Gave thanks to God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2" action="ppaction://hlinksldjump"/>
            <a:extLst>
              <a:ext uri="{FF2B5EF4-FFF2-40B4-BE49-F238E27FC236}">
                <a16:creationId xmlns:a16="http://schemas.microsoft.com/office/drawing/2014/main" id="{FBF364F3-3374-4494-A882-9C4894E9D8BB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Gave it to Judas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692106" y="3810277"/>
            <a:ext cx="8229600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took the cup and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GAVE THANKS TO GOD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3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0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810395" y="1344547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After Jesus gave thanks for the bread, </a:t>
            </a:r>
          </a:p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he do with the bread?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2" y="82888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390528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Put it back on the plate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Dunked it in the wine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Broke 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5E77D21D-C45C-4D5C-99B5-34053C138947}"/>
              </a:ext>
            </a:extLst>
          </p:cNvPr>
          <p:cNvSpPr txBox="1">
            <a:spLocks/>
          </p:cNvSpPr>
          <p:nvPr/>
        </p:nvSpPr>
        <p:spPr>
          <a:xfrm>
            <a:off x="810395" y="1344547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After Jesus gave thanks for the bread, </a:t>
            </a:r>
          </a:p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he do with the bread?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D06C874-9A76-4AF1-89E4-FCDBCD8EBDFB}"/>
              </a:ext>
            </a:extLst>
          </p:cNvPr>
          <p:cNvSpPr txBox="1"/>
          <p:nvPr/>
        </p:nvSpPr>
        <p:spPr>
          <a:xfrm>
            <a:off x="4078092" y="82888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05B69859-5E35-4649-800B-D2B12D725E6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Put it back on the plate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FE73349B-AB19-4446-9B7C-63E33214CD33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Dunked it in the wine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62396F8F-1C4E-4519-B5F4-6A464DA29E8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Broke 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GB" sz="2800" b="1" dirty="0">
                <a:latin typeface="Comic Sans MS" panose="030F0702030302020204" pitchFamily="66" charset="0"/>
              </a:rPr>
              <a:t>After Jesus had given thanks for the bread, he </a:t>
            </a:r>
            <a:r>
              <a:rPr lang="en-GB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BROKE IT</a:t>
            </a:r>
            <a:r>
              <a:rPr lang="en-GB" sz="2800" b="1" dirty="0">
                <a:latin typeface="Comic Sans MS" panose="030F0702030302020204" pitchFamily="66" charset="0"/>
              </a:rPr>
              <a:t>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427037" y="-415860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302584" y="-687034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gift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body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supper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699624" y="1626372"/>
            <a:ext cx="10968635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Jesus say the bread was?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36000" y="3794453"/>
            <a:ext cx="867878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the bread was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HIS BODY</a:t>
            </a:r>
            <a:r>
              <a:rPr lang="en-US" sz="28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613575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91309A-3C66-42D9-9617-FF9D827B23D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5" action="ppaction://hlinksldjump"/>
            <a:extLst>
              <a:ext uri="{FF2B5EF4-FFF2-40B4-BE49-F238E27FC236}">
                <a16:creationId xmlns:a16="http://schemas.microsoft.com/office/drawing/2014/main" id="{5A337AAB-B709-436D-AFFE-71543364704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gift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A7250DC1-3D56-4DED-8207-78F744433F7D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body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5" action="ppaction://hlinksldjump"/>
            <a:extLst>
              <a:ext uri="{FF2B5EF4-FFF2-40B4-BE49-F238E27FC236}">
                <a16:creationId xmlns:a16="http://schemas.microsoft.com/office/drawing/2014/main" id="{F99025B7-3354-45DD-8FD8-8C0FFAD7782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supper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DCB79DF6-CD35-4174-ADCB-FA73C3CBB05A}"/>
              </a:ext>
            </a:extLst>
          </p:cNvPr>
          <p:cNvSpPr txBox="1">
            <a:spLocks/>
          </p:cNvSpPr>
          <p:nvPr/>
        </p:nvSpPr>
        <p:spPr>
          <a:xfrm>
            <a:off x="699624" y="1626372"/>
            <a:ext cx="10968635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Jesus say the bread was?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282631" y="1633655"/>
            <a:ext cx="116267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Jesus say the blood represented?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227531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People’s lives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best wine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blood</a:t>
            </a: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E68EE70F-2C03-4FC5-875E-A1CF0AFED954}"/>
              </a:ext>
            </a:extLst>
          </p:cNvPr>
          <p:cNvSpPr txBox="1">
            <a:spLocks/>
          </p:cNvSpPr>
          <p:nvPr/>
        </p:nvSpPr>
        <p:spPr>
          <a:xfrm>
            <a:off x="282631" y="1633655"/>
            <a:ext cx="116267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Jesus say the blood represented?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07309E-BF72-4CA3-B1AF-0BFE24B74BB9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F882AFE7-6763-4CDC-9CA4-F96DACB663A2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People’s lives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0EE0198F-20BE-45B8-B475-D49910F6FBC2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best wine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323A4F9D-595F-44F7-AC3C-EFD850625AEB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blood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343996" y="3715187"/>
            <a:ext cx="673039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the blood represented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HIS BLOOD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390527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818604" y="153008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did Jesus say the cup showed?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242845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How good the supper was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generosity of the man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God’s new agreement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3B58DB94-1DE4-40E4-91D7-8AF31A369BC0}"/>
              </a:ext>
            </a:extLst>
          </p:cNvPr>
          <p:cNvSpPr txBox="1">
            <a:spLocks/>
          </p:cNvSpPr>
          <p:nvPr/>
        </p:nvSpPr>
        <p:spPr>
          <a:xfrm>
            <a:off x="818604" y="153008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did Jesus say the cup showed?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8FCAB25-6695-4F78-809F-0458C634165A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3E21AA98-7DEB-4FB5-A7F5-EC319913097F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How good the supper was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7C9A3305-4FB6-401F-84AA-F368480949EE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generosity of the man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A7D5AFC4-62BD-4D81-868F-34FA0D8ABE7B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God’s new agreement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the cup showed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GOD’S NEW AGREEMENT</a:t>
            </a:r>
            <a:r>
              <a:rPr lang="en-US" sz="2800" b="1" dirty="0">
                <a:latin typeface="Comic Sans MS" panose="030F0702030302020204" pitchFamily="66" charset="0"/>
              </a:rPr>
              <a:t> with people.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259470" y="-360300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disciples did Jesus send to get the room ready?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Peter and  John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James and John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Peter and Thomas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448576" y="1698223"/>
            <a:ext cx="11294846" cy="78515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Jesus said the new agreement begins with His blood being ...?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Painted on the door posts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Poured out for people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Put in a wine bottle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615A9BEA-0F71-473B-A8BA-65E414A3FC6C}"/>
              </a:ext>
            </a:extLst>
          </p:cNvPr>
          <p:cNvSpPr txBox="1">
            <a:spLocks/>
          </p:cNvSpPr>
          <p:nvPr/>
        </p:nvSpPr>
        <p:spPr>
          <a:xfrm>
            <a:off x="448576" y="1698223"/>
            <a:ext cx="11294846" cy="78515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Jesus said the new agreement begins with His blood being ...?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8E97F5-12AF-427E-81C0-2CAE454A941C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CC1420EA-5D4A-43F0-AFB6-DCD89ADCD7FD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Painted on the door posts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8DF5B9F2-754D-4D3E-AD4E-573E7E6D9F5D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Poured out for people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164F0DBE-6A1C-4318-B783-2589A642A522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Put in a wine bottle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757353" y="3679747"/>
            <a:ext cx="814647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the new agreement begins with His blood being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POURED OUT FOR YOU</a:t>
            </a:r>
            <a:r>
              <a:rPr lang="en-US" sz="2800" b="1" dirty="0">
                <a:latin typeface="Comic Sans MS" panose="030F0702030302020204" pitchFamily="66" charset="0"/>
              </a:rPr>
              <a:t>.” 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216131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A8DC942-DC5B-4C17-B424-DD8126A72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79" y="1017158"/>
            <a:ext cx="2477341" cy="235324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390525" y="-620573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B158ED5-FBDF-43D2-AAAB-7CF49A28E4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79" y="1017158"/>
            <a:ext cx="2477341" cy="235324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390525" y="-34703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BF419A5B-A8ED-4117-AB45-62B05BA2D416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618A5361-2874-4317-9F92-D42990DF5462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disciples did Jesus send to get the room ready?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2" action="ppaction://hlinksldjump"/>
            <a:extLst>
              <a:ext uri="{FF2B5EF4-FFF2-40B4-BE49-F238E27FC236}">
                <a16:creationId xmlns:a16="http://schemas.microsoft.com/office/drawing/2014/main" id="{4540613C-33AB-4273-88C9-D58CBE065EC4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Peter and  John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ectangle: Rounded Corners 25">
            <a:hlinkClick r:id="rId3" action="ppaction://hlinksldjump"/>
            <a:extLst>
              <a:ext uri="{FF2B5EF4-FFF2-40B4-BE49-F238E27FC236}">
                <a16:creationId xmlns:a16="http://schemas.microsoft.com/office/drawing/2014/main" id="{5A727BC4-93D5-41D6-93BC-B2F1E83F710E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James and John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Rectangle: Rounded Corners 26">
            <a:hlinkClick r:id="rId3" action="ppaction://hlinksldjump"/>
            <a:extLst>
              <a:ext uri="{FF2B5EF4-FFF2-40B4-BE49-F238E27FC236}">
                <a16:creationId xmlns:a16="http://schemas.microsoft.com/office/drawing/2014/main" id="{66AF31B7-86BD-41B3-A338-BBC6C6AC481A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Peter and Thomas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463281" y="3735307"/>
            <a:ext cx="6509520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sent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Peter and John</a:t>
            </a:r>
            <a:r>
              <a:rPr lang="en-US" sz="2800" b="1" dirty="0">
                <a:latin typeface="Comic Sans MS" panose="030F0702030302020204" pitchFamily="66" charset="0"/>
              </a:rPr>
              <a:t> to get the room ready.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2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332613" y="-714151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699624" y="1658293"/>
            <a:ext cx="10581250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animal was sacrificed at Passover?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257523" y="-684366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donkey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lamb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cow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17CEB1F1-FE1E-45A4-94A8-5D0863DE8F46}"/>
              </a:ext>
            </a:extLst>
          </p:cNvPr>
          <p:cNvSpPr txBox="1">
            <a:spLocks/>
          </p:cNvSpPr>
          <p:nvPr/>
        </p:nvSpPr>
        <p:spPr>
          <a:xfrm>
            <a:off x="699624" y="1658293"/>
            <a:ext cx="10581250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animal was sacrificed at Passover?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6BE4D59-F410-4724-9308-67E80F7EA4F1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4E87F108-C1C8-421A-8172-B7CCE4048E7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donkey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2BB93DF5-18FD-4B12-8800-92AE9A8CC3C0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lamb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482B791F-E7A5-4C35-9065-BF965D3CABF3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cow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0333" y="3701103"/>
            <a:ext cx="79720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4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A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LAMB</a:t>
            </a:r>
            <a:r>
              <a:rPr lang="en-US" sz="2800" b="1" dirty="0">
                <a:latin typeface="Comic Sans MS" panose="030F0702030302020204" pitchFamily="66" charset="0"/>
              </a:rPr>
              <a:t> was sacrificed at Passover.</a:t>
            </a:r>
          </a:p>
          <a:p>
            <a:pPr marL="0" indent="0" algn="ctr">
              <a:lnSpc>
                <a:spcPts val="34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210588" y="1766314"/>
            <a:ext cx="11770822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Jesus tell the disciples the man would be carrying?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644459" y="-723806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jar of water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shopping bag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loaf of bread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0" name="Slide Zoom 9">
                <a:extLst>
                  <a:ext uri="{FF2B5EF4-FFF2-40B4-BE49-F238E27FC236}">
                    <a16:creationId xmlns:a16="http://schemas.microsoft.com/office/drawing/2014/main" id="{18A3709D-7016-48FB-8DDC-556E6AF1FDD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77904917"/>
                  </p:ext>
                </p:extLst>
              </p:nvPr>
            </p:nvGraphicFramePr>
            <p:xfrm>
              <a:off x="-1400066" y="5412479"/>
              <a:ext cx="3048000" cy="1714500"/>
            </p:xfrm>
            <a:graphic>
              <a:graphicData uri="http://schemas.microsoft.com/office/powerpoint/2016/slidezoom">
                <pslz:sldZm>
                  <pslz:sldZmObj sldId="267" cId="3059461400">
                    <pslz:zmPr id="{F0DBC2B7-8B6B-49EF-BDCC-2E7C809AC4B4}" returnToParent="0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0" name="Slide Zoom 9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18A3709D-7016-48FB-8DDC-556E6AF1FDD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1400066" y="5412479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8553FD09-63F4-4CFE-B089-8E0C6093DE52}"/>
              </a:ext>
            </a:extLst>
          </p:cNvPr>
          <p:cNvSpPr txBox="1">
            <a:spLocks/>
          </p:cNvSpPr>
          <p:nvPr/>
        </p:nvSpPr>
        <p:spPr>
          <a:xfrm>
            <a:off x="210588" y="1766314"/>
            <a:ext cx="11770822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Jesus tell the disciples the man would be carrying?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A05FC7-DA33-426F-B42B-51EFB9EF50FF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7122D257-8291-4249-AE89-20E1C3834830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jar of water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337961C9-0B33-4A7F-8F0B-085C19C3598C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shopping bag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70B807A4-A9A5-479D-B09C-8B9103AD47FD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loaf of bread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657473" y="3735307"/>
            <a:ext cx="781112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the man would be carrying a 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JAR OF WATER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494830" y="-415860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336540" y="1463210"/>
            <a:ext cx="1151891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was the room the man gave the disciples?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613575" y="-717834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A7C8D1F8-0EEC-4ED5-B008-A2B4E86D79E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cellar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3" action="ppaction://hlinksldjump"/>
            <a:extLst>
              <a:ext uri="{FF2B5EF4-FFF2-40B4-BE49-F238E27FC236}">
                <a16:creationId xmlns:a16="http://schemas.microsoft.com/office/drawing/2014/main" id="{25984E81-1236-4A1E-BB93-86DCFC1A59C9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Downstairs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4" action="ppaction://hlinksldjump"/>
            <a:extLst>
              <a:ext uri="{FF2B5EF4-FFF2-40B4-BE49-F238E27FC236}">
                <a16:creationId xmlns:a16="http://schemas.microsoft.com/office/drawing/2014/main" id="{41732A7B-F1AE-4895-98B5-DBE2A8E8270C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Upstairs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7EDC0B2C-3DCB-410B-ABDB-AA77DEF615D2}"/>
              </a:ext>
            </a:extLst>
          </p:cNvPr>
          <p:cNvSpPr txBox="1">
            <a:spLocks/>
          </p:cNvSpPr>
          <p:nvPr/>
        </p:nvSpPr>
        <p:spPr>
          <a:xfrm>
            <a:off x="336540" y="1463210"/>
            <a:ext cx="1151891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was the room the man gave the disciples?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BC57C3-1618-49A2-8700-B62801CC0EB3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A31BD7C5-582B-4ADC-BD66-26E3B2E2093D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cellar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0E157583-463E-4B36-9BB9-116E122CD2A0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Downstairs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CE2B1FCE-654B-4ED4-A492-9D4FAC5A216E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Upstairs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233064" y="3687314"/>
            <a:ext cx="705070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man had prepared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UPSTAIRS </a:t>
            </a:r>
            <a:r>
              <a:rPr lang="en-US" sz="2800" b="1" dirty="0">
                <a:latin typeface="Comic Sans MS" panose="030F0702030302020204" pitchFamily="66" charset="0"/>
              </a:rPr>
              <a:t>room for the Passover meal. 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5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257522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6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789</Words>
  <Application>Microsoft Office PowerPoint</Application>
  <PresentationFormat>Widescreen</PresentationFormat>
  <Paragraphs>168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71</cp:revision>
  <dcterms:created xsi:type="dcterms:W3CDTF">2020-11-16T15:34:11Z</dcterms:created>
  <dcterms:modified xsi:type="dcterms:W3CDTF">2021-03-23T22:34:12Z</dcterms:modified>
</cp:coreProperties>
</file>