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0" r:id="rId5"/>
    <p:sldId id="261" r:id="rId6"/>
    <p:sldId id="264" r:id="rId7"/>
    <p:sldId id="265" r:id="rId8"/>
    <p:sldId id="268" r:id="rId9"/>
    <p:sldId id="258" r:id="rId10"/>
    <p:sldId id="262" r:id="rId11"/>
    <p:sldId id="266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846" y="36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B2E10-547D-45E8-BD40-A9FF5930D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5B2EB-D993-4E32-BEF7-21764D05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45DE3-F440-412F-94F5-97312D47A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71F85-D29C-4D9A-BB3E-1E8B850D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E5BDE-3990-491E-8EE0-5F4BE2AFE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41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8963-DC70-41BC-9F84-B2FA3C65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E2E5A-245B-4882-A744-3FA7B9525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59AA9-1140-406F-9526-9FE37489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0D3EE-F7D8-4BCA-9FDF-1EB57B9F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3F728-1B11-46D1-ACBB-C3F04C33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9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DBD43-1DEB-4B15-8005-699C9B6E8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AC040-7A96-4A6C-82EF-8DCBC27FA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B7AA6-9635-44CA-A90F-C45E8AC0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3C5D9-5447-4752-8059-18D6AC89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723EA-EA3D-44D0-BABC-504B5063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72DE-3E88-4BA3-A993-48025F096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E46B0-5E0F-4978-AF60-FFA4874C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F3E7E-6EB2-4DB2-B4CC-FC9AD971C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A91E3-D384-4945-B784-51AA1B83E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C9A75-A6BB-403A-AF9A-826AA0A2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1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BA072-BB16-4B41-847E-59634ED07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7B5C9-F8E1-455B-A0A1-2AA622535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1B275-3938-4FDF-890E-EF72714E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BBD4E-02CF-483E-9524-00F40A0E8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EB714-9076-4403-A0B4-D8F7E8C6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33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D8BC-1FFC-4F41-BC20-C51B729CA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A7B8-6490-4252-B09B-6E6B10EEF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9FC3D-9CD4-4357-879D-C6D66A7E2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C39EE-4221-40A7-AA22-18AFC9BB9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9AD34-3B6E-4161-9A2B-801D5DACB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869BAE-FA95-4743-AEA4-0B60E9EF3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8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94315-CF59-466A-8CF3-B75EF4AF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A7778-B020-410B-9487-7CFF25C43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F5BEB-5D2B-4554-92AF-A2DFBD8C9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CD59DA-A2D1-429C-AD4E-D6EB1F75B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EE3872-6C79-45B2-9E42-787FB0B7A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845BC5-ABCD-4B76-98F2-D6E628831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5E5993-69BB-4591-8D6A-E6107DE0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2CE311-6710-4307-B591-EE3171ED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23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14867-D3A4-440C-A416-FDDFC5D0E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479B0-887D-4F1B-B06C-02181CBF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305F3-72DE-4249-8E0E-BDC0ED3C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BC64F-5730-4FE0-9DBB-A3BC84534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13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308D24-6B66-49A7-AB0E-D6F82A67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3ED742-969B-41EC-9D9D-FCC0A0DC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2DCF8-68E7-4A81-9D2E-F04A2CB5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6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748B7-78B1-4AAC-9678-7F397DCB8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D5CA2-1F4C-4D32-8067-1ADFFD49B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9E589-87D3-4ABA-B44E-8359CC5F9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57774-A8B4-49B8-93ED-67E0A3DF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F5165-DA53-44B7-A067-FC539AC1B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FAED-E570-4941-8E5E-E99C5BA7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4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E8B0-D3ED-4682-A198-DDE67F43A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EF14A0-F23F-430C-B210-43CF9642D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022D3-93CD-4C72-A3B7-E1425E2B1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8DE10-6066-45E7-8F1C-AFB93F6BD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27D40-359C-4013-97BB-AD07FCF2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AABCC-2F4A-43D6-BF15-23C7F3858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29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4D88AF-BC29-487D-B06C-B56DEC74E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C32D4-3D78-4919-A1BA-872B6E9A9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8A99B-CCB2-46A5-B5BE-FC48F40C1F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02EE5-48A9-477D-A673-721E58F83427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949E9-CACB-4714-8F43-CC8C1AD63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879FA-1A89-438A-B4C2-DB79C36D3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D99A4-914A-47A2-AF04-3E896A48A2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17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D9F502F-8441-4167-BD6D-23BE7722920A}"/>
              </a:ext>
            </a:extLst>
          </p:cNvPr>
          <p:cNvGrpSpPr/>
          <p:nvPr/>
        </p:nvGrpSpPr>
        <p:grpSpPr>
          <a:xfrm>
            <a:off x="459489" y="2394219"/>
            <a:ext cx="2348477" cy="3912533"/>
            <a:chOff x="5530815" y="2250831"/>
            <a:chExt cx="2785639" cy="457576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05D8599-EAC0-4E40-A24F-CE0BC24F6B07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59" name="Freeform 212">
                <a:extLst>
                  <a:ext uri="{FF2B5EF4-FFF2-40B4-BE49-F238E27FC236}">
                    <a16:creationId xmlns:a16="http://schemas.microsoft.com/office/drawing/2014/main" id="{E832C58C-0FEF-4CA6-B8A6-C03B159E7332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Freeform 213">
                <a:extLst>
                  <a:ext uri="{FF2B5EF4-FFF2-40B4-BE49-F238E27FC236}">
                    <a16:creationId xmlns:a16="http://schemas.microsoft.com/office/drawing/2014/main" id="{A81CFA81-7505-4B10-A618-FA064A912473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Freeform 214">
                <a:extLst>
                  <a:ext uri="{FF2B5EF4-FFF2-40B4-BE49-F238E27FC236}">
                    <a16:creationId xmlns:a16="http://schemas.microsoft.com/office/drawing/2014/main" id="{0699B06D-3859-4DC7-969E-6322CF8FCAD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" name="Freeform 85">
              <a:extLst>
                <a:ext uri="{FF2B5EF4-FFF2-40B4-BE49-F238E27FC236}">
                  <a16:creationId xmlns:a16="http://schemas.microsoft.com/office/drawing/2014/main" id="{60A09BB6-8238-4B79-924D-AFB4FEC929DB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 86">
              <a:extLst>
                <a:ext uri="{FF2B5EF4-FFF2-40B4-BE49-F238E27FC236}">
                  <a16:creationId xmlns:a16="http://schemas.microsoft.com/office/drawing/2014/main" id="{F2D3D042-0B21-4E3F-B1D3-7C7F6BEBCC20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Freeform 95">
              <a:extLst>
                <a:ext uri="{FF2B5EF4-FFF2-40B4-BE49-F238E27FC236}">
                  <a16:creationId xmlns:a16="http://schemas.microsoft.com/office/drawing/2014/main" id="{AE6C1A1C-04C2-4305-BDE2-775B936D84BE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 96">
              <a:extLst>
                <a:ext uri="{FF2B5EF4-FFF2-40B4-BE49-F238E27FC236}">
                  <a16:creationId xmlns:a16="http://schemas.microsoft.com/office/drawing/2014/main" id="{F5A7255C-C21C-42F7-A0F1-5E14E7A6FF91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 97">
              <a:extLst>
                <a:ext uri="{FF2B5EF4-FFF2-40B4-BE49-F238E27FC236}">
                  <a16:creationId xmlns:a16="http://schemas.microsoft.com/office/drawing/2014/main" id="{47E4CE75-4A6D-46D7-B2D2-505DD0D944C1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reeform 98">
              <a:extLst>
                <a:ext uri="{FF2B5EF4-FFF2-40B4-BE49-F238E27FC236}">
                  <a16:creationId xmlns:a16="http://schemas.microsoft.com/office/drawing/2014/main" id="{00FC0460-C280-4AEE-8F91-98A6892B099F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Freeform 100">
              <a:extLst>
                <a:ext uri="{FF2B5EF4-FFF2-40B4-BE49-F238E27FC236}">
                  <a16:creationId xmlns:a16="http://schemas.microsoft.com/office/drawing/2014/main" id="{996F7E91-EE8B-40A4-B81B-44BF3A560882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6">
              <a:extLst>
                <a:ext uri="{FF2B5EF4-FFF2-40B4-BE49-F238E27FC236}">
                  <a16:creationId xmlns:a16="http://schemas.microsoft.com/office/drawing/2014/main" id="{76390BDC-29FB-47E5-ABCB-91E0A6EEE373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6">
              <a:extLst>
                <a:ext uri="{FF2B5EF4-FFF2-40B4-BE49-F238E27FC236}">
                  <a16:creationId xmlns:a16="http://schemas.microsoft.com/office/drawing/2014/main" id="{677A5BB6-39F1-427E-AE29-7D9B30AB5F88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6">
              <a:extLst>
                <a:ext uri="{FF2B5EF4-FFF2-40B4-BE49-F238E27FC236}">
                  <a16:creationId xmlns:a16="http://schemas.microsoft.com/office/drawing/2014/main" id="{557E5963-A293-4601-A72D-C9BA9C42833B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6">
              <a:extLst>
                <a:ext uri="{FF2B5EF4-FFF2-40B4-BE49-F238E27FC236}">
                  <a16:creationId xmlns:a16="http://schemas.microsoft.com/office/drawing/2014/main" id="{72CA8574-B014-4B25-B6A9-6473BEA5509B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reeform 105">
              <a:extLst>
                <a:ext uri="{FF2B5EF4-FFF2-40B4-BE49-F238E27FC236}">
                  <a16:creationId xmlns:a16="http://schemas.microsoft.com/office/drawing/2014/main" id="{52804C0E-1C95-4D86-B41E-FB99C4286FB4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4">
              <a:extLst>
                <a:ext uri="{FF2B5EF4-FFF2-40B4-BE49-F238E27FC236}">
                  <a16:creationId xmlns:a16="http://schemas.microsoft.com/office/drawing/2014/main" id="{9FC7DC11-C0D8-4FE2-9567-979B58A80CB2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Freeform 109">
              <a:extLst>
                <a:ext uri="{FF2B5EF4-FFF2-40B4-BE49-F238E27FC236}">
                  <a16:creationId xmlns:a16="http://schemas.microsoft.com/office/drawing/2014/main" id="{11C3820A-C9B2-46D1-A59E-381CBC21CFE0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110">
              <a:extLst>
                <a:ext uri="{FF2B5EF4-FFF2-40B4-BE49-F238E27FC236}">
                  <a16:creationId xmlns:a16="http://schemas.microsoft.com/office/drawing/2014/main" id="{67ACD4A1-B77A-4E27-89B8-D4AEBF22CA36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4230245-2705-417E-95BE-3F71A8C5267A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1345A6B-D588-4588-9DDF-A48A58298380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8F0259D-CA78-44F2-AF73-4278FF9210C5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2AB1172-01F8-466D-B580-22B2FA05C90A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261B78B-AD01-4E26-9FFC-6BF22046ABC8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Isosceles Triangle 112">
              <a:extLst>
                <a:ext uri="{FF2B5EF4-FFF2-40B4-BE49-F238E27FC236}">
                  <a16:creationId xmlns:a16="http://schemas.microsoft.com/office/drawing/2014/main" id="{FCAF7DD3-EBA2-4B93-9E9B-27265B2F5975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30">
              <a:extLst>
                <a:ext uri="{FF2B5EF4-FFF2-40B4-BE49-F238E27FC236}">
                  <a16:creationId xmlns:a16="http://schemas.microsoft.com/office/drawing/2014/main" id="{B82F8EBF-4FBB-413D-BA99-5DA3FB46F84A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31">
              <a:extLst>
                <a:ext uri="{FF2B5EF4-FFF2-40B4-BE49-F238E27FC236}">
                  <a16:creationId xmlns:a16="http://schemas.microsoft.com/office/drawing/2014/main" id="{4FAA5229-C152-4833-AF7B-36A93772A28C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8A1984F-C010-4CD6-B1C9-6A919A54D0F4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5C9C2999-D965-41C9-B360-B756EAF78563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BB1AA4A1-595E-426D-8A59-11DAFCAF1D0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A6274341-BF46-46CB-A163-65DDB66DA416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6F31ECD-D7F8-4564-87BF-4996D81189F3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5341AB46-35CC-46DF-AEA9-700F0DC13CD7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BF15B6A9-79C8-42A4-A560-3ED2031BF81C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4E09F0FF-97CE-4764-96D6-FFAC02D9BD17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ECE7CA5-F358-4D4C-A08B-8EA26890E179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BE3F48E5-B166-4012-B682-9ECDE42E45B8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7672FAF-08B2-4224-9362-E2ABFAF6671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D2C7C04-1AF6-4565-AE4C-213B525074B4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BE842BF-1CE6-4B87-83CC-29977689C484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38504A3-86CC-4065-993D-8A548A29B686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F61E26F-F4D0-4CB3-92F6-E5E874B4FE7A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2405F57-C295-4A36-9C52-3561DD95DA7D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Rectangle: Rounded Corners 50">
                <a:extLst>
                  <a:ext uri="{FF2B5EF4-FFF2-40B4-BE49-F238E27FC236}">
                    <a16:creationId xmlns:a16="http://schemas.microsoft.com/office/drawing/2014/main" id="{99D238D3-CCBE-44B8-8A4A-75CBCE99E91C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B9207580-84FE-4EA9-BD3D-1EF323DB31D9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26B007D-2FC4-4175-A035-4CC1CC7204E7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4038BB4-2C20-4E3F-90BA-6359A6C838DA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B9E492-D515-47AA-B68D-B7836846DC8C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5950BCB-BAAF-4C03-B1DB-5DC9BB7454FC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A3F193C3-4652-467A-99E4-EB35A9AC4BF7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FD56F41-55A9-4808-9D6B-F535946F2B84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Isosceles Triangle 112">
              <a:extLst>
                <a:ext uri="{FF2B5EF4-FFF2-40B4-BE49-F238E27FC236}">
                  <a16:creationId xmlns:a16="http://schemas.microsoft.com/office/drawing/2014/main" id="{BB945C67-DC81-4D8A-AF57-3CD83B5E5C10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33FCD642-9B5C-4C3E-9C69-05E1D1F1C60B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C467E77D-839E-4792-BC4D-50D6C4F96D1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1861A9F4-9E2E-4A7E-96AB-52E1A690342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1437C90C-B2EB-4F2C-8B09-F19847F2CCCF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6F560DF-C152-4DB6-BED6-1C0BF32D18A1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1318C2C1-B008-44D4-9DFC-73194510C088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B9DF2D51-2A6F-4734-BF74-72D523EEB891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3F5D32E-90C2-45DD-9AD7-407E897B643D}"/>
              </a:ext>
            </a:extLst>
          </p:cNvPr>
          <p:cNvGrpSpPr/>
          <p:nvPr/>
        </p:nvGrpSpPr>
        <p:grpSpPr>
          <a:xfrm>
            <a:off x="3910659" y="2227485"/>
            <a:ext cx="8059668" cy="4322175"/>
            <a:chOff x="4354869" y="3671884"/>
            <a:chExt cx="4160163" cy="1766588"/>
          </a:xfrm>
        </p:grpSpPr>
        <p:sp>
          <p:nvSpPr>
            <p:cNvPr id="63" name="Speech Bubble: Rectangle 62">
              <a:extLst>
                <a:ext uri="{FF2B5EF4-FFF2-40B4-BE49-F238E27FC236}">
                  <a16:creationId xmlns:a16="http://schemas.microsoft.com/office/drawing/2014/main" id="{07AD4DE3-4637-4F94-A11F-C08A143DD47D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77083"/>
                <a:gd name="adj2" fmla="val -20637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6E9AB81-17E9-4E36-9E97-05FB20CBB057}"/>
                </a:ext>
              </a:extLst>
            </p:cNvPr>
            <p:cNvSpPr txBox="1"/>
            <p:nvPr/>
          </p:nvSpPr>
          <p:spPr>
            <a:xfrm>
              <a:off x="4421254" y="3739040"/>
              <a:ext cx="3978099" cy="1699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4000"/>
                </a:lnSpc>
              </a:pPr>
              <a:r>
                <a:rPr lang="en-US" sz="2800" dirty="0">
                  <a:latin typeface="Comic Sans MS" panose="030F0702030302020204" pitchFamily="66" charset="0"/>
                </a:rPr>
                <a:t>In this activity you will be shown a cube of bricks. </a:t>
              </a:r>
            </a:p>
            <a:p>
              <a:pPr algn="ctr">
                <a:lnSpc>
                  <a:spcPts val="4000"/>
                </a:lnSpc>
              </a:pPr>
              <a:r>
                <a:rPr lang="en-US" sz="2800" dirty="0">
                  <a:latin typeface="Comic Sans MS" panose="030F0702030302020204" pitchFamily="66" charset="0"/>
                </a:rPr>
                <a:t>You will also be shown a cube which hasn’t been finished. </a:t>
              </a:r>
            </a:p>
            <a:p>
              <a:pPr algn="ctr">
                <a:lnSpc>
                  <a:spcPts val="4000"/>
                </a:lnSpc>
              </a:pPr>
              <a:r>
                <a:rPr lang="en-US" sz="2800" dirty="0">
                  <a:latin typeface="Comic Sans MS" panose="030F0702030302020204" pitchFamily="66" charset="0"/>
                </a:rPr>
                <a:t>You have to say how many more blocks are needed to complete the cube. </a:t>
              </a:r>
            </a:p>
            <a:p>
              <a:pPr algn="ctr">
                <a:lnSpc>
                  <a:spcPts val="4000"/>
                </a:lnSpc>
              </a:pPr>
              <a:r>
                <a:rPr lang="en-US" sz="2800" dirty="0">
                  <a:latin typeface="Comic Sans MS" panose="030F0702030302020204" pitchFamily="66" charset="0"/>
                </a:rPr>
                <a:t>Click the green numbers to make your choice.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DAD721E0-E133-4D34-A2BC-F290CD91C1E5}"/>
              </a:ext>
            </a:extLst>
          </p:cNvPr>
          <p:cNvSpPr/>
          <p:nvPr/>
        </p:nvSpPr>
        <p:spPr>
          <a:xfrm>
            <a:off x="1633728" y="325259"/>
            <a:ext cx="8924543" cy="1569660"/>
          </a:xfrm>
          <a:prstGeom prst="rect">
            <a:avLst/>
          </a:prstGeom>
          <a:pattFill prst="horzBrick">
            <a:fgClr>
              <a:srgbClr val="C00000"/>
            </a:fgClr>
            <a:bgClr>
              <a:srgbClr val="FF6600"/>
            </a:bgClr>
          </a:pattFill>
          <a:ln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Brick building</a:t>
            </a:r>
            <a:endParaRPr lang="en-GB" sz="9600" b="1" cap="none" spc="50" dirty="0">
              <a:ln w="952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621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val 247">
            <a:hlinkClick r:id="rId2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7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3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8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2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9</a:t>
            </a:r>
            <a:endParaRPr lang="en-GB" sz="6000" dirty="0">
              <a:solidFill>
                <a:schemeClr val="tx1"/>
              </a:solidFill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328" name="Cube 327">
            <a:extLst>
              <a:ext uri="{FF2B5EF4-FFF2-40B4-BE49-F238E27FC236}">
                <a16:creationId xmlns:a16="http://schemas.microsoft.com/office/drawing/2014/main" id="{86F1DA7E-8713-49CF-8CE7-811738C727F3}"/>
              </a:ext>
            </a:extLst>
          </p:cNvPr>
          <p:cNvSpPr/>
          <p:nvPr/>
        </p:nvSpPr>
        <p:spPr>
          <a:xfrm>
            <a:off x="7890044" y="597002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Cube 323">
            <a:extLst>
              <a:ext uri="{FF2B5EF4-FFF2-40B4-BE49-F238E27FC236}">
                <a16:creationId xmlns:a16="http://schemas.microsoft.com/office/drawing/2014/main" id="{39996E04-52A5-46FA-A5B4-5527AEACAE64}"/>
              </a:ext>
            </a:extLst>
          </p:cNvPr>
          <p:cNvSpPr/>
          <p:nvPr/>
        </p:nvSpPr>
        <p:spPr>
          <a:xfrm>
            <a:off x="4322367" y="545290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Cube 306">
            <a:extLst>
              <a:ext uri="{FF2B5EF4-FFF2-40B4-BE49-F238E27FC236}">
                <a16:creationId xmlns:a16="http://schemas.microsoft.com/office/drawing/2014/main" id="{A6853080-FFAB-4585-BF58-5415FD42736B}"/>
              </a:ext>
            </a:extLst>
          </p:cNvPr>
          <p:cNvSpPr/>
          <p:nvPr/>
        </p:nvSpPr>
        <p:spPr>
          <a:xfrm>
            <a:off x="6386703" y="599833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Cube 307">
            <a:extLst>
              <a:ext uri="{FF2B5EF4-FFF2-40B4-BE49-F238E27FC236}">
                <a16:creationId xmlns:a16="http://schemas.microsoft.com/office/drawing/2014/main" id="{ED75E458-F10C-4C1C-9735-5C4E23C5E48A}"/>
              </a:ext>
            </a:extLst>
          </p:cNvPr>
          <p:cNvSpPr/>
          <p:nvPr/>
        </p:nvSpPr>
        <p:spPr>
          <a:xfrm>
            <a:off x="5722129" y="548782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2" name="Cube 301">
            <a:extLst>
              <a:ext uri="{FF2B5EF4-FFF2-40B4-BE49-F238E27FC236}">
                <a16:creationId xmlns:a16="http://schemas.microsoft.com/office/drawing/2014/main" id="{85E1163F-CDAE-4B55-93C6-AA014DE67D03}"/>
              </a:ext>
            </a:extLst>
          </p:cNvPr>
          <p:cNvSpPr/>
          <p:nvPr/>
        </p:nvSpPr>
        <p:spPr>
          <a:xfrm>
            <a:off x="7225470" y="550312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3" name="Cube 302">
            <a:extLst>
              <a:ext uri="{FF2B5EF4-FFF2-40B4-BE49-F238E27FC236}">
                <a16:creationId xmlns:a16="http://schemas.microsoft.com/office/drawing/2014/main" id="{2A00837D-B24D-42DC-BCE6-7AB41BBECDE3}"/>
              </a:ext>
            </a:extLst>
          </p:cNvPr>
          <p:cNvSpPr/>
          <p:nvPr/>
        </p:nvSpPr>
        <p:spPr>
          <a:xfrm>
            <a:off x="4883362" y="602893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Cube 303">
            <a:extLst>
              <a:ext uri="{FF2B5EF4-FFF2-40B4-BE49-F238E27FC236}">
                <a16:creationId xmlns:a16="http://schemas.microsoft.com/office/drawing/2014/main" id="{68E7383D-B4BF-48E4-8414-E6518776BBDF}"/>
              </a:ext>
            </a:extLst>
          </p:cNvPr>
          <p:cNvSpPr/>
          <p:nvPr/>
        </p:nvSpPr>
        <p:spPr>
          <a:xfrm>
            <a:off x="3516524" y="595189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7" name="Cube 376">
            <a:extLst>
              <a:ext uri="{FF2B5EF4-FFF2-40B4-BE49-F238E27FC236}">
                <a16:creationId xmlns:a16="http://schemas.microsoft.com/office/drawing/2014/main" id="{A4DC32A1-EA2C-4AB3-B467-951A6E21F675}"/>
              </a:ext>
            </a:extLst>
          </p:cNvPr>
          <p:cNvSpPr/>
          <p:nvPr/>
        </p:nvSpPr>
        <p:spPr>
          <a:xfrm>
            <a:off x="8761669" y="55515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8" name="Cube 377">
            <a:extLst>
              <a:ext uri="{FF2B5EF4-FFF2-40B4-BE49-F238E27FC236}">
                <a16:creationId xmlns:a16="http://schemas.microsoft.com/office/drawing/2014/main" id="{065265F5-17D8-4A05-996D-213173CE19DA}"/>
              </a:ext>
            </a:extLst>
          </p:cNvPr>
          <p:cNvSpPr/>
          <p:nvPr/>
        </p:nvSpPr>
        <p:spPr>
          <a:xfrm>
            <a:off x="9421847" y="599833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798148F8-A844-476F-A1FB-617E0B193D52}"/>
              </a:ext>
            </a:extLst>
          </p:cNvPr>
          <p:cNvGrpSpPr/>
          <p:nvPr/>
        </p:nvGrpSpPr>
        <p:grpSpPr>
          <a:xfrm>
            <a:off x="4354869" y="3671884"/>
            <a:ext cx="4160163" cy="1585233"/>
            <a:chOff x="4354869" y="3671884"/>
            <a:chExt cx="4160163" cy="1585233"/>
          </a:xfrm>
        </p:grpSpPr>
        <p:sp>
          <p:nvSpPr>
            <p:cNvPr id="294" name="Speech Bubble: Rectangle 293">
              <a:extLst>
                <a:ext uri="{FF2B5EF4-FFF2-40B4-BE49-F238E27FC236}">
                  <a16:creationId xmlns:a16="http://schemas.microsoft.com/office/drawing/2014/main" id="{FD8C9C94-7C9F-4FBD-B370-01B6DA511C4F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E258CEC7-F86A-468F-A637-040AC99CA752}"/>
                </a:ext>
              </a:extLst>
            </p:cNvPr>
            <p:cNvSpPr txBox="1"/>
            <p:nvPr/>
          </p:nvSpPr>
          <p:spPr>
            <a:xfrm>
              <a:off x="4375803" y="3842195"/>
              <a:ext cx="39815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That’s not quite right. Click on the red arrow for another go.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CED66D5D-FD54-47F3-9393-862BA518F91E}"/>
              </a:ext>
            </a:extLst>
          </p:cNvPr>
          <p:cNvGrpSpPr/>
          <p:nvPr/>
        </p:nvGrpSpPr>
        <p:grpSpPr>
          <a:xfrm>
            <a:off x="6148580" y="556681"/>
            <a:ext cx="1189599" cy="2559157"/>
            <a:chOff x="1063396" y="851352"/>
            <a:chExt cx="1189599" cy="255915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7492C1DD-0AAE-4858-B0FC-F198EF7D1FFC}"/>
                </a:ext>
              </a:extLst>
            </p:cNvPr>
            <p:cNvGrpSpPr/>
            <p:nvPr/>
          </p:nvGrpSpPr>
          <p:grpSpPr>
            <a:xfrm>
              <a:off x="1063396" y="2292690"/>
              <a:ext cx="1189599" cy="1117819"/>
              <a:chOff x="1298583" y="1343449"/>
              <a:chExt cx="1189599" cy="1117819"/>
            </a:xfrm>
          </p:grpSpPr>
          <p:sp>
            <p:nvSpPr>
              <p:cNvPr id="391" name="Cube 390">
                <a:extLst>
                  <a:ext uri="{FF2B5EF4-FFF2-40B4-BE49-F238E27FC236}">
                    <a16:creationId xmlns:a16="http://schemas.microsoft.com/office/drawing/2014/main" id="{43BA1737-1A6F-4A37-9E3B-8DFA1AB97C9F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2" name="Cube 391">
                <a:extLst>
                  <a:ext uri="{FF2B5EF4-FFF2-40B4-BE49-F238E27FC236}">
                    <a16:creationId xmlns:a16="http://schemas.microsoft.com/office/drawing/2014/main" id="{61E14FE4-E37A-4823-A848-016C0DBF11E9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3" name="Cube 392">
                <a:extLst>
                  <a:ext uri="{FF2B5EF4-FFF2-40B4-BE49-F238E27FC236}">
                    <a16:creationId xmlns:a16="http://schemas.microsoft.com/office/drawing/2014/main" id="{3393026A-AC18-49A6-AD5B-E1C24A5813E0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Cube 393">
                <a:extLst>
                  <a:ext uri="{FF2B5EF4-FFF2-40B4-BE49-F238E27FC236}">
                    <a16:creationId xmlns:a16="http://schemas.microsoft.com/office/drawing/2014/main" id="{6B3FD26C-D812-46E6-AE34-91DC50F38078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8DBF05FC-CA80-4938-AECD-B1EFE12F669F}"/>
                </a:ext>
              </a:extLst>
            </p:cNvPr>
            <p:cNvGrpSpPr/>
            <p:nvPr/>
          </p:nvGrpSpPr>
          <p:grpSpPr>
            <a:xfrm>
              <a:off x="1063396" y="1812244"/>
              <a:ext cx="1189599" cy="1117819"/>
              <a:chOff x="1298583" y="1343449"/>
              <a:chExt cx="1189599" cy="1117819"/>
            </a:xfrm>
          </p:grpSpPr>
          <p:sp>
            <p:nvSpPr>
              <p:cNvPr id="387" name="Cube 386">
                <a:extLst>
                  <a:ext uri="{FF2B5EF4-FFF2-40B4-BE49-F238E27FC236}">
                    <a16:creationId xmlns:a16="http://schemas.microsoft.com/office/drawing/2014/main" id="{4CD24C3D-AA7F-43B5-9900-8985DB329EBB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Cube 387">
                <a:extLst>
                  <a:ext uri="{FF2B5EF4-FFF2-40B4-BE49-F238E27FC236}">
                    <a16:creationId xmlns:a16="http://schemas.microsoft.com/office/drawing/2014/main" id="{6A42B140-79CA-466F-A762-FF2279B97B65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Cube 388">
                <a:extLst>
                  <a:ext uri="{FF2B5EF4-FFF2-40B4-BE49-F238E27FC236}">
                    <a16:creationId xmlns:a16="http://schemas.microsoft.com/office/drawing/2014/main" id="{9AF191E7-96EC-469C-9FF2-90BAD98C8906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Cube 389">
                <a:extLst>
                  <a:ext uri="{FF2B5EF4-FFF2-40B4-BE49-F238E27FC236}">
                    <a16:creationId xmlns:a16="http://schemas.microsoft.com/office/drawing/2014/main" id="{9488F8E7-6994-449F-A0D7-38565E63A7C1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81FDA073-98F3-426A-8602-D9CB8350FF13}"/>
                </a:ext>
              </a:extLst>
            </p:cNvPr>
            <p:cNvGrpSpPr/>
            <p:nvPr/>
          </p:nvGrpSpPr>
          <p:grpSpPr>
            <a:xfrm>
              <a:off x="1063396" y="1331798"/>
              <a:ext cx="1189599" cy="1117819"/>
              <a:chOff x="1298583" y="1343449"/>
              <a:chExt cx="1189599" cy="1117819"/>
            </a:xfrm>
          </p:grpSpPr>
          <p:sp>
            <p:nvSpPr>
              <p:cNvPr id="383" name="Cube 382">
                <a:extLst>
                  <a:ext uri="{FF2B5EF4-FFF2-40B4-BE49-F238E27FC236}">
                    <a16:creationId xmlns:a16="http://schemas.microsoft.com/office/drawing/2014/main" id="{4F4D4C73-8FCB-43C1-8529-7B38DC84308C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Cube 383">
                <a:extLst>
                  <a:ext uri="{FF2B5EF4-FFF2-40B4-BE49-F238E27FC236}">
                    <a16:creationId xmlns:a16="http://schemas.microsoft.com/office/drawing/2014/main" id="{1CEE529C-825A-4D38-97BB-2052E04BD4C1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Cube 384">
                <a:extLst>
                  <a:ext uri="{FF2B5EF4-FFF2-40B4-BE49-F238E27FC236}">
                    <a16:creationId xmlns:a16="http://schemas.microsoft.com/office/drawing/2014/main" id="{3FE97260-E5AC-440A-92CB-9AA93362FF5C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6" name="Cube 385">
                <a:extLst>
                  <a:ext uri="{FF2B5EF4-FFF2-40B4-BE49-F238E27FC236}">
                    <a16:creationId xmlns:a16="http://schemas.microsoft.com/office/drawing/2014/main" id="{F3B2868C-D6D4-4BC3-8F02-DC91B0844A80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id="{95B81483-95DB-4DCC-836A-9315E16E0C8B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1117819"/>
              <a:chOff x="1298583" y="1343449"/>
              <a:chExt cx="1189599" cy="1117819"/>
            </a:xfrm>
          </p:grpSpPr>
          <p:sp>
            <p:nvSpPr>
              <p:cNvPr id="379" name="Cube 378">
                <a:extLst>
                  <a:ext uri="{FF2B5EF4-FFF2-40B4-BE49-F238E27FC236}">
                    <a16:creationId xmlns:a16="http://schemas.microsoft.com/office/drawing/2014/main" id="{34B043A8-31FF-42BF-A0F5-B82FF6619A14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0" name="Cube 379">
                <a:extLst>
                  <a:ext uri="{FF2B5EF4-FFF2-40B4-BE49-F238E27FC236}">
                    <a16:creationId xmlns:a16="http://schemas.microsoft.com/office/drawing/2014/main" id="{6EC0B805-70CA-4FBF-A28A-CDEA7DC5F3F8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1" name="Cube 380">
                <a:extLst>
                  <a:ext uri="{FF2B5EF4-FFF2-40B4-BE49-F238E27FC236}">
                    <a16:creationId xmlns:a16="http://schemas.microsoft.com/office/drawing/2014/main" id="{970DEA8C-9C9E-4F23-838A-CCFF1892CB1E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2" name="Cube 381">
                <a:extLst>
                  <a:ext uri="{FF2B5EF4-FFF2-40B4-BE49-F238E27FC236}">
                    <a16:creationId xmlns:a16="http://schemas.microsoft.com/office/drawing/2014/main" id="{CD362EE5-BB35-47C6-A024-3A7B5B451261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B8C81DA6-7C88-4034-B147-BF7F26667B8D}"/>
              </a:ext>
            </a:extLst>
          </p:cNvPr>
          <p:cNvGrpSpPr/>
          <p:nvPr/>
        </p:nvGrpSpPr>
        <p:grpSpPr>
          <a:xfrm>
            <a:off x="6690357" y="1998056"/>
            <a:ext cx="1189599" cy="1117819"/>
            <a:chOff x="1298583" y="1343449"/>
            <a:chExt cx="1189599" cy="1117819"/>
          </a:xfrm>
        </p:grpSpPr>
        <p:sp>
          <p:nvSpPr>
            <p:cNvPr id="396" name="Cube 395">
              <a:extLst>
                <a:ext uri="{FF2B5EF4-FFF2-40B4-BE49-F238E27FC236}">
                  <a16:creationId xmlns:a16="http://schemas.microsoft.com/office/drawing/2014/main" id="{C336AED7-806F-4C7F-AD05-AD9A68E7BBBB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7" name="Cube 396">
              <a:extLst>
                <a:ext uri="{FF2B5EF4-FFF2-40B4-BE49-F238E27FC236}">
                  <a16:creationId xmlns:a16="http://schemas.microsoft.com/office/drawing/2014/main" id="{1D74CD99-D8A9-4655-AAB4-EC2ACDF54E74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8" name="Cube 397">
              <a:extLst>
                <a:ext uri="{FF2B5EF4-FFF2-40B4-BE49-F238E27FC236}">
                  <a16:creationId xmlns:a16="http://schemas.microsoft.com/office/drawing/2014/main" id="{64EB41EB-68D1-44E2-92E5-7596888D09C0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9" name="Cube 398">
              <a:extLst>
                <a:ext uri="{FF2B5EF4-FFF2-40B4-BE49-F238E27FC236}">
                  <a16:creationId xmlns:a16="http://schemas.microsoft.com/office/drawing/2014/main" id="{6D109106-25E7-470D-83BA-0F4E8355706F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C7F6B332-44E2-4F6F-8549-01E5E6B5AD52}"/>
              </a:ext>
            </a:extLst>
          </p:cNvPr>
          <p:cNvGrpSpPr/>
          <p:nvPr/>
        </p:nvGrpSpPr>
        <p:grpSpPr>
          <a:xfrm>
            <a:off x="6690357" y="1517610"/>
            <a:ext cx="1189599" cy="1117819"/>
            <a:chOff x="1298583" y="1343449"/>
            <a:chExt cx="1189599" cy="1117819"/>
          </a:xfrm>
        </p:grpSpPr>
        <p:sp>
          <p:nvSpPr>
            <p:cNvPr id="401" name="Cube 400">
              <a:extLst>
                <a:ext uri="{FF2B5EF4-FFF2-40B4-BE49-F238E27FC236}">
                  <a16:creationId xmlns:a16="http://schemas.microsoft.com/office/drawing/2014/main" id="{26D6B480-A495-4692-A385-11E3C8E27C90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2" name="Cube 401">
              <a:extLst>
                <a:ext uri="{FF2B5EF4-FFF2-40B4-BE49-F238E27FC236}">
                  <a16:creationId xmlns:a16="http://schemas.microsoft.com/office/drawing/2014/main" id="{63FCCBC2-D282-43EB-9A03-AB24801C18A2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3" name="Cube 402">
              <a:extLst>
                <a:ext uri="{FF2B5EF4-FFF2-40B4-BE49-F238E27FC236}">
                  <a16:creationId xmlns:a16="http://schemas.microsoft.com/office/drawing/2014/main" id="{DE6B30A8-DEC0-439B-A633-B704B5B9377A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4" name="Cube 403">
              <a:extLst>
                <a:ext uri="{FF2B5EF4-FFF2-40B4-BE49-F238E27FC236}">
                  <a16:creationId xmlns:a16="http://schemas.microsoft.com/office/drawing/2014/main" id="{79BC03BD-0666-4A04-B9B8-26FE7F236E51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8888A5F7-1AC8-4252-962C-71220A6C2963}"/>
              </a:ext>
            </a:extLst>
          </p:cNvPr>
          <p:cNvGrpSpPr/>
          <p:nvPr/>
        </p:nvGrpSpPr>
        <p:grpSpPr>
          <a:xfrm>
            <a:off x="6690357" y="1037164"/>
            <a:ext cx="1189599" cy="1117819"/>
            <a:chOff x="1298583" y="1343449"/>
            <a:chExt cx="1189599" cy="1117819"/>
          </a:xfrm>
        </p:grpSpPr>
        <p:sp>
          <p:nvSpPr>
            <p:cNvPr id="406" name="Cube 405">
              <a:extLst>
                <a:ext uri="{FF2B5EF4-FFF2-40B4-BE49-F238E27FC236}">
                  <a16:creationId xmlns:a16="http://schemas.microsoft.com/office/drawing/2014/main" id="{5677128B-0CDF-4A9E-B64F-E244D8EF9DC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7" name="Cube 406">
              <a:extLst>
                <a:ext uri="{FF2B5EF4-FFF2-40B4-BE49-F238E27FC236}">
                  <a16:creationId xmlns:a16="http://schemas.microsoft.com/office/drawing/2014/main" id="{6327B183-E833-4683-85DD-C9DD766064DE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8" name="Cube 407">
              <a:extLst>
                <a:ext uri="{FF2B5EF4-FFF2-40B4-BE49-F238E27FC236}">
                  <a16:creationId xmlns:a16="http://schemas.microsoft.com/office/drawing/2014/main" id="{A4DC74AB-8E4D-4C39-B2B8-DD9453C9298D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9" name="Cube 408">
              <a:extLst>
                <a:ext uri="{FF2B5EF4-FFF2-40B4-BE49-F238E27FC236}">
                  <a16:creationId xmlns:a16="http://schemas.microsoft.com/office/drawing/2014/main" id="{32E9A1DE-CAA5-462B-A5EF-F34727D5C97F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0" name="Cube 409">
            <a:extLst>
              <a:ext uri="{FF2B5EF4-FFF2-40B4-BE49-F238E27FC236}">
                <a16:creationId xmlns:a16="http://schemas.microsoft.com/office/drawing/2014/main" id="{F622D6B6-A274-403C-ACE7-E263B22AC6CC}"/>
              </a:ext>
            </a:extLst>
          </p:cNvPr>
          <p:cNvSpPr/>
          <p:nvPr/>
        </p:nvSpPr>
        <p:spPr>
          <a:xfrm>
            <a:off x="7169023" y="5567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" name="Cube 410">
            <a:extLst>
              <a:ext uri="{FF2B5EF4-FFF2-40B4-BE49-F238E27FC236}">
                <a16:creationId xmlns:a16="http://schemas.microsoft.com/office/drawing/2014/main" id="{30F83BEF-792B-42E2-80FE-1848FD121E72}"/>
              </a:ext>
            </a:extLst>
          </p:cNvPr>
          <p:cNvSpPr/>
          <p:nvPr/>
        </p:nvSpPr>
        <p:spPr>
          <a:xfrm>
            <a:off x="7008586" y="7143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" name="Cube 411">
            <a:extLst>
              <a:ext uri="{FF2B5EF4-FFF2-40B4-BE49-F238E27FC236}">
                <a16:creationId xmlns:a16="http://schemas.microsoft.com/office/drawing/2014/main" id="{50CE18E8-EC78-4C30-A09D-44C5ABFA8DA9}"/>
              </a:ext>
            </a:extLst>
          </p:cNvPr>
          <p:cNvSpPr/>
          <p:nvPr/>
        </p:nvSpPr>
        <p:spPr>
          <a:xfrm>
            <a:off x="6850794" y="87269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Cube 412">
            <a:extLst>
              <a:ext uri="{FF2B5EF4-FFF2-40B4-BE49-F238E27FC236}">
                <a16:creationId xmlns:a16="http://schemas.microsoft.com/office/drawing/2014/main" id="{B73EEC94-5B0F-463E-BAC4-E0B24BEFCC93}"/>
              </a:ext>
            </a:extLst>
          </p:cNvPr>
          <p:cNvSpPr/>
          <p:nvPr/>
        </p:nvSpPr>
        <p:spPr>
          <a:xfrm>
            <a:off x="7710800" y="19980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Cube 413">
            <a:extLst>
              <a:ext uri="{FF2B5EF4-FFF2-40B4-BE49-F238E27FC236}">
                <a16:creationId xmlns:a16="http://schemas.microsoft.com/office/drawing/2014/main" id="{1A4FA177-317B-4C31-BDFE-0CA5A3DF60A6}"/>
              </a:ext>
            </a:extLst>
          </p:cNvPr>
          <p:cNvSpPr/>
          <p:nvPr/>
        </p:nvSpPr>
        <p:spPr>
          <a:xfrm>
            <a:off x="7550363" y="21557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Cube 414">
            <a:extLst>
              <a:ext uri="{FF2B5EF4-FFF2-40B4-BE49-F238E27FC236}">
                <a16:creationId xmlns:a16="http://schemas.microsoft.com/office/drawing/2014/main" id="{5090D585-38CA-43FA-8130-5C1978F506AC}"/>
              </a:ext>
            </a:extLst>
          </p:cNvPr>
          <p:cNvSpPr/>
          <p:nvPr/>
        </p:nvSpPr>
        <p:spPr>
          <a:xfrm>
            <a:off x="7392571" y="23140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Cube 415">
            <a:extLst>
              <a:ext uri="{FF2B5EF4-FFF2-40B4-BE49-F238E27FC236}">
                <a16:creationId xmlns:a16="http://schemas.microsoft.com/office/drawing/2014/main" id="{11ECB69C-5822-4CDA-AFE7-709E380B8386}"/>
              </a:ext>
            </a:extLst>
          </p:cNvPr>
          <p:cNvSpPr/>
          <p:nvPr/>
        </p:nvSpPr>
        <p:spPr>
          <a:xfrm>
            <a:off x="7232134" y="24691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Cube 416">
            <a:extLst>
              <a:ext uri="{FF2B5EF4-FFF2-40B4-BE49-F238E27FC236}">
                <a16:creationId xmlns:a16="http://schemas.microsoft.com/office/drawing/2014/main" id="{5EA61412-93E6-4CC7-8E78-74659B0E4407}"/>
              </a:ext>
            </a:extLst>
          </p:cNvPr>
          <p:cNvSpPr/>
          <p:nvPr/>
        </p:nvSpPr>
        <p:spPr>
          <a:xfrm>
            <a:off x="7710800" y="15176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Cube 417">
            <a:extLst>
              <a:ext uri="{FF2B5EF4-FFF2-40B4-BE49-F238E27FC236}">
                <a16:creationId xmlns:a16="http://schemas.microsoft.com/office/drawing/2014/main" id="{1D3ED573-DA93-412B-92EF-2A184079E9FD}"/>
              </a:ext>
            </a:extLst>
          </p:cNvPr>
          <p:cNvSpPr/>
          <p:nvPr/>
        </p:nvSpPr>
        <p:spPr>
          <a:xfrm>
            <a:off x="7550363" y="16752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Cube 418">
            <a:extLst>
              <a:ext uri="{FF2B5EF4-FFF2-40B4-BE49-F238E27FC236}">
                <a16:creationId xmlns:a16="http://schemas.microsoft.com/office/drawing/2014/main" id="{3DD64A5D-9D27-4F12-B752-2816AD160F93}"/>
              </a:ext>
            </a:extLst>
          </p:cNvPr>
          <p:cNvSpPr/>
          <p:nvPr/>
        </p:nvSpPr>
        <p:spPr>
          <a:xfrm>
            <a:off x="7392571" y="18336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0" name="Cube 419">
            <a:extLst>
              <a:ext uri="{FF2B5EF4-FFF2-40B4-BE49-F238E27FC236}">
                <a16:creationId xmlns:a16="http://schemas.microsoft.com/office/drawing/2014/main" id="{2BD620E5-3BC5-4E11-B156-A6A9122400AF}"/>
              </a:ext>
            </a:extLst>
          </p:cNvPr>
          <p:cNvSpPr/>
          <p:nvPr/>
        </p:nvSpPr>
        <p:spPr>
          <a:xfrm>
            <a:off x="7710800" y="10372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Cube 420">
            <a:extLst>
              <a:ext uri="{FF2B5EF4-FFF2-40B4-BE49-F238E27FC236}">
                <a16:creationId xmlns:a16="http://schemas.microsoft.com/office/drawing/2014/main" id="{388D7911-B16E-45A5-AFEC-F28727C99FD4}"/>
              </a:ext>
            </a:extLst>
          </p:cNvPr>
          <p:cNvSpPr/>
          <p:nvPr/>
        </p:nvSpPr>
        <p:spPr>
          <a:xfrm>
            <a:off x="7550363" y="11948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2" name="Cube 421">
            <a:extLst>
              <a:ext uri="{FF2B5EF4-FFF2-40B4-BE49-F238E27FC236}">
                <a16:creationId xmlns:a16="http://schemas.microsoft.com/office/drawing/2014/main" id="{9BCD07CB-28A6-44C4-9E6B-839570A1EE2B}"/>
              </a:ext>
            </a:extLst>
          </p:cNvPr>
          <p:cNvSpPr/>
          <p:nvPr/>
        </p:nvSpPr>
        <p:spPr>
          <a:xfrm>
            <a:off x="7392571" y="135318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3" name="Cube 422">
            <a:extLst>
              <a:ext uri="{FF2B5EF4-FFF2-40B4-BE49-F238E27FC236}">
                <a16:creationId xmlns:a16="http://schemas.microsoft.com/office/drawing/2014/main" id="{361BFB24-B7F4-4D4A-997B-5065D2475486}"/>
              </a:ext>
            </a:extLst>
          </p:cNvPr>
          <p:cNvSpPr/>
          <p:nvPr/>
        </p:nvSpPr>
        <p:spPr>
          <a:xfrm>
            <a:off x="7710800" y="5567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4" name="Cube 423">
            <a:extLst>
              <a:ext uri="{FF2B5EF4-FFF2-40B4-BE49-F238E27FC236}">
                <a16:creationId xmlns:a16="http://schemas.microsoft.com/office/drawing/2014/main" id="{E05C87E7-0B23-432C-A8CE-922040441A53}"/>
              </a:ext>
            </a:extLst>
          </p:cNvPr>
          <p:cNvSpPr/>
          <p:nvPr/>
        </p:nvSpPr>
        <p:spPr>
          <a:xfrm>
            <a:off x="7550363" y="7143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Cube 424">
            <a:extLst>
              <a:ext uri="{FF2B5EF4-FFF2-40B4-BE49-F238E27FC236}">
                <a16:creationId xmlns:a16="http://schemas.microsoft.com/office/drawing/2014/main" id="{87EED704-277F-4FFD-A5C8-71D883C6A829}"/>
              </a:ext>
            </a:extLst>
          </p:cNvPr>
          <p:cNvSpPr/>
          <p:nvPr/>
        </p:nvSpPr>
        <p:spPr>
          <a:xfrm>
            <a:off x="7392571" y="87273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26" name="Group 425">
            <a:extLst>
              <a:ext uri="{FF2B5EF4-FFF2-40B4-BE49-F238E27FC236}">
                <a16:creationId xmlns:a16="http://schemas.microsoft.com/office/drawing/2014/main" id="{AFB6C5CF-6A0B-4621-BC8A-343715277A3D}"/>
              </a:ext>
            </a:extLst>
          </p:cNvPr>
          <p:cNvGrpSpPr/>
          <p:nvPr/>
        </p:nvGrpSpPr>
        <p:grpSpPr>
          <a:xfrm>
            <a:off x="7773911" y="1998130"/>
            <a:ext cx="1189599" cy="1117819"/>
            <a:chOff x="1298583" y="1343449"/>
            <a:chExt cx="1189599" cy="1117819"/>
          </a:xfrm>
        </p:grpSpPr>
        <p:sp>
          <p:nvSpPr>
            <p:cNvPr id="427" name="Cube 426">
              <a:extLst>
                <a:ext uri="{FF2B5EF4-FFF2-40B4-BE49-F238E27FC236}">
                  <a16:creationId xmlns:a16="http://schemas.microsoft.com/office/drawing/2014/main" id="{B3F59097-4D3A-487D-AB97-396FD86D699D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" name="Cube 427">
              <a:extLst>
                <a:ext uri="{FF2B5EF4-FFF2-40B4-BE49-F238E27FC236}">
                  <a16:creationId xmlns:a16="http://schemas.microsoft.com/office/drawing/2014/main" id="{C0EF31DC-AFD2-44EF-B718-74C91E47537F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" name="Cube 428">
              <a:extLst>
                <a:ext uri="{FF2B5EF4-FFF2-40B4-BE49-F238E27FC236}">
                  <a16:creationId xmlns:a16="http://schemas.microsoft.com/office/drawing/2014/main" id="{24C6B46A-25C7-45F6-A236-CE7ADD788AE9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0" name="Cube 429">
              <a:extLst>
                <a:ext uri="{FF2B5EF4-FFF2-40B4-BE49-F238E27FC236}">
                  <a16:creationId xmlns:a16="http://schemas.microsoft.com/office/drawing/2014/main" id="{AD088D39-8B40-4433-800C-323102D190D1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31" name="Cube 430">
            <a:extLst>
              <a:ext uri="{FF2B5EF4-FFF2-40B4-BE49-F238E27FC236}">
                <a16:creationId xmlns:a16="http://schemas.microsoft.com/office/drawing/2014/main" id="{4063CC8B-54C2-4CB9-8614-35EED47426CD}"/>
              </a:ext>
            </a:extLst>
          </p:cNvPr>
          <p:cNvSpPr/>
          <p:nvPr/>
        </p:nvSpPr>
        <p:spPr>
          <a:xfrm>
            <a:off x="8252577" y="151768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2" name="Cube 431">
            <a:extLst>
              <a:ext uri="{FF2B5EF4-FFF2-40B4-BE49-F238E27FC236}">
                <a16:creationId xmlns:a16="http://schemas.microsoft.com/office/drawing/2014/main" id="{1BF89876-7A26-4F12-A1E5-8B4160B87783}"/>
              </a:ext>
            </a:extLst>
          </p:cNvPr>
          <p:cNvSpPr/>
          <p:nvPr/>
        </p:nvSpPr>
        <p:spPr>
          <a:xfrm>
            <a:off x="8092140" y="167532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Cube 432">
            <a:extLst>
              <a:ext uri="{FF2B5EF4-FFF2-40B4-BE49-F238E27FC236}">
                <a16:creationId xmlns:a16="http://schemas.microsoft.com/office/drawing/2014/main" id="{4AD75040-7DD5-4B8C-9421-48FB6254D664}"/>
              </a:ext>
            </a:extLst>
          </p:cNvPr>
          <p:cNvSpPr/>
          <p:nvPr/>
        </p:nvSpPr>
        <p:spPr>
          <a:xfrm>
            <a:off x="7934348" y="183366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4" name="Cube 433">
            <a:extLst>
              <a:ext uri="{FF2B5EF4-FFF2-40B4-BE49-F238E27FC236}">
                <a16:creationId xmlns:a16="http://schemas.microsoft.com/office/drawing/2014/main" id="{7DCD872D-3CE3-45E9-817A-FA470C9E23FF}"/>
              </a:ext>
            </a:extLst>
          </p:cNvPr>
          <p:cNvSpPr/>
          <p:nvPr/>
        </p:nvSpPr>
        <p:spPr>
          <a:xfrm>
            <a:off x="7773911" y="198877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5" name="Cube 434">
            <a:extLst>
              <a:ext uri="{FF2B5EF4-FFF2-40B4-BE49-F238E27FC236}">
                <a16:creationId xmlns:a16="http://schemas.microsoft.com/office/drawing/2014/main" id="{355686F0-5E7F-4AE3-8BD6-6143FF161641}"/>
              </a:ext>
            </a:extLst>
          </p:cNvPr>
          <p:cNvSpPr/>
          <p:nvPr/>
        </p:nvSpPr>
        <p:spPr>
          <a:xfrm>
            <a:off x="8252577" y="103723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Cube 435">
            <a:extLst>
              <a:ext uri="{FF2B5EF4-FFF2-40B4-BE49-F238E27FC236}">
                <a16:creationId xmlns:a16="http://schemas.microsoft.com/office/drawing/2014/main" id="{207425EA-E09C-4A57-A264-CD9D8F81CF83}"/>
              </a:ext>
            </a:extLst>
          </p:cNvPr>
          <p:cNvSpPr/>
          <p:nvPr/>
        </p:nvSpPr>
        <p:spPr>
          <a:xfrm>
            <a:off x="8092140" y="11948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7" name="Cube 436">
            <a:extLst>
              <a:ext uri="{FF2B5EF4-FFF2-40B4-BE49-F238E27FC236}">
                <a16:creationId xmlns:a16="http://schemas.microsoft.com/office/drawing/2014/main" id="{A2FEB2D1-9F58-48A5-9520-6C1F168D2479}"/>
              </a:ext>
            </a:extLst>
          </p:cNvPr>
          <p:cNvSpPr/>
          <p:nvPr/>
        </p:nvSpPr>
        <p:spPr>
          <a:xfrm>
            <a:off x="7934348" y="13532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8" name="Cube 437">
            <a:extLst>
              <a:ext uri="{FF2B5EF4-FFF2-40B4-BE49-F238E27FC236}">
                <a16:creationId xmlns:a16="http://schemas.microsoft.com/office/drawing/2014/main" id="{0A8321A6-635C-4564-AF6B-A3D2F343838A}"/>
              </a:ext>
            </a:extLst>
          </p:cNvPr>
          <p:cNvSpPr/>
          <p:nvPr/>
        </p:nvSpPr>
        <p:spPr>
          <a:xfrm>
            <a:off x="7773911" y="1508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9" name="Cube 438">
            <a:extLst>
              <a:ext uri="{FF2B5EF4-FFF2-40B4-BE49-F238E27FC236}">
                <a16:creationId xmlns:a16="http://schemas.microsoft.com/office/drawing/2014/main" id="{D7175886-B2EA-4FA7-9EBF-71BD0A3F4D8B}"/>
              </a:ext>
            </a:extLst>
          </p:cNvPr>
          <p:cNvSpPr/>
          <p:nvPr/>
        </p:nvSpPr>
        <p:spPr>
          <a:xfrm>
            <a:off x="8092140" y="7144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Rectangle 252">
            <a:hlinkClick r:id="rId4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20023" y="-403277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2" name="Arrow: Pentagon 291">
            <a:hlinkClick r:id="rId5" action="ppaction://hlinksldjump"/>
            <a:extLst>
              <a:ext uri="{FF2B5EF4-FFF2-40B4-BE49-F238E27FC236}">
                <a16:creationId xmlns:a16="http://schemas.microsoft.com/office/drawing/2014/main" id="{ADA000A6-DB8D-4ED6-9BF5-FB8B5A7299A9}"/>
              </a:ext>
            </a:extLst>
          </p:cNvPr>
          <p:cNvSpPr/>
          <p:nvPr/>
        </p:nvSpPr>
        <p:spPr>
          <a:xfrm flipH="1">
            <a:off x="10196210" y="5671302"/>
            <a:ext cx="1704775" cy="953036"/>
          </a:xfrm>
          <a:prstGeom prst="homePlate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Go back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0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roup 246">
            <a:extLst>
              <a:ext uri="{FF2B5EF4-FFF2-40B4-BE49-F238E27FC236}">
                <a16:creationId xmlns:a16="http://schemas.microsoft.com/office/drawing/2014/main" id="{BEA52710-05AB-4A55-8A09-0EEAB009C296}"/>
              </a:ext>
            </a:extLst>
          </p:cNvPr>
          <p:cNvGrpSpPr/>
          <p:nvPr/>
        </p:nvGrpSpPr>
        <p:grpSpPr>
          <a:xfrm>
            <a:off x="4411877" y="3269632"/>
            <a:ext cx="4160163" cy="1585233"/>
            <a:chOff x="4354869" y="3671884"/>
            <a:chExt cx="4160163" cy="1585233"/>
          </a:xfrm>
        </p:grpSpPr>
        <p:sp>
          <p:nvSpPr>
            <p:cNvPr id="254" name="Speech Bubble: Rectangle 253">
              <a:extLst>
                <a:ext uri="{FF2B5EF4-FFF2-40B4-BE49-F238E27FC236}">
                  <a16:creationId xmlns:a16="http://schemas.microsoft.com/office/drawing/2014/main" id="{B1AA8316-DB71-4C20-BFAE-CE54B3124536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7876"/>
                <a:gd name="adj2" fmla="val 9305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B5AFC4CF-41F6-4698-A196-F536009BD2D9}"/>
                </a:ext>
              </a:extLst>
            </p:cNvPr>
            <p:cNvSpPr txBox="1"/>
            <p:nvPr/>
          </p:nvSpPr>
          <p:spPr>
            <a:xfrm>
              <a:off x="4375803" y="3842195"/>
              <a:ext cx="39815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That’s not quite right. Click on the red arrow for another go.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48" name="Oval 247">
            <a:hlinkClick r:id="rId2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12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3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13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2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14</a:t>
            </a:r>
            <a:endParaRPr lang="en-GB" sz="5000" dirty="0">
              <a:solidFill>
                <a:schemeClr val="tx1"/>
              </a:solidFill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357" name="Group 356">
            <a:extLst>
              <a:ext uri="{FF2B5EF4-FFF2-40B4-BE49-F238E27FC236}">
                <a16:creationId xmlns:a16="http://schemas.microsoft.com/office/drawing/2014/main" id="{8D5F3E4F-8F58-45DE-90B0-949F70F3D869}"/>
              </a:ext>
            </a:extLst>
          </p:cNvPr>
          <p:cNvGrpSpPr/>
          <p:nvPr/>
        </p:nvGrpSpPr>
        <p:grpSpPr>
          <a:xfrm>
            <a:off x="5932546" y="2002282"/>
            <a:ext cx="1189599" cy="1117819"/>
            <a:chOff x="1298583" y="1343449"/>
            <a:chExt cx="1189599" cy="1117819"/>
          </a:xfrm>
        </p:grpSpPr>
        <p:sp>
          <p:nvSpPr>
            <p:cNvPr id="373" name="Cube 372">
              <a:extLst>
                <a:ext uri="{FF2B5EF4-FFF2-40B4-BE49-F238E27FC236}">
                  <a16:creationId xmlns:a16="http://schemas.microsoft.com/office/drawing/2014/main" id="{381BAC8F-607E-451C-8510-1EA4A0D03553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" name="Cube 373">
              <a:extLst>
                <a:ext uri="{FF2B5EF4-FFF2-40B4-BE49-F238E27FC236}">
                  <a16:creationId xmlns:a16="http://schemas.microsoft.com/office/drawing/2014/main" id="{8CA60BEF-1078-4ECE-A321-3BF1EB850B96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" name="Cube 374">
              <a:extLst>
                <a:ext uri="{FF2B5EF4-FFF2-40B4-BE49-F238E27FC236}">
                  <a16:creationId xmlns:a16="http://schemas.microsoft.com/office/drawing/2014/main" id="{7188495A-39F2-4CDC-B422-9E4E6C7E5251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Cube 375">
              <a:extLst>
                <a:ext uri="{FF2B5EF4-FFF2-40B4-BE49-F238E27FC236}">
                  <a16:creationId xmlns:a16="http://schemas.microsoft.com/office/drawing/2014/main" id="{E9D3E46E-D708-4063-B099-12546FF65F34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07100EE7-7C72-4954-8D16-A1819F66AEF3}"/>
              </a:ext>
            </a:extLst>
          </p:cNvPr>
          <p:cNvGrpSpPr/>
          <p:nvPr/>
        </p:nvGrpSpPr>
        <p:grpSpPr>
          <a:xfrm>
            <a:off x="5932546" y="1521836"/>
            <a:ext cx="1189599" cy="1117819"/>
            <a:chOff x="1298583" y="1343449"/>
            <a:chExt cx="1189599" cy="1117819"/>
          </a:xfrm>
        </p:grpSpPr>
        <p:sp>
          <p:nvSpPr>
            <p:cNvPr id="369" name="Cube 368">
              <a:extLst>
                <a:ext uri="{FF2B5EF4-FFF2-40B4-BE49-F238E27FC236}">
                  <a16:creationId xmlns:a16="http://schemas.microsoft.com/office/drawing/2014/main" id="{1B14E5E2-569C-4979-85B5-50A8FA19BD0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" name="Cube 369">
              <a:extLst>
                <a:ext uri="{FF2B5EF4-FFF2-40B4-BE49-F238E27FC236}">
                  <a16:creationId xmlns:a16="http://schemas.microsoft.com/office/drawing/2014/main" id="{3367DC57-A53A-45C2-882C-CAE804182FBA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Cube 370">
              <a:extLst>
                <a:ext uri="{FF2B5EF4-FFF2-40B4-BE49-F238E27FC236}">
                  <a16:creationId xmlns:a16="http://schemas.microsoft.com/office/drawing/2014/main" id="{2B4FD42C-FE31-4477-B4FD-8AF1BD6B2908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Cube 371">
              <a:extLst>
                <a:ext uri="{FF2B5EF4-FFF2-40B4-BE49-F238E27FC236}">
                  <a16:creationId xmlns:a16="http://schemas.microsoft.com/office/drawing/2014/main" id="{99AAE6D0-A6AF-456F-A03B-7B59B2A8B207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BF419803-11B2-44AD-B632-7D1FF67D0738}"/>
              </a:ext>
            </a:extLst>
          </p:cNvPr>
          <p:cNvGrpSpPr/>
          <p:nvPr/>
        </p:nvGrpSpPr>
        <p:grpSpPr>
          <a:xfrm>
            <a:off x="5932546" y="1041390"/>
            <a:ext cx="1189599" cy="1117819"/>
            <a:chOff x="1298583" y="1343449"/>
            <a:chExt cx="1189599" cy="1117819"/>
          </a:xfrm>
        </p:grpSpPr>
        <p:sp>
          <p:nvSpPr>
            <p:cNvPr id="365" name="Cube 364">
              <a:extLst>
                <a:ext uri="{FF2B5EF4-FFF2-40B4-BE49-F238E27FC236}">
                  <a16:creationId xmlns:a16="http://schemas.microsoft.com/office/drawing/2014/main" id="{835A79AC-F1CF-4680-B9B9-497015F27DE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6" name="Cube 365">
              <a:extLst>
                <a:ext uri="{FF2B5EF4-FFF2-40B4-BE49-F238E27FC236}">
                  <a16:creationId xmlns:a16="http://schemas.microsoft.com/office/drawing/2014/main" id="{3C2DF85C-A681-4A15-8AEF-F5C34E3BE21E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7" name="Cube 366">
              <a:extLst>
                <a:ext uri="{FF2B5EF4-FFF2-40B4-BE49-F238E27FC236}">
                  <a16:creationId xmlns:a16="http://schemas.microsoft.com/office/drawing/2014/main" id="{2D266D19-7028-4B25-A687-AF02E9CAC72A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8" name="Cube 367">
              <a:extLst>
                <a:ext uri="{FF2B5EF4-FFF2-40B4-BE49-F238E27FC236}">
                  <a16:creationId xmlns:a16="http://schemas.microsoft.com/office/drawing/2014/main" id="{7D7ED8DF-EC3D-469A-8E8F-B3758FE62723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9D39E9C1-73D5-41CC-8B36-DEE962805344}"/>
              </a:ext>
            </a:extLst>
          </p:cNvPr>
          <p:cNvGrpSpPr/>
          <p:nvPr/>
        </p:nvGrpSpPr>
        <p:grpSpPr>
          <a:xfrm>
            <a:off x="5932546" y="560944"/>
            <a:ext cx="1189599" cy="1117819"/>
            <a:chOff x="1298583" y="1343449"/>
            <a:chExt cx="1189599" cy="1117819"/>
          </a:xfrm>
        </p:grpSpPr>
        <p:sp>
          <p:nvSpPr>
            <p:cNvPr id="361" name="Cube 360">
              <a:extLst>
                <a:ext uri="{FF2B5EF4-FFF2-40B4-BE49-F238E27FC236}">
                  <a16:creationId xmlns:a16="http://schemas.microsoft.com/office/drawing/2014/main" id="{F84044FC-EFCD-4C41-BEF6-EFAE7845C08C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Cube 361">
              <a:extLst>
                <a:ext uri="{FF2B5EF4-FFF2-40B4-BE49-F238E27FC236}">
                  <a16:creationId xmlns:a16="http://schemas.microsoft.com/office/drawing/2014/main" id="{A1700885-9518-4A72-9954-3BF2F614956F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Cube 362">
              <a:extLst>
                <a:ext uri="{FF2B5EF4-FFF2-40B4-BE49-F238E27FC236}">
                  <a16:creationId xmlns:a16="http://schemas.microsoft.com/office/drawing/2014/main" id="{9490946E-12B2-4C35-BB46-49195195EB13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4" name="Cube 363">
              <a:extLst>
                <a:ext uri="{FF2B5EF4-FFF2-40B4-BE49-F238E27FC236}">
                  <a16:creationId xmlns:a16="http://schemas.microsoft.com/office/drawing/2014/main" id="{7A31FE12-9469-4DCC-B4FD-4158235AEB30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3" name="Cube 352">
            <a:extLst>
              <a:ext uri="{FF2B5EF4-FFF2-40B4-BE49-F238E27FC236}">
                <a16:creationId xmlns:a16="http://schemas.microsoft.com/office/drawing/2014/main" id="{F22F0698-F8F6-428E-923F-902B6EFFE0D6}"/>
              </a:ext>
            </a:extLst>
          </p:cNvPr>
          <p:cNvSpPr/>
          <p:nvPr/>
        </p:nvSpPr>
        <p:spPr>
          <a:xfrm>
            <a:off x="6952989" y="20023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4" name="Cube 353">
            <a:extLst>
              <a:ext uri="{FF2B5EF4-FFF2-40B4-BE49-F238E27FC236}">
                <a16:creationId xmlns:a16="http://schemas.microsoft.com/office/drawing/2014/main" id="{88554395-F62C-431C-B65B-04F75667C798}"/>
              </a:ext>
            </a:extLst>
          </p:cNvPr>
          <p:cNvSpPr/>
          <p:nvPr/>
        </p:nvSpPr>
        <p:spPr>
          <a:xfrm>
            <a:off x="6792552" y="21599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5" name="Cube 354">
            <a:extLst>
              <a:ext uri="{FF2B5EF4-FFF2-40B4-BE49-F238E27FC236}">
                <a16:creationId xmlns:a16="http://schemas.microsoft.com/office/drawing/2014/main" id="{C6B38160-AE1E-48AA-BDA7-5724B71F6133}"/>
              </a:ext>
            </a:extLst>
          </p:cNvPr>
          <p:cNvSpPr/>
          <p:nvPr/>
        </p:nvSpPr>
        <p:spPr>
          <a:xfrm>
            <a:off x="6634760" y="23183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6" name="Cube 355">
            <a:extLst>
              <a:ext uri="{FF2B5EF4-FFF2-40B4-BE49-F238E27FC236}">
                <a16:creationId xmlns:a16="http://schemas.microsoft.com/office/drawing/2014/main" id="{60E670C9-E67F-4869-A251-7A92397A44E8}"/>
              </a:ext>
            </a:extLst>
          </p:cNvPr>
          <p:cNvSpPr/>
          <p:nvPr/>
        </p:nvSpPr>
        <p:spPr>
          <a:xfrm>
            <a:off x="6474323" y="247340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9" name="Cube 348">
            <a:extLst>
              <a:ext uri="{FF2B5EF4-FFF2-40B4-BE49-F238E27FC236}">
                <a16:creationId xmlns:a16="http://schemas.microsoft.com/office/drawing/2014/main" id="{C8ADE5FB-CF87-4773-A078-0EB0225D7788}"/>
              </a:ext>
            </a:extLst>
          </p:cNvPr>
          <p:cNvSpPr/>
          <p:nvPr/>
        </p:nvSpPr>
        <p:spPr>
          <a:xfrm>
            <a:off x="6952989" y="152187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0" name="Cube 349">
            <a:extLst>
              <a:ext uri="{FF2B5EF4-FFF2-40B4-BE49-F238E27FC236}">
                <a16:creationId xmlns:a16="http://schemas.microsoft.com/office/drawing/2014/main" id="{A4FD98B1-3EE7-400F-8C87-9DD1526435CC}"/>
              </a:ext>
            </a:extLst>
          </p:cNvPr>
          <p:cNvSpPr/>
          <p:nvPr/>
        </p:nvSpPr>
        <p:spPr>
          <a:xfrm>
            <a:off x="6792552" y="167950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1" name="Cube 350">
            <a:extLst>
              <a:ext uri="{FF2B5EF4-FFF2-40B4-BE49-F238E27FC236}">
                <a16:creationId xmlns:a16="http://schemas.microsoft.com/office/drawing/2014/main" id="{65B58AD6-C11F-45A9-A359-28269971CBDF}"/>
              </a:ext>
            </a:extLst>
          </p:cNvPr>
          <p:cNvSpPr/>
          <p:nvPr/>
        </p:nvSpPr>
        <p:spPr>
          <a:xfrm>
            <a:off x="6634760" y="18378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2" name="Cube 351">
            <a:extLst>
              <a:ext uri="{FF2B5EF4-FFF2-40B4-BE49-F238E27FC236}">
                <a16:creationId xmlns:a16="http://schemas.microsoft.com/office/drawing/2014/main" id="{A65C1088-5628-40A3-81A4-91CF07AE02E6}"/>
              </a:ext>
            </a:extLst>
          </p:cNvPr>
          <p:cNvSpPr/>
          <p:nvPr/>
        </p:nvSpPr>
        <p:spPr>
          <a:xfrm>
            <a:off x="7671831" y="49798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5" name="Cube 344">
            <a:extLst>
              <a:ext uri="{FF2B5EF4-FFF2-40B4-BE49-F238E27FC236}">
                <a16:creationId xmlns:a16="http://schemas.microsoft.com/office/drawing/2014/main" id="{47EF3756-BC22-4F7F-A874-8107BFC8FA12}"/>
              </a:ext>
            </a:extLst>
          </p:cNvPr>
          <p:cNvSpPr/>
          <p:nvPr/>
        </p:nvSpPr>
        <p:spPr>
          <a:xfrm>
            <a:off x="6952989" y="10414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6" name="Cube 345">
            <a:extLst>
              <a:ext uri="{FF2B5EF4-FFF2-40B4-BE49-F238E27FC236}">
                <a16:creationId xmlns:a16="http://schemas.microsoft.com/office/drawing/2014/main" id="{DBEE06BC-EB45-42C3-ADED-30317537BB74}"/>
              </a:ext>
            </a:extLst>
          </p:cNvPr>
          <p:cNvSpPr/>
          <p:nvPr/>
        </p:nvSpPr>
        <p:spPr>
          <a:xfrm>
            <a:off x="6792552" y="119906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7" name="Cube 346">
            <a:extLst>
              <a:ext uri="{FF2B5EF4-FFF2-40B4-BE49-F238E27FC236}">
                <a16:creationId xmlns:a16="http://schemas.microsoft.com/office/drawing/2014/main" id="{BC06DE69-781E-4411-92C4-AB30E8D526E0}"/>
              </a:ext>
            </a:extLst>
          </p:cNvPr>
          <p:cNvSpPr/>
          <p:nvPr/>
        </p:nvSpPr>
        <p:spPr>
          <a:xfrm>
            <a:off x="6634760" y="135740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8" name="Cube 347">
            <a:extLst>
              <a:ext uri="{FF2B5EF4-FFF2-40B4-BE49-F238E27FC236}">
                <a16:creationId xmlns:a16="http://schemas.microsoft.com/office/drawing/2014/main" id="{9A5AE24B-C20D-463F-BACB-C932ECD94134}"/>
              </a:ext>
            </a:extLst>
          </p:cNvPr>
          <p:cNvSpPr/>
          <p:nvPr/>
        </p:nvSpPr>
        <p:spPr>
          <a:xfrm>
            <a:off x="6813938" y="56212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1" name="Cube 340">
            <a:extLst>
              <a:ext uri="{FF2B5EF4-FFF2-40B4-BE49-F238E27FC236}">
                <a16:creationId xmlns:a16="http://schemas.microsoft.com/office/drawing/2014/main" id="{7A098470-5FB5-480B-A382-9EB3BD4A4259}"/>
              </a:ext>
            </a:extLst>
          </p:cNvPr>
          <p:cNvSpPr/>
          <p:nvPr/>
        </p:nvSpPr>
        <p:spPr>
          <a:xfrm>
            <a:off x="6952989" y="5609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Cube 341">
            <a:extLst>
              <a:ext uri="{FF2B5EF4-FFF2-40B4-BE49-F238E27FC236}">
                <a16:creationId xmlns:a16="http://schemas.microsoft.com/office/drawing/2014/main" id="{90017334-2F9D-4FB6-B1BE-417F547D6578}"/>
              </a:ext>
            </a:extLst>
          </p:cNvPr>
          <p:cNvSpPr/>
          <p:nvPr/>
        </p:nvSpPr>
        <p:spPr>
          <a:xfrm>
            <a:off x="6792552" y="71861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3" name="Cube 342">
            <a:extLst>
              <a:ext uri="{FF2B5EF4-FFF2-40B4-BE49-F238E27FC236}">
                <a16:creationId xmlns:a16="http://schemas.microsoft.com/office/drawing/2014/main" id="{91A58F93-BE5E-49CA-9F0E-D72A38CB9629}"/>
              </a:ext>
            </a:extLst>
          </p:cNvPr>
          <p:cNvSpPr/>
          <p:nvPr/>
        </p:nvSpPr>
        <p:spPr>
          <a:xfrm>
            <a:off x="6634760" y="87696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4" name="Cube 343">
            <a:extLst>
              <a:ext uri="{FF2B5EF4-FFF2-40B4-BE49-F238E27FC236}">
                <a16:creationId xmlns:a16="http://schemas.microsoft.com/office/drawing/2014/main" id="{8CA49192-6123-4129-AC66-BAFB3890B2DC}"/>
              </a:ext>
            </a:extLst>
          </p:cNvPr>
          <p:cNvSpPr/>
          <p:nvPr/>
        </p:nvSpPr>
        <p:spPr>
          <a:xfrm>
            <a:off x="6857860" y="49729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3" name="Cube 332">
            <a:extLst>
              <a:ext uri="{FF2B5EF4-FFF2-40B4-BE49-F238E27FC236}">
                <a16:creationId xmlns:a16="http://schemas.microsoft.com/office/drawing/2014/main" id="{0EDF9E87-D72C-4B9A-ABB5-BE4A2C851AE9}"/>
              </a:ext>
            </a:extLst>
          </p:cNvPr>
          <p:cNvSpPr/>
          <p:nvPr/>
        </p:nvSpPr>
        <p:spPr>
          <a:xfrm>
            <a:off x="7494766" y="20023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4" name="Cube 333">
            <a:extLst>
              <a:ext uri="{FF2B5EF4-FFF2-40B4-BE49-F238E27FC236}">
                <a16:creationId xmlns:a16="http://schemas.microsoft.com/office/drawing/2014/main" id="{30C15567-72AD-4E23-9654-16A10A08F4C1}"/>
              </a:ext>
            </a:extLst>
          </p:cNvPr>
          <p:cNvSpPr/>
          <p:nvPr/>
        </p:nvSpPr>
        <p:spPr>
          <a:xfrm>
            <a:off x="7334329" y="215999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5" name="Cube 334">
            <a:extLst>
              <a:ext uri="{FF2B5EF4-FFF2-40B4-BE49-F238E27FC236}">
                <a16:creationId xmlns:a16="http://schemas.microsoft.com/office/drawing/2014/main" id="{AD2BCCD4-C3B2-4F12-99B8-CD703E654F04}"/>
              </a:ext>
            </a:extLst>
          </p:cNvPr>
          <p:cNvSpPr/>
          <p:nvPr/>
        </p:nvSpPr>
        <p:spPr>
          <a:xfrm>
            <a:off x="7176537" y="23183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6" name="Cube 335">
            <a:extLst>
              <a:ext uri="{FF2B5EF4-FFF2-40B4-BE49-F238E27FC236}">
                <a16:creationId xmlns:a16="http://schemas.microsoft.com/office/drawing/2014/main" id="{173DCE23-F1F2-4C40-847A-8172DF17B352}"/>
              </a:ext>
            </a:extLst>
          </p:cNvPr>
          <p:cNvSpPr/>
          <p:nvPr/>
        </p:nvSpPr>
        <p:spPr>
          <a:xfrm>
            <a:off x="7016100" y="247344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9" name="Cube 328">
            <a:extLst>
              <a:ext uri="{FF2B5EF4-FFF2-40B4-BE49-F238E27FC236}">
                <a16:creationId xmlns:a16="http://schemas.microsoft.com/office/drawing/2014/main" id="{7147BE33-9A6A-45FE-8DA7-A512C2E3B51F}"/>
              </a:ext>
            </a:extLst>
          </p:cNvPr>
          <p:cNvSpPr/>
          <p:nvPr/>
        </p:nvSpPr>
        <p:spPr>
          <a:xfrm>
            <a:off x="7494766" y="152191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Cube 329">
            <a:extLst>
              <a:ext uri="{FF2B5EF4-FFF2-40B4-BE49-F238E27FC236}">
                <a16:creationId xmlns:a16="http://schemas.microsoft.com/office/drawing/2014/main" id="{25A028B0-28B2-4C45-AC5D-E659E19C4168}"/>
              </a:ext>
            </a:extLst>
          </p:cNvPr>
          <p:cNvSpPr/>
          <p:nvPr/>
        </p:nvSpPr>
        <p:spPr>
          <a:xfrm>
            <a:off x="7334329" y="167954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1" name="Cube 330">
            <a:extLst>
              <a:ext uri="{FF2B5EF4-FFF2-40B4-BE49-F238E27FC236}">
                <a16:creationId xmlns:a16="http://schemas.microsoft.com/office/drawing/2014/main" id="{157E044F-18D9-4BB9-A697-8EDCC93D1B5A}"/>
              </a:ext>
            </a:extLst>
          </p:cNvPr>
          <p:cNvSpPr/>
          <p:nvPr/>
        </p:nvSpPr>
        <p:spPr>
          <a:xfrm>
            <a:off x="7176537" y="18378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2" name="Cube 331">
            <a:extLst>
              <a:ext uri="{FF2B5EF4-FFF2-40B4-BE49-F238E27FC236}">
                <a16:creationId xmlns:a16="http://schemas.microsoft.com/office/drawing/2014/main" id="{B07020F8-15E5-451C-951A-D766A634DAF1}"/>
              </a:ext>
            </a:extLst>
          </p:cNvPr>
          <p:cNvSpPr/>
          <p:nvPr/>
        </p:nvSpPr>
        <p:spPr>
          <a:xfrm>
            <a:off x="7016100" y="19929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5" name="Cube 324">
            <a:extLst>
              <a:ext uri="{FF2B5EF4-FFF2-40B4-BE49-F238E27FC236}">
                <a16:creationId xmlns:a16="http://schemas.microsoft.com/office/drawing/2014/main" id="{F6A375B7-6880-47C4-AA77-AD07DFC28A71}"/>
              </a:ext>
            </a:extLst>
          </p:cNvPr>
          <p:cNvSpPr/>
          <p:nvPr/>
        </p:nvSpPr>
        <p:spPr>
          <a:xfrm>
            <a:off x="7494766" y="104146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6" name="Cube 325">
            <a:extLst>
              <a:ext uri="{FF2B5EF4-FFF2-40B4-BE49-F238E27FC236}">
                <a16:creationId xmlns:a16="http://schemas.microsoft.com/office/drawing/2014/main" id="{80F8905B-6C7B-4719-BA85-5373D96CEC4D}"/>
              </a:ext>
            </a:extLst>
          </p:cNvPr>
          <p:cNvSpPr/>
          <p:nvPr/>
        </p:nvSpPr>
        <p:spPr>
          <a:xfrm>
            <a:off x="7334329" y="11991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7" name="Cube 326">
            <a:extLst>
              <a:ext uri="{FF2B5EF4-FFF2-40B4-BE49-F238E27FC236}">
                <a16:creationId xmlns:a16="http://schemas.microsoft.com/office/drawing/2014/main" id="{6F069B78-2550-406A-8104-40FD5B2AE811}"/>
              </a:ext>
            </a:extLst>
          </p:cNvPr>
          <p:cNvSpPr/>
          <p:nvPr/>
        </p:nvSpPr>
        <p:spPr>
          <a:xfrm>
            <a:off x="7176537" y="13574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8" name="Cube 327">
            <a:extLst>
              <a:ext uri="{FF2B5EF4-FFF2-40B4-BE49-F238E27FC236}">
                <a16:creationId xmlns:a16="http://schemas.microsoft.com/office/drawing/2014/main" id="{B662399C-583C-4001-AFC8-DFEE55FF3229}"/>
              </a:ext>
            </a:extLst>
          </p:cNvPr>
          <p:cNvSpPr/>
          <p:nvPr/>
        </p:nvSpPr>
        <p:spPr>
          <a:xfrm>
            <a:off x="7016100" y="151255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1" name="Cube 320">
            <a:extLst>
              <a:ext uri="{FF2B5EF4-FFF2-40B4-BE49-F238E27FC236}">
                <a16:creationId xmlns:a16="http://schemas.microsoft.com/office/drawing/2014/main" id="{B7948F19-0338-4F72-B585-4FF5B6D478DD}"/>
              </a:ext>
            </a:extLst>
          </p:cNvPr>
          <p:cNvSpPr/>
          <p:nvPr/>
        </p:nvSpPr>
        <p:spPr>
          <a:xfrm>
            <a:off x="7494766" y="5610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2" name="Cube 321">
            <a:extLst>
              <a:ext uri="{FF2B5EF4-FFF2-40B4-BE49-F238E27FC236}">
                <a16:creationId xmlns:a16="http://schemas.microsoft.com/office/drawing/2014/main" id="{177F9452-4721-443F-B456-DE85E98717E3}"/>
              </a:ext>
            </a:extLst>
          </p:cNvPr>
          <p:cNvSpPr/>
          <p:nvPr/>
        </p:nvSpPr>
        <p:spPr>
          <a:xfrm>
            <a:off x="7334329" y="7186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3" name="Cube 322">
            <a:extLst>
              <a:ext uri="{FF2B5EF4-FFF2-40B4-BE49-F238E27FC236}">
                <a16:creationId xmlns:a16="http://schemas.microsoft.com/office/drawing/2014/main" id="{89661D52-38CF-49A6-BE1D-4630F153BF70}"/>
              </a:ext>
            </a:extLst>
          </p:cNvPr>
          <p:cNvSpPr/>
          <p:nvPr/>
        </p:nvSpPr>
        <p:spPr>
          <a:xfrm>
            <a:off x="4430586" y="56551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Cube 323">
            <a:extLst>
              <a:ext uri="{FF2B5EF4-FFF2-40B4-BE49-F238E27FC236}">
                <a16:creationId xmlns:a16="http://schemas.microsoft.com/office/drawing/2014/main" id="{E3B8818A-938B-4E5E-B5E4-8F86AE638F38}"/>
              </a:ext>
            </a:extLst>
          </p:cNvPr>
          <p:cNvSpPr/>
          <p:nvPr/>
        </p:nvSpPr>
        <p:spPr>
          <a:xfrm>
            <a:off x="4492480" y="4997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3" name="Cube 312">
            <a:extLst>
              <a:ext uri="{FF2B5EF4-FFF2-40B4-BE49-F238E27FC236}">
                <a16:creationId xmlns:a16="http://schemas.microsoft.com/office/drawing/2014/main" id="{DE4ABF63-6050-487C-BC95-6BF9E81507A4}"/>
              </a:ext>
            </a:extLst>
          </p:cNvPr>
          <p:cNvSpPr/>
          <p:nvPr/>
        </p:nvSpPr>
        <p:spPr>
          <a:xfrm>
            <a:off x="8036543" y="20023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Cube 313">
            <a:extLst>
              <a:ext uri="{FF2B5EF4-FFF2-40B4-BE49-F238E27FC236}">
                <a16:creationId xmlns:a16="http://schemas.microsoft.com/office/drawing/2014/main" id="{5C37267A-B440-4A79-8DBE-E4F600529DDA}"/>
              </a:ext>
            </a:extLst>
          </p:cNvPr>
          <p:cNvSpPr/>
          <p:nvPr/>
        </p:nvSpPr>
        <p:spPr>
          <a:xfrm>
            <a:off x="7876106" y="21600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5" name="Cube 314">
            <a:extLst>
              <a:ext uri="{FF2B5EF4-FFF2-40B4-BE49-F238E27FC236}">
                <a16:creationId xmlns:a16="http://schemas.microsoft.com/office/drawing/2014/main" id="{BEB55ABC-6B64-4FA3-BEC8-5C4C8FC07E22}"/>
              </a:ext>
            </a:extLst>
          </p:cNvPr>
          <p:cNvSpPr/>
          <p:nvPr/>
        </p:nvSpPr>
        <p:spPr>
          <a:xfrm>
            <a:off x="7718314" y="23183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Cube 315">
            <a:extLst>
              <a:ext uri="{FF2B5EF4-FFF2-40B4-BE49-F238E27FC236}">
                <a16:creationId xmlns:a16="http://schemas.microsoft.com/office/drawing/2014/main" id="{E6FC9597-687A-4C5C-BBAE-CF045707BE04}"/>
              </a:ext>
            </a:extLst>
          </p:cNvPr>
          <p:cNvSpPr/>
          <p:nvPr/>
        </p:nvSpPr>
        <p:spPr>
          <a:xfrm>
            <a:off x="6030641" y="56440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Cube 308">
            <a:extLst>
              <a:ext uri="{FF2B5EF4-FFF2-40B4-BE49-F238E27FC236}">
                <a16:creationId xmlns:a16="http://schemas.microsoft.com/office/drawing/2014/main" id="{FE64114B-BBE7-49DC-B02F-76B21770AB3C}"/>
              </a:ext>
            </a:extLst>
          </p:cNvPr>
          <p:cNvSpPr/>
          <p:nvPr/>
        </p:nvSpPr>
        <p:spPr>
          <a:xfrm>
            <a:off x="8036543" y="15219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0" name="Cube 309">
            <a:extLst>
              <a:ext uri="{FF2B5EF4-FFF2-40B4-BE49-F238E27FC236}">
                <a16:creationId xmlns:a16="http://schemas.microsoft.com/office/drawing/2014/main" id="{0F5DB7B2-2691-4405-8391-4384DE0EDCC2}"/>
              </a:ext>
            </a:extLst>
          </p:cNvPr>
          <p:cNvSpPr/>
          <p:nvPr/>
        </p:nvSpPr>
        <p:spPr>
          <a:xfrm>
            <a:off x="7876106" y="16795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1" name="Cube 310">
            <a:extLst>
              <a:ext uri="{FF2B5EF4-FFF2-40B4-BE49-F238E27FC236}">
                <a16:creationId xmlns:a16="http://schemas.microsoft.com/office/drawing/2014/main" id="{66743FD1-4AE7-4D04-987B-0AD8A1AFCAEA}"/>
              </a:ext>
            </a:extLst>
          </p:cNvPr>
          <p:cNvSpPr/>
          <p:nvPr/>
        </p:nvSpPr>
        <p:spPr>
          <a:xfrm>
            <a:off x="7718314" y="18379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2" name="Cube 311">
            <a:extLst>
              <a:ext uri="{FF2B5EF4-FFF2-40B4-BE49-F238E27FC236}">
                <a16:creationId xmlns:a16="http://schemas.microsoft.com/office/drawing/2014/main" id="{285E9E31-E090-4121-9881-B98C7823A9CC}"/>
              </a:ext>
            </a:extLst>
          </p:cNvPr>
          <p:cNvSpPr/>
          <p:nvPr/>
        </p:nvSpPr>
        <p:spPr>
          <a:xfrm>
            <a:off x="6061861" y="499364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5" name="Cube 304">
            <a:extLst>
              <a:ext uri="{FF2B5EF4-FFF2-40B4-BE49-F238E27FC236}">
                <a16:creationId xmlns:a16="http://schemas.microsoft.com/office/drawing/2014/main" id="{BEAF2662-BB4F-47EC-9FB5-C1321D14E975}"/>
              </a:ext>
            </a:extLst>
          </p:cNvPr>
          <p:cNvSpPr/>
          <p:nvPr/>
        </p:nvSpPr>
        <p:spPr>
          <a:xfrm>
            <a:off x="8036543" y="10415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6" name="Cube 305">
            <a:extLst>
              <a:ext uri="{FF2B5EF4-FFF2-40B4-BE49-F238E27FC236}">
                <a16:creationId xmlns:a16="http://schemas.microsoft.com/office/drawing/2014/main" id="{2FB66340-335E-4496-9F8F-4879929C9D75}"/>
              </a:ext>
            </a:extLst>
          </p:cNvPr>
          <p:cNvSpPr/>
          <p:nvPr/>
        </p:nvSpPr>
        <p:spPr>
          <a:xfrm>
            <a:off x="8445213" y="49504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Cube 306">
            <a:extLst>
              <a:ext uri="{FF2B5EF4-FFF2-40B4-BE49-F238E27FC236}">
                <a16:creationId xmlns:a16="http://schemas.microsoft.com/office/drawing/2014/main" id="{74182005-745A-4DA2-8F64-12239C4C316F}"/>
              </a:ext>
            </a:extLst>
          </p:cNvPr>
          <p:cNvSpPr/>
          <p:nvPr/>
        </p:nvSpPr>
        <p:spPr>
          <a:xfrm>
            <a:off x="7597235" y="567217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Cube 307">
            <a:extLst>
              <a:ext uri="{FF2B5EF4-FFF2-40B4-BE49-F238E27FC236}">
                <a16:creationId xmlns:a16="http://schemas.microsoft.com/office/drawing/2014/main" id="{22FE28E3-E03E-496F-B96F-20326C7F12DF}"/>
              </a:ext>
            </a:extLst>
          </p:cNvPr>
          <p:cNvSpPr/>
          <p:nvPr/>
        </p:nvSpPr>
        <p:spPr>
          <a:xfrm>
            <a:off x="5215018" y="56478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1" name="Cube 300">
            <a:extLst>
              <a:ext uri="{FF2B5EF4-FFF2-40B4-BE49-F238E27FC236}">
                <a16:creationId xmlns:a16="http://schemas.microsoft.com/office/drawing/2014/main" id="{6E148DD3-F1BD-4A8C-B436-DF130C55A644}"/>
              </a:ext>
            </a:extLst>
          </p:cNvPr>
          <p:cNvSpPr/>
          <p:nvPr/>
        </p:nvSpPr>
        <p:spPr>
          <a:xfrm>
            <a:off x="8036543" y="5610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2" name="Cube 301">
            <a:extLst>
              <a:ext uri="{FF2B5EF4-FFF2-40B4-BE49-F238E27FC236}">
                <a16:creationId xmlns:a16="http://schemas.microsoft.com/office/drawing/2014/main" id="{5E2A2C63-DE61-4C76-83FC-8F381250EDAC}"/>
              </a:ext>
            </a:extLst>
          </p:cNvPr>
          <p:cNvSpPr/>
          <p:nvPr/>
        </p:nvSpPr>
        <p:spPr>
          <a:xfrm>
            <a:off x="5286836" y="500836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3" name="Cube 302">
            <a:extLst>
              <a:ext uri="{FF2B5EF4-FFF2-40B4-BE49-F238E27FC236}">
                <a16:creationId xmlns:a16="http://schemas.microsoft.com/office/drawing/2014/main" id="{75B433CB-8A62-472E-9764-90141BDF4250}"/>
              </a:ext>
            </a:extLst>
          </p:cNvPr>
          <p:cNvSpPr/>
          <p:nvPr/>
        </p:nvSpPr>
        <p:spPr>
          <a:xfrm>
            <a:off x="3629038" y="564405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Cube 303">
            <a:extLst>
              <a:ext uri="{FF2B5EF4-FFF2-40B4-BE49-F238E27FC236}">
                <a16:creationId xmlns:a16="http://schemas.microsoft.com/office/drawing/2014/main" id="{6ED09441-BD7A-4C10-A113-B06BC34ABD68}"/>
              </a:ext>
            </a:extLst>
          </p:cNvPr>
          <p:cNvSpPr/>
          <p:nvPr/>
        </p:nvSpPr>
        <p:spPr>
          <a:xfrm>
            <a:off x="3678509" y="500052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Cube 378">
            <a:extLst>
              <a:ext uri="{FF2B5EF4-FFF2-40B4-BE49-F238E27FC236}">
                <a16:creationId xmlns:a16="http://schemas.microsoft.com/office/drawing/2014/main" id="{EDA25E4A-8AA1-48A5-9EA4-1C1701BED5A2}"/>
              </a:ext>
            </a:extLst>
          </p:cNvPr>
          <p:cNvSpPr/>
          <p:nvPr/>
        </p:nvSpPr>
        <p:spPr>
          <a:xfrm>
            <a:off x="8395501" y="56550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Rectangle 252">
            <a:hlinkClick r:id="rId4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72603" y="-677558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6" name="Arrow: Pentagon 245">
            <a:hlinkClick r:id="rId5" action="ppaction://hlinksldjump"/>
            <a:extLst>
              <a:ext uri="{FF2B5EF4-FFF2-40B4-BE49-F238E27FC236}">
                <a16:creationId xmlns:a16="http://schemas.microsoft.com/office/drawing/2014/main" id="{F973D4CD-D5F1-426D-9243-CA7CE95B8143}"/>
              </a:ext>
            </a:extLst>
          </p:cNvPr>
          <p:cNvSpPr/>
          <p:nvPr/>
        </p:nvSpPr>
        <p:spPr>
          <a:xfrm flipH="1">
            <a:off x="10196210" y="5671302"/>
            <a:ext cx="1704775" cy="953036"/>
          </a:xfrm>
          <a:prstGeom prst="homePlate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Go back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45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59A0-165E-4FF4-85DA-2F9F9045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ED699-C89F-4715-97FE-077A3D154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74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>
            <a:extLst>
              <a:ext uri="{FF2B5EF4-FFF2-40B4-BE49-F238E27FC236}">
                <a16:creationId xmlns:a16="http://schemas.microsoft.com/office/drawing/2014/main" id="{E479E154-6A7F-446D-BDF7-C3491994E4BD}"/>
              </a:ext>
            </a:extLst>
          </p:cNvPr>
          <p:cNvGrpSpPr/>
          <p:nvPr/>
        </p:nvGrpSpPr>
        <p:grpSpPr>
          <a:xfrm>
            <a:off x="1972279" y="551371"/>
            <a:ext cx="2868367" cy="2877629"/>
            <a:chOff x="1547275" y="2227034"/>
            <a:chExt cx="2868367" cy="2877629"/>
          </a:xfrm>
          <a:solidFill>
            <a:schemeClr val="accent2"/>
          </a:solidFill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F7AD5E8-4EAF-492E-B5C0-21FFF056142F}"/>
                </a:ext>
              </a:extLst>
            </p:cNvPr>
            <p:cNvGrpSpPr/>
            <p:nvPr/>
          </p:nvGrpSpPr>
          <p:grpSpPr>
            <a:xfrm>
              <a:off x="1547275" y="3665850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9BC8FEF1-8CD5-46B6-889C-C6149A283D1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C9735A7C-AB0D-4CA4-A215-703C636166D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0" name="Cube 49">
                  <a:extLst>
                    <a:ext uri="{FF2B5EF4-FFF2-40B4-BE49-F238E27FC236}">
                      <a16:creationId xmlns:a16="http://schemas.microsoft.com/office/drawing/2014/main" id="{5C103334-0CCC-4121-AA0D-FFACEDCC4ED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Cube 50">
                  <a:extLst>
                    <a:ext uri="{FF2B5EF4-FFF2-40B4-BE49-F238E27FC236}">
                      <a16:creationId xmlns:a16="http://schemas.microsoft.com/office/drawing/2014/main" id="{B3EB4C60-2B04-471B-93BB-8DC0ADF7E024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Cube 51">
                  <a:extLst>
                    <a:ext uri="{FF2B5EF4-FFF2-40B4-BE49-F238E27FC236}">
                      <a16:creationId xmlns:a16="http://schemas.microsoft.com/office/drawing/2014/main" id="{2CD7FB49-3333-4D3F-AB7D-BBDB6E4A646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3707942-8358-4542-8BFE-95DD48D4C7D3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4" name="Cube 53">
                  <a:extLst>
                    <a:ext uri="{FF2B5EF4-FFF2-40B4-BE49-F238E27FC236}">
                      <a16:creationId xmlns:a16="http://schemas.microsoft.com/office/drawing/2014/main" id="{2411B62A-E16D-4178-B8C8-6E69A04E045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Cube 54">
                  <a:extLst>
                    <a:ext uri="{FF2B5EF4-FFF2-40B4-BE49-F238E27FC236}">
                      <a16:creationId xmlns:a16="http://schemas.microsoft.com/office/drawing/2014/main" id="{10C3B200-0537-420B-809E-FE1664F9FD66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Cube 55">
                  <a:extLst>
                    <a:ext uri="{FF2B5EF4-FFF2-40B4-BE49-F238E27FC236}">
                      <a16:creationId xmlns:a16="http://schemas.microsoft.com/office/drawing/2014/main" id="{0ED7F37F-948E-44D3-B368-137C8D22C7E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64C1E0B-CA24-444D-AB05-C10F5DD7A4D3}"/>
                </a:ext>
              </a:extLst>
            </p:cNvPr>
            <p:cNvGrpSpPr/>
            <p:nvPr/>
          </p:nvGrpSpPr>
          <p:grpSpPr>
            <a:xfrm>
              <a:off x="1547275" y="2946442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8C71EF9-0DE4-4F49-95A0-F82753C545A6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8" name="Cube 67">
                  <a:extLst>
                    <a:ext uri="{FF2B5EF4-FFF2-40B4-BE49-F238E27FC236}">
                      <a16:creationId xmlns:a16="http://schemas.microsoft.com/office/drawing/2014/main" id="{6D656B92-1BC7-4E8C-A567-185BA39DB51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Cube 68">
                  <a:extLst>
                    <a:ext uri="{FF2B5EF4-FFF2-40B4-BE49-F238E27FC236}">
                      <a16:creationId xmlns:a16="http://schemas.microsoft.com/office/drawing/2014/main" id="{3E8116F1-C5DF-461C-8AEE-D67EC95CD563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Cube 69">
                  <a:extLst>
                    <a:ext uri="{FF2B5EF4-FFF2-40B4-BE49-F238E27FC236}">
                      <a16:creationId xmlns:a16="http://schemas.microsoft.com/office/drawing/2014/main" id="{0CEEE2F6-954E-4F26-BB3C-EB0122B8E8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A11850E0-2BC4-4EBF-A44F-F23721E10D8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5" name="Cube 64">
                  <a:extLst>
                    <a:ext uri="{FF2B5EF4-FFF2-40B4-BE49-F238E27FC236}">
                      <a16:creationId xmlns:a16="http://schemas.microsoft.com/office/drawing/2014/main" id="{EF9480F2-4CC4-4CF0-9F22-BFF7DDFB60B5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Cube 65">
                  <a:extLst>
                    <a:ext uri="{FF2B5EF4-FFF2-40B4-BE49-F238E27FC236}">
                      <a16:creationId xmlns:a16="http://schemas.microsoft.com/office/drawing/2014/main" id="{0BDC84CA-A98D-4AB8-B375-FE5D5F349A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Cube 66">
                  <a:extLst>
                    <a:ext uri="{FF2B5EF4-FFF2-40B4-BE49-F238E27FC236}">
                      <a16:creationId xmlns:a16="http://schemas.microsoft.com/office/drawing/2014/main" id="{BD367283-A593-406B-9EE6-0C6FFBA8E6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20B34D6-983F-4FEE-B141-A25B0BAFF24D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2" name="Cube 61">
                  <a:extLst>
                    <a:ext uri="{FF2B5EF4-FFF2-40B4-BE49-F238E27FC236}">
                      <a16:creationId xmlns:a16="http://schemas.microsoft.com/office/drawing/2014/main" id="{9BF7B116-4118-45FE-9DA1-2B6BDEA0F4E2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Cube 62">
                  <a:extLst>
                    <a:ext uri="{FF2B5EF4-FFF2-40B4-BE49-F238E27FC236}">
                      <a16:creationId xmlns:a16="http://schemas.microsoft.com/office/drawing/2014/main" id="{41CD5EFF-79BB-4A75-A00A-A5E6E3EA36F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Cube 63">
                  <a:extLst>
                    <a:ext uri="{FF2B5EF4-FFF2-40B4-BE49-F238E27FC236}">
                      <a16:creationId xmlns:a16="http://schemas.microsoft.com/office/drawing/2014/main" id="{A04BFE74-077F-4A18-AC0F-61FECE80823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B89CB84-C59F-4CB8-9501-6C8E05E44144}"/>
                </a:ext>
              </a:extLst>
            </p:cNvPr>
            <p:cNvGrpSpPr/>
            <p:nvPr/>
          </p:nvGrpSpPr>
          <p:grpSpPr>
            <a:xfrm>
              <a:off x="1547275" y="2227034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39E74AE-3F6B-47C3-989F-BCF70EB088D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81" name="Cube 80">
                  <a:extLst>
                    <a:ext uri="{FF2B5EF4-FFF2-40B4-BE49-F238E27FC236}">
                      <a16:creationId xmlns:a16="http://schemas.microsoft.com/office/drawing/2014/main" id="{374DC020-D426-4167-ADD4-865623096DA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2" name="Cube 81">
                  <a:extLst>
                    <a:ext uri="{FF2B5EF4-FFF2-40B4-BE49-F238E27FC236}">
                      <a16:creationId xmlns:a16="http://schemas.microsoft.com/office/drawing/2014/main" id="{55807BC6-5B86-4A38-A582-459D6AD60C50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3" name="Cube 82">
                  <a:extLst>
                    <a:ext uri="{FF2B5EF4-FFF2-40B4-BE49-F238E27FC236}">
                      <a16:creationId xmlns:a16="http://schemas.microsoft.com/office/drawing/2014/main" id="{082DAEE6-09E6-4017-ABFB-D9CC3AF0B814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2BBE097-0562-4B77-9A99-958C28EF8021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8" name="Cube 77">
                  <a:extLst>
                    <a:ext uri="{FF2B5EF4-FFF2-40B4-BE49-F238E27FC236}">
                      <a16:creationId xmlns:a16="http://schemas.microsoft.com/office/drawing/2014/main" id="{03F52665-B381-4AF4-BB0B-0A6EFF83240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Cube 78">
                  <a:extLst>
                    <a:ext uri="{FF2B5EF4-FFF2-40B4-BE49-F238E27FC236}">
                      <a16:creationId xmlns:a16="http://schemas.microsoft.com/office/drawing/2014/main" id="{E2FE6F04-3657-4898-8290-4925BDC23B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Cube 79">
                  <a:extLst>
                    <a:ext uri="{FF2B5EF4-FFF2-40B4-BE49-F238E27FC236}">
                      <a16:creationId xmlns:a16="http://schemas.microsoft.com/office/drawing/2014/main" id="{C3C81DCE-EA1E-44E3-B776-F36E5924FCB8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EBE0DAFF-2C7A-44DD-A16F-135105AF3CE5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5" name="Cube 74">
                  <a:extLst>
                    <a:ext uri="{FF2B5EF4-FFF2-40B4-BE49-F238E27FC236}">
                      <a16:creationId xmlns:a16="http://schemas.microsoft.com/office/drawing/2014/main" id="{A7123AB1-9071-489A-8ACA-36A809C37C4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" name="Cube 75">
                  <a:extLst>
                    <a:ext uri="{FF2B5EF4-FFF2-40B4-BE49-F238E27FC236}">
                      <a16:creationId xmlns:a16="http://schemas.microsoft.com/office/drawing/2014/main" id="{7FFD35AA-8EB3-43A8-BD1E-A197C4DC32E1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Cube 76">
                  <a:extLst>
                    <a:ext uri="{FF2B5EF4-FFF2-40B4-BE49-F238E27FC236}">
                      <a16:creationId xmlns:a16="http://schemas.microsoft.com/office/drawing/2014/main" id="{7B4ECD65-653C-4683-83A0-22AA247B8153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72AE6F73-79B4-4149-9A4B-A9C8065C3664}"/>
              </a:ext>
            </a:extLst>
          </p:cNvPr>
          <p:cNvGrpSpPr/>
          <p:nvPr/>
        </p:nvGrpSpPr>
        <p:grpSpPr>
          <a:xfrm>
            <a:off x="6096000" y="551368"/>
            <a:ext cx="2868367" cy="2877628"/>
            <a:chOff x="6096000" y="551368"/>
            <a:chExt cx="2868367" cy="2877628"/>
          </a:xfrm>
        </p:grpSpPr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2985C7E-C4FD-45D5-8304-28DFC16A70A6}"/>
                </a:ext>
              </a:extLst>
            </p:cNvPr>
            <p:cNvGrpSpPr/>
            <p:nvPr/>
          </p:nvGrpSpPr>
          <p:grpSpPr>
            <a:xfrm>
              <a:off x="6096000" y="199018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22" name="Cube 121">
                <a:extLst>
                  <a:ext uri="{FF2B5EF4-FFF2-40B4-BE49-F238E27FC236}">
                    <a16:creationId xmlns:a16="http://schemas.microsoft.com/office/drawing/2014/main" id="{524E828E-A3CA-4475-9DAE-D86800EBB72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Cube 122">
                <a:extLst>
                  <a:ext uri="{FF2B5EF4-FFF2-40B4-BE49-F238E27FC236}">
                    <a16:creationId xmlns:a16="http://schemas.microsoft.com/office/drawing/2014/main" id="{21086170-11BA-4E99-942E-40CF28D962E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Cube 123">
                <a:extLst>
                  <a:ext uri="{FF2B5EF4-FFF2-40B4-BE49-F238E27FC236}">
                    <a16:creationId xmlns:a16="http://schemas.microsoft.com/office/drawing/2014/main" id="{6BDAED64-D99E-45C0-9864-585B53885DF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E1A1095F-53AF-417C-A615-BF827EEC2EFC}"/>
                </a:ext>
              </a:extLst>
            </p:cNvPr>
            <p:cNvGrpSpPr/>
            <p:nvPr/>
          </p:nvGrpSpPr>
          <p:grpSpPr>
            <a:xfrm>
              <a:off x="6815406" y="1990184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9" name="Cube 118">
                <a:extLst>
                  <a:ext uri="{FF2B5EF4-FFF2-40B4-BE49-F238E27FC236}">
                    <a16:creationId xmlns:a16="http://schemas.microsoft.com/office/drawing/2014/main" id="{74F98DE6-1DBC-4D24-99C0-D13D9F7DD631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Cube 119">
                <a:extLst>
                  <a:ext uri="{FF2B5EF4-FFF2-40B4-BE49-F238E27FC236}">
                    <a16:creationId xmlns:a16="http://schemas.microsoft.com/office/drawing/2014/main" id="{D4226F53-6752-40B3-A011-E0A3E87C71ED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Cube 120">
                <a:extLst>
                  <a:ext uri="{FF2B5EF4-FFF2-40B4-BE49-F238E27FC236}">
                    <a16:creationId xmlns:a16="http://schemas.microsoft.com/office/drawing/2014/main" id="{3E861960-D347-45CE-90A8-34B4B3E52E17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4575310D-B250-4039-AEBA-FC770489E616}"/>
                </a:ext>
              </a:extLst>
            </p:cNvPr>
            <p:cNvGrpSpPr/>
            <p:nvPr/>
          </p:nvGrpSpPr>
          <p:grpSpPr>
            <a:xfrm>
              <a:off x="7525554" y="1990183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6" name="Cube 115">
                <a:extLst>
                  <a:ext uri="{FF2B5EF4-FFF2-40B4-BE49-F238E27FC236}">
                    <a16:creationId xmlns:a16="http://schemas.microsoft.com/office/drawing/2014/main" id="{7CC89C16-6A75-4668-8B07-0C4E70F8F773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Cube 116">
                <a:extLst>
                  <a:ext uri="{FF2B5EF4-FFF2-40B4-BE49-F238E27FC236}">
                    <a16:creationId xmlns:a16="http://schemas.microsoft.com/office/drawing/2014/main" id="{50CE29A7-CEB7-4E75-B357-2AEE0B6B3282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Cube 117">
                <a:extLst>
                  <a:ext uri="{FF2B5EF4-FFF2-40B4-BE49-F238E27FC236}">
                    <a16:creationId xmlns:a16="http://schemas.microsoft.com/office/drawing/2014/main" id="{EAE30A5A-9348-435B-BC0B-7A9C7B11C781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39BAD388-98B5-4EAE-BD3C-E079CF8FDC22}"/>
                </a:ext>
              </a:extLst>
            </p:cNvPr>
            <p:cNvGrpSpPr/>
            <p:nvPr/>
          </p:nvGrpSpPr>
          <p:grpSpPr>
            <a:xfrm>
              <a:off x="6096000" y="1270777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0" name="Cube 109">
                <a:extLst>
                  <a:ext uri="{FF2B5EF4-FFF2-40B4-BE49-F238E27FC236}">
                    <a16:creationId xmlns:a16="http://schemas.microsoft.com/office/drawing/2014/main" id="{C51107C8-06AD-48E7-8112-96B33067A32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Cube 110">
                <a:extLst>
                  <a:ext uri="{FF2B5EF4-FFF2-40B4-BE49-F238E27FC236}">
                    <a16:creationId xmlns:a16="http://schemas.microsoft.com/office/drawing/2014/main" id="{D6ED2A5C-12D3-4997-AC7B-C575399F233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Cube 111">
                <a:extLst>
                  <a:ext uri="{FF2B5EF4-FFF2-40B4-BE49-F238E27FC236}">
                    <a16:creationId xmlns:a16="http://schemas.microsoft.com/office/drawing/2014/main" id="{ACDC13E3-50DE-416C-9115-7D2E364A62B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B44E1A29-EB50-4D01-8FE0-777739145812}"/>
                </a:ext>
              </a:extLst>
            </p:cNvPr>
            <p:cNvGrpSpPr/>
            <p:nvPr/>
          </p:nvGrpSpPr>
          <p:grpSpPr>
            <a:xfrm>
              <a:off x="6815406" y="1270776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7" name="Cube 106">
                <a:extLst>
                  <a:ext uri="{FF2B5EF4-FFF2-40B4-BE49-F238E27FC236}">
                    <a16:creationId xmlns:a16="http://schemas.microsoft.com/office/drawing/2014/main" id="{5F89EE15-8BB3-466A-92F6-B746F98082B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Cube 107">
                <a:extLst>
                  <a:ext uri="{FF2B5EF4-FFF2-40B4-BE49-F238E27FC236}">
                    <a16:creationId xmlns:a16="http://schemas.microsoft.com/office/drawing/2014/main" id="{BC67B1F3-2FA8-44A0-B1E8-369AD4438C7C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Cube 108">
                <a:extLst>
                  <a:ext uri="{FF2B5EF4-FFF2-40B4-BE49-F238E27FC236}">
                    <a16:creationId xmlns:a16="http://schemas.microsoft.com/office/drawing/2014/main" id="{260A052E-BB3C-4013-8A44-1BD1E7FF1BF3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D891257-67BB-4084-B653-A48F1B6D1EF2}"/>
                </a:ext>
              </a:extLst>
            </p:cNvPr>
            <p:cNvGrpSpPr/>
            <p:nvPr/>
          </p:nvGrpSpPr>
          <p:grpSpPr>
            <a:xfrm>
              <a:off x="7525554" y="127077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4" name="Cube 103">
                <a:extLst>
                  <a:ext uri="{FF2B5EF4-FFF2-40B4-BE49-F238E27FC236}">
                    <a16:creationId xmlns:a16="http://schemas.microsoft.com/office/drawing/2014/main" id="{5530A2B1-DCAD-42B2-810D-18468935A9A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Cube 104">
                <a:extLst>
                  <a:ext uri="{FF2B5EF4-FFF2-40B4-BE49-F238E27FC236}">
                    <a16:creationId xmlns:a16="http://schemas.microsoft.com/office/drawing/2014/main" id="{9E4B2AE8-F844-4081-A93E-B63FBA46BF2A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Cube 105">
                <a:extLst>
                  <a:ext uri="{FF2B5EF4-FFF2-40B4-BE49-F238E27FC236}">
                    <a16:creationId xmlns:a16="http://schemas.microsoft.com/office/drawing/2014/main" id="{C796455F-E342-4F2B-947C-0C276DB35B14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6710E95E-D2DC-4B91-92AE-8DE3DD991741}"/>
                </a:ext>
              </a:extLst>
            </p:cNvPr>
            <p:cNvSpPr/>
            <p:nvPr/>
          </p:nvSpPr>
          <p:spPr>
            <a:xfrm>
              <a:off x="6581776" y="551369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91FC32CD-99BC-4AA3-ADFE-7E304FA5C57E}"/>
                </a:ext>
              </a:extLst>
            </p:cNvPr>
            <p:cNvSpPr/>
            <p:nvPr/>
          </p:nvSpPr>
          <p:spPr>
            <a:xfrm>
              <a:off x="6338888" y="794256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F1A3AB38-86DA-4300-A3A2-ABF695B9F285}"/>
                </a:ext>
              </a:extLst>
            </p:cNvPr>
            <p:cNvSpPr/>
            <p:nvPr/>
          </p:nvSpPr>
          <p:spPr>
            <a:xfrm>
              <a:off x="6096000" y="1037143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42E5E043-0F4A-4C5F-A7BC-EC1D21C1F9ED}"/>
                </a:ext>
              </a:extLst>
            </p:cNvPr>
            <p:cNvSpPr/>
            <p:nvPr/>
          </p:nvSpPr>
          <p:spPr>
            <a:xfrm>
              <a:off x="7301182" y="551368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F0C529FD-3441-4EA3-B26B-EB419AA6002F}"/>
                </a:ext>
              </a:extLst>
            </p:cNvPr>
            <p:cNvSpPr/>
            <p:nvPr/>
          </p:nvSpPr>
          <p:spPr>
            <a:xfrm>
              <a:off x="7058294" y="794255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7" name="Cube 96">
            <a:extLst>
              <a:ext uri="{FF2B5EF4-FFF2-40B4-BE49-F238E27FC236}">
                <a16:creationId xmlns:a16="http://schemas.microsoft.com/office/drawing/2014/main" id="{DB20D4B4-FF8F-47FE-97F3-C0B7B36B032C}"/>
              </a:ext>
            </a:extLst>
          </p:cNvPr>
          <p:cNvSpPr/>
          <p:nvPr/>
        </p:nvSpPr>
        <p:spPr>
          <a:xfrm>
            <a:off x="669396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85D7714E-0741-40F0-97A2-351A8670DD26}"/>
              </a:ext>
            </a:extLst>
          </p:cNvPr>
          <p:cNvSpPr/>
          <p:nvPr/>
        </p:nvSpPr>
        <p:spPr>
          <a:xfrm>
            <a:off x="894414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Cube 92">
            <a:extLst>
              <a:ext uri="{FF2B5EF4-FFF2-40B4-BE49-F238E27FC236}">
                <a16:creationId xmlns:a16="http://schemas.microsoft.com/office/drawing/2014/main" id="{08B48671-0FA0-43C6-ABBA-DB2510331910}"/>
              </a:ext>
            </a:extLst>
          </p:cNvPr>
          <p:cNvSpPr/>
          <p:nvPr/>
        </p:nvSpPr>
        <p:spPr>
          <a:xfrm>
            <a:off x="782425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Cube 93">
            <a:extLst>
              <a:ext uri="{FF2B5EF4-FFF2-40B4-BE49-F238E27FC236}">
                <a16:creationId xmlns:a16="http://schemas.microsoft.com/office/drawing/2014/main" id="{BB227061-C212-4DD3-8F3E-16A0BD65D428}"/>
              </a:ext>
            </a:extLst>
          </p:cNvPr>
          <p:cNvSpPr/>
          <p:nvPr/>
        </p:nvSpPr>
        <p:spPr>
          <a:xfrm>
            <a:off x="561948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Cube 125">
            <a:extLst>
              <a:ext uri="{FF2B5EF4-FFF2-40B4-BE49-F238E27FC236}">
                <a16:creationId xmlns:a16="http://schemas.microsoft.com/office/drawing/2014/main" id="{FBDFA2FC-DD06-4D9E-AC24-8DF3EBCF6451}"/>
              </a:ext>
            </a:extLst>
          </p:cNvPr>
          <p:cNvSpPr/>
          <p:nvPr/>
        </p:nvSpPr>
        <p:spPr>
          <a:xfrm>
            <a:off x="4544999" y="534433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3E536770-5B31-4CAA-A721-0606B7DC9AB7}"/>
              </a:ext>
            </a:extLst>
          </p:cNvPr>
          <p:cNvGrpSpPr/>
          <p:nvPr/>
        </p:nvGrpSpPr>
        <p:grpSpPr>
          <a:xfrm>
            <a:off x="4354869" y="3658095"/>
            <a:ext cx="4160163" cy="1599022"/>
            <a:chOff x="4354869" y="3658095"/>
            <a:chExt cx="4160163" cy="1599022"/>
          </a:xfrm>
        </p:grpSpPr>
        <p:sp>
          <p:nvSpPr>
            <p:cNvPr id="246" name="Speech Bubble: Rectangle 245">
              <a:extLst>
                <a:ext uri="{FF2B5EF4-FFF2-40B4-BE49-F238E27FC236}">
                  <a16:creationId xmlns:a16="http://schemas.microsoft.com/office/drawing/2014/main" id="{93E1AC00-2446-4814-99F5-0876D8A3303D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80CF4AC4-E46A-40E6-956C-CA5F5E358A27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Here is a completed cube. Here is another cube, will it take 3, 4 or 5 cubes to finish it?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53" name="Rectangle 252">
            <a:hlinkClick r:id="rId2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72605" y="-307688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8" name="Oval 247">
            <a:hlinkClick r:id="rId3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3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4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4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3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5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3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val 247"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3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4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5</a:t>
            </a:r>
            <a:endParaRPr lang="en-GB" sz="6000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479E154-6A7F-446D-BDF7-C3491994E4BD}"/>
              </a:ext>
            </a:extLst>
          </p:cNvPr>
          <p:cNvGrpSpPr/>
          <p:nvPr/>
        </p:nvGrpSpPr>
        <p:grpSpPr>
          <a:xfrm>
            <a:off x="1972279" y="551371"/>
            <a:ext cx="2868367" cy="2877629"/>
            <a:chOff x="1547275" y="2227034"/>
            <a:chExt cx="2868367" cy="2877629"/>
          </a:xfrm>
          <a:solidFill>
            <a:schemeClr val="accent2"/>
          </a:solidFill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F7AD5E8-4EAF-492E-B5C0-21FFF056142F}"/>
                </a:ext>
              </a:extLst>
            </p:cNvPr>
            <p:cNvGrpSpPr/>
            <p:nvPr/>
          </p:nvGrpSpPr>
          <p:grpSpPr>
            <a:xfrm>
              <a:off x="1547275" y="3665850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9BC8FEF1-8CD5-46B6-889C-C6149A283D1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C9735A7C-AB0D-4CA4-A215-703C636166D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0" name="Cube 49">
                  <a:extLst>
                    <a:ext uri="{FF2B5EF4-FFF2-40B4-BE49-F238E27FC236}">
                      <a16:creationId xmlns:a16="http://schemas.microsoft.com/office/drawing/2014/main" id="{5C103334-0CCC-4121-AA0D-FFACEDCC4ED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Cube 50">
                  <a:extLst>
                    <a:ext uri="{FF2B5EF4-FFF2-40B4-BE49-F238E27FC236}">
                      <a16:creationId xmlns:a16="http://schemas.microsoft.com/office/drawing/2014/main" id="{B3EB4C60-2B04-471B-93BB-8DC0ADF7E024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Cube 51">
                  <a:extLst>
                    <a:ext uri="{FF2B5EF4-FFF2-40B4-BE49-F238E27FC236}">
                      <a16:creationId xmlns:a16="http://schemas.microsoft.com/office/drawing/2014/main" id="{2CD7FB49-3333-4D3F-AB7D-BBDB6E4A646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3707942-8358-4542-8BFE-95DD48D4C7D3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4" name="Cube 53">
                  <a:extLst>
                    <a:ext uri="{FF2B5EF4-FFF2-40B4-BE49-F238E27FC236}">
                      <a16:creationId xmlns:a16="http://schemas.microsoft.com/office/drawing/2014/main" id="{2411B62A-E16D-4178-B8C8-6E69A04E045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Cube 54">
                  <a:extLst>
                    <a:ext uri="{FF2B5EF4-FFF2-40B4-BE49-F238E27FC236}">
                      <a16:creationId xmlns:a16="http://schemas.microsoft.com/office/drawing/2014/main" id="{10C3B200-0537-420B-809E-FE1664F9FD66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Cube 55">
                  <a:extLst>
                    <a:ext uri="{FF2B5EF4-FFF2-40B4-BE49-F238E27FC236}">
                      <a16:creationId xmlns:a16="http://schemas.microsoft.com/office/drawing/2014/main" id="{0ED7F37F-948E-44D3-B368-137C8D22C7E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64C1E0B-CA24-444D-AB05-C10F5DD7A4D3}"/>
                </a:ext>
              </a:extLst>
            </p:cNvPr>
            <p:cNvGrpSpPr/>
            <p:nvPr/>
          </p:nvGrpSpPr>
          <p:grpSpPr>
            <a:xfrm>
              <a:off x="1547275" y="2946442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8C71EF9-0DE4-4F49-95A0-F82753C545A6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8" name="Cube 67">
                  <a:extLst>
                    <a:ext uri="{FF2B5EF4-FFF2-40B4-BE49-F238E27FC236}">
                      <a16:creationId xmlns:a16="http://schemas.microsoft.com/office/drawing/2014/main" id="{6D656B92-1BC7-4E8C-A567-185BA39DB51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Cube 68">
                  <a:extLst>
                    <a:ext uri="{FF2B5EF4-FFF2-40B4-BE49-F238E27FC236}">
                      <a16:creationId xmlns:a16="http://schemas.microsoft.com/office/drawing/2014/main" id="{3E8116F1-C5DF-461C-8AEE-D67EC95CD563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Cube 69">
                  <a:extLst>
                    <a:ext uri="{FF2B5EF4-FFF2-40B4-BE49-F238E27FC236}">
                      <a16:creationId xmlns:a16="http://schemas.microsoft.com/office/drawing/2014/main" id="{0CEEE2F6-954E-4F26-BB3C-EB0122B8E8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A11850E0-2BC4-4EBF-A44F-F23721E10D8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5" name="Cube 64">
                  <a:extLst>
                    <a:ext uri="{FF2B5EF4-FFF2-40B4-BE49-F238E27FC236}">
                      <a16:creationId xmlns:a16="http://schemas.microsoft.com/office/drawing/2014/main" id="{EF9480F2-4CC4-4CF0-9F22-BFF7DDFB60B5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Cube 65">
                  <a:extLst>
                    <a:ext uri="{FF2B5EF4-FFF2-40B4-BE49-F238E27FC236}">
                      <a16:creationId xmlns:a16="http://schemas.microsoft.com/office/drawing/2014/main" id="{0BDC84CA-A98D-4AB8-B375-FE5D5F349A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Cube 66">
                  <a:extLst>
                    <a:ext uri="{FF2B5EF4-FFF2-40B4-BE49-F238E27FC236}">
                      <a16:creationId xmlns:a16="http://schemas.microsoft.com/office/drawing/2014/main" id="{BD367283-A593-406B-9EE6-0C6FFBA8E6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20B34D6-983F-4FEE-B141-A25B0BAFF24D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2" name="Cube 61">
                  <a:extLst>
                    <a:ext uri="{FF2B5EF4-FFF2-40B4-BE49-F238E27FC236}">
                      <a16:creationId xmlns:a16="http://schemas.microsoft.com/office/drawing/2014/main" id="{9BF7B116-4118-45FE-9DA1-2B6BDEA0F4E2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Cube 62">
                  <a:extLst>
                    <a:ext uri="{FF2B5EF4-FFF2-40B4-BE49-F238E27FC236}">
                      <a16:creationId xmlns:a16="http://schemas.microsoft.com/office/drawing/2014/main" id="{41CD5EFF-79BB-4A75-A00A-A5E6E3EA36F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Cube 63">
                  <a:extLst>
                    <a:ext uri="{FF2B5EF4-FFF2-40B4-BE49-F238E27FC236}">
                      <a16:creationId xmlns:a16="http://schemas.microsoft.com/office/drawing/2014/main" id="{A04BFE74-077F-4A18-AC0F-61FECE80823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B89CB84-C59F-4CB8-9501-6C8E05E44144}"/>
                </a:ext>
              </a:extLst>
            </p:cNvPr>
            <p:cNvGrpSpPr/>
            <p:nvPr/>
          </p:nvGrpSpPr>
          <p:grpSpPr>
            <a:xfrm>
              <a:off x="1547275" y="2227034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39E74AE-3F6B-47C3-989F-BCF70EB088D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81" name="Cube 80">
                  <a:extLst>
                    <a:ext uri="{FF2B5EF4-FFF2-40B4-BE49-F238E27FC236}">
                      <a16:creationId xmlns:a16="http://schemas.microsoft.com/office/drawing/2014/main" id="{374DC020-D426-4167-ADD4-865623096DA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2" name="Cube 81">
                  <a:extLst>
                    <a:ext uri="{FF2B5EF4-FFF2-40B4-BE49-F238E27FC236}">
                      <a16:creationId xmlns:a16="http://schemas.microsoft.com/office/drawing/2014/main" id="{55807BC6-5B86-4A38-A582-459D6AD60C50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3" name="Cube 82">
                  <a:extLst>
                    <a:ext uri="{FF2B5EF4-FFF2-40B4-BE49-F238E27FC236}">
                      <a16:creationId xmlns:a16="http://schemas.microsoft.com/office/drawing/2014/main" id="{082DAEE6-09E6-4017-ABFB-D9CC3AF0B814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2BBE097-0562-4B77-9A99-958C28EF8021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8" name="Cube 77">
                  <a:extLst>
                    <a:ext uri="{FF2B5EF4-FFF2-40B4-BE49-F238E27FC236}">
                      <a16:creationId xmlns:a16="http://schemas.microsoft.com/office/drawing/2014/main" id="{03F52665-B381-4AF4-BB0B-0A6EFF83240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Cube 78">
                  <a:extLst>
                    <a:ext uri="{FF2B5EF4-FFF2-40B4-BE49-F238E27FC236}">
                      <a16:creationId xmlns:a16="http://schemas.microsoft.com/office/drawing/2014/main" id="{E2FE6F04-3657-4898-8290-4925BDC23B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Cube 79">
                  <a:extLst>
                    <a:ext uri="{FF2B5EF4-FFF2-40B4-BE49-F238E27FC236}">
                      <a16:creationId xmlns:a16="http://schemas.microsoft.com/office/drawing/2014/main" id="{C3C81DCE-EA1E-44E3-B776-F36E5924FCB8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EBE0DAFF-2C7A-44DD-A16F-135105AF3CE5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5" name="Cube 74">
                  <a:extLst>
                    <a:ext uri="{FF2B5EF4-FFF2-40B4-BE49-F238E27FC236}">
                      <a16:creationId xmlns:a16="http://schemas.microsoft.com/office/drawing/2014/main" id="{A7123AB1-9071-489A-8ACA-36A809C37C4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" name="Cube 75">
                  <a:extLst>
                    <a:ext uri="{FF2B5EF4-FFF2-40B4-BE49-F238E27FC236}">
                      <a16:creationId xmlns:a16="http://schemas.microsoft.com/office/drawing/2014/main" id="{7FFD35AA-8EB3-43A8-BD1E-A197C4DC32E1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Cube 76">
                  <a:extLst>
                    <a:ext uri="{FF2B5EF4-FFF2-40B4-BE49-F238E27FC236}">
                      <a16:creationId xmlns:a16="http://schemas.microsoft.com/office/drawing/2014/main" id="{7B4ECD65-653C-4683-83A0-22AA247B8153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72AE6F73-79B4-4149-9A4B-A9C8065C3664}"/>
              </a:ext>
            </a:extLst>
          </p:cNvPr>
          <p:cNvGrpSpPr/>
          <p:nvPr/>
        </p:nvGrpSpPr>
        <p:grpSpPr>
          <a:xfrm>
            <a:off x="6096000" y="551368"/>
            <a:ext cx="2868367" cy="2877628"/>
            <a:chOff x="6096000" y="551368"/>
            <a:chExt cx="2868367" cy="2877628"/>
          </a:xfrm>
        </p:grpSpPr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2985C7E-C4FD-45D5-8304-28DFC16A70A6}"/>
                </a:ext>
              </a:extLst>
            </p:cNvPr>
            <p:cNvGrpSpPr/>
            <p:nvPr/>
          </p:nvGrpSpPr>
          <p:grpSpPr>
            <a:xfrm>
              <a:off x="6096000" y="199018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22" name="Cube 121">
                <a:extLst>
                  <a:ext uri="{FF2B5EF4-FFF2-40B4-BE49-F238E27FC236}">
                    <a16:creationId xmlns:a16="http://schemas.microsoft.com/office/drawing/2014/main" id="{524E828E-A3CA-4475-9DAE-D86800EBB72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Cube 122">
                <a:extLst>
                  <a:ext uri="{FF2B5EF4-FFF2-40B4-BE49-F238E27FC236}">
                    <a16:creationId xmlns:a16="http://schemas.microsoft.com/office/drawing/2014/main" id="{21086170-11BA-4E99-942E-40CF28D962E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Cube 123">
                <a:extLst>
                  <a:ext uri="{FF2B5EF4-FFF2-40B4-BE49-F238E27FC236}">
                    <a16:creationId xmlns:a16="http://schemas.microsoft.com/office/drawing/2014/main" id="{6BDAED64-D99E-45C0-9864-585B53885DF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E1A1095F-53AF-417C-A615-BF827EEC2EFC}"/>
                </a:ext>
              </a:extLst>
            </p:cNvPr>
            <p:cNvGrpSpPr/>
            <p:nvPr/>
          </p:nvGrpSpPr>
          <p:grpSpPr>
            <a:xfrm>
              <a:off x="6815406" y="1990184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9" name="Cube 118">
                <a:extLst>
                  <a:ext uri="{FF2B5EF4-FFF2-40B4-BE49-F238E27FC236}">
                    <a16:creationId xmlns:a16="http://schemas.microsoft.com/office/drawing/2014/main" id="{74F98DE6-1DBC-4D24-99C0-D13D9F7DD631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Cube 119">
                <a:extLst>
                  <a:ext uri="{FF2B5EF4-FFF2-40B4-BE49-F238E27FC236}">
                    <a16:creationId xmlns:a16="http://schemas.microsoft.com/office/drawing/2014/main" id="{D4226F53-6752-40B3-A011-E0A3E87C71ED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Cube 120">
                <a:extLst>
                  <a:ext uri="{FF2B5EF4-FFF2-40B4-BE49-F238E27FC236}">
                    <a16:creationId xmlns:a16="http://schemas.microsoft.com/office/drawing/2014/main" id="{3E861960-D347-45CE-90A8-34B4B3E52E17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4575310D-B250-4039-AEBA-FC770489E616}"/>
                </a:ext>
              </a:extLst>
            </p:cNvPr>
            <p:cNvGrpSpPr/>
            <p:nvPr/>
          </p:nvGrpSpPr>
          <p:grpSpPr>
            <a:xfrm>
              <a:off x="7525554" y="1990183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6" name="Cube 115">
                <a:extLst>
                  <a:ext uri="{FF2B5EF4-FFF2-40B4-BE49-F238E27FC236}">
                    <a16:creationId xmlns:a16="http://schemas.microsoft.com/office/drawing/2014/main" id="{7CC89C16-6A75-4668-8B07-0C4E70F8F773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Cube 116">
                <a:extLst>
                  <a:ext uri="{FF2B5EF4-FFF2-40B4-BE49-F238E27FC236}">
                    <a16:creationId xmlns:a16="http://schemas.microsoft.com/office/drawing/2014/main" id="{50CE29A7-CEB7-4E75-B357-2AEE0B6B3282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Cube 117">
                <a:extLst>
                  <a:ext uri="{FF2B5EF4-FFF2-40B4-BE49-F238E27FC236}">
                    <a16:creationId xmlns:a16="http://schemas.microsoft.com/office/drawing/2014/main" id="{EAE30A5A-9348-435B-BC0B-7A9C7B11C781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39BAD388-98B5-4EAE-BD3C-E079CF8FDC22}"/>
                </a:ext>
              </a:extLst>
            </p:cNvPr>
            <p:cNvGrpSpPr/>
            <p:nvPr/>
          </p:nvGrpSpPr>
          <p:grpSpPr>
            <a:xfrm>
              <a:off x="6096000" y="1270777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0" name="Cube 109">
                <a:extLst>
                  <a:ext uri="{FF2B5EF4-FFF2-40B4-BE49-F238E27FC236}">
                    <a16:creationId xmlns:a16="http://schemas.microsoft.com/office/drawing/2014/main" id="{C51107C8-06AD-48E7-8112-96B33067A32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Cube 110">
                <a:extLst>
                  <a:ext uri="{FF2B5EF4-FFF2-40B4-BE49-F238E27FC236}">
                    <a16:creationId xmlns:a16="http://schemas.microsoft.com/office/drawing/2014/main" id="{D6ED2A5C-12D3-4997-AC7B-C575399F233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Cube 111">
                <a:extLst>
                  <a:ext uri="{FF2B5EF4-FFF2-40B4-BE49-F238E27FC236}">
                    <a16:creationId xmlns:a16="http://schemas.microsoft.com/office/drawing/2014/main" id="{ACDC13E3-50DE-416C-9115-7D2E364A62B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B44E1A29-EB50-4D01-8FE0-777739145812}"/>
                </a:ext>
              </a:extLst>
            </p:cNvPr>
            <p:cNvGrpSpPr/>
            <p:nvPr/>
          </p:nvGrpSpPr>
          <p:grpSpPr>
            <a:xfrm>
              <a:off x="6815406" y="1270776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7" name="Cube 106">
                <a:extLst>
                  <a:ext uri="{FF2B5EF4-FFF2-40B4-BE49-F238E27FC236}">
                    <a16:creationId xmlns:a16="http://schemas.microsoft.com/office/drawing/2014/main" id="{5F89EE15-8BB3-466A-92F6-B746F98082B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Cube 107">
                <a:extLst>
                  <a:ext uri="{FF2B5EF4-FFF2-40B4-BE49-F238E27FC236}">
                    <a16:creationId xmlns:a16="http://schemas.microsoft.com/office/drawing/2014/main" id="{BC67B1F3-2FA8-44A0-B1E8-369AD4438C7C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Cube 108">
                <a:extLst>
                  <a:ext uri="{FF2B5EF4-FFF2-40B4-BE49-F238E27FC236}">
                    <a16:creationId xmlns:a16="http://schemas.microsoft.com/office/drawing/2014/main" id="{260A052E-BB3C-4013-8A44-1BD1E7FF1BF3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D891257-67BB-4084-B653-A48F1B6D1EF2}"/>
                </a:ext>
              </a:extLst>
            </p:cNvPr>
            <p:cNvGrpSpPr/>
            <p:nvPr/>
          </p:nvGrpSpPr>
          <p:grpSpPr>
            <a:xfrm>
              <a:off x="7525554" y="127077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4" name="Cube 103">
                <a:extLst>
                  <a:ext uri="{FF2B5EF4-FFF2-40B4-BE49-F238E27FC236}">
                    <a16:creationId xmlns:a16="http://schemas.microsoft.com/office/drawing/2014/main" id="{5530A2B1-DCAD-42B2-810D-18468935A9A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Cube 104">
                <a:extLst>
                  <a:ext uri="{FF2B5EF4-FFF2-40B4-BE49-F238E27FC236}">
                    <a16:creationId xmlns:a16="http://schemas.microsoft.com/office/drawing/2014/main" id="{9E4B2AE8-F844-4081-A93E-B63FBA46BF2A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Cube 105">
                <a:extLst>
                  <a:ext uri="{FF2B5EF4-FFF2-40B4-BE49-F238E27FC236}">
                    <a16:creationId xmlns:a16="http://schemas.microsoft.com/office/drawing/2014/main" id="{C796455F-E342-4F2B-947C-0C276DB35B14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6710E95E-D2DC-4B91-92AE-8DE3DD991741}"/>
                </a:ext>
              </a:extLst>
            </p:cNvPr>
            <p:cNvSpPr/>
            <p:nvPr/>
          </p:nvSpPr>
          <p:spPr>
            <a:xfrm>
              <a:off x="6581776" y="551369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91FC32CD-99BC-4AA3-ADFE-7E304FA5C57E}"/>
                </a:ext>
              </a:extLst>
            </p:cNvPr>
            <p:cNvSpPr/>
            <p:nvPr/>
          </p:nvSpPr>
          <p:spPr>
            <a:xfrm>
              <a:off x="6338888" y="794256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F1A3AB38-86DA-4300-A3A2-ABF695B9F285}"/>
                </a:ext>
              </a:extLst>
            </p:cNvPr>
            <p:cNvSpPr/>
            <p:nvPr/>
          </p:nvSpPr>
          <p:spPr>
            <a:xfrm>
              <a:off x="6096000" y="1037143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42E5E043-0F4A-4C5F-A7BC-EC1D21C1F9ED}"/>
                </a:ext>
              </a:extLst>
            </p:cNvPr>
            <p:cNvSpPr/>
            <p:nvPr/>
          </p:nvSpPr>
          <p:spPr>
            <a:xfrm>
              <a:off x="7301182" y="551368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F0C529FD-3441-4EA3-B26B-EB419AA6002F}"/>
                </a:ext>
              </a:extLst>
            </p:cNvPr>
            <p:cNvSpPr/>
            <p:nvPr/>
          </p:nvSpPr>
          <p:spPr>
            <a:xfrm>
              <a:off x="7058294" y="794255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7" name="Cube 96">
            <a:extLst>
              <a:ext uri="{FF2B5EF4-FFF2-40B4-BE49-F238E27FC236}">
                <a16:creationId xmlns:a16="http://schemas.microsoft.com/office/drawing/2014/main" id="{DB20D4B4-FF8F-47FE-97F3-C0B7B36B032C}"/>
              </a:ext>
            </a:extLst>
          </p:cNvPr>
          <p:cNvSpPr/>
          <p:nvPr/>
        </p:nvSpPr>
        <p:spPr>
          <a:xfrm>
            <a:off x="669396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85D7714E-0741-40F0-97A2-351A8670DD26}"/>
              </a:ext>
            </a:extLst>
          </p:cNvPr>
          <p:cNvSpPr/>
          <p:nvPr/>
        </p:nvSpPr>
        <p:spPr>
          <a:xfrm>
            <a:off x="894414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Cube 92">
            <a:extLst>
              <a:ext uri="{FF2B5EF4-FFF2-40B4-BE49-F238E27FC236}">
                <a16:creationId xmlns:a16="http://schemas.microsoft.com/office/drawing/2014/main" id="{08B48671-0FA0-43C6-ABBA-DB2510331910}"/>
              </a:ext>
            </a:extLst>
          </p:cNvPr>
          <p:cNvSpPr/>
          <p:nvPr/>
        </p:nvSpPr>
        <p:spPr>
          <a:xfrm>
            <a:off x="782425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Cube 93">
            <a:extLst>
              <a:ext uri="{FF2B5EF4-FFF2-40B4-BE49-F238E27FC236}">
                <a16:creationId xmlns:a16="http://schemas.microsoft.com/office/drawing/2014/main" id="{BB227061-C212-4DD3-8F3E-16A0BD65D428}"/>
              </a:ext>
            </a:extLst>
          </p:cNvPr>
          <p:cNvSpPr/>
          <p:nvPr/>
        </p:nvSpPr>
        <p:spPr>
          <a:xfrm>
            <a:off x="561948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Cube 125">
            <a:extLst>
              <a:ext uri="{FF2B5EF4-FFF2-40B4-BE49-F238E27FC236}">
                <a16:creationId xmlns:a16="http://schemas.microsoft.com/office/drawing/2014/main" id="{FBDFA2FC-DD06-4D9E-AC24-8DF3EBCF6451}"/>
              </a:ext>
            </a:extLst>
          </p:cNvPr>
          <p:cNvSpPr/>
          <p:nvPr/>
        </p:nvSpPr>
        <p:spPr>
          <a:xfrm>
            <a:off x="4544999" y="534433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53" name="Rectangle 252">
            <a:hlinkClick r:id="rId2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72605" y="-550578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72889283-791B-4D4A-80F2-48D9E2579294}"/>
              </a:ext>
            </a:extLst>
          </p:cNvPr>
          <p:cNvSpPr/>
          <p:nvPr/>
        </p:nvSpPr>
        <p:spPr>
          <a:xfrm>
            <a:off x="10462609" y="5540003"/>
            <a:ext cx="1704775" cy="95303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Next problem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6371419-DAAA-4C33-A251-3EAC0CCC00A9}"/>
              </a:ext>
            </a:extLst>
          </p:cNvPr>
          <p:cNvGrpSpPr/>
          <p:nvPr/>
        </p:nvGrpSpPr>
        <p:grpSpPr>
          <a:xfrm>
            <a:off x="4354869" y="3658095"/>
            <a:ext cx="4160163" cy="1599022"/>
            <a:chOff x="4354869" y="3658095"/>
            <a:chExt cx="4160163" cy="1599022"/>
          </a:xfrm>
        </p:grpSpPr>
        <p:sp>
          <p:nvSpPr>
            <p:cNvPr id="146" name="Speech Bubble: Rectangle 145">
              <a:extLst>
                <a:ext uri="{FF2B5EF4-FFF2-40B4-BE49-F238E27FC236}">
                  <a16:creationId xmlns:a16="http://schemas.microsoft.com/office/drawing/2014/main" id="{F688686C-9B66-4AEB-BE3C-07B008FBD72A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CFDAEF55-1C45-46FD-9DAC-3ED3D4E7AE2C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Well done. 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The answer is 4.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Click on the blue arrow for the next problem.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834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0157 -0.00093 L -0.07722 -0.698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9" y="-3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6.25E-7 1.48148E-6 L -0.00456 -0.6645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-3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5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04167E-6 1.48148E-6 L 0.0099 -0.629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5" y="-3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25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1.48148E-6 L 0.15716 -0.6291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52" y="-3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2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2" grpId="0" animBg="1"/>
      <p:bldP spid="93" grpId="0" animBg="1"/>
      <p:bldP spid="9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3E536770-5B31-4CAA-A721-0606B7DC9AB7}"/>
              </a:ext>
            </a:extLst>
          </p:cNvPr>
          <p:cNvGrpSpPr/>
          <p:nvPr/>
        </p:nvGrpSpPr>
        <p:grpSpPr>
          <a:xfrm>
            <a:off x="4354869" y="3658095"/>
            <a:ext cx="4160163" cy="1599022"/>
            <a:chOff x="4354869" y="3658095"/>
            <a:chExt cx="4160163" cy="1599022"/>
          </a:xfrm>
        </p:grpSpPr>
        <p:sp>
          <p:nvSpPr>
            <p:cNvPr id="246" name="Speech Bubble: Rectangle 245">
              <a:extLst>
                <a:ext uri="{FF2B5EF4-FFF2-40B4-BE49-F238E27FC236}">
                  <a16:creationId xmlns:a16="http://schemas.microsoft.com/office/drawing/2014/main" id="{93E1AC00-2446-4814-99F5-0876D8A3303D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80CF4AC4-E46A-40E6-956C-CA5F5E358A27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Here is a bigger cube. Here is another cube, will it take 7, 8 or 9 cubes to finish it?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328" name="Cube 327">
            <a:extLst>
              <a:ext uri="{FF2B5EF4-FFF2-40B4-BE49-F238E27FC236}">
                <a16:creationId xmlns:a16="http://schemas.microsoft.com/office/drawing/2014/main" id="{86F1DA7E-8713-49CF-8CE7-811738C727F3}"/>
              </a:ext>
            </a:extLst>
          </p:cNvPr>
          <p:cNvSpPr/>
          <p:nvPr/>
        </p:nvSpPr>
        <p:spPr>
          <a:xfrm>
            <a:off x="7890044" y="597002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Cube 323">
            <a:extLst>
              <a:ext uri="{FF2B5EF4-FFF2-40B4-BE49-F238E27FC236}">
                <a16:creationId xmlns:a16="http://schemas.microsoft.com/office/drawing/2014/main" id="{39996E04-52A5-46FA-A5B4-5527AEACAE64}"/>
              </a:ext>
            </a:extLst>
          </p:cNvPr>
          <p:cNvSpPr/>
          <p:nvPr/>
        </p:nvSpPr>
        <p:spPr>
          <a:xfrm>
            <a:off x="4322367" y="545290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Cube 306">
            <a:extLst>
              <a:ext uri="{FF2B5EF4-FFF2-40B4-BE49-F238E27FC236}">
                <a16:creationId xmlns:a16="http://schemas.microsoft.com/office/drawing/2014/main" id="{A6853080-FFAB-4585-BF58-5415FD42736B}"/>
              </a:ext>
            </a:extLst>
          </p:cNvPr>
          <p:cNvSpPr/>
          <p:nvPr/>
        </p:nvSpPr>
        <p:spPr>
          <a:xfrm>
            <a:off x="6386703" y="599833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Cube 307">
            <a:extLst>
              <a:ext uri="{FF2B5EF4-FFF2-40B4-BE49-F238E27FC236}">
                <a16:creationId xmlns:a16="http://schemas.microsoft.com/office/drawing/2014/main" id="{ED75E458-F10C-4C1C-9735-5C4E23C5E48A}"/>
              </a:ext>
            </a:extLst>
          </p:cNvPr>
          <p:cNvSpPr/>
          <p:nvPr/>
        </p:nvSpPr>
        <p:spPr>
          <a:xfrm>
            <a:off x="5722129" y="548782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2" name="Cube 301">
            <a:extLst>
              <a:ext uri="{FF2B5EF4-FFF2-40B4-BE49-F238E27FC236}">
                <a16:creationId xmlns:a16="http://schemas.microsoft.com/office/drawing/2014/main" id="{85E1163F-CDAE-4B55-93C6-AA014DE67D03}"/>
              </a:ext>
            </a:extLst>
          </p:cNvPr>
          <p:cNvSpPr/>
          <p:nvPr/>
        </p:nvSpPr>
        <p:spPr>
          <a:xfrm>
            <a:off x="7225470" y="550312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3" name="Cube 302">
            <a:extLst>
              <a:ext uri="{FF2B5EF4-FFF2-40B4-BE49-F238E27FC236}">
                <a16:creationId xmlns:a16="http://schemas.microsoft.com/office/drawing/2014/main" id="{2A00837D-B24D-42DC-BCE6-7AB41BBECDE3}"/>
              </a:ext>
            </a:extLst>
          </p:cNvPr>
          <p:cNvSpPr/>
          <p:nvPr/>
        </p:nvSpPr>
        <p:spPr>
          <a:xfrm>
            <a:off x="4883362" y="602893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Cube 303">
            <a:extLst>
              <a:ext uri="{FF2B5EF4-FFF2-40B4-BE49-F238E27FC236}">
                <a16:creationId xmlns:a16="http://schemas.microsoft.com/office/drawing/2014/main" id="{68E7383D-B4BF-48E4-8414-E6518776BBDF}"/>
              </a:ext>
            </a:extLst>
          </p:cNvPr>
          <p:cNvSpPr/>
          <p:nvPr/>
        </p:nvSpPr>
        <p:spPr>
          <a:xfrm>
            <a:off x="3516524" y="595189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7" name="Cube 376">
            <a:extLst>
              <a:ext uri="{FF2B5EF4-FFF2-40B4-BE49-F238E27FC236}">
                <a16:creationId xmlns:a16="http://schemas.microsoft.com/office/drawing/2014/main" id="{A4DC32A1-EA2C-4AB3-B467-951A6E21F675}"/>
              </a:ext>
            </a:extLst>
          </p:cNvPr>
          <p:cNvSpPr/>
          <p:nvPr/>
        </p:nvSpPr>
        <p:spPr>
          <a:xfrm>
            <a:off x="8761669" y="55515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8" name="Cube 377">
            <a:extLst>
              <a:ext uri="{FF2B5EF4-FFF2-40B4-BE49-F238E27FC236}">
                <a16:creationId xmlns:a16="http://schemas.microsoft.com/office/drawing/2014/main" id="{065265F5-17D8-4A05-996D-213173CE19DA}"/>
              </a:ext>
            </a:extLst>
          </p:cNvPr>
          <p:cNvSpPr/>
          <p:nvPr/>
        </p:nvSpPr>
        <p:spPr>
          <a:xfrm>
            <a:off x="9421847" y="599833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BD5FB959-679F-4EFC-85FC-51314F43A35C}"/>
              </a:ext>
            </a:extLst>
          </p:cNvPr>
          <p:cNvGrpSpPr/>
          <p:nvPr/>
        </p:nvGrpSpPr>
        <p:grpSpPr>
          <a:xfrm>
            <a:off x="6148580" y="556681"/>
            <a:ext cx="1189599" cy="2559157"/>
            <a:chOff x="1063396" y="851352"/>
            <a:chExt cx="1189599" cy="2559157"/>
          </a:xfrm>
        </p:grpSpPr>
        <p:grpSp>
          <p:nvGrpSpPr>
            <p:cNvPr id="380" name="Group 379">
              <a:extLst>
                <a:ext uri="{FF2B5EF4-FFF2-40B4-BE49-F238E27FC236}">
                  <a16:creationId xmlns:a16="http://schemas.microsoft.com/office/drawing/2014/main" id="{02B90EA8-B752-4F39-97FA-0DB26A734125}"/>
                </a:ext>
              </a:extLst>
            </p:cNvPr>
            <p:cNvGrpSpPr/>
            <p:nvPr/>
          </p:nvGrpSpPr>
          <p:grpSpPr>
            <a:xfrm>
              <a:off x="1063396" y="2292690"/>
              <a:ext cx="1189599" cy="1117819"/>
              <a:chOff x="1298583" y="1343449"/>
              <a:chExt cx="1189599" cy="1117819"/>
            </a:xfrm>
          </p:grpSpPr>
          <p:sp>
            <p:nvSpPr>
              <p:cNvPr id="396" name="Cube 395">
                <a:extLst>
                  <a:ext uri="{FF2B5EF4-FFF2-40B4-BE49-F238E27FC236}">
                    <a16:creationId xmlns:a16="http://schemas.microsoft.com/office/drawing/2014/main" id="{6F7CF367-4B3E-475D-BAC8-601D991A5D72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7" name="Cube 396">
                <a:extLst>
                  <a:ext uri="{FF2B5EF4-FFF2-40B4-BE49-F238E27FC236}">
                    <a16:creationId xmlns:a16="http://schemas.microsoft.com/office/drawing/2014/main" id="{8A0B125F-B1A4-448F-B504-9EAC71373938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8" name="Cube 397">
                <a:extLst>
                  <a:ext uri="{FF2B5EF4-FFF2-40B4-BE49-F238E27FC236}">
                    <a16:creationId xmlns:a16="http://schemas.microsoft.com/office/drawing/2014/main" id="{29CAE4C6-DD6C-4B63-B6D9-08F67AC841D7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9" name="Cube 398">
                <a:extLst>
                  <a:ext uri="{FF2B5EF4-FFF2-40B4-BE49-F238E27FC236}">
                    <a16:creationId xmlns:a16="http://schemas.microsoft.com/office/drawing/2014/main" id="{1F9C9DEF-20DD-47C1-B909-704BF3E0BD3F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262A70BC-80A9-4687-BC67-F052DA87498F}"/>
                </a:ext>
              </a:extLst>
            </p:cNvPr>
            <p:cNvGrpSpPr/>
            <p:nvPr/>
          </p:nvGrpSpPr>
          <p:grpSpPr>
            <a:xfrm>
              <a:off x="1063396" y="1812244"/>
              <a:ext cx="1189599" cy="1117819"/>
              <a:chOff x="1298583" y="1343449"/>
              <a:chExt cx="1189599" cy="1117819"/>
            </a:xfrm>
          </p:grpSpPr>
          <p:sp>
            <p:nvSpPr>
              <p:cNvPr id="392" name="Cube 391">
                <a:extLst>
                  <a:ext uri="{FF2B5EF4-FFF2-40B4-BE49-F238E27FC236}">
                    <a16:creationId xmlns:a16="http://schemas.microsoft.com/office/drawing/2014/main" id="{CC95FFD3-FF71-4968-AA1B-21F8D9065105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3" name="Cube 392">
                <a:extLst>
                  <a:ext uri="{FF2B5EF4-FFF2-40B4-BE49-F238E27FC236}">
                    <a16:creationId xmlns:a16="http://schemas.microsoft.com/office/drawing/2014/main" id="{8DCE4AF8-E47E-4249-AB23-D5BB9E2F887E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Cube 393">
                <a:extLst>
                  <a:ext uri="{FF2B5EF4-FFF2-40B4-BE49-F238E27FC236}">
                    <a16:creationId xmlns:a16="http://schemas.microsoft.com/office/drawing/2014/main" id="{D4E5086A-E93C-4BB3-A1CF-228BF09DCFB6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Cube 394">
                <a:extLst>
                  <a:ext uri="{FF2B5EF4-FFF2-40B4-BE49-F238E27FC236}">
                    <a16:creationId xmlns:a16="http://schemas.microsoft.com/office/drawing/2014/main" id="{8B0814F0-9EB3-4022-941A-03969BA6EED4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40749EFE-F3F2-48ED-8994-51CE413FD67D}"/>
                </a:ext>
              </a:extLst>
            </p:cNvPr>
            <p:cNvGrpSpPr/>
            <p:nvPr/>
          </p:nvGrpSpPr>
          <p:grpSpPr>
            <a:xfrm>
              <a:off x="1063396" y="1331798"/>
              <a:ext cx="1189599" cy="1117819"/>
              <a:chOff x="1298583" y="1343449"/>
              <a:chExt cx="1189599" cy="1117819"/>
            </a:xfrm>
          </p:grpSpPr>
          <p:sp>
            <p:nvSpPr>
              <p:cNvPr id="388" name="Cube 387">
                <a:extLst>
                  <a:ext uri="{FF2B5EF4-FFF2-40B4-BE49-F238E27FC236}">
                    <a16:creationId xmlns:a16="http://schemas.microsoft.com/office/drawing/2014/main" id="{A3CEC888-EA64-4AFB-8C39-538C3FB137EC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Cube 388">
                <a:extLst>
                  <a:ext uri="{FF2B5EF4-FFF2-40B4-BE49-F238E27FC236}">
                    <a16:creationId xmlns:a16="http://schemas.microsoft.com/office/drawing/2014/main" id="{EFB5D4A8-F42D-443B-97CB-2483D2859A48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Cube 389">
                <a:extLst>
                  <a:ext uri="{FF2B5EF4-FFF2-40B4-BE49-F238E27FC236}">
                    <a16:creationId xmlns:a16="http://schemas.microsoft.com/office/drawing/2014/main" id="{E4056B9D-AD83-4824-84DB-E6FAADF633B5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1" name="Cube 390">
                <a:extLst>
                  <a:ext uri="{FF2B5EF4-FFF2-40B4-BE49-F238E27FC236}">
                    <a16:creationId xmlns:a16="http://schemas.microsoft.com/office/drawing/2014/main" id="{C77ACB55-CDB1-40E8-A28B-E64AD6DFD473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83" name="Group 382">
              <a:extLst>
                <a:ext uri="{FF2B5EF4-FFF2-40B4-BE49-F238E27FC236}">
                  <a16:creationId xmlns:a16="http://schemas.microsoft.com/office/drawing/2014/main" id="{393B9C02-BA23-441D-BCBD-E720FA39978D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1117819"/>
              <a:chOff x="1298583" y="1343449"/>
              <a:chExt cx="1189599" cy="1117819"/>
            </a:xfrm>
          </p:grpSpPr>
          <p:sp>
            <p:nvSpPr>
              <p:cNvPr id="384" name="Cube 383">
                <a:extLst>
                  <a:ext uri="{FF2B5EF4-FFF2-40B4-BE49-F238E27FC236}">
                    <a16:creationId xmlns:a16="http://schemas.microsoft.com/office/drawing/2014/main" id="{A031E89C-D5BF-4154-A1A0-D416AB9CF4A0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Cube 384">
                <a:extLst>
                  <a:ext uri="{FF2B5EF4-FFF2-40B4-BE49-F238E27FC236}">
                    <a16:creationId xmlns:a16="http://schemas.microsoft.com/office/drawing/2014/main" id="{B02B978C-F9CD-46B3-B397-6DA4AE89B0CA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6" name="Cube 385">
                <a:extLst>
                  <a:ext uri="{FF2B5EF4-FFF2-40B4-BE49-F238E27FC236}">
                    <a16:creationId xmlns:a16="http://schemas.microsoft.com/office/drawing/2014/main" id="{10DFC8CB-B9E1-47BC-9008-9CF789F7CB41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Cube 386">
                <a:extLst>
                  <a:ext uri="{FF2B5EF4-FFF2-40B4-BE49-F238E27FC236}">
                    <a16:creationId xmlns:a16="http://schemas.microsoft.com/office/drawing/2014/main" id="{ED502BBD-4240-483B-8BF6-10D40CFCD19B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CA8724A0-0741-4B36-8A0B-9AF51C250C62}"/>
              </a:ext>
            </a:extLst>
          </p:cNvPr>
          <p:cNvGrpSpPr/>
          <p:nvPr/>
        </p:nvGrpSpPr>
        <p:grpSpPr>
          <a:xfrm>
            <a:off x="6690357" y="1998056"/>
            <a:ext cx="1189599" cy="1117819"/>
            <a:chOff x="1298583" y="1343449"/>
            <a:chExt cx="1189599" cy="1117819"/>
          </a:xfrm>
        </p:grpSpPr>
        <p:sp>
          <p:nvSpPr>
            <p:cNvPr id="401" name="Cube 400">
              <a:extLst>
                <a:ext uri="{FF2B5EF4-FFF2-40B4-BE49-F238E27FC236}">
                  <a16:creationId xmlns:a16="http://schemas.microsoft.com/office/drawing/2014/main" id="{66788D40-8A81-4044-B7E1-55C54BAC658A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2" name="Cube 401">
              <a:extLst>
                <a:ext uri="{FF2B5EF4-FFF2-40B4-BE49-F238E27FC236}">
                  <a16:creationId xmlns:a16="http://schemas.microsoft.com/office/drawing/2014/main" id="{9AF38D78-FE59-47F7-A1BF-9F12E305DF95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3" name="Cube 402">
              <a:extLst>
                <a:ext uri="{FF2B5EF4-FFF2-40B4-BE49-F238E27FC236}">
                  <a16:creationId xmlns:a16="http://schemas.microsoft.com/office/drawing/2014/main" id="{8827862D-0D66-4D35-8386-0E380C83DA87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4" name="Cube 403">
              <a:extLst>
                <a:ext uri="{FF2B5EF4-FFF2-40B4-BE49-F238E27FC236}">
                  <a16:creationId xmlns:a16="http://schemas.microsoft.com/office/drawing/2014/main" id="{C6F55A33-1512-4E0D-BC1D-E2A7B2CF333D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C149BBA5-D464-4E76-839F-72BBC64BEBB7}"/>
              </a:ext>
            </a:extLst>
          </p:cNvPr>
          <p:cNvGrpSpPr/>
          <p:nvPr/>
        </p:nvGrpSpPr>
        <p:grpSpPr>
          <a:xfrm>
            <a:off x="6690357" y="1517610"/>
            <a:ext cx="1189599" cy="1117819"/>
            <a:chOff x="1298583" y="1343449"/>
            <a:chExt cx="1189599" cy="1117819"/>
          </a:xfrm>
        </p:grpSpPr>
        <p:sp>
          <p:nvSpPr>
            <p:cNvPr id="406" name="Cube 405">
              <a:extLst>
                <a:ext uri="{FF2B5EF4-FFF2-40B4-BE49-F238E27FC236}">
                  <a16:creationId xmlns:a16="http://schemas.microsoft.com/office/drawing/2014/main" id="{EED98CC0-ABC9-447F-9D13-6D644F614D74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7" name="Cube 406">
              <a:extLst>
                <a:ext uri="{FF2B5EF4-FFF2-40B4-BE49-F238E27FC236}">
                  <a16:creationId xmlns:a16="http://schemas.microsoft.com/office/drawing/2014/main" id="{E88AA8A9-F9DE-4E2A-B2C0-ED75EA5E06D2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8" name="Cube 407">
              <a:extLst>
                <a:ext uri="{FF2B5EF4-FFF2-40B4-BE49-F238E27FC236}">
                  <a16:creationId xmlns:a16="http://schemas.microsoft.com/office/drawing/2014/main" id="{E649C3BA-3826-4AEC-992C-0EE333F11770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9" name="Cube 408">
              <a:extLst>
                <a:ext uri="{FF2B5EF4-FFF2-40B4-BE49-F238E27FC236}">
                  <a16:creationId xmlns:a16="http://schemas.microsoft.com/office/drawing/2014/main" id="{45EC06F3-60A4-44D5-B082-E898FECD5DFE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9E8E4E84-855C-4AC0-989E-449E366B6705}"/>
              </a:ext>
            </a:extLst>
          </p:cNvPr>
          <p:cNvGrpSpPr/>
          <p:nvPr/>
        </p:nvGrpSpPr>
        <p:grpSpPr>
          <a:xfrm>
            <a:off x="6690357" y="1037164"/>
            <a:ext cx="1189599" cy="1117819"/>
            <a:chOff x="1298583" y="1343449"/>
            <a:chExt cx="1189599" cy="1117819"/>
          </a:xfrm>
        </p:grpSpPr>
        <p:sp>
          <p:nvSpPr>
            <p:cNvPr id="411" name="Cube 410">
              <a:extLst>
                <a:ext uri="{FF2B5EF4-FFF2-40B4-BE49-F238E27FC236}">
                  <a16:creationId xmlns:a16="http://schemas.microsoft.com/office/drawing/2014/main" id="{7CE57F0E-D0D9-4E69-9098-28DCA1C67D8B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2" name="Cube 411">
              <a:extLst>
                <a:ext uri="{FF2B5EF4-FFF2-40B4-BE49-F238E27FC236}">
                  <a16:creationId xmlns:a16="http://schemas.microsoft.com/office/drawing/2014/main" id="{5592AAE0-B09E-4326-A833-7E81D1E2EC1A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3" name="Cube 412">
              <a:extLst>
                <a:ext uri="{FF2B5EF4-FFF2-40B4-BE49-F238E27FC236}">
                  <a16:creationId xmlns:a16="http://schemas.microsoft.com/office/drawing/2014/main" id="{AB5772BD-4099-48BA-B536-47319156DE22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4" name="Cube 413">
              <a:extLst>
                <a:ext uri="{FF2B5EF4-FFF2-40B4-BE49-F238E27FC236}">
                  <a16:creationId xmlns:a16="http://schemas.microsoft.com/office/drawing/2014/main" id="{A32B1E3E-5F0E-46F6-8323-48D42B808965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15" name="Cube 414">
            <a:extLst>
              <a:ext uri="{FF2B5EF4-FFF2-40B4-BE49-F238E27FC236}">
                <a16:creationId xmlns:a16="http://schemas.microsoft.com/office/drawing/2014/main" id="{B9716245-1A3C-456C-8D86-2309B90430D7}"/>
              </a:ext>
            </a:extLst>
          </p:cNvPr>
          <p:cNvSpPr/>
          <p:nvPr/>
        </p:nvSpPr>
        <p:spPr>
          <a:xfrm>
            <a:off x="7169023" y="5567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Cube 415">
            <a:extLst>
              <a:ext uri="{FF2B5EF4-FFF2-40B4-BE49-F238E27FC236}">
                <a16:creationId xmlns:a16="http://schemas.microsoft.com/office/drawing/2014/main" id="{04D00C30-0579-4409-9696-7CB1550DAAD5}"/>
              </a:ext>
            </a:extLst>
          </p:cNvPr>
          <p:cNvSpPr/>
          <p:nvPr/>
        </p:nvSpPr>
        <p:spPr>
          <a:xfrm>
            <a:off x="7008586" y="7143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Cube 416">
            <a:extLst>
              <a:ext uri="{FF2B5EF4-FFF2-40B4-BE49-F238E27FC236}">
                <a16:creationId xmlns:a16="http://schemas.microsoft.com/office/drawing/2014/main" id="{D6FBB103-6C6A-40FC-BFB1-5BD7D10BA48B}"/>
              </a:ext>
            </a:extLst>
          </p:cNvPr>
          <p:cNvSpPr/>
          <p:nvPr/>
        </p:nvSpPr>
        <p:spPr>
          <a:xfrm>
            <a:off x="6850794" y="87269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Cube 417">
            <a:extLst>
              <a:ext uri="{FF2B5EF4-FFF2-40B4-BE49-F238E27FC236}">
                <a16:creationId xmlns:a16="http://schemas.microsoft.com/office/drawing/2014/main" id="{08314162-F232-41C6-B6DA-DA1B21CB32C0}"/>
              </a:ext>
            </a:extLst>
          </p:cNvPr>
          <p:cNvSpPr/>
          <p:nvPr/>
        </p:nvSpPr>
        <p:spPr>
          <a:xfrm>
            <a:off x="7710800" y="19980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Cube 418">
            <a:extLst>
              <a:ext uri="{FF2B5EF4-FFF2-40B4-BE49-F238E27FC236}">
                <a16:creationId xmlns:a16="http://schemas.microsoft.com/office/drawing/2014/main" id="{13130B1E-91C6-403F-9267-F99A43AB65B1}"/>
              </a:ext>
            </a:extLst>
          </p:cNvPr>
          <p:cNvSpPr/>
          <p:nvPr/>
        </p:nvSpPr>
        <p:spPr>
          <a:xfrm>
            <a:off x="7550363" y="21557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0" name="Cube 419">
            <a:extLst>
              <a:ext uri="{FF2B5EF4-FFF2-40B4-BE49-F238E27FC236}">
                <a16:creationId xmlns:a16="http://schemas.microsoft.com/office/drawing/2014/main" id="{866A18EF-3AA5-4C62-B7BA-E94F71BAA54E}"/>
              </a:ext>
            </a:extLst>
          </p:cNvPr>
          <p:cNvSpPr/>
          <p:nvPr/>
        </p:nvSpPr>
        <p:spPr>
          <a:xfrm>
            <a:off x="7392571" y="23140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1" name="Cube 420">
            <a:extLst>
              <a:ext uri="{FF2B5EF4-FFF2-40B4-BE49-F238E27FC236}">
                <a16:creationId xmlns:a16="http://schemas.microsoft.com/office/drawing/2014/main" id="{83067F1F-EC09-4E77-8921-F215B052FA3A}"/>
              </a:ext>
            </a:extLst>
          </p:cNvPr>
          <p:cNvSpPr/>
          <p:nvPr/>
        </p:nvSpPr>
        <p:spPr>
          <a:xfrm>
            <a:off x="7232134" y="24691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2" name="Cube 421">
            <a:extLst>
              <a:ext uri="{FF2B5EF4-FFF2-40B4-BE49-F238E27FC236}">
                <a16:creationId xmlns:a16="http://schemas.microsoft.com/office/drawing/2014/main" id="{DBA4BC72-AC07-4F9F-B4CE-70B041F1E34C}"/>
              </a:ext>
            </a:extLst>
          </p:cNvPr>
          <p:cNvSpPr/>
          <p:nvPr/>
        </p:nvSpPr>
        <p:spPr>
          <a:xfrm>
            <a:off x="7710800" y="15176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3" name="Cube 422">
            <a:extLst>
              <a:ext uri="{FF2B5EF4-FFF2-40B4-BE49-F238E27FC236}">
                <a16:creationId xmlns:a16="http://schemas.microsoft.com/office/drawing/2014/main" id="{07B21801-202D-4A5E-843D-7BE9F767B88F}"/>
              </a:ext>
            </a:extLst>
          </p:cNvPr>
          <p:cNvSpPr/>
          <p:nvPr/>
        </p:nvSpPr>
        <p:spPr>
          <a:xfrm>
            <a:off x="7550363" y="16752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4" name="Cube 423">
            <a:extLst>
              <a:ext uri="{FF2B5EF4-FFF2-40B4-BE49-F238E27FC236}">
                <a16:creationId xmlns:a16="http://schemas.microsoft.com/office/drawing/2014/main" id="{4DDBCAC6-F2EE-4F50-9685-FCAC1CA9B149}"/>
              </a:ext>
            </a:extLst>
          </p:cNvPr>
          <p:cNvSpPr/>
          <p:nvPr/>
        </p:nvSpPr>
        <p:spPr>
          <a:xfrm>
            <a:off x="7392571" y="18336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Cube 424">
            <a:extLst>
              <a:ext uri="{FF2B5EF4-FFF2-40B4-BE49-F238E27FC236}">
                <a16:creationId xmlns:a16="http://schemas.microsoft.com/office/drawing/2014/main" id="{7362EA54-4E35-4582-B418-55A84239C7D3}"/>
              </a:ext>
            </a:extLst>
          </p:cNvPr>
          <p:cNvSpPr/>
          <p:nvPr/>
        </p:nvSpPr>
        <p:spPr>
          <a:xfrm>
            <a:off x="7710800" y="10372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Cube 425">
            <a:extLst>
              <a:ext uri="{FF2B5EF4-FFF2-40B4-BE49-F238E27FC236}">
                <a16:creationId xmlns:a16="http://schemas.microsoft.com/office/drawing/2014/main" id="{A4D3209E-5490-4FE4-82E8-6FC9A4BE6BC7}"/>
              </a:ext>
            </a:extLst>
          </p:cNvPr>
          <p:cNvSpPr/>
          <p:nvPr/>
        </p:nvSpPr>
        <p:spPr>
          <a:xfrm>
            <a:off x="7550363" y="11948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Cube 426">
            <a:extLst>
              <a:ext uri="{FF2B5EF4-FFF2-40B4-BE49-F238E27FC236}">
                <a16:creationId xmlns:a16="http://schemas.microsoft.com/office/drawing/2014/main" id="{AB7C7F7D-392A-438D-A666-D9F3898B7479}"/>
              </a:ext>
            </a:extLst>
          </p:cNvPr>
          <p:cNvSpPr/>
          <p:nvPr/>
        </p:nvSpPr>
        <p:spPr>
          <a:xfrm>
            <a:off x="7392571" y="135318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8" name="Cube 427">
            <a:extLst>
              <a:ext uri="{FF2B5EF4-FFF2-40B4-BE49-F238E27FC236}">
                <a16:creationId xmlns:a16="http://schemas.microsoft.com/office/drawing/2014/main" id="{5EBF7F16-ABAD-4EBF-8CD5-E077B1766238}"/>
              </a:ext>
            </a:extLst>
          </p:cNvPr>
          <p:cNvSpPr/>
          <p:nvPr/>
        </p:nvSpPr>
        <p:spPr>
          <a:xfrm>
            <a:off x="7710800" y="5567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9" name="Cube 428">
            <a:extLst>
              <a:ext uri="{FF2B5EF4-FFF2-40B4-BE49-F238E27FC236}">
                <a16:creationId xmlns:a16="http://schemas.microsoft.com/office/drawing/2014/main" id="{6E5B59BA-75BC-4C84-B029-761689CC730D}"/>
              </a:ext>
            </a:extLst>
          </p:cNvPr>
          <p:cNvSpPr/>
          <p:nvPr/>
        </p:nvSpPr>
        <p:spPr>
          <a:xfrm>
            <a:off x="7550363" y="7143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0" name="Cube 429">
            <a:extLst>
              <a:ext uri="{FF2B5EF4-FFF2-40B4-BE49-F238E27FC236}">
                <a16:creationId xmlns:a16="http://schemas.microsoft.com/office/drawing/2014/main" id="{8FE95DEF-6E84-4421-9D6E-B255D11E3DA6}"/>
              </a:ext>
            </a:extLst>
          </p:cNvPr>
          <p:cNvSpPr/>
          <p:nvPr/>
        </p:nvSpPr>
        <p:spPr>
          <a:xfrm>
            <a:off x="7392571" y="87273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E7F76FB7-7C9B-47A3-8EA0-BB1CE29F4A81}"/>
              </a:ext>
            </a:extLst>
          </p:cNvPr>
          <p:cNvGrpSpPr/>
          <p:nvPr/>
        </p:nvGrpSpPr>
        <p:grpSpPr>
          <a:xfrm>
            <a:off x="7773911" y="1998130"/>
            <a:ext cx="1189599" cy="1117819"/>
            <a:chOff x="1298583" y="1343449"/>
            <a:chExt cx="1189599" cy="1117819"/>
          </a:xfrm>
        </p:grpSpPr>
        <p:sp>
          <p:nvSpPr>
            <p:cNvPr id="432" name="Cube 431">
              <a:extLst>
                <a:ext uri="{FF2B5EF4-FFF2-40B4-BE49-F238E27FC236}">
                  <a16:creationId xmlns:a16="http://schemas.microsoft.com/office/drawing/2014/main" id="{F6889935-1B8B-44AE-87F3-534F47431C70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3" name="Cube 432">
              <a:extLst>
                <a:ext uri="{FF2B5EF4-FFF2-40B4-BE49-F238E27FC236}">
                  <a16:creationId xmlns:a16="http://schemas.microsoft.com/office/drawing/2014/main" id="{3CEF7750-BB7C-4482-8169-9931AC3B5791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4" name="Cube 433">
              <a:extLst>
                <a:ext uri="{FF2B5EF4-FFF2-40B4-BE49-F238E27FC236}">
                  <a16:creationId xmlns:a16="http://schemas.microsoft.com/office/drawing/2014/main" id="{C0C0C0DF-8E7C-49C6-A4C5-B0B299AC89FD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" name="Cube 434">
              <a:extLst>
                <a:ext uri="{FF2B5EF4-FFF2-40B4-BE49-F238E27FC236}">
                  <a16:creationId xmlns:a16="http://schemas.microsoft.com/office/drawing/2014/main" id="{5C0EDCB1-0994-4E36-8275-54D18EE9C401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36" name="Cube 435">
            <a:extLst>
              <a:ext uri="{FF2B5EF4-FFF2-40B4-BE49-F238E27FC236}">
                <a16:creationId xmlns:a16="http://schemas.microsoft.com/office/drawing/2014/main" id="{D32AC67E-53AF-4AA6-AA9C-65E366D43E4F}"/>
              </a:ext>
            </a:extLst>
          </p:cNvPr>
          <p:cNvSpPr/>
          <p:nvPr/>
        </p:nvSpPr>
        <p:spPr>
          <a:xfrm>
            <a:off x="8252577" y="151768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7" name="Cube 436">
            <a:extLst>
              <a:ext uri="{FF2B5EF4-FFF2-40B4-BE49-F238E27FC236}">
                <a16:creationId xmlns:a16="http://schemas.microsoft.com/office/drawing/2014/main" id="{8064E85D-EDFD-4CC1-95B7-940C525BA04A}"/>
              </a:ext>
            </a:extLst>
          </p:cNvPr>
          <p:cNvSpPr/>
          <p:nvPr/>
        </p:nvSpPr>
        <p:spPr>
          <a:xfrm>
            <a:off x="8092140" y="167532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8" name="Cube 437">
            <a:extLst>
              <a:ext uri="{FF2B5EF4-FFF2-40B4-BE49-F238E27FC236}">
                <a16:creationId xmlns:a16="http://schemas.microsoft.com/office/drawing/2014/main" id="{92014516-F9AD-49D3-8D4C-2413F8943B2B}"/>
              </a:ext>
            </a:extLst>
          </p:cNvPr>
          <p:cNvSpPr/>
          <p:nvPr/>
        </p:nvSpPr>
        <p:spPr>
          <a:xfrm>
            <a:off x="7934348" y="183366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9" name="Cube 438">
            <a:extLst>
              <a:ext uri="{FF2B5EF4-FFF2-40B4-BE49-F238E27FC236}">
                <a16:creationId xmlns:a16="http://schemas.microsoft.com/office/drawing/2014/main" id="{068AEC67-BF20-4C43-B810-C233C16EDA69}"/>
              </a:ext>
            </a:extLst>
          </p:cNvPr>
          <p:cNvSpPr/>
          <p:nvPr/>
        </p:nvSpPr>
        <p:spPr>
          <a:xfrm>
            <a:off x="7773911" y="198877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0" name="Cube 439">
            <a:extLst>
              <a:ext uri="{FF2B5EF4-FFF2-40B4-BE49-F238E27FC236}">
                <a16:creationId xmlns:a16="http://schemas.microsoft.com/office/drawing/2014/main" id="{41FCF3A2-1657-40C0-84EC-D34E2776EAF2}"/>
              </a:ext>
            </a:extLst>
          </p:cNvPr>
          <p:cNvSpPr/>
          <p:nvPr/>
        </p:nvSpPr>
        <p:spPr>
          <a:xfrm>
            <a:off x="8252577" y="103723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1" name="Cube 440">
            <a:extLst>
              <a:ext uri="{FF2B5EF4-FFF2-40B4-BE49-F238E27FC236}">
                <a16:creationId xmlns:a16="http://schemas.microsoft.com/office/drawing/2014/main" id="{F2E985BE-ED17-4CDB-B45D-9457E4D8CCEF}"/>
              </a:ext>
            </a:extLst>
          </p:cNvPr>
          <p:cNvSpPr/>
          <p:nvPr/>
        </p:nvSpPr>
        <p:spPr>
          <a:xfrm>
            <a:off x="8092140" y="11948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2" name="Cube 441">
            <a:extLst>
              <a:ext uri="{FF2B5EF4-FFF2-40B4-BE49-F238E27FC236}">
                <a16:creationId xmlns:a16="http://schemas.microsoft.com/office/drawing/2014/main" id="{FFA12780-4EEE-4B18-B91E-99DD3B7D5757}"/>
              </a:ext>
            </a:extLst>
          </p:cNvPr>
          <p:cNvSpPr/>
          <p:nvPr/>
        </p:nvSpPr>
        <p:spPr>
          <a:xfrm>
            <a:off x="7934348" y="13532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3" name="Cube 442">
            <a:extLst>
              <a:ext uri="{FF2B5EF4-FFF2-40B4-BE49-F238E27FC236}">
                <a16:creationId xmlns:a16="http://schemas.microsoft.com/office/drawing/2014/main" id="{218D0762-9D19-4F5B-8479-251C360F8756}"/>
              </a:ext>
            </a:extLst>
          </p:cNvPr>
          <p:cNvSpPr/>
          <p:nvPr/>
        </p:nvSpPr>
        <p:spPr>
          <a:xfrm>
            <a:off x="7773911" y="1508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4" name="Cube 443">
            <a:extLst>
              <a:ext uri="{FF2B5EF4-FFF2-40B4-BE49-F238E27FC236}">
                <a16:creationId xmlns:a16="http://schemas.microsoft.com/office/drawing/2014/main" id="{C53846D0-369C-4AB1-B378-D6DE1E6AF4D0}"/>
              </a:ext>
            </a:extLst>
          </p:cNvPr>
          <p:cNvSpPr/>
          <p:nvPr/>
        </p:nvSpPr>
        <p:spPr>
          <a:xfrm>
            <a:off x="8092140" y="7144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Rectangle 252">
            <a:hlinkClick r:id="rId2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91008" y="-677558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8" name="Oval 247">
            <a:hlinkClick r:id="rId3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7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4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8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4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9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5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val 247">
            <a:hlinkClick r:id="rId2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7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3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8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2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9</a:t>
            </a:r>
            <a:endParaRPr lang="en-GB" sz="6000" dirty="0">
              <a:solidFill>
                <a:schemeClr val="tx1"/>
              </a:solidFill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BCD53237-88ED-4278-8670-EA40CCEB7C61}"/>
              </a:ext>
            </a:extLst>
          </p:cNvPr>
          <p:cNvGrpSpPr/>
          <p:nvPr/>
        </p:nvGrpSpPr>
        <p:grpSpPr>
          <a:xfrm>
            <a:off x="4313346" y="3658096"/>
            <a:ext cx="4160163" cy="1599022"/>
            <a:chOff x="4354869" y="3658095"/>
            <a:chExt cx="4160163" cy="1599022"/>
          </a:xfrm>
        </p:grpSpPr>
        <p:sp>
          <p:nvSpPr>
            <p:cNvPr id="295" name="Speech Bubble: Rectangle 294">
              <a:extLst>
                <a:ext uri="{FF2B5EF4-FFF2-40B4-BE49-F238E27FC236}">
                  <a16:creationId xmlns:a16="http://schemas.microsoft.com/office/drawing/2014/main" id="{41841A9F-6168-495A-8443-16D5557357E0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66842683-0984-4D95-86C8-99C450419E28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Well done. 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The answer is 7.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Click on the blue arrow for the next problem.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732AAB81-E4FB-4191-BE60-9FAE9196CB6E}"/>
              </a:ext>
            </a:extLst>
          </p:cNvPr>
          <p:cNvGrpSpPr/>
          <p:nvPr/>
        </p:nvGrpSpPr>
        <p:grpSpPr>
          <a:xfrm>
            <a:off x="6148580" y="556681"/>
            <a:ext cx="1189599" cy="2559157"/>
            <a:chOff x="1063396" y="851352"/>
            <a:chExt cx="1189599" cy="2559157"/>
          </a:xfrm>
        </p:grpSpPr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id="{55448043-2E1B-4DDE-9BBB-C47481BB59FE}"/>
                </a:ext>
              </a:extLst>
            </p:cNvPr>
            <p:cNvGrpSpPr/>
            <p:nvPr/>
          </p:nvGrpSpPr>
          <p:grpSpPr>
            <a:xfrm>
              <a:off x="1063396" y="2292690"/>
              <a:ext cx="1189599" cy="1117819"/>
              <a:chOff x="1298583" y="1343449"/>
              <a:chExt cx="1189599" cy="1117819"/>
            </a:xfrm>
          </p:grpSpPr>
          <p:sp>
            <p:nvSpPr>
              <p:cNvPr id="456" name="Cube 455">
                <a:extLst>
                  <a:ext uri="{FF2B5EF4-FFF2-40B4-BE49-F238E27FC236}">
                    <a16:creationId xmlns:a16="http://schemas.microsoft.com/office/drawing/2014/main" id="{4CCE82CF-ACFC-42D7-B8CB-868416AE2AC4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Cube 456">
                <a:extLst>
                  <a:ext uri="{FF2B5EF4-FFF2-40B4-BE49-F238E27FC236}">
                    <a16:creationId xmlns:a16="http://schemas.microsoft.com/office/drawing/2014/main" id="{4F303461-77DE-4488-8EAE-A57904B8C9F8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Cube 457">
                <a:extLst>
                  <a:ext uri="{FF2B5EF4-FFF2-40B4-BE49-F238E27FC236}">
                    <a16:creationId xmlns:a16="http://schemas.microsoft.com/office/drawing/2014/main" id="{204A9223-3968-4EBF-B894-716CC72C276E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Cube 458">
                <a:extLst>
                  <a:ext uri="{FF2B5EF4-FFF2-40B4-BE49-F238E27FC236}">
                    <a16:creationId xmlns:a16="http://schemas.microsoft.com/office/drawing/2014/main" id="{FC5BF10F-B262-4747-B5C6-8784E66DBAAB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id="{0534F7FF-D39A-41CB-818D-FDF84800216F}"/>
                </a:ext>
              </a:extLst>
            </p:cNvPr>
            <p:cNvGrpSpPr/>
            <p:nvPr/>
          </p:nvGrpSpPr>
          <p:grpSpPr>
            <a:xfrm>
              <a:off x="1063396" y="1812244"/>
              <a:ext cx="1189599" cy="1117819"/>
              <a:chOff x="1298583" y="1343449"/>
              <a:chExt cx="1189599" cy="1117819"/>
            </a:xfrm>
          </p:grpSpPr>
          <p:sp>
            <p:nvSpPr>
              <p:cNvPr id="452" name="Cube 451">
                <a:extLst>
                  <a:ext uri="{FF2B5EF4-FFF2-40B4-BE49-F238E27FC236}">
                    <a16:creationId xmlns:a16="http://schemas.microsoft.com/office/drawing/2014/main" id="{42A7AFFB-980D-4AE5-949F-6B51791B9A86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3" name="Cube 452">
                <a:extLst>
                  <a:ext uri="{FF2B5EF4-FFF2-40B4-BE49-F238E27FC236}">
                    <a16:creationId xmlns:a16="http://schemas.microsoft.com/office/drawing/2014/main" id="{E27D58A7-9E11-4DC1-88E5-17D5BA9CC92A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4" name="Cube 453">
                <a:extLst>
                  <a:ext uri="{FF2B5EF4-FFF2-40B4-BE49-F238E27FC236}">
                    <a16:creationId xmlns:a16="http://schemas.microsoft.com/office/drawing/2014/main" id="{2A4A2A2A-A84D-49D2-BA17-0EE29882A766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5" name="Cube 454">
                <a:extLst>
                  <a:ext uri="{FF2B5EF4-FFF2-40B4-BE49-F238E27FC236}">
                    <a16:creationId xmlns:a16="http://schemas.microsoft.com/office/drawing/2014/main" id="{9B391540-0739-40AC-AB97-88BA461172B6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1AC09AAC-F250-4D61-88DF-74052852C413}"/>
                </a:ext>
              </a:extLst>
            </p:cNvPr>
            <p:cNvGrpSpPr/>
            <p:nvPr/>
          </p:nvGrpSpPr>
          <p:grpSpPr>
            <a:xfrm>
              <a:off x="1063396" y="1331798"/>
              <a:ext cx="1189599" cy="1117819"/>
              <a:chOff x="1298583" y="1343449"/>
              <a:chExt cx="1189599" cy="1117819"/>
            </a:xfrm>
          </p:grpSpPr>
          <p:sp>
            <p:nvSpPr>
              <p:cNvPr id="448" name="Cube 447">
                <a:extLst>
                  <a:ext uri="{FF2B5EF4-FFF2-40B4-BE49-F238E27FC236}">
                    <a16:creationId xmlns:a16="http://schemas.microsoft.com/office/drawing/2014/main" id="{B9566540-BE0E-45BB-B58F-5A86BD6EA27A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Cube 448">
                <a:extLst>
                  <a:ext uri="{FF2B5EF4-FFF2-40B4-BE49-F238E27FC236}">
                    <a16:creationId xmlns:a16="http://schemas.microsoft.com/office/drawing/2014/main" id="{45676A11-E08E-4299-9E8A-23D715074175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Cube 449">
                <a:extLst>
                  <a:ext uri="{FF2B5EF4-FFF2-40B4-BE49-F238E27FC236}">
                    <a16:creationId xmlns:a16="http://schemas.microsoft.com/office/drawing/2014/main" id="{1A7125D2-3B57-4CC9-A984-D7828197C993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Cube 450">
                <a:extLst>
                  <a:ext uri="{FF2B5EF4-FFF2-40B4-BE49-F238E27FC236}">
                    <a16:creationId xmlns:a16="http://schemas.microsoft.com/office/drawing/2014/main" id="{FCB24394-7F05-436E-9D31-14C0216092AE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F3F6C912-BB88-4B7D-B265-BDFD3FE397F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1117819"/>
              <a:chOff x="1298583" y="1343449"/>
              <a:chExt cx="1189599" cy="1117819"/>
            </a:xfrm>
          </p:grpSpPr>
          <p:sp>
            <p:nvSpPr>
              <p:cNvPr id="444" name="Cube 443">
                <a:extLst>
                  <a:ext uri="{FF2B5EF4-FFF2-40B4-BE49-F238E27FC236}">
                    <a16:creationId xmlns:a16="http://schemas.microsoft.com/office/drawing/2014/main" id="{0A9C9243-7F1A-48AE-8EBA-50854CD6AF32}"/>
                  </a:ext>
                </a:extLst>
              </p:cNvPr>
              <p:cNvSpPr/>
              <p:nvPr/>
            </p:nvSpPr>
            <p:spPr>
              <a:xfrm>
                <a:off x="1777249" y="1343449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Cube 444">
                <a:extLst>
                  <a:ext uri="{FF2B5EF4-FFF2-40B4-BE49-F238E27FC236}">
                    <a16:creationId xmlns:a16="http://schemas.microsoft.com/office/drawing/2014/main" id="{98956543-D96F-48DA-A120-BC215DB0668E}"/>
                  </a:ext>
                </a:extLst>
              </p:cNvPr>
              <p:cNvSpPr/>
              <p:nvPr/>
            </p:nvSpPr>
            <p:spPr>
              <a:xfrm>
                <a:off x="1616812" y="1501085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6" name="Cube 445">
                <a:extLst>
                  <a:ext uri="{FF2B5EF4-FFF2-40B4-BE49-F238E27FC236}">
                    <a16:creationId xmlns:a16="http://schemas.microsoft.com/office/drawing/2014/main" id="{B73AF019-E0AB-4E7A-9C74-25AFE078FB88}"/>
                  </a:ext>
                </a:extLst>
              </p:cNvPr>
              <p:cNvSpPr/>
              <p:nvPr/>
            </p:nvSpPr>
            <p:spPr>
              <a:xfrm>
                <a:off x="1459020" y="1659430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7" name="Cube 446">
                <a:extLst>
                  <a:ext uri="{FF2B5EF4-FFF2-40B4-BE49-F238E27FC236}">
                    <a16:creationId xmlns:a16="http://schemas.microsoft.com/office/drawing/2014/main" id="{377343FE-0C55-4E8A-A5B3-42170D7F897B}"/>
                  </a:ext>
                </a:extLst>
              </p:cNvPr>
              <p:cNvSpPr/>
              <p:nvPr/>
            </p:nvSpPr>
            <p:spPr>
              <a:xfrm>
                <a:off x="1298583" y="1814537"/>
                <a:ext cx="710933" cy="646731"/>
              </a:xfrm>
              <a:prstGeom prst="cub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0" name="Group 419">
            <a:extLst>
              <a:ext uri="{FF2B5EF4-FFF2-40B4-BE49-F238E27FC236}">
                <a16:creationId xmlns:a16="http://schemas.microsoft.com/office/drawing/2014/main" id="{3FF1BCC6-6DD3-45A5-AF34-6D05ADF07A1D}"/>
              </a:ext>
            </a:extLst>
          </p:cNvPr>
          <p:cNvGrpSpPr/>
          <p:nvPr/>
        </p:nvGrpSpPr>
        <p:grpSpPr>
          <a:xfrm>
            <a:off x="6690357" y="1998056"/>
            <a:ext cx="1189599" cy="1117819"/>
            <a:chOff x="1298583" y="1343449"/>
            <a:chExt cx="1189599" cy="1117819"/>
          </a:xfrm>
        </p:grpSpPr>
        <p:sp>
          <p:nvSpPr>
            <p:cNvPr id="436" name="Cube 435">
              <a:extLst>
                <a:ext uri="{FF2B5EF4-FFF2-40B4-BE49-F238E27FC236}">
                  <a16:creationId xmlns:a16="http://schemas.microsoft.com/office/drawing/2014/main" id="{16BC095B-BCCD-4A17-9E8D-28B093A142EF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" name="Cube 436">
              <a:extLst>
                <a:ext uri="{FF2B5EF4-FFF2-40B4-BE49-F238E27FC236}">
                  <a16:creationId xmlns:a16="http://schemas.microsoft.com/office/drawing/2014/main" id="{434BBFF1-23FF-4013-B358-133D544419E7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" name="Cube 437">
              <a:extLst>
                <a:ext uri="{FF2B5EF4-FFF2-40B4-BE49-F238E27FC236}">
                  <a16:creationId xmlns:a16="http://schemas.microsoft.com/office/drawing/2014/main" id="{13B22F60-AEF1-4F29-86F1-04FBF829B455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" name="Cube 438">
              <a:extLst>
                <a:ext uri="{FF2B5EF4-FFF2-40B4-BE49-F238E27FC236}">
                  <a16:creationId xmlns:a16="http://schemas.microsoft.com/office/drawing/2014/main" id="{E596099F-5030-4D06-B37F-58BD8A765D09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60168AB4-BCE9-48DF-8D99-172EEF2F5712}"/>
              </a:ext>
            </a:extLst>
          </p:cNvPr>
          <p:cNvGrpSpPr/>
          <p:nvPr/>
        </p:nvGrpSpPr>
        <p:grpSpPr>
          <a:xfrm>
            <a:off x="6690357" y="1517610"/>
            <a:ext cx="1189599" cy="1117819"/>
            <a:chOff x="1298583" y="1343449"/>
            <a:chExt cx="1189599" cy="1117819"/>
          </a:xfrm>
        </p:grpSpPr>
        <p:sp>
          <p:nvSpPr>
            <p:cNvPr id="432" name="Cube 431">
              <a:extLst>
                <a:ext uri="{FF2B5EF4-FFF2-40B4-BE49-F238E27FC236}">
                  <a16:creationId xmlns:a16="http://schemas.microsoft.com/office/drawing/2014/main" id="{27D0C446-7DDF-4DEB-8197-8C9B2EDC48DC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3" name="Cube 432">
              <a:extLst>
                <a:ext uri="{FF2B5EF4-FFF2-40B4-BE49-F238E27FC236}">
                  <a16:creationId xmlns:a16="http://schemas.microsoft.com/office/drawing/2014/main" id="{47AC8836-FB7F-4644-AF30-1C2194DBC272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4" name="Cube 433">
              <a:extLst>
                <a:ext uri="{FF2B5EF4-FFF2-40B4-BE49-F238E27FC236}">
                  <a16:creationId xmlns:a16="http://schemas.microsoft.com/office/drawing/2014/main" id="{E469D6F3-5B9F-4D3B-8528-37D5426A2B6A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" name="Cube 434">
              <a:extLst>
                <a:ext uri="{FF2B5EF4-FFF2-40B4-BE49-F238E27FC236}">
                  <a16:creationId xmlns:a16="http://schemas.microsoft.com/office/drawing/2014/main" id="{14FA71CB-E6E8-4569-8F6B-577F65A0A3FA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6303C8F5-ACD1-4918-AEBE-87921E49589D}"/>
              </a:ext>
            </a:extLst>
          </p:cNvPr>
          <p:cNvGrpSpPr/>
          <p:nvPr/>
        </p:nvGrpSpPr>
        <p:grpSpPr>
          <a:xfrm>
            <a:off x="6690357" y="1037164"/>
            <a:ext cx="1189599" cy="1117819"/>
            <a:chOff x="1298583" y="1343449"/>
            <a:chExt cx="1189599" cy="1117819"/>
          </a:xfrm>
        </p:grpSpPr>
        <p:sp>
          <p:nvSpPr>
            <p:cNvPr id="428" name="Cube 427">
              <a:extLst>
                <a:ext uri="{FF2B5EF4-FFF2-40B4-BE49-F238E27FC236}">
                  <a16:creationId xmlns:a16="http://schemas.microsoft.com/office/drawing/2014/main" id="{33A7AFD3-E1BD-436A-A19A-E0E4612A86F1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" name="Cube 428">
              <a:extLst>
                <a:ext uri="{FF2B5EF4-FFF2-40B4-BE49-F238E27FC236}">
                  <a16:creationId xmlns:a16="http://schemas.microsoft.com/office/drawing/2014/main" id="{4111A7E4-6C67-4A46-A86E-C1842B77C10B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0" name="Cube 429">
              <a:extLst>
                <a:ext uri="{FF2B5EF4-FFF2-40B4-BE49-F238E27FC236}">
                  <a16:creationId xmlns:a16="http://schemas.microsoft.com/office/drawing/2014/main" id="{D4988AA1-E3F2-4364-9294-D5965EB4AEB8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1" name="Cube 430">
              <a:extLst>
                <a:ext uri="{FF2B5EF4-FFF2-40B4-BE49-F238E27FC236}">
                  <a16:creationId xmlns:a16="http://schemas.microsoft.com/office/drawing/2014/main" id="{F721DB25-F8F3-48F1-8A0D-4C61948DDAFD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24" name="Cube 423">
            <a:extLst>
              <a:ext uri="{FF2B5EF4-FFF2-40B4-BE49-F238E27FC236}">
                <a16:creationId xmlns:a16="http://schemas.microsoft.com/office/drawing/2014/main" id="{B4DFB875-CBCF-4C7D-A2A0-818FEC60CFB7}"/>
              </a:ext>
            </a:extLst>
          </p:cNvPr>
          <p:cNvSpPr/>
          <p:nvPr/>
        </p:nvSpPr>
        <p:spPr>
          <a:xfrm>
            <a:off x="7169023" y="5567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5" name="Cube 424">
            <a:extLst>
              <a:ext uri="{FF2B5EF4-FFF2-40B4-BE49-F238E27FC236}">
                <a16:creationId xmlns:a16="http://schemas.microsoft.com/office/drawing/2014/main" id="{DC6D0F2F-23B3-4F13-9FC2-EA7C7766C520}"/>
              </a:ext>
            </a:extLst>
          </p:cNvPr>
          <p:cNvSpPr/>
          <p:nvPr/>
        </p:nvSpPr>
        <p:spPr>
          <a:xfrm>
            <a:off x="7008586" y="7143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Cube 425">
            <a:extLst>
              <a:ext uri="{FF2B5EF4-FFF2-40B4-BE49-F238E27FC236}">
                <a16:creationId xmlns:a16="http://schemas.microsoft.com/office/drawing/2014/main" id="{ECCDED47-8A21-450E-A886-2C88FA95CEDD}"/>
              </a:ext>
            </a:extLst>
          </p:cNvPr>
          <p:cNvSpPr/>
          <p:nvPr/>
        </p:nvSpPr>
        <p:spPr>
          <a:xfrm>
            <a:off x="6850794" y="87269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Cube 426">
            <a:extLst>
              <a:ext uri="{FF2B5EF4-FFF2-40B4-BE49-F238E27FC236}">
                <a16:creationId xmlns:a16="http://schemas.microsoft.com/office/drawing/2014/main" id="{52CF43EC-A21D-458C-9B2B-D9F75A760E6B}"/>
              </a:ext>
            </a:extLst>
          </p:cNvPr>
          <p:cNvSpPr/>
          <p:nvPr/>
        </p:nvSpPr>
        <p:spPr>
          <a:xfrm>
            <a:off x="4311207" y="566386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6" name="Cube 415">
            <a:extLst>
              <a:ext uri="{FF2B5EF4-FFF2-40B4-BE49-F238E27FC236}">
                <a16:creationId xmlns:a16="http://schemas.microsoft.com/office/drawing/2014/main" id="{FBC7EA09-8CC7-4FE6-BE9F-F92C918572F0}"/>
              </a:ext>
            </a:extLst>
          </p:cNvPr>
          <p:cNvSpPr/>
          <p:nvPr/>
        </p:nvSpPr>
        <p:spPr>
          <a:xfrm>
            <a:off x="7710800" y="19980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Cube 416">
            <a:extLst>
              <a:ext uri="{FF2B5EF4-FFF2-40B4-BE49-F238E27FC236}">
                <a16:creationId xmlns:a16="http://schemas.microsoft.com/office/drawing/2014/main" id="{5DA27B65-E7C8-4683-A03A-052328B7F47B}"/>
              </a:ext>
            </a:extLst>
          </p:cNvPr>
          <p:cNvSpPr/>
          <p:nvPr/>
        </p:nvSpPr>
        <p:spPr>
          <a:xfrm>
            <a:off x="7550363" y="21557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Cube 417">
            <a:extLst>
              <a:ext uri="{FF2B5EF4-FFF2-40B4-BE49-F238E27FC236}">
                <a16:creationId xmlns:a16="http://schemas.microsoft.com/office/drawing/2014/main" id="{9E189A20-560D-4C17-ADA0-5F3AAE3AC3D1}"/>
              </a:ext>
            </a:extLst>
          </p:cNvPr>
          <p:cNvSpPr/>
          <p:nvPr/>
        </p:nvSpPr>
        <p:spPr>
          <a:xfrm>
            <a:off x="7392571" y="23140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Cube 418">
            <a:extLst>
              <a:ext uri="{FF2B5EF4-FFF2-40B4-BE49-F238E27FC236}">
                <a16:creationId xmlns:a16="http://schemas.microsoft.com/office/drawing/2014/main" id="{3CD03F5B-2B48-4614-9B07-01B0DF46726E}"/>
              </a:ext>
            </a:extLst>
          </p:cNvPr>
          <p:cNvSpPr/>
          <p:nvPr/>
        </p:nvSpPr>
        <p:spPr>
          <a:xfrm>
            <a:off x="7232134" y="24691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" name="Cube 411">
            <a:extLst>
              <a:ext uri="{FF2B5EF4-FFF2-40B4-BE49-F238E27FC236}">
                <a16:creationId xmlns:a16="http://schemas.microsoft.com/office/drawing/2014/main" id="{05BD90FC-0323-4DF7-9200-A8E0D5F6D582}"/>
              </a:ext>
            </a:extLst>
          </p:cNvPr>
          <p:cNvSpPr/>
          <p:nvPr/>
        </p:nvSpPr>
        <p:spPr>
          <a:xfrm>
            <a:off x="7710800" y="15176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Cube 412">
            <a:extLst>
              <a:ext uri="{FF2B5EF4-FFF2-40B4-BE49-F238E27FC236}">
                <a16:creationId xmlns:a16="http://schemas.microsoft.com/office/drawing/2014/main" id="{AAAAA031-26B1-4591-AEFA-1AAFE623CCAE}"/>
              </a:ext>
            </a:extLst>
          </p:cNvPr>
          <p:cNvSpPr/>
          <p:nvPr/>
        </p:nvSpPr>
        <p:spPr>
          <a:xfrm>
            <a:off x="7550363" y="16752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Cube 413">
            <a:extLst>
              <a:ext uri="{FF2B5EF4-FFF2-40B4-BE49-F238E27FC236}">
                <a16:creationId xmlns:a16="http://schemas.microsoft.com/office/drawing/2014/main" id="{14C238E6-471B-4B08-B34A-DAA5B76F3C5C}"/>
              </a:ext>
            </a:extLst>
          </p:cNvPr>
          <p:cNvSpPr/>
          <p:nvPr/>
        </p:nvSpPr>
        <p:spPr>
          <a:xfrm>
            <a:off x="7392571" y="18336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Cube 414">
            <a:extLst>
              <a:ext uri="{FF2B5EF4-FFF2-40B4-BE49-F238E27FC236}">
                <a16:creationId xmlns:a16="http://schemas.microsoft.com/office/drawing/2014/main" id="{D8E95455-235D-460F-B139-C71E189D36CB}"/>
              </a:ext>
            </a:extLst>
          </p:cNvPr>
          <p:cNvSpPr/>
          <p:nvPr/>
        </p:nvSpPr>
        <p:spPr>
          <a:xfrm>
            <a:off x="8273557" y="491333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8" name="Cube 407">
            <a:extLst>
              <a:ext uri="{FF2B5EF4-FFF2-40B4-BE49-F238E27FC236}">
                <a16:creationId xmlns:a16="http://schemas.microsoft.com/office/drawing/2014/main" id="{4FB4B389-CFA6-4CB3-8D74-C108639F8C39}"/>
              </a:ext>
            </a:extLst>
          </p:cNvPr>
          <p:cNvSpPr/>
          <p:nvPr/>
        </p:nvSpPr>
        <p:spPr>
          <a:xfrm>
            <a:off x="7710800" y="10372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9" name="Cube 408">
            <a:extLst>
              <a:ext uri="{FF2B5EF4-FFF2-40B4-BE49-F238E27FC236}">
                <a16:creationId xmlns:a16="http://schemas.microsoft.com/office/drawing/2014/main" id="{21C2E611-E4B4-4E85-A917-C708BD35E732}"/>
              </a:ext>
            </a:extLst>
          </p:cNvPr>
          <p:cNvSpPr/>
          <p:nvPr/>
        </p:nvSpPr>
        <p:spPr>
          <a:xfrm>
            <a:off x="7550363" y="11948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0" name="Cube 409">
            <a:extLst>
              <a:ext uri="{FF2B5EF4-FFF2-40B4-BE49-F238E27FC236}">
                <a16:creationId xmlns:a16="http://schemas.microsoft.com/office/drawing/2014/main" id="{A28777E9-EAC7-419D-82CE-15452FB272D8}"/>
              </a:ext>
            </a:extLst>
          </p:cNvPr>
          <p:cNvSpPr/>
          <p:nvPr/>
        </p:nvSpPr>
        <p:spPr>
          <a:xfrm>
            <a:off x="7392571" y="135318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1" name="Cube 410">
            <a:extLst>
              <a:ext uri="{FF2B5EF4-FFF2-40B4-BE49-F238E27FC236}">
                <a16:creationId xmlns:a16="http://schemas.microsoft.com/office/drawing/2014/main" id="{77A2F675-A3EB-4FC3-8F74-99947A21219F}"/>
              </a:ext>
            </a:extLst>
          </p:cNvPr>
          <p:cNvSpPr/>
          <p:nvPr/>
        </p:nvSpPr>
        <p:spPr>
          <a:xfrm>
            <a:off x="7824838" y="561916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" name="Cube 403">
            <a:extLst>
              <a:ext uri="{FF2B5EF4-FFF2-40B4-BE49-F238E27FC236}">
                <a16:creationId xmlns:a16="http://schemas.microsoft.com/office/drawing/2014/main" id="{59BC32FD-EEE4-44B3-B726-D5122DD0C706}"/>
              </a:ext>
            </a:extLst>
          </p:cNvPr>
          <p:cNvSpPr/>
          <p:nvPr/>
        </p:nvSpPr>
        <p:spPr>
          <a:xfrm>
            <a:off x="7710800" y="5567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" name="Cube 404">
            <a:extLst>
              <a:ext uri="{FF2B5EF4-FFF2-40B4-BE49-F238E27FC236}">
                <a16:creationId xmlns:a16="http://schemas.microsoft.com/office/drawing/2014/main" id="{7FB11353-2B8C-4B23-AD6F-F0E36F1E2540}"/>
              </a:ext>
            </a:extLst>
          </p:cNvPr>
          <p:cNvSpPr/>
          <p:nvPr/>
        </p:nvSpPr>
        <p:spPr>
          <a:xfrm>
            <a:off x="7550363" y="7143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6" name="Cube 405">
            <a:extLst>
              <a:ext uri="{FF2B5EF4-FFF2-40B4-BE49-F238E27FC236}">
                <a16:creationId xmlns:a16="http://schemas.microsoft.com/office/drawing/2014/main" id="{C21AD0DA-AE24-4E27-A907-C7689FE2ADC8}"/>
              </a:ext>
            </a:extLst>
          </p:cNvPr>
          <p:cNvSpPr/>
          <p:nvPr/>
        </p:nvSpPr>
        <p:spPr>
          <a:xfrm>
            <a:off x="7392571" y="87273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7" name="Cube 406">
            <a:extLst>
              <a:ext uri="{FF2B5EF4-FFF2-40B4-BE49-F238E27FC236}">
                <a16:creationId xmlns:a16="http://schemas.microsoft.com/office/drawing/2014/main" id="{E6FF2D0D-4647-4E2C-8B05-10B1E9E14111}"/>
              </a:ext>
            </a:extLst>
          </p:cNvPr>
          <p:cNvSpPr/>
          <p:nvPr/>
        </p:nvSpPr>
        <p:spPr>
          <a:xfrm>
            <a:off x="5217013" y="56770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AFEE38F2-5CCE-42AA-AE73-3C0F5B0B287D}"/>
              </a:ext>
            </a:extLst>
          </p:cNvPr>
          <p:cNvGrpSpPr/>
          <p:nvPr/>
        </p:nvGrpSpPr>
        <p:grpSpPr>
          <a:xfrm>
            <a:off x="7773911" y="1998130"/>
            <a:ext cx="1189599" cy="1117819"/>
            <a:chOff x="1298583" y="1343449"/>
            <a:chExt cx="1189599" cy="1117819"/>
          </a:xfrm>
        </p:grpSpPr>
        <p:sp>
          <p:nvSpPr>
            <p:cNvPr id="396" name="Cube 395">
              <a:extLst>
                <a:ext uri="{FF2B5EF4-FFF2-40B4-BE49-F238E27FC236}">
                  <a16:creationId xmlns:a16="http://schemas.microsoft.com/office/drawing/2014/main" id="{5237BEF3-B51D-4F35-A7C7-7FF04691A5F3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7" name="Cube 396">
              <a:extLst>
                <a:ext uri="{FF2B5EF4-FFF2-40B4-BE49-F238E27FC236}">
                  <a16:creationId xmlns:a16="http://schemas.microsoft.com/office/drawing/2014/main" id="{17AF1E9B-D7D9-408A-8E60-A244F78B428D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8" name="Cube 397">
              <a:extLst>
                <a:ext uri="{FF2B5EF4-FFF2-40B4-BE49-F238E27FC236}">
                  <a16:creationId xmlns:a16="http://schemas.microsoft.com/office/drawing/2014/main" id="{E9A3E2E2-CAB4-46A9-94C6-9175AEF7CF7C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9" name="Cube 398">
              <a:extLst>
                <a:ext uri="{FF2B5EF4-FFF2-40B4-BE49-F238E27FC236}">
                  <a16:creationId xmlns:a16="http://schemas.microsoft.com/office/drawing/2014/main" id="{0B845827-0652-4F97-8811-7B8CF0E7DAE0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92" name="Cube 391">
            <a:extLst>
              <a:ext uri="{FF2B5EF4-FFF2-40B4-BE49-F238E27FC236}">
                <a16:creationId xmlns:a16="http://schemas.microsoft.com/office/drawing/2014/main" id="{53F6B0CE-2677-4BB9-8F54-E1CBDFEFA738}"/>
              </a:ext>
            </a:extLst>
          </p:cNvPr>
          <p:cNvSpPr/>
          <p:nvPr/>
        </p:nvSpPr>
        <p:spPr>
          <a:xfrm>
            <a:off x="8252577" y="151768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3" name="Cube 392">
            <a:extLst>
              <a:ext uri="{FF2B5EF4-FFF2-40B4-BE49-F238E27FC236}">
                <a16:creationId xmlns:a16="http://schemas.microsoft.com/office/drawing/2014/main" id="{8D0608E7-2C41-417B-8A20-6661FD399879}"/>
              </a:ext>
            </a:extLst>
          </p:cNvPr>
          <p:cNvSpPr/>
          <p:nvPr/>
        </p:nvSpPr>
        <p:spPr>
          <a:xfrm>
            <a:off x="8092140" y="167532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4" name="Cube 393">
            <a:extLst>
              <a:ext uri="{FF2B5EF4-FFF2-40B4-BE49-F238E27FC236}">
                <a16:creationId xmlns:a16="http://schemas.microsoft.com/office/drawing/2014/main" id="{4F2B8939-8271-40FA-BCC7-C834AE9A9BD9}"/>
              </a:ext>
            </a:extLst>
          </p:cNvPr>
          <p:cNvSpPr/>
          <p:nvPr/>
        </p:nvSpPr>
        <p:spPr>
          <a:xfrm>
            <a:off x="7934348" y="183366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5" name="Cube 394">
            <a:extLst>
              <a:ext uri="{FF2B5EF4-FFF2-40B4-BE49-F238E27FC236}">
                <a16:creationId xmlns:a16="http://schemas.microsoft.com/office/drawing/2014/main" id="{F432D16A-7632-4B7A-B850-DB59A66CA0D5}"/>
              </a:ext>
            </a:extLst>
          </p:cNvPr>
          <p:cNvSpPr/>
          <p:nvPr/>
        </p:nvSpPr>
        <p:spPr>
          <a:xfrm>
            <a:off x="7773911" y="198877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8" name="Cube 387">
            <a:extLst>
              <a:ext uri="{FF2B5EF4-FFF2-40B4-BE49-F238E27FC236}">
                <a16:creationId xmlns:a16="http://schemas.microsoft.com/office/drawing/2014/main" id="{73F14925-F6BA-4C44-B4F2-DA79BFD95EF8}"/>
              </a:ext>
            </a:extLst>
          </p:cNvPr>
          <p:cNvSpPr/>
          <p:nvPr/>
        </p:nvSpPr>
        <p:spPr>
          <a:xfrm>
            <a:off x="8252577" y="103723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" name="Cube 388">
            <a:extLst>
              <a:ext uri="{FF2B5EF4-FFF2-40B4-BE49-F238E27FC236}">
                <a16:creationId xmlns:a16="http://schemas.microsoft.com/office/drawing/2014/main" id="{CCEE909A-27CF-4E58-9B54-C513B826F713}"/>
              </a:ext>
            </a:extLst>
          </p:cNvPr>
          <p:cNvSpPr/>
          <p:nvPr/>
        </p:nvSpPr>
        <p:spPr>
          <a:xfrm>
            <a:off x="8092140" y="11948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0" name="Cube 389">
            <a:extLst>
              <a:ext uri="{FF2B5EF4-FFF2-40B4-BE49-F238E27FC236}">
                <a16:creationId xmlns:a16="http://schemas.microsoft.com/office/drawing/2014/main" id="{4558DA5B-6217-4025-B8BD-347CF4F901C2}"/>
              </a:ext>
            </a:extLst>
          </p:cNvPr>
          <p:cNvSpPr/>
          <p:nvPr/>
        </p:nvSpPr>
        <p:spPr>
          <a:xfrm>
            <a:off x="7934348" y="13532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1" name="Cube 390">
            <a:extLst>
              <a:ext uri="{FF2B5EF4-FFF2-40B4-BE49-F238E27FC236}">
                <a16:creationId xmlns:a16="http://schemas.microsoft.com/office/drawing/2014/main" id="{02CD3E8A-548F-497B-994E-E2536E6464AA}"/>
              </a:ext>
            </a:extLst>
          </p:cNvPr>
          <p:cNvSpPr/>
          <p:nvPr/>
        </p:nvSpPr>
        <p:spPr>
          <a:xfrm>
            <a:off x="7773911" y="1508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4" name="Cube 383">
            <a:extLst>
              <a:ext uri="{FF2B5EF4-FFF2-40B4-BE49-F238E27FC236}">
                <a16:creationId xmlns:a16="http://schemas.microsoft.com/office/drawing/2014/main" id="{A46626A6-6560-479E-BBB4-155614055065}"/>
              </a:ext>
            </a:extLst>
          </p:cNvPr>
          <p:cNvSpPr/>
          <p:nvPr/>
        </p:nvSpPr>
        <p:spPr>
          <a:xfrm>
            <a:off x="8662251" y="560816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5" name="Cube 384">
            <a:extLst>
              <a:ext uri="{FF2B5EF4-FFF2-40B4-BE49-F238E27FC236}">
                <a16:creationId xmlns:a16="http://schemas.microsoft.com/office/drawing/2014/main" id="{0D526A20-A775-4DDD-99EE-42D6854AAF6B}"/>
              </a:ext>
            </a:extLst>
          </p:cNvPr>
          <p:cNvSpPr/>
          <p:nvPr/>
        </p:nvSpPr>
        <p:spPr>
          <a:xfrm>
            <a:off x="8092140" y="7144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6" name="Cube 385">
            <a:extLst>
              <a:ext uri="{FF2B5EF4-FFF2-40B4-BE49-F238E27FC236}">
                <a16:creationId xmlns:a16="http://schemas.microsoft.com/office/drawing/2014/main" id="{63C6EDD3-0E9B-4EDF-9EE9-53D012E80101}"/>
              </a:ext>
            </a:extLst>
          </p:cNvPr>
          <p:cNvSpPr/>
          <p:nvPr/>
        </p:nvSpPr>
        <p:spPr>
          <a:xfrm>
            <a:off x="7019950" y="565325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7" name="Cube 376">
            <a:extLst>
              <a:ext uri="{FF2B5EF4-FFF2-40B4-BE49-F238E27FC236}">
                <a16:creationId xmlns:a16="http://schemas.microsoft.com/office/drawing/2014/main" id="{A4DC32A1-EA2C-4AB3-B467-951A6E21F675}"/>
              </a:ext>
            </a:extLst>
          </p:cNvPr>
          <p:cNvSpPr/>
          <p:nvPr/>
        </p:nvSpPr>
        <p:spPr>
          <a:xfrm>
            <a:off x="4713650" y="612218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7" name="Cube 386">
            <a:extLst>
              <a:ext uri="{FF2B5EF4-FFF2-40B4-BE49-F238E27FC236}">
                <a16:creationId xmlns:a16="http://schemas.microsoft.com/office/drawing/2014/main" id="{595224F5-35DB-442E-9DCD-137C355BC66E}"/>
              </a:ext>
            </a:extLst>
          </p:cNvPr>
          <p:cNvSpPr/>
          <p:nvPr/>
        </p:nvSpPr>
        <p:spPr>
          <a:xfrm>
            <a:off x="6103089" y="565325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8" name="Cube 377">
            <a:extLst>
              <a:ext uri="{FF2B5EF4-FFF2-40B4-BE49-F238E27FC236}">
                <a16:creationId xmlns:a16="http://schemas.microsoft.com/office/drawing/2014/main" id="{065265F5-17D8-4A05-996D-213173CE19DA}"/>
              </a:ext>
            </a:extLst>
          </p:cNvPr>
          <p:cNvSpPr/>
          <p:nvPr/>
        </p:nvSpPr>
        <p:spPr>
          <a:xfrm>
            <a:off x="7413205" y="60384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Rectangle 252">
            <a:hlinkClick r:id="rId4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72603" y="-479134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3" name="Arrow: Pentagon 292">
            <a:extLst>
              <a:ext uri="{FF2B5EF4-FFF2-40B4-BE49-F238E27FC236}">
                <a16:creationId xmlns:a16="http://schemas.microsoft.com/office/drawing/2014/main" id="{DEEAD7AE-02B0-4EC7-B1AE-A01DEB5B4E95}"/>
              </a:ext>
            </a:extLst>
          </p:cNvPr>
          <p:cNvSpPr/>
          <p:nvPr/>
        </p:nvSpPr>
        <p:spPr>
          <a:xfrm>
            <a:off x="10462609" y="5540003"/>
            <a:ext cx="1704775" cy="95303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Next problem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53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33333E-6 -4.81481E-6 L -0.03424 -0.7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-3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4.07407E-6 L -0.08463 -0.4252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2" y="-2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5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54167E-6 4.81481E-6 L -0.04856 -0.5995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5" y="-2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25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08333E-6 3.7037E-6 L 0.07578 -0.6969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9" y="-3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25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5E-6 3.7037E-6 L 0.13789 -0.674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88" y="-3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250"/>
                            </p:stCondLst>
                            <p:childTnLst>
                              <p:par>
                                <p:cTn id="20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25E-6 1.48148E-6 L 0.16615 -0.6775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7" y="-3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25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3.33333E-6 L 0.19545 -0.675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66" y="-3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2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2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" grpId="0" animBg="1"/>
      <p:bldP spid="415" grpId="0" animBg="1"/>
      <p:bldP spid="411" grpId="0" animBg="1"/>
      <p:bldP spid="407" grpId="0" animBg="1"/>
      <p:bldP spid="384" grpId="0" animBg="1"/>
      <p:bldP spid="386" grpId="0" animBg="1"/>
      <p:bldP spid="387" grpId="0" animBg="1"/>
      <p:bldP spid="2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357" name="Group 356">
            <a:extLst>
              <a:ext uri="{FF2B5EF4-FFF2-40B4-BE49-F238E27FC236}">
                <a16:creationId xmlns:a16="http://schemas.microsoft.com/office/drawing/2014/main" id="{8D5F3E4F-8F58-45DE-90B0-949F70F3D869}"/>
              </a:ext>
            </a:extLst>
          </p:cNvPr>
          <p:cNvGrpSpPr/>
          <p:nvPr/>
        </p:nvGrpSpPr>
        <p:grpSpPr>
          <a:xfrm>
            <a:off x="5932546" y="2002282"/>
            <a:ext cx="1189599" cy="1117819"/>
            <a:chOff x="1298583" y="1343449"/>
            <a:chExt cx="1189599" cy="1117819"/>
          </a:xfrm>
        </p:grpSpPr>
        <p:sp>
          <p:nvSpPr>
            <p:cNvPr id="373" name="Cube 372">
              <a:extLst>
                <a:ext uri="{FF2B5EF4-FFF2-40B4-BE49-F238E27FC236}">
                  <a16:creationId xmlns:a16="http://schemas.microsoft.com/office/drawing/2014/main" id="{381BAC8F-607E-451C-8510-1EA4A0D03553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" name="Cube 373">
              <a:extLst>
                <a:ext uri="{FF2B5EF4-FFF2-40B4-BE49-F238E27FC236}">
                  <a16:creationId xmlns:a16="http://schemas.microsoft.com/office/drawing/2014/main" id="{8CA60BEF-1078-4ECE-A321-3BF1EB850B96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" name="Cube 374">
              <a:extLst>
                <a:ext uri="{FF2B5EF4-FFF2-40B4-BE49-F238E27FC236}">
                  <a16:creationId xmlns:a16="http://schemas.microsoft.com/office/drawing/2014/main" id="{7188495A-39F2-4CDC-B422-9E4E6C7E5251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Cube 375">
              <a:extLst>
                <a:ext uri="{FF2B5EF4-FFF2-40B4-BE49-F238E27FC236}">
                  <a16:creationId xmlns:a16="http://schemas.microsoft.com/office/drawing/2014/main" id="{E9D3E46E-D708-4063-B099-12546FF65F34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07100EE7-7C72-4954-8D16-A1819F66AEF3}"/>
              </a:ext>
            </a:extLst>
          </p:cNvPr>
          <p:cNvGrpSpPr/>
          <p:nvPr/>
        </p:nvGrpSpPr>
        <p:grpSpPr>
          <a:xfrm>
            <a:off x="5932546" y="1521836"/>
            <a:ext cx="1189599" cy="1117819"/>
            <a:chOff x="1298583" y="1343449"/>
            <a:chExt cx="1189599" cy="1117819"/>
          </a:xfrm>
        </p:grpSpPr>
        <p:sp>
          <p:nvSpPr>
            <p:cNvPr id="369" name="Cube 368">
              <a:extLst>
                <a:ext uri="{FF2B5EF4-FFF2-40B4-BE49-F238E27FC236}">
                  <a16:creationId xmlns:a16="http://schemas.microsoft.com/office/drawing/2014/main" id="{1B14E5E2-569C-4979-85B5-50A8FA19BD0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" name="Cube 369">
              <a:extLst>
                <a:ext uri="{FF2B5EF4-FFF2-40B4-BE49-F238E27FC236}">
                  <a16:creationId xmlns:a16="http://schemas.microsoft.com/office/drawing/2014/main" id="{3367DC57-A53A-45C2-882C-CAE804182FBA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Cube 370">
              <a:extLst>
                <a:ext uri="{FF2B5EF4-FFF2-40B4-BE49-F238E27FC236}">
                  <a16:creationId xmlns:a16="http://schemas.microsoft.com/office/drawing/2014/main" id="{2B4FD42C-FE31-4477-B4FD-8AF1BD6B2908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Cube 371">
              <a:extLst>
                <a:ext uri="{FF2B5EF4-FFF2-40B4-BE49-F238E27FC236}">
                  <a16:creationId xmlns:a16="http://schemas.microsoft.com/office/drawing/2014/main" id="{99AAE6D0-A6AF-456F-A03B-7B59B2A8B207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BF419803-11B2-44AD-B632-7D1FF67D0738}"/>
              </a:ext>
            </a:extLst>
          </p:cNvPr>
          <p:cNvGrpSpPr/>
          <p:nvPr/>
        </p:nvGrpSpPr>
        <p:grpSpPr>
          <a:xfrm>
            <a:off x="5932546" y="1041390"/>
            <a:ext cx="1189599" cy="1117819"/>
            <a:chOff x="1298583" y="1343449"/>
            <a:chExt cx="1189599" cy="1117819"/>
          </a:xfrm>
        </p:grpSpPr>
        <p:sp>
          <p:nvSpPr>
            <p:cNvPr id="365" name="Cube 364">
              <a:extLst>
                <a:ext uri="{FF2B5EF4-FFF2-40B4-BE49-F238E27FC236}">
                  <a16:creationId xmlns:a16="http://schemas.microsoft.com/office/drawing/2014/main" id="{835A79AC-F1CF-4680-B9B9-497015F27DE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6" name="Cube 365">
              <a:extLst>
                <a:ext uri="{FF2B5EF4-FFF2-40B4-BE49-F238E27FC236}">
                  <a16:creationId xmlns:a16="http://schemas.microsoft.com/office/drawing/2014/main" id="{3C2DF85C-A681-4A15-8AEF-F5C34E3BE21E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7" name="Cube 366">
              <a:extLst>
                <a:ext uri="{FF2B5EF4-FFF2-40B4-BE49-F238E27FC236}">
                  <a16:creationId xmlns:a16="http://schemas.microsoft.com/office/drawing/2014/main" id="{2D266D19-7028-4B25-A687-AF02E9CAC72A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8" name="Cube 367">
              <a:extLst>
                <a:ext uri="{FF2B5EF4-FFF2-40B4-BE49-F238E27FC236}">
                  <a16:creationId xmlns:a16="http://schemas.microsoft.com/office/drawing/2014/main" id="{7D7ED8DF-EC3D-469A-8E8F-B3758FE62723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9D39E9C1-73D5-41CC-8B36-DEE962805344}"/>
              </a:ext>
            </a:extLst>
          </p:cNvPr>
          <p:cNvGrpSpPr/>
          <p:nvPr/>
        </p:nvGrpSpPr>
        <p:grpSpPr>
          <a:xfrm>
            <a:off x="5932546" y="560944"/>
            <a:ext cx="1189599" cy="1117819"/>
            <a:chOff x="1298583" y="1343449"/>
            <a:chExt cx="1189599" cy="1117819"/>
          </a:xfrm>
        </p:grpSpPr>
        <p:sp>
          <p:nvSpPr>
            <p:cNvPr id="361" name="Cube 360">
              <a:extLst>
                <a:ext uri="{FF2B5EF4-FFF2-40B4-BE49-F238E27FC236}">
                  <a16:creationId xmlns:a16="http://schemas.microsoft.com/office/drawing/2014/main" id="{F84044FC-EFCD-4C41-BEF6-EFAE7845C08C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Cube 361">
              <a:extLst>
                <a:ext uri="{FF2B5EF4-FFF2-40B4-BE49-F238E27FC236}">
                  <a16:creationId xmlns:a16="http://schemas.microsoft.com/office/drawing/2014/main" id="{A1700885-9518-4A72-9954-3BF2F614956F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Cube 362">
              <a:extLst>
                <a:ext uri="{FF2B5EF4-FFF2-40B4-BE49-F238E27FC236}">
                  <a16:creationId xmlns:a16="http://schemas.microsoft.com/office/drawing/2014/main" id="{9490946E-12B2-4C35-BB46-49195195EB13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4" name="Cube 363">
              <a:extLst>
                <a:ext uri="{FF2B5EF4-FFF2-40B4-BE49-F238E27FC236}">
                  <a16:creationId xmlns:a16="http://schemas.microsoft.com/office/drawing/2014/main" id="{7A31FE12-9469-4DCC-B4FD-4158235AEB30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3" name="Cube 352">
            <a:extLst>
              <a:ext uri="{FF2B5EF4-FFF2-40B4-BE49-F238E27FC236}">
                <a16:creationId xmlns:a16="http://schemas.microsoft.com/office/drawing/2014/main" id="{F22F0698-F8F6-428E-923F-902B6EFFE0D6}"/>
              </a:ext>
            </a:extLst>
          </p:cNvPr>
          <p:cNvSpPr/>
          <p:nvPr/>
        </p:nvSpPr>
        <p:spPr>
          <a:xfrm>
            <a:off x="6952989" y="20023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4" name="Cube 353">
            <a:extLst>
              <a:ext uri="{FF2B5EF4-FFF2-40B4-BE49-F238E27FC236}">
                <a16:creationId xmlns:a16="http://schemas.microsoft.com/office/drawing/2014/main" id="{88554395-F62C-431C-B65B-04F75667C798}"/>
              </a:ext>
            </a:extLst>
          </p:cNvPr>
          <p:cNvSpPr/>
          <p:nvPr/>
        </p:nvSpPr>
        <p:spPr>
          <a:xfrm>
            <a:off x="6792552" y="21599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5" name="Cube 354">
            <a:extLst>
              <a:ext uri="{FF2B5EF4-FFF2-40B4-BE49-F238E27FC236}">
                <a16:creationId xmlns:a16="http://schemas.microsoft.com/office/drawing/2014/main" id="{C6B38160-AE1E-48AA-BDA7-5724B71F6133}"/>
              </a:ext>
            </a:extLst>
          </p:cNvPr>
          <p:cNvSpPr/>
          <p:nvPr/>
        </p:nvSpPr>
        <p:spPr>
          <a:xfrm>
            <a:off x="6634760" y="23183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6" name="Cube 355">
            <a:extLst>
              <a:ext uri="{FF2B5EF4-FFF2-40B4-BE49-F238E27FC236}">
                <a16:creationId xmlns:a16="http://schemas.microsoft.com/office/drawing/2014/main" id="{60E670C9-E67F-4869-A251-7A92397A44E8}"/>
              </a:ext>
            </a:extLst>
          </p:cNvPr>
          <p:cNvSpPr/>
          <p:nvPr/>
        </p:nvSpPr>
        <p:spPr>
          <a:xfrm>
            <a:off x="6474323" y="247340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9" name="Cube 348">
            <a:extLst>
              <a:ext uri="{FF2B5EF4-FFF2-40B4-BE49-F238E27FC236}">
                <a16:creationId xmlns:a16="http://schemas.microsoft.com/office/drawing/2014/main" id="{C8ADE5FB-CF87-4773-A078-0EB0225D7788}"/>
              </a:ext>
            </a:extLst>
          </p:cNvPr>
          <p:cNvSpPr/>
          <p:nvPr/>
        </p:nvSpPr>
        <p:spPr>
          <a:xfrm>
            <a:off x="6952989" y="152187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0" name="Cube 349">
            <a:extLst>
              <a:ext uri="{FF2B5EF4-FFF2-40B4-BE49-F238E27FC236}">
                <a16:creationId xmlns:a16="http://schemas.microsoft.com/office/drawing/2014/main" id="{A4FD98B1-3EE7-400F-8C87-9DD1526435CC}"/>
              </a:ext>
            </a:extLst>
          </p:cNvPr>
          <p:cNvSpPr/>
          <p:nvPr/>
        </p:nvSpPr>
        <p:spPr>
          <a:xfrm>
            <a:off x="6792552" y="167950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1" name="Cube 350">
            <a:extLst>
              <a:ext uri="{FF2B5EF4-FFF2-40B4-BE49-F238E27FC236}">
                <a16:creationId xmlns:a16="http://schemas.microsoft.com/office/drawing/2014/main" id="{65B58AD6-C11F-45A9-A359-28269971CBDF}"/>
              </a:ext>
            </a:extLst>
          </p:cNvPr>
          <p:cNvSpPr/>
          <p:nvPr/>
        </p:nvSpPr>
        <p:spPr>
          <a:xfrm>
            <a:off x="6634760" y="18378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2" name="Cube 351">
            <a:extLst>
              <a:ext uri="{FF2B5EF4-FFF2-40B4-BE49-F238E27FC236}">
                <a16:creationId xmlns:a16="http://schemas.microsoft.com/office/drawing/2014/main" id="{A65C1088-5628-40A3-81A4-91CF07AE02E6}"/>
              </a:ext>
            </a:extLst>
          </p:cNvPr>
          <p:cNvSpPr/>
          <p:nvPr/>
        </p:nvSpPr>
        <p:spPr>
          <a:xfrm>
            <a:off x="7671831" y="49798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5" name="Cube 344">
            <a:extLst>
              <a:ext uri="{FF2B5EF4-FFF2-40B4-BE49-F238E27FC236}">
                <a16:creationId xmlns:a16="http://schemas.microsoft.com/office/drawing/2014/main" id="{47EF3756-BC22-4F7F-A874-8107BFC8FA12}"/>
              </a:ext>
            </a:extLst>
          </p:cNvPr>
          <p:cNvSpPr/>
          <p:nvPr/>
        </p:nvSpPr>
        <p:spPr>
          <a:xfrm>
            <a:off x="6952989" y="10414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6" name="Cube 345">
            <a:extLst>
              <a:ext uri="{FF2B5EF4-FFF2-40B4-BE49-F238E27FC236}">
                <a16:creationId xmlns:a16="http://schemas.microsoft.com/office/drawing/2014/main" id="{DBEE06BC-EB45-42C3-ADED-30317537BB74}"/>
              </a:ext>
            </a:extLst>
          </p:cNvPr>
          <p:cNvSpPr/>
          <p:nvPr/>
        </p:nvSpPr>
        <p:spPr>
          <a:xfrm>
            <a:off x="6792552" y="119906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7" name="Cube 346">
            <a:extLst>
              <a:ext uri="{FF2B5EF4-FFF2-40B4-BE49-F238E27FC236}">
                <a16:creationId xmlns:a16="http://schemas.microsoft.com/office/drawing/2014/main" id="{BC06DE69-781E-4411-92C4-AB30E8D526E0}"/>
              </a:ext>
            </a:extLst>
          </p:cNvPr>
          <p:cNvSpPr/>
          <p:nvPr/>
        </p:nvSpPr>
        <p:spPr>
          <a:xfrm>
            <a:off x="6634760" y="135740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8" name="Cube 347">
            <a:extLst>
              <a:ext uri="{FF2B5EF4-FFF2-40B4-BE49-F238E27FC236}">
                <a16:creationId xmlns:a16="http://schemas.microsoft.com/office/drawing/2014/main" id="{9A5AE24B-C20D-463F-BACB-C932ECD94134}"/>
              </a:ext>
            </a:extLst>
          </p:cNvPr>
          <p:cNvSpPr/>
          <p:nvPr/>
        </p:nvSpPr>
        <p:spPr>
          <a:xfrm>
            <a:off x="6813938" y="56212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1" name="Cube 340">
            <a:extLst>
              <a:ext uri="{FF2B5EF4-FFF2-40B4-BE49-F238E27FC236}">
                <a16:creationId xmlns:a16="http://schemas.microsoft.com/office/drawing/2014/main" id="{7A098470-5FB5-480B-A382-9EB3BD4A4259}"/>
              </a:ext>
            </a:extLst>
          </p:cNvPr>
          <p:cNvSpPr/>
          <p:nvPr/>
        </p:nvSpPr>
        <p:spPr>
          <a:xfrm>
            <a:off x="6952989" y="5609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Cube 341">
            <a:extLst>
              <a:ext uri="{FF2B5EF4-FFF2-40B4-BE49-F238E27FC236}">
                <a16:creationId xmlns:a16="http://schemas.microsoft.com/office/drawing/2014/main" id="{90017334-2F9D-4FB6-B1BE-417F547D6578}"/>
              </a:ext>
            </a:extLst>
          </p:cNvPr>
          <p:cNvSpPr/>
          <p:nvPr/>
        </p:nvSpPr>
        <p:spPr>
          <a:xfrm>
            <a:off x="6792552" y="71861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3" name="Cube 342">
            <a:extLst>
              <a:ext uri="{FF2B5EF4-FFF2-40B4-BE49-F238E27FC236}">
                <a16:creationId xmlns:a16="http://schemas.microsoft.com/office/drawing/2014/main" id="{91A58F93-BE5E-49CA-9F0E-D72A38CB9629}"/>
              </a:ext>
            </a:extLst>
          </p:cNvPr>
          <p:cNvSpPr/>
          <p:nvPr/>
        </p:nvSpPr>
        <p:spPr>
          <a:xfrm>
            <a:off x="6634760" y="87696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4" name="Cube 343">
            <a:extLst>
              <a:ext uri="{FF2B5EF4-FFF2-40B4-BE49-F238E27FC236}">
                <a16:creationId xmlns:a16="http://schemas.microsoft.com/office/drawing/2014/main" id="{8CA49192-6123-4129-AC66-BAFB3890B2DC}"/>
              </a:ext>
            </a:extLst>
          </p:cNvPr>
          <p:cNvSpPr/>
          <p:nvPr/>
        </p:nvSpPr>
        <p:spPr>
          <a:xfrm>
            <a:off x="6857860" y="49729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3" name="Cube 332">
            <a:extLst>
              <a:ext uri="{FF2B5EF4-FFF2-40B4-BE49-F238E27FC236}">
                <a16:creationId xmlns:a16="http://schemas.microsoft.com/office/drawing/2014/main" id="{0EDF9E87-D72C-4B9A-ABB5-BE4A2C851AE9}"/>
              </a:ext>
            </a:extLst>
          </p:cNvPr>
          <p:cNvSpPr/>
          <p:nvPr/>
        </p:nvSpPr>
        <p:spPr>
          <a:xfrm>
            <a:off x="7494766" y="20023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4" name="Cube 333">
            <a:extLst>
              <a:ext uri="{FF2B5EF4-FFF2-40B4-BE49-F238E27FC236}">
                <a16:creationId xmlns:a16="http://schemas.microsoft.com/office/drawing/2014/main" id="{30C15567-72AD-4E23-9654-16A10A08F4C1}"/>
              </a:ext>
            </a:extLst>
          </p:cNvPr>
          <p:cNvSpPr/>
          <p:nvPr/>
        </p:nvSpPr>
        <p:spPr>
          <a:xfrm>
            <a:off x="7334329" y="215999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5" name="Cube 334">
            <a:extLst>
              <a:ext uri="{FF2B5EF4-FFF2-40B4-BE49-F238E27FC236}">
                <a16:creationId xmlns:a16="http://schemas.microsoft.com/office/drawing/2014/main" id="{AD2BCCD4-C3B2-4F12-99B8-CD703E654F04}"/>
              </a:ext>
            </a:extLst>
          </p:cNvPr>
          <p:cNvSpPr/>
          <p:nvPr/>
        </p:nvSpPr>
        <p:spPr>
          <a:xfrm>
            <a:off x="7176537" y="23183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6" name="Cube 335">
            <a:extLst>
              <a:ext uri="{FF2B5EF4-FFF2-40B4-BE49-F238E27FC236}">
                <a16:creationId xmlns:a16="http://schemas.microsoft.com/office/drawing/2014/main" id="{173DCE23-F1F2-4C40-847A-8172DF17B352}"/>
              </a:ext>
            </a:extLst>
          </p:cNvPr>
          <p:cNvSpPr/>
          <p:nvPr/>
        </p:nvSpPr>
        <p:spPr>
          <a:xfrm>
            <a:off x="7016100" y="247344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9" name="Cube 328">
            <a:extLst>
              <a:ext uri="{FF2B5EF4-FFF2-40B4-BE49-F238E27FC236}">
                <a16:creationId xmlns:a16="http://schemas.microsoft.com/office/drawing/2014/main" id="{7147BE33-9A6A-45FE-8DA7-A512C2E3B51F}"/>
              </a:ext>
            </a:extLst>
          </p:cNvPr>
          <p:cNvSpPr/>
          <p:nvPr/>
        </p:nvSpPr>
        <p:spPr>
          <a:xfrm>
            <a:off x="7494766" y="152191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Cube 329">
            <a:extLst>
              <a:ext uri="{FF2B5EF4-FFF2-40B4-BE49-F238E27FC236}">
                <a16:creationId xmlns:a16="http://schemas.microsoft.com/office/drawing/2014/main" id="{25A028B0-28B2-4C45-AC5D-E659E19C4168}"/>
              </a:ext>
            </a:extLst>
          </p:cNvPr>
          <p:cNvSpPr/>
          <p:nvPr/>
        </p:nvSpPr>
        <p:spPr>
          <a:xfrm>
            <a:off x="7334329" y="167954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1" name="Cube 330">
            <a:extLst>
              <a:ext uri="{FF2B5EF4-FFF2-40B4-BE49-F238E27FC236}">
                <a16:creationId xmlns:a16="http://schemas.microsoft.com/office/drawing/2014/main" id="{157E044F-18D9-4BB9-A697-8EDCC93D1B5A}"/>
              </a:ext>
            </a:extLst>
          </p:cNvPr>
          <p:cNvSpPr/>
          <p:nvPr/>
        </p:nvSpPr>
        <p:spPr>
          <a:xfrm>
            <a:off x="7176537" y="18378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2" name="Cube 331">
            <a:extLst>
              <a:ext uri="{FF2B5EF4-FFF2-40B4-BE49-F238E27FC236}">
                <a16:creationId xmlns:a16="http://schemas.microsoft.com/office/drawing/2014/main" id="{B07020F8-15E5-451C-951A-D766A634DAF1}"/>
              </a:ext>
            </a:extLst>
          </p:cNvPr>
          <p:cNvSpPr/>
          <p:nvPr/>
        </p:nvSpPr>
        <p:spPr>
          <a:xfrm>
            <a:off x="7016100" y="19929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5" name="Cube 324">
            <a:extLst>
              <a:ext uri="{FF2B5EF4-FFF2-40B4-BE49-F238E27FC236}">
                <a16:creationId xmlns:a16="http://schemas.microsoft.com/office/drawing/2014/main" id="{F6A375B7-6880-47C4-AA77-AD07DFC28A71}"/>
              </a:ext>
            </a:extLst>
          </p:cNvPr>
          <p:cNvSpPr/>
          <p:nvPr/>
        </p:nvSpPr>
        <p:spPr>
          <a:xfrm>
            <a:off x="7494766" y="104146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6" name="Cube 325">
            <a:extLst>
              <a:ext uri="{FF2B5EF4-FFF2-40B4-BE49-F238E27FC236}">
                <a16:creationId xmlns:a16="http://schemas.microsoft.com/office/drawing/2014/main" id="{80F8905B-6C7B-4719-BA85-5373D96CEC4D}"/>
              </a:ext>
            </a:extLst>
          </p:cNvPr>
          <p:cNvSpPr/>
          <p:nvPr/>
        </p:nvSpPr>
        <p:spPr>
          <a:xfrm>
            <a:off x="7334329" y="11991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7" name="Cube 326">
            <a:extLst>
              <a:ext uri="{FF2B5EF4-FFF2-40B4-BE49-F238E27FC236}">
                <a16:creationId xmlns:a16="http://schemas.microsoft.com/office/drawing/2014/main" id="{6F069B78-2550-406A-8104-40FD5B2AE811}"/>
              </a:ext>
            </a:extLst>
          </p:cNvPr>
          <p:cNvSpPr/>
          <p:nvPr/>
        </p:nvSpPr>
        <p:spPr>
          <a:xfrm>
            <a:off x="7176537" y="13574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8" name="Cube 327">
            <a:extLst>
              <a:ext uri="{FF2B5EF4-FFF2-40B4-BE49-F238E27FC236}">
                <a16:creationId xmlns:a16="http://schemas.microsoft.com/office/drawing/2014/main" id="{B662399C-583C-4001-AFC8-DFEE55FF3229}"/>
              </a:ext>
            </a:extLst>
          </p:cNvPr>
          <p:cNvSpPr/>
          <p:nvPr/>
        </p:nvSpPr>
        <p:spPr>
          <a:xfrm>
            <a:off x="7016100" y="151255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1" name="Cube 320">
            <a:extLst>
              <a:ext uri="{FF2B5EF4-FFF2-40B4-BE49-F238E27FC236}">
                <a16:creationId xmlns:a16="http://schemas.microsoft.com/office/drawing/2014/main" id="{B7948F19-0338-4F72-B585-4FF5B6D478DD}"/>
              </a:ext>
            </a:extLst>
          </p:cNvPr>
          <p:cNvSpPr/>
          <p:nvPr/>
        </p:nvSpPr>
        <p:spPr>
          <a:xfrm>
            <a:off x="7494766" y="5610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2" name="Cube 321">
            <a:extLst>
              <a:ext uri="{FF2B5EF4-FFF2-40B4-BE49-F238E27FC236}">
                <a16:creationId xmlns:a16="http://schemas.microsoft.com/office/drawing/2014/main" id="{177F9452-4721-443F-B456-DE85E98717E3}"/>
              </a:ext>
            </a:extLst>
          </p:cNvPr>
          <p:cNvSpPr/>
          <p:nvPr/>
        </p:nvSpPr>
        <p:spPr>
          <a:xfrm>
            <a:off x="7334329" y="7186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3" name="Cube 322">
            <a:extLst>
              <a:ext uri="{FF2B5EF4-FFF2-40B4-BE49-F238E27FC236}">
                <a16:creationId xmlns:a16="http://schemas.microsoft.com/office/drawing/2014/main" id="{89661D52-38CF-49A6-BE1D-4630F153BF70}"/>
              </a:ext>
            </a:extLst>
          </p:cNvPr>
          <p:cNvSpPr/>
          <p:nvPr/>
        </p:nvSpPr>
        <p:spPr>
          <a:xfrm>
            <a:off x="4430586" y="56551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Cube 323">
            <a:extLst>
              <a:ext uri="{FF2B5EF4-FFF2-40B4-BE49-F238E27FC236}">
                <a16:creationId xmlns:a16="http://schemas.microsoft.com/office/drawing/2014/main" id="{E3B8818A-938B-4E5E-B5E4-8F86AE638F38}"/>
              </a:ext>
            </a:extLst>
          </p:cNvPr>
          <p:cNvSpPr/>
          <p:nvPr/>
        </p:nvSpPr>
        <p:spPr>
          <a:xfrm>
            <a:off x="4492480" y="4997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3" name="Cube 312">
            <a:extLst>
              <a:ext uri="{FF2B5EF4-FFF2-40B4-BE49-F238E27FC236}">
                <a16:creationId xmlns:a16="http://schemas.microsoft.com/office/drawing/2014/main" id="{DE4ABF63-6050-487C-BC95-6BF9E81507A4}"/>
              </a:ext>
            </a:extLst>
          </p:cNvPr>
          <p:cNvSpPr/>
          <p:nvPr/>
        </p:nvSpPr>
        <p:spPr>
          <a:xfrm>
            <a:off x="8036543" y="20023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Cube 313">
            <a:extLst>
              <a:ext uri="{FF2B5EF4-FFF2-40B4-BE49-F238E27FC236}">
                <a16:creationId xmlns:a16="http://schemas.microsoft.com/office/drawing/2014/main" id="{5C37267A-B440-4A79-8DBE-E4F600529DDA}"/>
              </a:ext>
            </a:extLst>
          </p:cNvPr>
          <p:cNvSpPr/>
          <p:nvPr/>
        </p:nvSpPr>
        <p:spPr>
          <a:xfrm>
            <a:off x="7876106" y="21600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5" name="Cube 314">
            <a:extLst>
              <a:ext uri="{FF2B5EF4-FFF2-40B4-BE49-F238E27FC236}">
                <a16:creationId xmlns:a16="http://schemas.microsoft.com/office/drawing/2014/main" id="{BEB55ABC-6B64-4FA3-BEC8-5C4C8FC07E22}"/>
              </a:ext>
            </a:extLst>
          </p:cNvPr>
          <p:cNvSpPr/>
          <p:nvPr/>
        </p:nvSpPr>
        <p:spPr>
          <a:xfrm>
            <a:off x="7718314" y="23183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Cube 315">
            <a:extLst>
              <a:ext uri="{FF2B5EF4-FFF2-40B4-BE49-F238E27FC236}">
                <a16:creationId xmlns:a16="http://schemas.microsoft.com/office/drawing/2014/main" id="{E6FC9597-687A-4C5C-BBAE-CF045707BE04}"/>
              </a:ext>
            </a:extLst>
          </p:cNvPr>
          <p:cNvSpPr/>
          <p:nvPr/>
        </p:nvSpPr>
        <p:spPr>
          <a:xfrm>
            <a:off x="6030641" y="56440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Cube 308">
            <a:extLst>
              <a:ext uri="{FF2B5EF4-FFF2-40B4-BE49-F238E27FC236}">
                <a16:creationId xmlns:a16="http://schemas.microsoft.com/office/drawing/2014/main" id="{FE64114B-BBE7-49DC-B02F-76B21770AB3C}"/>
              </a:ext>
            </a:extLst>
          </p:cNvPr>
          <p:cNvSpPr/>
          <p:nvPr/>
        </p:nvSpPr>
        <p:spPr>
          <a:xfrm>
            <a:off x="8036543" y="15219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0" name="Cube 309">
            <a:extLst>
              <a:ext uri="{FF2B5EF4-FFF2-40B4-BE49-F238E27FC236}">
                <a16:creationId xmlns:a16="http://schemas.microsoft.com/office/drawing/2014/main" id="{0F5DB7B2-2691-4405-8391-4384DE0EDCC2}"/>
              </a:ext>
            </a:extLst>
          </p:cNvPr>
          <p:cNvSpPr/>
          <p:nvPr/>
        </p:nvSpPr>
        <p:spPr>
          <a:xfrm>
            <a:off x="7876106" y="16795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1" name="Cube 310">
            <a:extLst>
              <a:ext uri="{FF2B5EF4-FFF2-40B4-BE49-F238E27FC236}">
                <a16:creationId xmlns:a16="http://schemas.microsoft.com/office/drawing/2014/main" id="{66743FD1-4AE7-4D04-987B-0AD8A1AFCAEA}"/>
              </a:ext>
            </a:extLst>
          </p:cNvPr>
          <p:cNvSpPr/>
          <p:nvPr/>
        </p:nvSpPr>
        <p:spPr>
          <a:xfrm>
            <a:off x="7718314" y="18379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2" name="Cube 311">
            <a:extLst>
              <a:ext uri="{FF2B5EF4-FFF2-40B4-BE49-F238E27FC236}">
                <a16:creationId xmlns:a16="http://schemas.microsoft.com/office/drawing/2014/main" id="{285E9E31-E090-4121-9881-B98C7823A9CC}"/>
              </a:ext>
            </a:extLst>
          </p:cNvPr>
          <p:cNvSpPr/>
          <p:nvPr/>
        </p:nvSpPr>
        <p:spPr>
          <a:xfrm>
            <a:off x="6061861" y="499364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5" name="Cube 304">
            <a:extLst>
              <a:ext uri="{FF2B5EF4-FFF2-40B4-BE49-F238E27FC236}">
                <a16:creationId xmlns:a16="http://schemas.microsoft.com/office/drawing/2014/main" id="{BEAF2662-BB4F-47EC-9FB5-C1321D14E975}"/>
              </a:ext>
            </a:extLst>
          </p:cNvPr>
          <p:cNvSpPr/>
          <p:nvPr/>
        </p:nvSpPr>
        <p:spPr>
          <a:xfrm>
            <a:off x="8036543" y="10415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6" name="Cube 305">
            <a:extLst>
              <a:ext uri="{FF2B5EF4-FFF2-40B4-BE49-F238E27FC236}">
                <a16:creationId xmlns:a16="http://schemas.microsoft.com/office/drawing/2014/main" id="{2FB66340-335E-4496-9F8F-4879929C9D75}"/>
              </a:ext>
            </a:extLst>
          </p:cNvPr>
          <p:cNvSpPr/>
          <p:nvPr/>
        </p:nvSpPr>
        <p:spPr>
          <a:xfrm>
            <a:off x="8445213" y="49504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Cube 306">
            <a:extLst>
              <a:ext uri="{FF2B5EF4-FFF2-40B4-BE49-F238E27FC236}">
                <a16:creationId xmlns:a16="http://schemas.microsoft.com/office/drawing/2014/main" id="{74182005-745A-4DA2-8F64-12239C4C316F}"/>
              </a:ext>
            </a:extLst>
          </p:cNvPr>
          <p:cNvSpPr/>
          <p:nvPr/>
        </p:nvSpPr>
        <p:spPr>
          <a:xfrm>
            <a:off x="7597235" y="567217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Cube 307">
            <a:extLst>
              <a:ext uri="{FF2B5EF4-FFF2-40B4-BE49-F238E27FC236}">
                <a16:creationId xmlns:a16="http://schemas.microsoft.com/office/drawing/2014/main" id="{22FE28E3-E03E-496F-B96F-20326C7F12DF}"/>
              </a:ext>
            </a:extLst>
          </p:cNvPr>
          <p:cNvSpPr/>
          <p:nvPr/>
        </p:nvSpPr>
        <p:spPr>
          <a:xfrm>
            <a:off x="5215018" y="56478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1" name="Cube 300">
            <a:extLst>
              <a:ext uri="{FF2B5EF4-FFF2-40B4-BE49-F238E27FC236}">
                <a16:creationId xmlns:a16="http://schemas.microsoft.com/office/drawing/2014/main" id="{6E148DD3-F1BD-4A8C-B436-DF130C55A644}"/>
              </a:ext>
            </a:extLst>
          </p:cNvPr>
          <p:cNvSpPr/>
          <p:nvPr/>
        </p:nvSpPr>
        <p:spPr>
          <a:xfrm>
            <a:off x="8036543" y="5610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2" name="Cube 301">
            <a:extLst>
              <a:ext uri="{FF2B5EF4-FFF2-40B4-BE49-F238E27FC236}">
                <a16:creationId xmlns:a16="http://schemas.microsoft.com/office/drawing/2014/main" id="{5E2A2C63-DE61-4C76-83FC-8F381250EDAC}"/>
              </a:ext>
            </a:extLst>
          </p:cNvPr>
          <p:cNvSpPr/>
          <p:nvPr/>
        </p:nvSpPr>
        <p:spPr>
          <a:xfrm>
            <a:off x="5286836" y="500836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3" name="Cube 302">
            <a:extLst>
              <a:ext uri="{FF2B5EF4-FFF2-40B4-BE49-F238E27FC236}">
                <a16:creationId xmlns:a16="http://schemas.microsoft.com/office/drawing/2014/main" id="{75B433CB-8A62-472E-9764-90141BDF4250}"/>
              </a:ext>
            </a:extLst>
          </p:cNvPr>
          <p:cNvSpPr/>
          <p:nvPr/>
        </p:nvSpPr>
        <p:spPr>
          <a:xfrm>
            <a:off x="3629038" y="564405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Cube 303">
            <a:extLst>
              <a:ext uri="{FF2B5EF4-FFF2-40B4-BE49-F238E27FC236}">
                <a16:creationId xmlns:a16="http://schemas.microsoft.com/office/drawing/2014/main" id="{6ED09441-BD7A-4C10-A113-B06BC34ABD68}"/>
              </a:ext>
            </a:extLst>
          </p:cNvPr>
          <p:cNvSpPr/>
          <p:nvPr/>
        </p:nvSpPr>
        <p:spPr>
          <a:xfrm>
            <a:off x="3678509" y="500052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Cube 378">
            <a:extLst>
              <a:ext uri="{FF2B5EF4-FFF2-40B4-BE49-F238E27FC236}">
                <a16:creationId xmlns:a16="http://schemas.microsoft.com/office/drawing/2014/main" id="{EDA25E4A-8AA1-48A5-9EA4-1C1701BED5A2}"/>
              </a:ext>
            </a:extLst>
          </p:cNvPr>
          <p:cNvSpPr/>
          <p:nvPr/>
        </p:nvSpPr>
        <p:spPr>
          <a:xfrm>
            <a:off x="8395501" y="56550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9F61553C-4480-4825-BB61-55F2C14FBCDC}"/>
              </a:ext>
            </a:extLst>
          </p:cNvPr>
          <p:cNvGrpSpPr/>
          <p:nvPr/>
        </p:nvGrpSpPr>
        <p:grpSpPr>
          <a:xfrm>
            <a:off x="4427654" y="3292842"/>
            <a:ext cx="4160163" cy="1599022"/>
            <a:chOff x="4354869" y="3658095"/>
            <a:chExt cx="4160163" cy="1599022"/>
          </a:xfrm>
        </p:grpSpPr>
        <p:sp>
          <p:nvSpPr>
            <p:cNvPr id="381" name="Speech Bubble: Rectangle 380">
              <a:extLst>
                <a:ext uri="{FF2B5EF4-FFF2-40B4-BE49-F238E27FC236}">
                  <a16:creationId xmlns:a16="http://schemas.microsoft.com/office/drawing/2014/main" id="{9AEA80B9-05F6-4782-8F46-E3D85ADDA336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8151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9FE725DB-FBBA-4060-AE1C-494390DF9795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Here is a bigger cube. Here is another cube, will it take 12, 13 or 14 cubes to finish it?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53" name="Rectangle 252">
            <a:hlinkClick r:id="rId2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436057" y="-479134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8" name="Oval 247">
            <a:hlinkClick r:id="rId3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12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4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13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3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14</a:t>
            </a:r>
            <a:endParaRPr lang="en-GB" sz="5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41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val 247">
            <a:hlinkClick r:id="rId2" action="ppaction://hlinksldjump"/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12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hlinkClick r:id="rId3" action="ppaction://hlinksldjump"/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13</a:t>
            </a:r>
            <a:endParaRPr lang="en-GB" sz="5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hlinkClick r:id="rId2" action="ppaction://hlinksldjump"/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chemeClr val="tx1"/>
                </a:solidFill>
              </a:rPr>
              <a:t>14</a:t>
            </a:r>
            <a:endParaRPr lang="en-GB" sz="5000" dirty="0">
              <a:solidFill>
                <a:schemeClr val="tx1"/>
              </a:solidFill>
            </a:endParaRPr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1AC1C7E-80BA-40D8-83AD-AB38FED24D55}"/>
              </a:ext>
            </a:extLst>
          </p:cNvPr>
          <p:cNvGrpSpPr/>
          <p:nvPr/>
        </p:nvGrpSpPr>
        <p:grpSpPr>
          <a:xfrm>
            <a:off x="1834551" y="515882"/>
            <a:ext cx="2814930" cy="2559268"/>
            <a:chOff x="1063396" y="851352"/>
            <a:chExt cx="2814930" cy="255926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91434B-912A-4230-A68F-8A1F42575085}"/>
                </a:ext>
              </a:extLst>
            </p:cNvPr>
            <p:cNvGrpSpPr/>
            <p:nvPr/>
          </p:nvGrpSpPr>
          <p:grpSpPr>
            <a:xfrm>
              <a:off x="1063396" y="851352"/>
              <a:ext cx="1189599" cy="2559157"/>
              <a:chOff x="1063396" y="851352"/>
              <a:chExt cx="1189599" cy="255915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D9F48EAE-5962-47ED-A2C4-70D904C5B9AA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4" name="Cube 143">
                  <a:extLst>
                    <a:ext uri="{FF2B5EF4-FFF2-40B4-BE49-F238E27FC236}">
                      <a16:creationId xmlns:a16="http://schemas.microsoft.com/office/drawing/2014/main" id="{EF86B4D8-DE6B-4A2B-8C34-D0DE43EA6652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D915370F-E3D7-480E-8046-94E76CD15E7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47" name="Cube 146">
                  <a:extLst>
                    <a:ext uri="{FF2B5EF4-FFF2-40B4-BE49-F238E27FC236}">
                      <a16:creationId xmlns:a16="http://schemas.microsoft.com/office/drawing/2014/main" id="{CF3B4C41-4A01-497A-A1C6-BE36CCD6B3D3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8" name="Cube 147">
                  <a:extLst>
                    <a:ext uri="{FF2B5EF4-FFF2-40B4-BE49-F238E27FC236}">
                      <a16:creationId xmlns:a16="http://schemas.microsoft.com/office/drawing/2014/main" id="{77ED7951-93FF-4E7C-A06C-2D6846ED2F5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ube 148">
                  <a:extLst>
                    <a:ext uri="{FF2B5EF4-FFF2-40B4-BE49-F238E27FC236}">
                      <a16:creationId xmlns:a16="http://schemas.microsoft.com/office/drawing/2014/main" id="{3B6E0B7B-61F0-4A0D-91C0-88F34C12B12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Cube 149">
                  <a:extLst>
                    <a:ext uri="{FF2B5EF4-FFF2-40B4-BE49-F238E27FC236}">
                      <a16:creationId xmlns:a16="http://schemas.microsoft.com/office/drawing/2014/main" id="{A7D37BAB-C495-4B8A-83E0-8D9C3819294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0CB68269-2196-4B10-9E6B-20CBC032D855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2" name="Cube 151">
                  <a:extLst>
                    <a:ext uri="{FF2B5EF4-FFF2-40B4-BE49-F238E27FC236}">
                      <a16:creationId xmlns:a16="http://schemas.microsoft.com/office/drawing/2014/main" id="{821FE9A3-F243-4F7E-BE98-BA478AF0406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3" name="Cube 152">
                  <a:extLst>
                    <a:ext uri="{FF2B5EF4-FFF2-40B4-BE49-F238E27FC236}">
                      <a16:creationId xmlns:a16="http://schemas.microsoft.com/office/drawing/2014/main" id="{8A2E3905-9C17-4FF6-83B8-526349655E79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4" name="Cube 153">
                  <a:extLst>
                    <a:ext uri="{FF2B5EF4-FFF2-40B4-BE49-F238E27FC236}">
                      <a16:creationId xmlns:a16="http://schemas.microsoft.com/office/drawing/2014/main" id="{0352F983-B94F-4F7A-A865-024B52B83D2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5" name="Cube 154">
                  <a:extLst>
                    <a:ext uri="{FF2B5EF4-FFF2-40B4-BE49-F238E27FC236}">
                      <a16:creationId xmlns:a16="http://schemas.microsoft.com/office/drawing/2014/main" id="{07456EA5-B344-4BBA-89AA-A33B6412989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B1E383B2-C7DD-4A15-B77B-32D160D21663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57" name="Cube 156">
                  <a:extLst>
                    <a:ext uri="{FF2B5EF4-FFF2-40B4-BE49-F238E27FC236}">
                      <a16:creationId xmlns:a16="http://schemas.microsoft.com/office/drawing/2014/main" id="{093A6E55-3E67-4C0B-932A-778DC71DD1D4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8" name="Cube 157">
                  <a:extLst>
                    <a:ext uri="{FF2B5EF4-FFF2-40B4-BE49-F238E27FC236}">
                      <a16:creationId xmlns:a16="http://schemas.microsoft.com/office/drawing/2014/main" id="{D0226ED4-5E74-4DC6-BDC0-9E5580356276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9" name="Cube 158">
                  <a:extLst>
                    <a:ext uri="{FF2B5EF4-FFF2-40B4-BE49-F238E27FC236}">
                      <a16:creationId xmlns:a16="http://schemas.microsoft.com/office/drawing/2014/main" id="{5D482A56-813A-4D00-85BB-EC729FEBB38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0" name="Cube 159">
                  <a:extLst>
                    <a:ext uri="{FF2B5EF4-FFF2-40B4-BE49-F238E27FC236}">
                      <a16:creationId xmlns:a16="http://schemas.microsoft.com/office/drawing/2014/main" id="{59A3FCD3-FBF1-483D-9B1D-F059E49DB0B7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A49C2BBB-3611-4007-A61D-A8626D0D93F1}"/>
                </a:ext>
              </a:extLst>
            </p:cNvPr>
            <p:cNvGrpSpPr/>
            <p:nvPr/>
          </p:nvGrpSpPr>
          <p:grpSpPr>
            <a:xfrm>
              <a:off x="1605173" y="851389"/>
              <a:ext cx="1189599" cy="2559157"/>
              <a:chOff x="1063396" y="851352"/>
              <a:chExt cx="1189599" cy="2559157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E78D2921-FDB9-4891-BC56-399A894004A4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9" name="Cube 178">
                  <a:extLst>
                    <a:ext uri="{FF2B5EF4-FFF2-40B4-BE49-F238E27FC236}">
                      <a16:creationId xmlns:a16="http://schemas.microsoft.com/office/drawing/2014/main" id="{95C22634-44D8-4602-BBE8-E27188440C21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0" name="Cube 179">
                  <a:extLst>
                    <a:ext uri="{FF2B5EF4-FFF2-40B4-BE49-F238E27FC236}">
                      <a16:creationId xmlns:a16="http://schemas.microsoft.com/office/drawing/2014/main" id="{69263274-A9CB-4B81-9CDF-2486D66A4D9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1" name="Cube 180">
                  <a:extLst>
                    <a:ext uri="{FF2B5EF4-FFF2-40B4-BE49-F238E27FC236}">
                      <a16:creationId xmlns:a16="http://schemas.microsoft.com/office/drawing/2014/main" id="{F4D8A879-A5D7-4499-92E7-0443B620A2C1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2" name="Cube 181">
                  <a:extLst>
                    <a:ext uri="{FF2B5EF4-FFF2-40B4-BE49-F238E27FC236}">
                      <a16:creationId xmlns:a16="http://schemas.microsoft.com/office/drawing/2014/main" id="{9CBBDE6A-B6AB-4D88-AB82-72F86473ED4B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E3B61570-A95F-48C8-BB8A-03B92909B708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5" name="Cube 174">
                  <a:extLst>
                    <a:ext uri="{FF2B5EF4-FFF2-40B4-BE49-F238E27FC236}">
                      <a16:creationId xmlns:a16="http://schemas.microsoft.com/office/drawing/2014/main" id="{55C4AE05-E979-41DA-9639-128A4F9A4C2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6" name="Cube 175">
                  <a:extLst>
                    <a:ext uri="{FF2B5EF4-FFF2-40B4-BE49-F238E27FC236}">
                      <a16:creationId xmlns:a16="http://schemas.microsoft.com/office/drawing/2014/main" id="{0EDA0562-7AF2-4F2D-9306-A8ECB904C5E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7" name="Cube 176">
                  <a:extLst>
                    <a:ext uri="{FF2B5EF4-FFF2-40B4-BE49-F238E27FC236}">
                      <a16:creationId xmlns:a16="http://schemas.microsoft.com/office/drawing/2014/main" id="{0E331473-B850-41A5-A34A-65A83381EC53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8" name="Cube 177">
                  <a:extLst>
                    <a:ext uri="{FF2B5EF4-FFF2-40B4-BE49-F238E27FC236}">
                      <a16:creationId xmlns:a16="http://schemas.microsoft.com/office/drawing/2014/main" id="{18420417-2D07-4DC0-88B4-3330047D02FC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FA37736C-84A3-493A-B90E-17F7F7B2ED21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71" name="Cube 170">
                  <a:extLst>
                    <a:ext uri="{FF2B5EF4-FFF2-40B4-BE49-F238E27FC236}">
                      <a16:creationId xmlns:a16="http://schemas.microsoft.com/office/drawing/2014/main" id="{A5C7FB8E-D3F3-47EA-B9BD-CA88A052F776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2" name="Cube 171">
                  <a:extLst>
                    <a:ext uri="{FF2B5EF4-FFF2-40B4-BE49-F238E27FC236}">
                      <a16:creationId xmlns:a16="http://schemas.microsoft.com/office/drawing/2014/main" id="{1E9D1A5B-6506-479B-91BA-E3B33EA54348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3" name="Cube 172">
                  <a:extLst>
                    <a:ext uri="{FF2B5EF4-FFF2-40B4-BE49-F238E27FC236}">
                      <a16:creationId xmlns:a16="http://schemas.microsoft.com/office/drawing/2014/main" id="{E4B31C1C-1F4B-4052-BC67-400FCFF7CA4C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4" name="Cube 173">
                  <a:extLst>
                    <a:ext uri="{FF2B5EF4-FFF2-40B4-BE49-F238E27FC236}">
                      <a16:creationId xmlns:a16="http://schemas.microsoft.com/office/drawing/2014/main" id="{CC0FBC3B-9450-441B-88EE-02FC0E04AEC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BA006D3-1215-4EA8-9D3E-FCF1D3E52F7E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167" name="Cube 166">
                  <a:extLst>
                    <a:ext uri="{FF2B5EF4-FFF2-40B4-BE49-F238E27FC236}">
                      <a16:creationId xmlns:a16="http://schemas.microsoft.com/office/drawing/2014/main" id="{51FBCBD1-2B63-44A7-A177-25953F034B15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Cube 167">
                  <a:extLst>
                    <a:ext uri="{FF2B5EF4-FFF2-40B4-BE49-F238E27FC236}">
                      <a16:creationId xmlns:a16="http://schemas.microsoft.com/office/drawing/2014/main" id="{CEC8F147-8B73-4407-85CA-BF2008CA1BC2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Cube 168">
                  <a:extLst>
                    <a:ext uri="{FF2B5EF4-FFF2-40B4-BE49-F238E27FC236}">
                      <a16:creationId xmlns:a16="http://schemas.microsoft.com/office/drawing/2014/main" id="{7832520B-FC83-46C2-BBEF-C287B32D7E24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70" name="Cube 169">
                  <a:extLst>
                    <a:ext uri="{FF2B5EF4-FFF2-40B4-BE49-F238E27FC236}">
                      <a16:creationId xmlns:a16="http://schemas.microsoft.com/office/drawing/2014/main" id="{5256218F-0F30-4106-B47B-807B74B9745E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38F82890-833A-408A-BDDE-E8440F4FE291}"/>
                </a:ext>
              </a:extLst>
            </p:cNvPr>
            <p:cNvGrpSpPr/>
            <p:nvPr/>
          </p:nvGrpSpPr>
          <p:grpSpPr>
            <a:xfrm>
              <a:off x="2146950" y="851426"/>
              <a:ext cx="1189599" cy="2559157"/>
              <a:chOff x="1063396" y="851352"/>
              <a:chExt cx="1189599" cy="2559157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50CAD03A-F815-4C8B-8583-D5396997187F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7" name="Cube 266">
                  <a:extLst>
                    <a:ext uri="{FF2B5EF4-FFF2-40B4-BE49-F238E27FC236}">
                      <a16:creationId xmlns:a16="http://schemas.microsoft.com/office/drawing/2014/main" id="{5AC57C09-5535-45D6-94A8-FE1B9CB3A318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8" name="Cube 267">
                  <a:extLst>
                    <a:ext uri="{FF2B5EF4-FFF2-40B4-BE49-F238E27FC236}">
                      <a16:creationId xmlns:a16="http://schemas.microsoft.com/office/drawing/2014/main" id="{992F2C74-062F-49B3-A36A-5BC34F5BE523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9" name="Cube 268">
                  <a:extLst>
                    <a:ext uri="{FF2B5EF4-FFF2-40B4-BE49-F238E27FC236}">
                      <a16:creationId xmlns:a16="http://schemas.microsoft.com/office/drawing/2014/main" id="{F76AD5D1-C5A9-4CA5-8B58-409FF5ACCDF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0" name="Cube 269">
                  <a:extLst>
                    <a:ext uri="{FF2B5EF4-FFF2-40B4-BE49-F238E27FC236}">
                      <a16:creationId xmlns:a16="http://schemas.microsoft.com/office/drawing/2014/main" id="{495F6ACB-6899-47E8-A259-B0E5906588E5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DDAA2691-5A71-4E6F-8DCA-84931D1E65ED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63" name="Cube 262">
                  <a:extLst>
                    <a:ext uri="{FF2B5EF4-FFF2-40B4-BE49-F238E27FC236}">
                      <a16:creationId xmlns:a16="http://schemas.microsoft.com/office/drawing/2014/main" id="{C2F8BB22-9D01-47F0-8E77-440A97C677D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4" name="Cube 263">
                  <a:extLst>
                    <a:ext uri="{FF2B5EF4-FFF2-40B4-BE49-F238E27FC236}">
                      <a16:creationId xmlns:a16="http://schemas.microsoft.com/office/drawing/2014/main" id="{FCCFA070-C3DF-4055-927B-18F8DC4BEC84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5" name="Cube 264">
                  <a:extLst>
                    <a:ext uri="{FF2B5EF4-FFF2-40B4-BE49-F238E27FC236}">
                      <a16:creationId xmlns:a16="http://schemas.microsoft.com/office/drawing/2014/main" id="{696E3D10-2521-47C2-AEA6-016D930D3E7D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6" name="Cube 265">
                  <a:extLst>
                    <a:ext uri="{FF2B5EF4-FFF2-40B4-BE49-F238E27FC236}">
                      <a16:creationId xmlns:a16="http://schemas.microsoft.com/office/drawing/2014/main" id="{EE4EB080-FBCF-4DC7-92A7-D6D715DCAF59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3B0B619D-A814-40B4-9590-130A365C1120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9" name="Cube 258">
                  <a:extLst>
                    <a:ext uri="{FF2B5EF4-FFF2-40B4-BE49-F238E27FC236}">
                      <a16:creationId xmlns:a16="http://schemas.microsoft.com/office/drawing/2014/main" id="{BE7C3886-AA83-49DD-B433-E45DB94AA8F7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0" name="Cube 259">
                  <a:extLst>
                    <a:ext uri="{FF2B5EF4-FFF2-40B4-BE49-F238E27FC236}">
                      <a16:creationId xmlns:a16="http://schemas.microsoft.com/office/drawing/2014/main" id="{BAAF43BA-9819-4D1E-93A3-2F7463D3014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1" name="Cube 260">
                  <a:extLst>
                    <a:ext uri="{FF2B5EF4-FFF2-40B4-BE49-F238E27FC236}">
                      <a16:creationId xmlns:a16="http://schemas.microsoft.com/office/drawing/2014/main" id="{6DC14131-7904-4D00-BBE0-39DFDC8510F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62" name="Cube 261">
                  <a:extLst>
                    <a:ext uri="{FF2B5EF4-FFF2-40B4-BE49-F238E27FC236}">
                      <a16:creationId xmlns:a16="http://schemas.microsoft.com/office/drawing/2014/main" id="{03C71E49-FF60-4DBB-B161-F586B71C8C61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81FA1F5E-E1AE-48B4-AA34-0B452F349B02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55" name="Cube 254">
                  <a:extLst>
                    <a:ext uri="{FF2B5EF4-FFF2-40B4-BE49-F238E27FC236}">
                      <a16:creationId xmlns:a16="http://schemas.microsoft.com/office/drawing/2014/main" id="{2452BC0E-6846-4D3F-A0DF-C1D87EE36DEC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6" name="Cube 255">
                  <a:extLst>
                    <a:ext uri="{FF2B5EF4-FFF2-40B4-BE49-F238E27FC236}">
                      <a16:creationId xmlns:a16="http://schemas.microsoft.com/office/drawing/2014/main" id="{468640A8-2F3B-4984-A330-94FACCBA586B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7" name="Cube 256">
                  <a:extLst>
                    <a:ext uri="{FF2B5EF4-FFF2-40B4-BE49-F238E27FC236}">
                      <a16:creationId xmlns:a16="http://schemas.microsoft.com/office/drawing/2014/main" id="{4A8D7693-6EF8-43C1-A8AC-6AF2844E7108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58" name="Cube 257">
                  <a:extLst>
                    <a:ext uri="{FF2B5EF4-FFF2-40B4-BE49-F238E27FC236}">
                      <a16:creationId xmlns:a16="http://schemas.microsoft.com/office/drawing/2014/main" id="{6ABC15BC-F21E-4000-8677-484E65352033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2C3E3E0-6452-42E4-9874-50BC593E319D}"/>
                </a:ext>
              </a:extLst>
            </p:cNvPr>
            <p:cNvGrpSpPr/>
            <p:nvPr/>
          </p:nvGrpSpPr>
          <p:grpSpPr>
            <a:xfrm>
              <a:off x="2688727" y="851463"/>
              <a:ext cx="1189599" cy="2559157"/>
              <a:chOff x="1063396" y="851352"/>
              <a:chExt cx="1189599" cy="2559157"/>
            </a:xfrm>
          </p:grpSpPr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264607B-FF70-4250-B1BD-9BA4A028744E}"/>
                  </a:ext>
                </a:extLst>
              </p:cNvPr>
              <p:cNvGrpSpPr/>
              <p:nvPr/>
            </p:nvGrpSpPr>
            <p:grpSpPr>
              <a:xfrm>
                <a:off x="1063396" y="2292690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8" name="Cube 287">
                  <a:extLst>
                    <a:ext uri="{FF2B5EF4-FFF2-40B4-BE49-F238E27FC236}">
                      <a16:creationId xmlns:a16="http://schemas.microsoft.com/office/drawing/2014/main" id="{241BDF19-2921-4A9C-95CF-C79280CE3702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9" name="Cube 288">
                  <a:extLst>
                    <a:ext uri="{FF2B5EF4-FFF2-40B4-BE49-F238E27FC236}">
                      <a16:creationId xmlns:a16="http://schemas.microsoft.com/office/drawing/2014/main" id="{933251F0-5715-45F7-981D-946FA1854ADF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0" name="Cube 289">
                  <a:extLst>
                    <a:ext uri="{FF2B5EF4-FFF2-40B4-BE49-F238E27FC236}">
                      <a16:creationId xmlns:a16="http://schemas.microsoft.com/office/drawing/2014/main" id="{7BE2960F-468E-4DE7-ADC0-2C14EBAF966B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1" name="Cube 290">
                  <a:extLst>
                    <a:ext uri="{FF2B5EF4-FFF2-40B4-BE49-F238E27FC236}">
                      <a16:creationId xmlns:a16="http://schemas.microsoft.com/office/drawing/2014/main" id="{BC98FE93-DF43-4CB8-90C8-7AD07208CE2D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66DDB0EA-49B2-427E-929C-D53DC36FA5F0}"/>
                  </a:ext>
                </a:extLst>
              </p:cNvPr>
              <p:cNvGrpSpPr/>
              <p:nvPr/>
            </p:nvGrpSpPr>
            <p:grpSpPr>
              <a:xfrm>
                <a:off x="1063396" y="1812244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4" name="Cube 283">
                  <a:extLst>
                    <a:ext uri="{FF2B5EF4-FFF2-40B4-BE49-F238E27FC236}">
                      <a16:creationId xmlns:a16="http://schemas.microsoft.com/office/drawing/2014/main" id="{958B88E3-1A0A-4BAE-96B9-6B627705BEA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5" name="Cube 284">
                  <a:extLst>
                    <a:ext uri="{FF2B5EF4-FFF2-40B4-BE49-F238E27FC236}">
                      <a16:creationId xmlns:a16="http://schemas.microsoft.com/office/drawing/2014/main" id="{C6B634E1-BC9A-4672-9A36-0559D36EE26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6" name="Cube 285">
                  <a:extLst>
                    <a:ext uri="{FF2B5EF4-FFF2-40B4-BE49-F238E27FC236}">
                      <a16:creationId xmlns:a16="http://schemas.microsoft.com/office/drawing/2014/main" id="{00680AE7-FDA9-4CBA-8A85-2D6B0C1281B0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7" name="Cube 286">
                  <a:extLst>
                    <a:ext uri="{FF2B5EF4-FFF2-40B4-BE49-F238E27FC236}">
                      <a16:creationId xmlns:a16="http://schemas.microsoft.com/office/drawing/2014/main" id="{EEF145D2-F413-4765-B660-7B9C14493964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9AEC5576-7BDE-43DA-99F6-B3990B1B50C4}"/>
                  </a:ext>
                </a:extLst>
              </p:cNvPr>
              <p:cNvGrpSpPr/>
              <p:nvPr/>
            </p:nvGrpSpPr>
            <p:grpSpPr>
              <a:xfrm>
                <a:off x="1063396" y="1331798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80" name="Cube 279">
                  <a:extLst>
                    <a:ext uri="{FF2B5EF4-FFF2-40B4-BE49-F238E27FC236}">
                      <a16:creationId xmlns:a16="http://schemas.microsoft.com/office/drawing/2014/main" id="{740119FA-2D66-4619-8E39-99FB9CED83A0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1" name="Cube 280">
                  <a:extLst>
                    <a:ext uri="{FF2B5EF4-FFF2-40B4-BE49-F238E27FC236}">
                      <a16:creationId xmlns:a16="http://schemas.microsoft.com/office/drawing/2014/main" id="{75AEEC8C-FC84-4703-92C2-6D13D21BB407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2" name="Cube 281">
                  <a:extLst>
                    <a:ext uri="{FF2B5EF4-FFF2-40B4-BE49-F238E27FC236}">
                      <a16:creationId xmlns:a16="http://schemas.microsoft.com/office/drawing/2014/main" id="{34CAC932-09B6-4150-A1C1-03D98A2BE019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3" name="Cube 282">
                  <a:extLst>
                    <a:ext uri="{FF2B5EF4-FFF2-40B4-BE49-F238E27FC236}">
                      <a16:creationId xmlns:a16="http://schemas.microsoft.com/office/drawing/2014/main" id="{1D0BEB2B-00B5-41E7-8FD5-76C3FA1020FF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68902E5-8749-473E-B310-585669453CCF}"/>
                  </a:ext>
                </a:extLst>
              </p:cNvPr>
              <p:cNvGrpSpPr/>
              <p:nvPr/>
            </p:nvGrpSpPr>
            <p:grpSpPr>
              <a:xfrm>
                <a:off x="1063396" y="851352"/>
                <a:ext cx="1189599" cy="1117819"/>
                <a:chOff x="1298583" y="1343449"/>
                <a:chExt cx="1189599" cy="1117819"/>
              </a:xfrm>
            </p:grpSpPr>
            <p:sp>
              <p:nvSpPr>
                <p:cNvPr id="276" name="Cube 275">
                  <a:extLst>
                    <a:ext uri="{FF2B5EF4-FFF2-40B4-BE49-F238E27FC236}">
                      <a16:creationId xmlns:a16="http://schemas.microsoft.com/office/drawing/2014/main" id="{243FC2AC-47C9-4E5E-96B5-75027E661B9B}"/>
                    </a:ext>
                  </a:extLst>
                </p:cNvPr>
                <p:cNvSpPr/>
                <p:nvPr/>
              </p:nvSpPr>
              <p:spPr>
                <a:xfrm>
                  <a:off x="1777249" y="1343449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7" name="Cube 276">
                  <a:extLst>
                    <a:ext uri="{FF2B5EF4-FFF2-40B4-BE49-F238E27FC236}">
                      <a16:creationId xmlns:a16="http://schemas.microsoft.com/office/drawing/2014/main" id="{1659FAB9-DFD2-4A15-9909-AF1A6A96600C}"/>
                    </a:ext>
                  </a:extLst>
                </p:cNvPr>
                <p:cNvSpPr/>
                <p:nvPr/>
              </p:nvSpPr>
              <p:spPr>
                <a:xfrm>
                  <a:off x="1616812" y="1501085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8" name="Cube 277">
                  <a:extLst>
                    <a:ext uri="{FF2B5EF4-FFF2-40B4-BE49-F238E27FC236}">
                      <a16:creationId xmlns:a16="http://schemas.microsoft.com/office/drawing/2014/main" id="{190FDF59-C4D8-4B43-ABDC-4598B807F312}"/>
                    </a:ext>
                  </a:extLst>
                </p:cNvPr>
                <p:cNvSpPr/>
                <p:nvPr/>
              </p:nvSpPr>
              <p:spPr>
                <a:xfrm>
                  <a:off x="1459020" y="1659430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79" name="Cube 278">
                  <a:extLst>
                    <a:ext uri="{FF2B5EF4-FFF2-40B4-BE49-F238E27FC236}">
                      <a16:creationId xmlns:a16="http://schemas.microsoft.com/office/drawing/2014/main" id="{DEE527BE-6141-425E-AD29-EB6EA67AD2A6}"/>
                    </a:ext>
                  </a:extLst>
                </p:cNvPr>
                <p:cNvSpPr/>
                <p:nvPr/>
              </p:nvSpPr>
              <p:spPr>
                <a:xfrm>
                  <a:off x="1298583" y="1814537"/>
                  <a:ext cx="710933" cy="646731"/>
                </a:xfrm>
                <a:prstGeom prst="cube">
                  <a:avLst/>
                </a:prstGeom>
                <a:solidFill>
                  <a:schemeClr val="accent2"/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BCD53237-88ED-4278-8670-EA40CCEB7C61}"/>
              </a:ext>
            </a:extLst>
          </p:cNvPr>
          <p:cNvGrpSpPr/>
          <p:nvPr/>
        </p:nvGrpSpPr>
        <p:grpSpPr>
          <a:xfrm>
            <a:off x="4313346" y="3374349"/>
            <a:ext cx="4160163" cy="1599022"/>
            <a:chOff x="4354869" y="3658095"/>
            <a:chExt cx="4160163" cy="1599022"/>
          </a:xfrm>
        </p:grpSpPr>
        <p:sp>
          <p:nvSpPr>
            <p:cNvPr id="295" name="Speech Bubble: Rectangle 294">
              <a:extLst>
                <a:ext uri="{FF2B5EF4-FFF2-40B4-BE49-F238E27FC236}">
                  <a16:creationId xmlns:a16="http://schemas.microsoft.com/office/drawing/2014/main" id="{41841A9F-6168-495A-8443-16D5557357E0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3764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66842683-0984-4D95-86C8-99C450419E28}"/>
                </a:ext>
              </a:extLst>
            </p:cNvPr>
            <p:cNvSpPr txBox="1"/>
            <p:nvPr/>
          </p:nvSpPr>
          <p:spPr>
            <a:xfrm>
              <a:off x="4358795" y="3658095"/>
              <a:ext cx="39815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Well done. 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The answer is 13.</a:t>
              </a:r>
            </a:p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Click on the blue arrow to finish.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53" name="Rectangle 252">
            <a:hlinkClick r:id="rId4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370834" y="-458359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3" name="Arrow: Pentagon 292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EEAD7AE-02B0-4EC7-B1AE-A01DEB5B4E95}"/>
              </a:ext>
            </a:extLst>
          </p:cNvPr>
          <p:cNvSpPr/>
          <p:nvPr/>
        </p:nvSpPr>
        <p:spPr>
          <a:xfrm>
            <a:off x="10462609" y="5537108"/>
            <a:ext cx="1704775" cy="95303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Next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57" name="Group 356">
            <a:extLst>
              <a:ext uri="{FF2B5EF4-FFF2-40B4-BE49-F238E27FC236}">
                <a16:creationId xmlns:a16="http://schemas.microsoft.com/office/drawing/2014/main" id="{8D5F3E4F-8F58-45DE-90B0-949F70F3D869}"/>
              </a:ext>
            </a:extLst>
          </p:cNvPr>
          <p:cNvGrpSpPr/>
          <p:nvPr/>
        </p:nvGrpSpPr>
        <p:grpSpPr>
          <a:xfrm>
            <a:off x="5932546" y="2002282"/>
            <a:ext cx="1189599" cy="1117819"/>
            <a:chOff x="1298583" y="1343449"/>
            <a:chExt cx="1189599" cy="1117819"/>
          </a:xfrm>
        </p:grpSpPr>
        <p:sp>
          <p:nvSpPr>
            <p:cNvPr id="373" name="Cube 372">
              <a:extLst>
                <a:ext uri="{FF2B5EF4-FFF2-40B4-BE49-F238E27FC236}">
                  <a16:creationId xmlns:a16="http://schemas.microsoft.com/office/drawing/2014/main" id="{381BAC8F-607E-451C-8510-1EA4A0D03553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" name="Cube 373">
              <a:extLst>
                <a:ext uri="{FF2B5EF4-FFF2-40B4-BE49-F238E27FC236}">
                  <a16:creationId xmlns:a16="http://schemas.microsoft.com/office/drawing/2014/main" id="{8CA60BEF-1078-4ECE-A321-3BF1EB850B96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" name="Cube 374">
              <a:extLst>
                <a:ext uri="{FF2B5EF4-FFF2-40B4-BE49-F238E27FC236}">
                  <a16:creationId xmlns:a16="http://schemas.microsoft.com/office/drawing/2014/main" id="{7188495A-39F2-4CDC-B422-9E4E6C7E5251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" name="Cube 375">
              <a:extLst>
                <a:ext uri="{FF2B5EF4-FFF2-40B4-BE49-F238E27FC236}">
                  <a16:creationId xmlns:a16="http://schemas.microsoft.com/office/drawing/2014/main" id="{E9D3E46E-D708-4063-B099-12546FF65F34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07100EE7-7C72-4954-8D16-A1819F66AEF3}"/>
              </a:ext>
            </a:extLst>
          </p:cNvPr>
          <p:cNvGrpSpPr/>
          <p:nvPr/>
        </p:nvGrpSpPr>
        <p:grpSpPr>
          <a:xfrm>
            <a:off x="5932546" y="1521836"/>
            <a:ext cx="1189599" cy="1117819"/>
            <a:chOff x="1298583" y="1343449"/>
            <a:chExt cx="1189599" cy="1117819"/>
          </a:xfrm>
        </p:grpSpPr>
        <p:sp>
          <p:nvSpPr>
            <p:cNvPr id="369" name="Cube 368">
              <a:extLst>
                <a:ext uri="{FF2B5EF4-FFF2-40B4-BE49-F238E27FC236}">
                  <a16:creationId xmlns:a16="http://schemas.microsoft.com/office/drawing/2014/main" id="{1B14E5E2-569C-4979-85B5-50A8FA19BD0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" name="Cube 369">
              <a:extLst>
                <a:ext uri="{FF2B5EF4-FFF2-40B4-BE49-F238E27FC236}">
                  <a16:creationId xmlns:a16="http://schemas.microsoft.com/office/drawing/2014/main" id="{3367DC57-A53A-45C2-882C-CAE804182FBA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Cube 370">
              <a:extLst>
                <a:ext uri="{FF2B5EF4-FFF2-40B4-BE49-F238E27FC236}">
                  <a16:creationId xmlns:a16="http://schemas.microsoft.com/office/drawing/2014/main" id="{2B4FD42C-FE31-4477-B4FD-8AF1BD6B2908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Cube 371">
              <a:extLst>
                <a:ext uri="{FF2B5EF4-FFF2-40B4-BE49-F238E27FC236}">
                  <a16:creationId xmlns:a16="http://schemas.microsoft.com/office/drawing/2014/main" id="{99AAE6D0-A6AF-456F-A03B-7B59B2A8B207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BF419803-11B2-44AD-B632-7D1FF67D0738}"/>
              </a:ext>
            </a:extLst>
          </p:cNvPr>
          <p:cNvGrpSpPr/>
          <p:nvPr/>
        </p:nvGrpSpPr>
        <p:grpSpPr>
          <a:xfrm>
            <a:off x="5932546" y="1041390"/>
            <a:ext cx="1189599" cy="1117819"/>
            <a:chOff x="1298583" y="1343449"/>
            <a:chExt cx="1189599" cy="1117819"/>
          </a:xfrm>
        </p:grpSpPr>
        <p:sp>
          <p:nvSpPr>
            <p:cNvPr id="365" name="Cube 364">
              <a:extLst>
                <a:ext uri="{FF2B5EF4-FFF2-40B4-BE49-F238E27FC236}">
                  <a16:creationId xmlns:a16="http://schemas.microsoft.com/office/drawing/2014/main" id="{835A79AC-F1CF-4680-B9B9-497015F27DE6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6" name="Cube 365">
              <a:extLst>
                <a:ext uri="{FF2B5EF4-FFF2-40B4-BE49-F238E27FC236}">
                  <a16:creationId xmlns:a16="http://schemas.microsoft.com/office/drawing/2014/main" id="{3C2DF85C-A681-4A15-8AEF-F5C34E3BE21E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7" name="Cube 366">
              <a:extLst>
                <a:ext uri="{FF2B5EF4-FFF2-40B4-BE49-F238E27FC236}">
                  <a16:creationId xmlns:a16="http://schemas.microsoft.com/office/drawing/2014/main" id="{2D266D19-7028-4B25-A687-AF02E9CAC72A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8" name="Cube 367">
              <a:extLst>
                <a:ext uri="{FF2B5EF4-FFF2-40B4-BE49-F238E27FC236}">
                  <a16:creationId xmlns:a16="http://schemas.microsoft.com/office/drawing/2014/main" id="{7D7ED8DF-EC3D-469A-8E8F-B3758FE62723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9D39E9C1-73D5-41CC-8B36-DEE962805344}"/>
              </a:ext>
            </a:extLst>
          </p:cNvPr>
          <p:cNvGrpSpPr/>
          <p:nvPr/>
        </p:nvGrpSpPr>
        <p:grpSpPr>
          <a:xfrm>
            <a:off x="5932546" y="560944"/>
            <a:ext cx="1189599" cy="1117819"/>
            <a:chOff x="1298583" y="1343449"/>
            <a:chExt cx="1189599" cy="1117819"/>
          </a:xfrm>
        </p:grpSpPr>
        <p:sp>
          <p:nvSpPr>
            <p:cNvPr id="361" name="Cube 360">
              <a:extLst>
                <a:ext uri="{FF2B5EF4-FFF2-40B4-BE49-F238E27FC236}">
                  <a16:creationId xmlns:a16="http://schemas.microsoft.com/office/drawing/2014/main" id="{F84044FC-EFCD-4C41-BEF6-EFAE7845C08C}"/>
                </a:ext>
              </a:extLst>
            </p:cNvPr>
            <p:cNvSpPr/>
            <p:nvPr/>
          </p:nvSpPr>
          <p:spPr>
            <a:xfrm>
              <a:off x="1777249" y="1343449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Cube 361">
              <a:extLst>
                <a:ext uri="{FF2B5EF4-FFF2-40B4-BE49-F238E27FC236}">
                  <a16:creationId xmlns:a16="http://schemas.microsoft.com/office/drawing/2014/main" id="{A1700885-9518-4A72-9954-3BF2F614956F}"/>
                </a:ext>
              </a:extLst>
            </p:cNvPr>
            <p:cNvSpPr/>
            <p:nvPr/>
          </p:nvSpPr>
          <p:spPr>
            <a:xfrm>
              <a:off x="1616812" y="1501085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Cube 362">
              <a:extLst>
                <a:ext uri="{FF2B5EF4-FFF2-40B4-BE49-F238E27FC236}">
                  <a16:creationId xmlns:a16="http://schemas.microsoft.com/office/drawing/2014/main" id="{9490946E-12B2-4C35-BB46-49195195EB13}"/>
                </a:ext>
              </a:extLst>
            </p:cNvPr>
            <p:cNvSpPr/>
            <p:nvPr/>
          </p:nvSpPr>
          <p:spPr>
            <a:xfrm>
              <a:off x="1459020" y="1659430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4" name="Cube 363">
              <a:extLst>
                <a:ext uri="{FF2B5EF4-FFF2-40B4-BE49-F238E27FC236}">
                  <a16:creationId xmlns:a16="http://schemas.microsoft.com/office/drawing/2014/main" id="{7A31FE12-9469-4DCC-B4FD-4158235AEB30}"/>
                </a:ext>
              </a:extLst>
            </p:cNvPr>
            <p:cNvSpPr/>
            <p:nvPr/>
          </p:nvSpPr>
          <p:spPr>
            <a:xfrm>
              <a:off x="1298583" y="1814537"/>
              <a:ext cx="710933" cy="646731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3" name="Cube 352">
            <a:extLst>
              <a:ext uri="{FF2B5EF4-FFF2-40B4-BE49-F238E27FC236}">
                <a16:creationId xmlns:a16="http://schemas.microsoft.com/office/drawing/2014/main" id="{F22F0698-F8F6-428E-923F-902B6EFFE0D6}"/>
              </a:ext>
            </a:extLst>
          </p:cNvPr>
          <p:cNvSpPr/>
          <p:nvPr/>
        </p:nvSpPr>
        <p:spPr>
          <a:xfrm>
            <a:off x="6952989" y="20023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4" name="Cube 353">
            <a:extLst>
              <a:ext uri="{FF2B5EF4-FFF2-40B4-BE49-F238E27FC236}">
                <a16:creationId xmlns:a16="http://schemas.microsoft.com/office/drawing/2014/main" id="{88554395-F62C-431C-B65B-04F75667C798}"/>
              </a:ext>
            </a:extLst>
          </p:cNvPr>
          <p:cNvSpPr/>
          <p:nvPr/>
        </p:nvSpPr>
        <p:spPr>
          <a:xfrm>
            <a:off x="6792552" y="21599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5" name="Cube 354">
            <a:extLst>
              <a:ext uri="{FF2B5EF4-FFF2-40B4-BE49-F238E27FC236}">
                <a16:creationId xmlns:a16="http://schemas.microsoft.com/office/drawing/2014/main" id="{C6B38160-AE1E-48AA-BDA7-5724B71F6133}"/>
              </a:ext>
            </a:extLst>
          </p:cNvPr>
          <p:cNvSpPr/>
          <p:nvPr/>
        </p:nvSpPr>
        <p:spPr>
          <a:xfrm>
            <a:off x="6634760" y="23183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6" name="Cube 355">
            <a:extLst>
              <a:ext uri="{FF2B5EF4-FFF2-40B4-BE49-F238E27FC236}">
                <a16:creationId xmlns:a16="http://schemas.microsoft.com/office/drawing/2014/main" id="{60E670C9-E67F-4869-A251-7A92397A44E8}"/>
              </a:ext>
            </a:extLst>
          </p:cNvPr>
          <p:cNvSpPr/>
          <p:nvPr/>
        </p:nvSpPr>
        <p:spPr>
          <a:xfrm>
            <a:off x="6474323" y="247340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9" name="Cube 348">
            <a:extLst>
              <a:ext uri="{FF2B5EF4-FFF2-40B4-BE49-F238E27FC236}">
                <a16:creationId xmlns:a16="http://schemas.microsoft.com/office/drawing/2014/main" id="{C8ADE5FB-CF87-4773-A078-0EB0225D7788}"/>
              </a:ext>
            </a:extLst>
          </p:cNvPr>
          <p:cNvSpPr/>
          <p:nvPr/>
        </p:nvSpPr>
        <p:spPr>
          <a:xfrm>
            <a:off x="6952989" y="152187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0" name="Cube 349">
            <a:extLst>
              <a:ext uri="{FF2B5EF4-FFF2-40B4-BE49-F238E27FC236}">
                <a16:creationId xmlns:a16="http://schemas.microsoft.com/office/drawing/2014/main" id="{A4FD98B1-3EE7-400F-8C87-9DD1526435CC}"/>
              </a:ext>
            </a:extLst>
          </p:cNvPr>
          <p:cNvSpPr/>
          <p:nvPr/>
        </p:nvSpPr>
        <p:spPr>
          <a:xfrm>
            <a:off x="6792552" y="167950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1" name="Cube 350">
            <a:extLst>
              <a:ext uri="{FF2B5EF4-FFF2-40B4-BE49-F238E27FC236}">
                <a16:creationId xmlns:a16="http://schemas.microsoft.com/office/drawing/2014/main" id="{65B58AD6-C11F-45A9-A359-28269971CBDF}"/>
              </a:ext>
            </a:extLst>
          </p:cNvPr>
          <p:cNvSpPr/>
          <p:nvPr/>
        </p:nvSpPr>
        <p:spPr>
          <a:xfrm>
            <a:off x="6634760" y="18378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2" name="Cube 351">
            <a:extLst>
              <a:ext uri="{FF2B5EF4-FFF2-40B4-BE49-F238E27FC236}">
                <a16:creationId xmlns:a16="http://schemas.microsoft.com/office/drawing/2014/main" id="{A65C1088-5628-40A3-81A4-91CF07AE02E6}"/>
              </a:ext>
            </a:extLst>
          </p:cNvPr>
          <p:cNvSpPr/>
          <p:nvPr/>
        </p:nvSpPr>
        <p:spPr>
          <a:xfrm>
            <a:off x="7671831" y="49798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5" name="Cube 344">
            <a:extLst>
              <a:ext uri="{FF2B5EF4-FFF2-40B4-BE49-F238E27FC236}">
                <a16:creationId xmlns:a16="http://schemas.microsoft.com/office/drawing/2014/main" id="{47EF3756-BC22-4F7F-A874-8107BFC8FA12}"/>
              </a:ext>
            </a:extLst>
          </p:cNvPr>
          <p:cNvSpPr/>
          <p:nvPr/>
        </p:nvSpPr>
        <p:spPr>
          <a:xfrm>
            <a:off x="6952989" y="10414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6" name="Cube 345">
            <a:extLst>
              <a:ext uri="{FF2B5EF4-FFF2-40B4-BE49-F238E27FC236}">
                <a16:creationId xmlns:a16="http://schemas.microsoft.com/office/drawing/2014/main" id="{DBEE06BC-EB45-42C3-ADED-30317537BB74}"/>
              </a:ext>
            </a:extLst>
          </p:cNvPr>
          <p:cNvSpPr/>
          <p:nvPr/>
        </p:nvSpPr>
        <p:spPr>
          <a:xfrm>
            <a:off x="6792552" y="119906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7" name="Cube 346">
            <a:extLst>
              <a:ext uri="{FF2B5EF4-FFF2-40B4-BE49-F238E27FC236}">
                <a16:creationId xmlns:a16="http://schemas.microsoft.com/office/drawing/2014/main" id="{BC06DE69-781E-4411-92C4-AB30E8D526E0}"/>
              </a:ext>
            </a:extLst>
          </p:cNvPr>
          <p:cNvSpPr/>
          <p:nvPr/>
        </p:nvSpPr>
        <p:spPr>
          <a:xfrm>
            <a:off x="6634760" y="135740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8" name="Cube 347">
            <a:extLst>
              <a:ext uri="{FF2B5EF4-FFF2-40B4-BE49-F238E27FC236}">
                <a16:creationId xmlns:a16="http://schemas.microsoft.com/office/drawing/2014/main" id="{9A5AE24B-C20D-463F-BACB-C932ECD94134}"/>
              </a:ext>
            </a:extLst>
          </p:cNvPr>
          <p:cNvSpPr/>
          <p:nvPr/>
        </p:nvSpPr>
        <p:spPr>
          <a:xfrm>
            <a:off x="6813938" y="56212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1" name="Cube 340">
            <a:extLst>
              <a:ext uri="{FF2B5EF4-FFF2-40B4-BE49-F238E27FC236}">
                <a16:creationId xmlns:a16="http://schemas.microsoft.com/office/drawing/2014/main" id="{7A098470-5FB5-480B-A382-9EB3BD4A4259}"/>
              </a:ext>
            </a:extLst>
          </p:cNvPr>
          <p:cNvSpPr/>
          <p:nvPr/>
        </p:nvSpPr>
        <p:spPr>
          <a:xfrm>
            <a:off x="6952989" y="56098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Cube 341">
            <a:extLst>
              <a:ext uri="{FF2B5EF4-FFF2-40B4-BE49-F238E27FC236}">
                <a16:creationId xmlns:a16="http://schemas.microsoft.com/office/drawing/2014/main" id="{90017334-2F9D-4FB6-B1BE-417F547D6578}"/>
              </a:ext>
            </a:extLst>
          </p:cNvPr>
          <p:cNvSpPr/>
          <p:nvPr/>
        </p:nvSpPr>
        <p:spPr>
          <a:xfrm>
            <a:off x="6792552" y="71861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3" name="Cube 342">
            <a:extLst>
              <a:ext uri="{FF2B5EF4-FFF2-40B4-BE49-F238E27FC236}">
                <a16:creationId xmlns:a16="http://schemas.microsoft.com/office/drawing/2014/main" id="{91A58F93-BE5E-49CA-9F0E-D72A38CB9629}"/>
              </a:ext>
            </a:extLst>
          </p:cNvPr>
          <p:cNvSpPr/>
          <p:nvPr/>
        </p:nvSpPr>
        <p:spPr>
          <a:xfrm>
            <a:off x="6634760" y="87696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4" name="Cube 343">
            <a:extLst>
              <a:ext uri="{FF2B5EF4-FFF2-40B4-BE49-F238E27FC236}">
                <a16:creationId xmlns:a16="http://schemas.microsoft.com/office/drawing/2014/main" id="{8CA49192-6123-4129-AC66-BAFB3890B2DC}"/>
              </a:ext>
            </a:extLst>
          </p:cNvPr>
          <p:cNvSpPr/>
          <p:nvPr/>
        </p:nvSpPr>
        <p:spPr>
          <a:xfrm>
            <a:off x="6857860" y="49729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3" name="Cube 332">
            <a:extLst>
              <a:ext uri="{FF2B5EF4-FFF2-40B4-BE49-F238E27FC236}">
                <a16:creationId xmlns:a16="http://schemas.microsoft.com/office/drawing/2014/main" id="{0EDF9E87-D72C-4B9A-ABB5-BE4A2C851AE9}"/>
              </a:ext>
            </a:extLst>
          </p:cNvPr>
          <p:cNvSpPr/>
          <p:nvPr/>
        </p:nvSpPr>
        <p:spPr>
          <a:xfrm>
            <a:off x="7494766" y="20023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4" name="Cube 333">
            <a:extLst>
              <a:ext uri="{FF2B5EF4-FFF2-40B4-BE49-F238E27FC236}">
                <a16:creationId xmlns:a16="http://schemas.microsoft.com/office/drawing/2014/main" id="{30C15567-72AD-4E23-9654-16A10A08F4C1}"/>
              </a:ext>
            </a:extLst>
          </p:cNvPr>
          <p:cNvSpPr/>
          <p:nvPr/>
        </p:nvSpPr>
        <p:spPr>
          <a:xfrm>
            <a:off x="7334329" y="215999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5" name="Cube 334">
            <a:extLst>
              <a:ext uri="{FF2B5EF4-FFF2-40B4-BE49-F238E27FC236}">
                <a16:creationId xmlns:a16="http://schemas.microsoft.com/office/drawing/2014/main" id="{AD2BCCD4-C3B2-4F12-99B8-CD703E654F04}"/>
              </a:ext>
            </a:extLst>
          </p:cNvPr>
          <p:cNvSpPr/>
          <p:nvPr/>
        </p:nvSpPr>
        <p:spPr>
          <a:xfrm>
            <a:off x="7176537" y="231833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6" name="Cube 335">
            <a:extLst>
              <a:ext uri="{FF2B5EF4-FFF2-40B4-BE49-F238E27FC236}">
                <a16:creationId xmlns:a16="http://schemas.microsoft.com/office/drawing/2014/main" id="{173DCE23-F1F2-4C40-847A-8172DF17B352}"/>
              </a:ext>
            </a:extLst>
          </p:cNvPr>
          <p:cNvSpPr/>
          <p:nvPr/>
        </p:nvSpPr>
        <p:spPr>
          <a:xfrm>
            <a:off x="7016100" y="247344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9" name="Cube 328">
            <a:extLst>
              <a:ext uri="{FF2B5EF4-FFF2-40B4-BE49-F238E27FC236}">
                <a16:creationId xmlns:a16="http://schemas.microsoft.com/office/drawing/2014/main" id="{7147BE33-9A6A-45FE-8DA7-A512C2E3B51F}"/>
              </a:ext>
            </a:extLst>
          </p:cNvPr>
          <p:cNvSpPr/>
          <p:nvPr/>
        </p:nvSpPr>
        <p:spPr>
          <a:xfrm>
            <a:off x="7494766" y="152191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0" name="Cube 329">
            <a:extLst>
              <a:ext uri="{FF2B5EF4-FFF2-40B4-BE49-F238E27FC236}">
                <a16:creationId xmlns:a16="http://schemas.microsoft.com/office/drawing/2014/main" id="{25A028B0-28B2-4C45-AC5D-E659E19C4168}"/>
              </a:ext>
            </a:extLst>
          </p:cNvPr>
          <p:cNvSpPr/>
          <p:nvPr/>
        </p:nvSpPr>
        <p:spPr>
          <a:xfrm>
            <a:off x="7334329" y="167954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1" name="Cube 330">
            <a:extLst>
              <a:ext uri="{FF2B5EF4-FFF2-40B4-BE49-F238E27FC236}">
                <a16:creationId xmlns:a16="http://schemas.microsoft.com/office/drawing/2014/main" id="{157E044F-18D9-4BB9-A697-8EDCC93D1B5A}"/>
              </a:ext>
            </a:extLst>
          </p:cNvPr>
          <p:cNvSpPr/>
          <p:nvPr/>
        </p:nvSpPr>
        <p:spPr>
          <a:xfrm>
            <a:off x="7176537" y="18378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2" name="Cube 331">
            <a:extLst>
              <a:ext uri="{FF2B5EF4-FFF2-40B4-BE49-F238E27FC236}">
                <a16:creationId xmlns:a16="http://schemas.microsoft.com/office/drawing/2014/main" id="{B07020F8-15E5-451C-951A-D766A634DAF1}"/>
              </a:ext>
            </a:extLst>
          </p:cNvPr>
          <p:cNvSpPr/>
          <p:nvPr/>
        </p:nvSpPr>
        <p:spPr>
          <a:xfrm>
            <a:off x="7016100" y="199299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5" name="Cube 324">
            <a:extLst>
              <a:ext uri="{FF2B5EF4-FFF2-40B4-BE49-F238E27FC236}">
                <a16:creationId xmlns:a16="http://schemas.microsoft.com/office/drawing/2014/main" id="{F6A375B7-6880-47C4-AA77-AD07DFC28A71}"/>
              </a:ext>
            </a:extLst>
          </p:cNvPr>
          <p:cNvSpPr/>
          <p:nvPr/>
        </p:nvSpPr>
        <p:spPr>
          <a:xfrm>
            <a:off x="7494766" y="104146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6" name="Cube 325">
            <a:extLst>
              <a:ext uri="{FF2B5EF4-FFF2-40B4-BE49-F238E27FC236}">
                <a16:creationId xmlns:a16="http://schemas.microsoft.com/office/drawing/2014/main" id="{80F8905B-6C7B-4719-BA85-5373D96CEC4D}"/>
              </a:ext>
            </a:extLst>
          </p:cNvPr>
          <p:cNvSpPr/>
          <p:nvPr/>
        </p:nvSpPr>
        <p:spPr>
          <a:xfrm>
            <a:off x="7334329" y="119910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7" name="Cube 326">
            <a:extLst>
              <a:ext uri="{FF2B5EF4-FFF2-40B4-BE49-F238E27FC236}">
                <a16:creationId xmlns:a16="http://schemas.microsoft.com/office/drawing/2014/main" id="{6F069B78-2550-406A-8104-40FD5B2AE811}"/>
              </a:ext>
            </a:extLst>
          </p:cNvPr>
          <p:cNvSpPr/>
          <p:nvPr/>
        </p:nvSpPr>
        <p:spPr>
          <a:xfrm>
            <a:off x="7176537" y="135744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8" name="Cube 327">
            <a:extLst>
              <a:ext uri="{FF2B5EF4-FFF2-40B4-BE49-F238E27FC236}">
                <a16:creationId xmlns:a16="http://schemas.microsoft.com/office/drawing/2014/main" id="{B662399C-583C-4001-AFC8-DFEE55FF3229}"/>
              </a:ext>
            </a:extLst>
          </p:cNvPr>
          <p:cNvSpPr/>
          <p:nvPr/>
        </p:nvSpPr>
        <p:spPr>
          <a:xfrm>
            <a:off x="7016100" y="1512552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1" name="Cube 320">
            <a:extLst>
              <a:ext uri="{FF2B5EF4-FFF2-40B4-BE49-F238E27FC236}">
                <a16:creationId xmlns:a16="http://schemas.microsoft.com/office/drawing/2014/main" id="{B7948F19-0338-4F72-B585-4FF5B6D478DD}"/>
              </a:ext>
            </a:extLst>
          </p:cNvPr>
          <p:cNvSpPr/>
          <p:nvPr/>
        </p:nvSpPr>
        <p:spPr>
          <a:xfrm>
            <a:off x="7494766" y="56101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2" name="Cube 321">
            <a:extLst>
              <a:ext uri="{FF2B5EF4-FFF2-40B4-BE49-F238E27FC236}">
                <a16:creationId xmlns:a16="http://schemas.microsoft.com/office/drawing/2014/main" id="{177F9452-4721-443F-B456-DE85E98717E3}"/>
              </a:ext>
            </a:extLst>
          </p:cNvPr>
          <p:cNvSpPr/>
          <p:nvPr/>
        </p:nvSpPr>
        <p:spPr>
          <a:xfrm>
            <a:off x="7334329" y="71865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3" name="Cube 322">
            <a:extLst>
              <a:ext uri="{FF2B5EF4-FFF2-40B4-BE49-F238E27FC236}">
                <a16:creationId xmlns:a16="http://schemas.microsoft.com/office/drawing/2014/main" id="{89661D52-38CF-49A6-BE1D-4630F153BF70}"/>
              </a:ext>
            </a:extLst>
          </p:cNvPr>
          <p:cNvSpPr/>
          <p:nvPr/>
        </p:nvSpPr>
        <p:spPr>
          <a:xfrm>
            <a:off x="4430586" y="56551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Cube 323">
            <a:extLst>
              <a:ext uri="{FF2B5EF4-FFF2-40B4-BE49-F238E27FC236}">
                <a16:creationId xmlns:a16="http://schemas.microsoft.com/office/drawing/2014/main" id="{E3B8818A-938B-4E5E-B5E4-8F86AE638F38}"/>
              </a:ext>
            </a:extLst>
          </p:cNvPr>
          <p:cNvSpPr/>
          <p:nvPr/>
        </p:nvSpPr>
        <p:spPr>
          <a:xfrm>
            <a:off x="4492480" y="499732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3" name="Cube 312">
            <a:extLst>
              <a:ext uri="{FF2B5EF4-FFF2-40B4-BE49-F238E27FC236}">
                <a16:creationId xmlns:a16="http://schemas.microsoft.com/office/drawing/2014/main" id="{DE4ABF63-6050-487C-BC95-6BF9E81507A4}"/>
              </a:ext>
            </a:extLst>
          </p:cNvPr>
          <p:cNvSpPr/>
          <p:nvPr/>
        </p:nvSpPr>
        <p:spPr>
          <a:xfrm>
            <a:off x="8036543" y="200239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Cube 313">
            <a:extLst>
              <a:ext uri="{FF2B5EF4-FFF2-40B4-BE49-F238E27FC236}">
                <a16:creationId xmlns:a16="http://schemas.microsoft.com/office/drawing/2014/main" id="{5C37267A-B440-4A79-8DBE-E4F600529DDA}"/>
              </a:ext>
            </a:extLst>
          </p:cNvPr>
          <p:cNvSpPr/>
          <p:nvPr/>
        </p:nvSpPr>
        <p:spPr>
          <a:xfrm>
            <a:off x="7876106" y="216002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5" name="Cube 314">
            <a:extLst>
              <a:ext uri="{FF2B5EF4-FFF2-40B4-BE49-F238E27FC236}">
                <a16:creationId xmlns:a16="http://schemas.microsoft.com/office/drawing/2014/main" id="{BEB55ABC-6B64-4FA3-BEC8-5C4C8FC07E22}"/>
              </a:ext>
            </a:extLst>
          </p:cNvPr>
          <p:cNvSpPr/>
          <p:nvPr/>
        </p:nvSpPr>
        <p:spPr>
          <a:xfrm>
            <a:off x="7718314" y="2318374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Cube 315">
            <a:extLst>
              <a:ext uri="{FF2B5EF4-FFF2-40B4-BE49-F238E27FC236}">
                <a16:creationId xmlns:a16="http://schemas.microsoft.com/office/drawing/2014/main" id="{E6FC9597-687A-4C5C-BBAE-CF045707BE04}"/>
              </a:ext>
            </a:extLst>
          </p:cNvPr>
          <p:cNvSpPr/>
          <p:nvPr/>
        </p:nvSpPr>
        <p:spPr>
          <a:xfrm>
            <a:off x="6030641" y="5644056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Cube 308">
            <a:extLst>
              <a:ext uri="{FF2B5EF4-FFF2-40B4-BE49-F238E27FC236}">
                <a16:creationId xmlns:a16="http://schemas.microsoft.com/office/drawing/2014/main" id="{FE64114B-BBE7-49DC-B02F-76B21770AB3C}"/>
              </a:ext>
            </a:extLst>
          </p:cNvPr>
          <p:cNvSpPr/>
          <p:nvPr/>
        </p:nvSpPr>
        <p:spPr>
          <a:xfrm>
            <a:off x="8036543" y="152194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0" name="Cube 309">
            <a:extLst>
              <a:ext uri="{FF2B5EF4-FFF2-40B4-BE49-F238E27FC236}">
                <a16:creationId xmlns:a16="http://schemas.microsoft.com/office/drawing/2014/main" id="{0F5DB7B2-2691-4405-8391-4384DE0EDCC2}"/>
              </a:ext>
            </a:extLst>
          </p:cNvPr>
          <p:cNvSpPr/>
          <p:nvPr/>
        </p:nvSpPr>
        <p:spPr>
          <a:xfrm>
            <a:off x="7876106" y="1679583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1" name="Cube 310">
            <a:extLst>
              <a:ext uri="{FF2B5EF4-FFF2-40B4-BE49-F238E27FC236}">
                <a16:creationId xmlns:a16="http://schemas.microsoft.com/office/drawing/2014/main" id="{66743FD1-4AE7-4D04-987B-0AD8A1AFCAEA}"/>
              </a:ext>
            </a:extLst>
          </p:cNvPr>
          <p:cNvSpPr/>
          <p:nvPr/>
        </p:nvSpPr>
        <p:spPr>
          <a:xfrm>
            <a:off x="7718314" y="183792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2" name="Cube 311">
            <a:extLst>
              <a:ext uri="{FF2B5EF4-FFF2-40B4-BE49-F238E27FC236}">
                <a16:creationId xmlns:a16="http://schemas.microsoft.com/office/drawing/2014/main" id="{285E9E31-E090-4121-9881-B98C7823A9CC}"/>
              </a:ext>
            </a:extLst>
          </p:cNvPr>
          <p:cNvSpPr/>
          <p:nvPr/>
        </p:nvSpPr>
        <p:spPr>
          <a:xfrm>
            <a:off x="6061861" y="4993648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5" name="Cube 304">
            <a:extLst>
              <a:ext uri="{FF2B5EF4-FFF2-40B4-BE49-F238E27FC236}">
                <a16:creationId xmlns:a16="http://schemas.microsoft.com/office/drawing/2014/main" id="{BEAF2662-BB4F-47EC-9FB5-C1321D14E975}"/>
              </a:ext>
            </a:extLst>
          </p:cNvPr>
          <p:cNvSpPr/>
          <p:nvPr/>
        </p:nvSpPr>
        <p:spPr>
          <a:xfrm>
            <a:off x="8036543" y="104150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6" name="Cube 305">
            <a:extLst>
              <a:ext uri="{FF2B5EF4-FFF2-40B4-BE49-F238E27FC236}">
                <a16:creationId xmlns:a16="http://schemas.microsoft.com/office/drawing/2014/main" id="{2FB66340-335E-4496-9F8F-4879929C9D75}"/>
              </a:ext>
            </a:extLst>
          </p:cNvPr>
          <p:cNvSpPr/>
          <p:nvPr/>
        </p:nvSpPr>
        <p:spPr>
          <a:xfrm>
            <a:off x="8445213" y="4950419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Cube 306">
            <a:extLst>
              <a:ext uri="{FF2B5EF4-FFF2-40B4-BE49-F238E27FC236}">
                <a16:creationId xmlns:a16="http://schemas.microsoft.com/office/drawing/2014/main" id="{74182005-745A-4DA2-8F64-12239C4C316F}"/>
              </a:ext>
            </a:extLst>
          </p:cNvPr>
          <p:cNvSpPr/>
          <p:nvPr/>
        </p:nvSpPr>
        <p:spPr>
          <a:xfrm>
            <a:off x="7597235" y="567217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8" name="Cube 307">
            <a:extLst>
              <a:ext uri="{FF2B5EF4-FFF2-40B4-BE49-F238E27FC236}">
                <a16:creationId xmlns:a16="http://schemas.microsoft.com/office/drawing/2014/main" id="{22FE28E3-E03E-496F-B96F-20326C7F12DF}"/>
              </a:ext>
            </a:extLst>
          </p:cNvPr>
          <p:cNvSpPr/>
          <p:nvPr/>
        </p:nvSpPr>
        <p:spPr>
          <a:xfrm>
            <a:off x="5215018" y="564782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1" name="Cube 300">
            <a:extLst>
              <a:ext uri="{FF2B5EF4-FFF2-40B4-BE49-F238E27FC236}">
                <a16:creationId xmlns:a16="http://schemas.microsoft.com/office/drawing/2014/main" id="{6E148DD3-F1BD-4A8C-B436-DF130C55A644}"/>
              </a:ext>
            </a:extLst>
          </p:cNvPr>
          <p:cNvSpPr/>
          <p:nvPr/>
        </p:nvSpPr>
        <p:spPr>
          <a:xfrm>
            <a:off x="8036543" y="56105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2" name="Cube 301">
            <a:extLst>
              <a:ext uri="{FF2B5EF4-FFF2-40B4-BE49-F238E27FC236}">
                <a16:creationId xmlns:a16="http://schemas.microsoft.com/office/drawing/2014/main" id="{5E2A2C63-DE61-4C76-83FC-8F381250EDAC}"/>
              </a:ext>
            </a:extLst>
          </p:cNvPr>
          <p:cNvSpPr/>
          <p:nvPr/>
        </p:nvSpPr>
        <p:spPr>
          <a:xfrm>
            <a:off x="5286836" y="5008360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3" name="Cube 302">
            <a:extLst>
              <a:ext uri="{FF2B5EF4-FFF2-40B4-BE49-F238E27FC236}">
                <a16:creationId xmlns:a16="http://schemas.microsoft.com/office/drawing/2014/main" id="{75B433CB-8A62-472E-9764-90141BDF4250}"/>
              </a:ext>
            </a:extLst>
          </p:cNvPr>
          <p:cNvSpPr/>
          <p:nvPr/>
        </p:nvSpPr>
        <p:spPr>
          <a:xfrm>
            <a:off x="3629038" y="5644057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4" name="Cube 303">
            <a:extLst>
              <a:ext uri="{FF2B5EF4-FFF2-40B4-BE49-F238E27FC236}">
                <a16:creationId xmlns:a16="http://schemas.microsoft.com/office/drawing/2014/main" id="{6ED09441-BD7A-4C10-A113-B06BC34ABD68}"/>
              </a:ext>
            </a:extLst>
          </p:cNvPr>
          <p:cNvSpPr/>
          <p:nvPr/>
        </p:nvSpPr>
        <p:spPr>
          <a:xfrm>
            <a:off x="3678509" y="5000525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Cube 378">
            <a:extLst>
              <a:ext uri="{FF2B5EF4-FFF2-40B4-BE49-F238E27FC236}">
                <a16:creationId xmlns:a16="http://schemas.microsoft.com/office/drawing/2014/main" id="{EDA25E4A-8AA1-48A5-9EA4-1C1701BED5A2}"/>
              </a:ext>
            </a:extLst>
          </p:cNvPr>
          <p:cNvSpPr/>
          <p:nvPr/>
        </p:nvSpPr>
        <p:spPr>
          <a:xfrm>
            <a:off x="8395501" y="5655091"/>
            <a:ext cx="710933" cy="646731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50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5E-6 -1.48148E-6 L -0.04609 -0.546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5" y="-2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54167E-6 -4.07407E-6 L 0.01081 -0.6293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-3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5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1.85185E-6 L -0.09778 -0.435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-2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25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8.33333E-7 3.33333E-6 L -0.02721 -0.5976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7" y="-2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25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2.22222E-6 L -0.03047 -0.57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250"/>
                            </p:stCondLst>
                            <p:childTnLst>
                              <p:par>
                                <p:cTn id="20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875E-6 1.11111E-6 L 0.12695 -0.4613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41" y="-2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25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08333E-6 -1.48148E-6 L 0.12383 -0.4377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5" y="-2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250"/>
                            </p:stCondLst>
                            <p:childTnLst>
                              <p:par>
                                <p:cTn id="26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04167E-6 -1.85185E-6 L 0.19167 -0.604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3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25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6667E-7 -4.81481E-6 L 0.21029 -0.6268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08" y="-3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6250"/>
                            </p:stCondLst>
                            <p:childTnLst>
                              <p:par>
                                <p:cTn id="32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875E-6 7.40741E-7 L 0.22669 -0.6969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28" y="-3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250"/>
                            </p:stCondLst>
                            <p:childTnLst>
                              <p:par>
                                <p:cTn id="35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75E-6 -4.44444E-6 L 0.20794 -0.5777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91" y="-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250"/>
                            </p:stCondLst>
                            <p:childTnLst>
                              <p:par>
                                <p:cTn id="38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91667E-6 1.11111E-6 L 0.3375 -0.6993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75" y="-3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25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6.25E-7 2.59259E-6 L 0.31927 -0.5796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64" y="-2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825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175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" grpId="0" animBg="1"/>
      <p:bldP spid="352" grpId="0" animBg="1"/>
      <p:bldP spid="348" grpId="0" animBg="1"/>
      <p:bldP spid="344" grpId="0" animBg="1"/>
      <p:bldP spid="323" grpId="0" animBg="1"/>
      <p:bldP spid="324" grpId="0" animBg="1"/>
      <p:bldP spid="316" grpId="0" animBg="1"/>
      <p:bldP spid="312" grpId="0" animBg="1"/>
      <p:bldP spid="306" grpId="0" animBg="1"/>
      <p:bldP spid="307" grpId="0" animBg="1"/>
      <p:bldP spid="308" grpId="0" animBg="1"/>
      <p:bldP spid="302" grpId="0" animBg="1"/>
      <p:bldP spid="303" grpId="0" animBg="1"/>
      <p:bldP spid="3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E59A0-165E-4FF4-85DA-2F9F9045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ED699-C89F-4715-97FE-077A3D154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516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Oval 247">
            <a:extLst>
              <a:ext uri="{FF2B5EF4-FFF2-40B4-BE49-F238E27FC236}">
                <a16:creationId xmlns:a16="http://schemas.microsoft.com/office/drawing/2014/main" id="{AB87E062-0D59-48C4-A0F7-2F828170C822}"/>
              </a:ext>
            </a:extLst>
          </p:cNvPr>
          <p:cNvSpPr/>
          <p:nvPr/>
        </p:nvSpPr>
        <p:spPr>
          <a:xfrm>
            <a:off x="10462609" y="805323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3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ABBA527D-6605-4D6B-8AB6-88C998A8912C}"/>
              </a:ext>
            </a:extLst>
          </p:cNvPr>
          <p:cNvSpPr/>
          <p:nvPr/>
        </p:nvSpPr>
        <p:spPr>
          <a:xfrm>
            <a:off x="10462609" y="2117157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4</a:t>
            </a:r>
            <a:endParaRPr lang="en-GB" sz="6000" dirty="0">
              <a:solidFill>
                <a:schemeClr val="tx1"/>
              </a:solidFill>
            </a:endParaRPr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8B27B271-4255-43F5-B9F1-C4820E6F34C3}"/>
              </a:ext>
            </a:extLst>
          </p:cNvPr>
          <p:cNvSpPr/>
          <p:nvPr/>
        </p:nvSpPr>
        <p:spPr>
          <a:xfrm>
            <a:off x="10462609" y="3413240"/>
            <a:ext cx="1171978" cy="118485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5</a:t>
            </a:r>
            <a:endParaRPr lang="en-GB" sz="6000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479E154-6A7F-446D-BDF7-C3491994E4BD}"/>
              </a:ext>
            </a:extLst>
          </p:cNvPr>
          <p:cNvGrpSpPr/>
          <p:nvPr/>
        </p:nvGrpSpPr>
        <p:grpSpPr>
          <a:xfrm>
            <a:off x="1972279" y="551371"/>
            <a:ext cx="2868367" cy="2877629"/>
            <a:chOff x="1547275" y="2227034"/>
            <a:chExt cx="2868367" cy="2877629"/>
          </a:xfrm>
          <a:solidFill>
            <a:schemeClr val="accent2"/>
          </a:solidFill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F7AD5E8-4EAF-492E-B5C0-21FFF056142F}"/>
                </a:ext>
              </a:extLst>
            </p:cNvPr>
            <p:cNvGrpSpPr/>
            <p:nvPr/>
          </p:nvGrpSpPr>
          <p:grpSpPr>
            <a:xfrm>
              <a:off x="1547275" y="3665850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9BC8FEF1-8CD5-46B6-889C-C6149A283D1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46" name="Cube 45">
                  <a:extLst>
                    <a:ext uri="{FF2B5EF4-FFF2-40B4-BE49-F238E27FC236}">
                      <a16:creationId xmlns:a16="http://schemas.microsoft.com/office/drawing/2014/main" id="{5A75E420-FFBF-4A21-85A4-1D2C545B4624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4" name="Cube 43">
                  <a:extLst>
                    <a:ext uri="{FF2B5EF4-FFF2-40B4-BE49-F238E27FC236}">
                      <a16:creationId xmlns:a16="http://schemas.microsoft.com/office/drawing/2014/main" id="{19BA88D8-452B-48EA-9561-1E4418DA262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5DFFE236-BD5C-4B97-9FB8-9775AE923DD1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C9735A7C-AB0D-4CA4-A215-703C636166D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0" name="Cube 49">
                  <a:extLst>
                    <a:ext uri="{FF2B5EF4-FFF2-40B4-BE49-F238E27FC236}">
                      <a16:creationId xmlns:a16="http://schemas.microsoft.com/office/drawing/2014/main" id="{5C103334-0CCC-4121-AA0D-FFACEDCC4ED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Cube 50">
                  <a:extLst>
                    <a:ext uri="{FF2B5EF4-FFF2-40B4-BE49-F238E27FC236}">
                      <a16:creationId xmlns:a16="http://schemas.microsoft.com/office/drawing/2014/main" id="{B3EB4C60-2B04-471B-93BB-8DC0ADF7E024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Cube 51">
                  <a:extLst>
                    <a:ext uri="{FF2B5EF4-FFF2-40B4-BE49-F238E27FC236}">
                      <a16:creationId xmlns:a16="http://schemas.microsoft.com/office/drawing/2014/main" id="{2CD7FB49-3333-4D3F-AB7D-BBDB6E4A646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3707942-8358-4542-8BFE-95DD48D4C7D3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54" name="Cube 53">
                  <a:extLst>
                    <a:ext uri="{FF2B5EF4-FFF2-40B4-BE49-F238E27FC236}">
                      <a16:creationId xmlns:a16="http://schemas.microsoft.com/office/drawing/2014/main" id="{2411B62A-E16D-4178-B8C8-6E69A04E045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Cube 54">
                  <a:extLst>
                    <a:ext uri="{FF2B5EF4-FFF2-40B4-BE49-F238E27FC236}">
                      <a16:creationId xmlns:a16="http://schemas.microsoft.com/office/drawing/2014/main" id="{10C3B200-0537-420B-809E-FE1664F9FD66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Cube 55">
                  <a:extLst>
                    <a:ext uri="{FF2B5EF4-FFF2-40B4-BE49-F238E27FC236}">
                      <a16:creationId xmlns:a16="http://schemas.microsoft.com/office/drawing/2014/main" id="{0ED7F37F-948E-44D3-B368-137C8D22C7E0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64C1E0B-CA24-444D-AB05-C10F5DD7A4D3}"/>
                </a:ext>
              </a:extLst>
            </p:cNvPr>
            <p:cNvGrpSpPr/>
            <p:nvPr/>
          </p:nvGrpSpPr>
          <p:grpSpPr>
            <a:xfrm>
              <a:off x="1547275" y="2946442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8C71EF9-0DE4-4F49-95A0-F82753C545A6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8" name="Cube 67">
                  <a:extLst>
                    <a:ext uri="{FF2B5EF4-FFF2-40B4-BE49-F238E27FC236}">
                      <a16:creationId xmlns:a16="http://schemas.microsoft.com/office/drawing/2014/main" id="{6D656B92-1BC7-4E8C-A567-185BA39DB51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9" name="Cube 68">
                  <a:extLst>
                    <a:ext uri="{FF2B5EF4-FFF2-40B4-BE49-F238E27FC236}">
                      <a16:creationId xmlns:a16="http://schemas.microsoft.com/office/drawing/2014/main" id="{3E8116F1-C5DF-461C-8AEE-D67EC95CD563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0" name="Cube 69">
                  <a:extLst>
                    <a:ext uri="{FF2B5EF4-FFF2-40B4-BE49-F238E27FC236}">
                      <a16:creationId xmlns:a16="http://schemas.microsoft.com/office/drawing/2014/main" id="{0CEEE2F6-954E-4F26-BB3C-EB0122B8E8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A11850E0-2BC4-4EBF-A44F-F23721E10D8C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5" name="Cube 64">
                  <a:extLst>
                    <a:ext uri="{FF2B5EF4-FFF2-40B4-BE49-F238E27FC236}">
                      <a16:creationId xmlns:a16="http://schemas.microsoft.com/office/drawing/2014/main" id="{EF9480F2-4CC4-4CF0-9F22-BFF7DDFB60B5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Cube 65">
                  <a:extLst>
                    <a:ext uri="{FF2B5EF4-FFF2-40B4-BE49-F238E27FC236}">
                      <a16:creationId xmlns:a16="http://schemas.microsoft.com/office/drawing/2014/main" id="{0BDC84CA-A98D-4AB8-B375-FE5D5F349A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7" name="Cube 66">
                  <a:extLst>
                    <a:ext uri="{FF2B5EF4-FFF2-40B4-BE49-F238E27FC236}">
                      <a16:creationId xmlns:a16="http://schemas.microsoft.com/office/drawing/2014/main" id="{BD367283-A593-406B-9EE6-0C6FFBA8E67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20B34D6-983F-4FEE-B141-A25B0BAFF24D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62" name="Cube 61">
                  <a:extLst>
                    <a:ext uri="{FF2B5EF4-FFF2-40B4-BE49-F238E27FC236}">
                      <a16:creationId xmlns:a16="http://schemas.microsoft.com/office/drawing/2014/main" id="{9BF7B116-4118-45FE-9DA1-2B6BDEA0F4E2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3" name="Cube 62">
                  <a:extLst>
                    <a:ext uri="{FF2B5EF4-FFF2-40B4-BE49-F238E27FC236}">
                      <a16:creationId xmlns:a16="http://schemas.microsoft.com/office/drawing/2014/main" id="{41CD5EFF-79BB-4A75-A00A-A5E6E3EA36F9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Cube 63">
                  <a:extLst>
                    <a:ext uri="{FF2B5EF4-FFF2-40B4-BE49-F238E27FC236}">
                      <a16:creationId xmlns:a16="http://schemas.microsoft.com/office/drawing/2014/main" id="{A04BFE74-077F-4A18-AC0F-61FECE80823D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B89CB84-C59F-4CB8-9501-6C8E05E44144}"/>
                </a:ext>
              </a:extLst>
            </p:cNvPr>
            <p:cNvGrpSpPr/>
            <p:nvPr/>
          </p:nvGrpSpPr>
          <p:grpSpPr>
            <a:xfrm>
              <a:off x="1547275" y="2227034"/>
              <a:ext cx="2868367" cy="1438813"/>
              <a:chOff x="1547275" y="3665850"/>
              <a:chExt cx="2868367" cy="1438813"/>
            </a:xfrm>
            <a:grpFill/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539E74AE-3F6B-47C3-989F-BCF70EB088DA}"/>
                  </a:ext>
                </a:extLst>
              </p:cNvPr>
              <p:cNvGrpSpPr/>
              <p:nvPr/>
            </p:nvGrpSpPr>
            <p:grpSpPr>
              <a:xfrm>
                <a:off x="1547275" y="3665852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81" name="Cube 80">
                  <a:extLst>
                    <a:ext uri="{FF2B5EF4-FFF2-40B4-BE49-F238E27FC236}">
                      <a16:creationId xmlns:a16="http://schemas.microsoft.com/office/drawing/2014/main" id="{374DC020-D426-4167-ADD4-865623096DAE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2" name="Cube 81">
                  <a:extLst>
                    <a:ext uri="{FF2B5EF4-FFF2-40B4-BE49-F238E27FC236}">
                      <a16:creationId xmlns:a16="http://schemas.microsoft.com/office/drawing/2014/main" id="{55807BC6-5B86-4A38-A582-459D6AD60C50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3" name="Cube 82">
                  <a:extLst>
                    <a:ext uri="{FF2B5EF4-FFF2-40B4-BE49-F238E27FC236}">
                      <a16:creationId xmlns:a16="http://schemas.microsoft.com/office/drawing/2014/main" id="{082DAEE6-09E6-4017-ABFB-D9CC3AF0B814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2BBE097-0562-4B77-9A99-958C28EF8021}"/>
                  </a:ext>
                </a:extLst>
              </p:cNvPr>
              <p:cNvGrpSpPr/>
              <p:nvPr/>
            </p:nvGrpSpPr>
            <p:grpSpPr>
              <a:xfrm>
                <a:off x="2266681" y="3665851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8" name="Cube 77">
                  <a:extLst>
                    <a:ext uri="{FF2B5EF4-FFF2-40B4-BE49-F238E27FC236}">
                      <a16:creationId xmlns:a16="http://schemas.microsoft.com/office/drawing/2014/main" id="{03F52665-B381-4AF4-BB0B-0A6EFF83240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9" name="Cube 78">
                  <a:extLst>
                    <a:ext uri="{FF2B5EF4-FFF2-40B4-BE49-F238E27FC236}">
                      <a16:creationId xmlns:a16="http://schemas.microsoft.com/office/drawing/2014/main" id="{E2FE6F04-3657-4898-8290-4925BDC23B8A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Cube 79">
                  <a:extLst>
                    <a:ext uri="{FF2B5EF4-FFF2-40B4-BE49-F238E27FC236}">
                      <a16:creationId xmlns:a16="http://schemas.microsoft.com/office/drawing/2014/main" id="{C3C81DCE-EA1E-44E3-B776-F36E5924FCB8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EBE0DAFF-2C7A-44DD-A16F-135105AF3CE5}"/>
                  </a:ext>
                </a:extLst>
              </p:cNvPr>
              <p:cNvGrpSpPr/>
              <p:nvPr/>
            </p:nvGrpSpPr>
            <p:grpSpPr>
              <a:xfrm>
                <a:off x="2976829" y="3665850"/>
                <a:ext cx="1438813" cy="1438811"/>
                <a:chOff x="1547275" y="3665852"/>
                <a:chExt cx="1438813" cy="1438811"/>
              </a:xfrm>
              <a:grpFill/>
            </p:grpSpPr>
            <p:sp>
              <p:nvSpPr>
                <p:cNvPr id="75" name="Cube 74">
                  <a:extLst>
                    <a:ext uri="{FF2B5EF4-FFF2-40B4-BE49-F238E27FC236}">
                      <a16:creationId xmlns:a16="http://schemas.microsoft.com/office/drawing/2014/main" id="{A7123AB1-9071-489A-8ACA-36A809C37C4F}"/>
                    </a:ext>
                  </a:extLst>
                </p:cNvPr>
                <p:cNvSpPr/>
                <p:nvPr/>
              </p:nvSpPr>
              <p:spPr>
                <a:xfrm>
                  <a:off x="2033051" y="3665852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6" name="Cube 75">
                  <a:extLst>
                    <a:ext uri="{FF2B5EF4-FFF2-40B4-BE49-F238E27FC236}">
                      <a16:creationId xmlns:a16="http://schemas.microsoft.com/office/drawing/2014/main" id="{7FFD35AA-8EB3-43A8-BD1E-A197C4DC32E1}"/>
                    </a:ext>
                  </a:extLst>
                </p:cNvPr>
                <p:cNvSpPr/>
                <p:nvPr/>
              </p:nvSpPr>
              <p:spPr>
                <a:xfrm>
                  <a:off x="1790163" y="3908739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77" name="Cube 76">
                  <a:extLst>
                    <a:ext uri="{FF2B5EF4-FFF2-40B4-BE49-F238E27FC236}">
                      <a16:creationId xmlns:a16="http://schemas.microsoft.com/office/drawing/2014/main" id="{7B4ECD65-653C-4683-83A0-22AA247B8153}"/>
                    </a:ext>
                  </a:extLst>
                </p:cNvPr>
                <p:cNvSpPr/>
                <p:nvPr/>
              </p:nvSpPr>
              <p:spPr>
                <a:xfrm>
                  <a:off x="1547275" y="4151626"/>
                  <a:ext cx="953037" cy="953037"/>
                </a:xfrm>
                <a:prstGeom prst="cube">
                  <a:avLst/>
                </a:prstGeom>
                <a:grpFill/>
                <a:ln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72AE6F73-79B4-4149-9A4B-A9C8065C3664}"/>
              </a:ext>
            </a:extLst>
          </p:cNvPr>
          <p:cNvGrpSpPr/>
          <p:nvPr/>
        </p:nvGrpSpPr>
        <p:grpSpPr>
          <a:xfrm>
            <a:off x="6096000" y="551368"/>
            <a:ext cx="2868367" cy="2877628"/>
            <a:chOff x="6096000" y="551368"/>
            <a:chExt cx="2868367" cy="2877628"/>
          </a:xfrm>
        </p:grpSpPr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2985C7E-C4FD-45D5-8304-28DFC16A70A6}"/>
                </a:ext>
              </a:extLst>
            </p:cNvPr>
            <p:cNvGrpSpPr/>
            <p:nvPr/>
          </p:nvGrpSpPr>
          <p:grpSpPr>
            <a:xfrm>
              <a:off x="6096000" y="199018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22" name="Cube 121">
                <a:extLst>
                  <a:ext uri="{FF2B5EF4-FFF2-40B4-BE49-F238E27FC236}">
                    <a16:creationId xmlns:a16="http://schemas.microsoft.com/office/drawing/2014/main" id="{524E828E-A3CA-4475-9DAE-D86800EBB72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Cube 122">
                <a:extLst>
                  <a:ext uri="{FF2B5EF4-FFF2-40B4-BE49-F238E27FC236}">
                    <a16:creationId xmlns:a16="http://schemas.microsoft.com/office/drawing/2014/main" id="{21086170-11BA-4E99-942E-40CF28D962E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Cube 123">
                <a:extLst>
                  <a:ext uri="{FF2B5EF4-FFF2-40B4-BE49-F238E27FC236}">
                    <a16:creationId xmlns:a16="http://schemas.microsoft.com/office/drawing/2014/main" id="{6BDAED64-D99E-45C0-9864-585B53885DF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E1A1095F-53AF-417C-A615-BF827EEC2EFC}"/>
                </a:ext>
              </a:extLst>
            </p:cNvPr>
            <p:cNvGrpSpPr/>
            <p:nvPr/>
          </p:nvGrpSpPr>
          <p:grpSpPr>
            <a:xfrm>
              <a:off x="6815406" y="1990184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9" name="Cube 118">
                <a:extLst>
                  <a:ext uri="{FF2B5EF4-FFF2-40B4-BE49-F238E27FC236}">
                    <a16:creationId xmlns:a16="http://schemas.microsoft.com/office/drawing/2014/main" id="{74F98DE6-1DBC-4D24-99C0-D13D9F7DD631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Cube 119">
                <a:extLst>
                  <a:ext uri="{FF2B5EF4-FFF2-40B4-BE49-F238E27FC236}">
                    <a16:creationId xmlns:a16="http://schemas.microsoft.com/office/drawing/2014/main" id="{D4226F53-6752-40B3-A011-E0A3E87C71ED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Cube 120">
                <a:extLst>
                  <a:ext uri="{FF2B5EF4-FFF2-40B4-BE49-F238E27FC236}">
                    <a16:creationId xmlns:a16="http://schemas.microsoft.com/office/drawing/2014/main" id="{3E861960-D347-45CE-90A8-34B4B3E52E17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4575310D-B250-4039-AEBA-FC770489E616}"/>
                </a:ext>
              </a:extLst>
            </p:cNvPr>
            <p:cNvGrpSpPr/>
            <p:nvPr/>
          </p:nvGrpSpPr>
          <p:grpSpPr>
            <a:xfrm>
              <a:off x="7525554" y="1990183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6" name="Cube 115">
                <a:extLst>
                  <a:ext uri="{FF2B5EF4-FFF2-40B4-BE49-F238E27FC236}">
                    <a16:creationId xmlns:a16="http://schemas.microsoft.com/office/drawing/2014/main" id="{7CC89C16-6A75-4668-8B07-0C4E70F8F773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Cube 116">
                <a:extLst>
                  <a:ext uri="{FF2B5EF4-FFF2-40B4-BE49-F238E27FC236}">
                    <a16:creationId xmlns:a16="http://schemas.microsoft.com/office/drawing/2014/main" id="{50CE29A7-CEB7-4E75-B357-2AEE0B6B3282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Cube 117">
                <a:extLst>
                  <a:ext uri="{FF2B5EF4-FFF2-40B4-BE49-F238E27FC236}">
                    <a16:creationId xmlns:a16="http://schemas.microsoft.com/office/drawing/2014/main" id="{EAE30A5A-9348-435B-BC0B-7A9C7B11C781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39BAD388-98B5-4EAE-BD3C-E079CF8FDC22}"/>
                </a:ext>
              </a:extLst>
            </p:cNvPr>
            <p:cNvGrpSpPr/>
            <p:nvPr/>
          </p:nvGrpSpPr>
          <p:grpSpPr>
            <a:xfrm>
              <a:off x="6096000" y="1270777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10" name="Cube 109">
                <a:extLst>
                  <a:ext uri="{FF2B5EF4-FFF2-40B4-BE49-F238E27FC236}">
                    <a16:creationId xmlns:a16="http://schemas.microsoft.com/office/drawing/2014/main" id="{C51107C8-06AD-48E7-8112-96B33067A32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Cube 110">
                <a:extLst>
                  <a:ext uri="{FF2B5EF4-FFF2-40B4-BE49-F238E27FC236}">
                    <a16:creationId xmlns:a16="http://schemas.microsoft.com/office/drawing/2014/main" id="{D6ED2A5C-12D3-4997-AC7B-C575399F2334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Cube 111">
                <a:extLst>
                  <a:ext uri="{FF2B5EF4-FFF2-40B4-BE49-F238E27FC236}">
                    <a16:creationId xmlns:a16="http://schemas.microsoft.com/office/drawing/2014/main" id="{ACDC13E3-50DE-416C-9115-7D2E364A62BB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B44E1A29-EB50-4D01-8FE0-777739145812}"/>
                </a:ext>
              </a:extLst>
            </p:cNvPr>
            <p:cNvGrpSpPr/>
            <p:nvPr/>
          </p:nvGrpSpPr>
          <p:grpSpPr>
            <a:xfrm>
              <a:off x="6815406" y="1270776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7" name="Cube 106">
                <a:extLst>
                  <a:ext uri="{FF2B5EF4-FFF2-40B4-BE49-F238E27FC236}">
                    <a16:creationId xmlns:a16="http://schemas.microsoft.com/office/drawing/2014/main" id="{5F89EE15-8BB3-466A-92F6-B746F98082B9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Cube 107">
                <a:extLst>
                  <a:ext uri="{FF2B5EF4-FFF2-40B4-BE49-F238E27FC236}">
                    <a16:creationId xmlns:a16="http://schemas.microsoft.com/office/drawing/2014/main" id="{BC67B1F3-2FA8-44A0-B1E8-369AD4438C7C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Cube 108">
                <a:extLst>
                  <a:ext uri="{FF2B5EF4-FFF2-40B4-BE49-F238E27FC236}">
                    <a16:creationId xmlns:a16="http://schemas.microsoft.com/office/drawing/2014/main" id="{260A052E-BB3C-4013-8A44-1BD1E7FF1BF3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D891257-67BB-4084-B653-A48F1B6D1EF2}"/>
                </a:ext>
              </a:extLst>
            </p:cNvPr>
            <p:cNvGrpSpPr/>
            <p:nvPr/>
          </p:nvGrpSpPr>
          <p:grpSpPr>
            <a:xfrm>
              <a:off x="7525554" y="1270775"/>
              <a:ext cx="1438813" cy="1438811"/>
              <a:chOff x="1547275" y="3665852"/>
              <a:chExt cx="1438813" cy="1438811"/>
            </a:xfrm>
            <a:solidFill>
              <a:schemeClr val="accent2"/>
            </a:solidFill>
          </p:grpSpPr>
          <p:sp>
            <p:nvSpPr>
              <p:cNvPr id="104" name="Cube 103">
                <a:extLst>
                  <a:ext uri="{FF2B5EF4-FFF2-40B4-BE49-F238E27FC236}">
                    <a16:creationId xmlns:a16="http://schemas.microsoft.com/office/drawing/2014/main" id="{5530A2B1-DCAD-42B2-810D-18468935A9A7}"/>
                  </a:ext>
                </a:extLst>
              </p:cNvPr>
              <p:cNvSpPr/>
              <p:nvPr/>
            </p:nvSpPr>
            <p:spPr>
              <a:xfrm>
                <a:off x="2033051" y="3665852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Cube 104">
                <a:extLst>
                  <a:ext uri="{FF2B5EF4-FFF2-40B4-BE49-F238E27FC236}">
                    <a16:creationId xmlns:a16="http://schemas.microsoft.com/office/drawing/2014/main" id="{9E4B2AE8-F844-4081-A93E-B63FBA46BF2A}"/>
                  </a:ext>
                </a:extLst>
              </p:cNvPr>
              <p:cNvSpPr/>
              <p:nvPr/>
            </p:nvSpPr>
            <p:spPr>
              <a:xfrm>
                <a:off x="1790163" y="3908739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Cube 105">
                <a:extLst>
                  <a:ext uri="{FF2B5EF4-FFF2-40B4-BE49-F238E27FC236}">
                    <a16:creationId xmlns:a16="http://schemas.microsoft.com/office/drawing/2014/main" id="{C796455F-E342-4F2B-947C-0C276DB35B14}"/>
                  </a:ext>
                </a:extLst>
              </p:cNvPr>
              <p:cNvSpPr/>
              <p:nvPr/>
            </p:nvSpPr>
            <p:spPr>
              <a:xfrm>
                <a:off x="1547275" y="4151626"/>
                <a:ext cx="953037" cy="953037"/>
              </a:xfrm>
              <a:prstGeom prst="cube">
                <a:avLst/>
              </a:prstGeom>
              <a:grpFill/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6710E95E-D2DC-4B91-92AE-8DE3DD991741}"/>
                </a:ext>
              </a:extLst>
            </p:cNvPr>
            <p:cNvSpPr/>
            <p:nvPr/>
          </p:nvSpPr>
          <p:spPr>
            <a:xfrm>
              <a:off x="6581776" y="551369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91FC32CD-99BC-4AA3-ADFE-7E304FA5C57E}"/>
                </a:ext>
              </a:extLst>
            </p:cNvPr>
            <p:cNvSpPr/>
            <p:nvPr/>
          </p:nvSpPr>
          <p:spPr>
            <a:xfrm>
              <a:off x="6338888" y="794256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F1A3AB38-86DA-4300-A3A2-ABF695B9F285}"/>
                </a:ext>
              </a:extLst>
            </p:cNvPr>
            <p:cNvSpPr/>
            <p:nvPr/>
          </p:nvSpPr>
          <p:spPr>
            <a:xfrm>
              <a:off x="6096000" y="1037143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42E5E043-0F4A-4C5F-A7BC-EC1D21C1F9ED}"/>
                </a:ext>
              </a:extLst>
            </p:cNvPr>
            <p:cNvSpPr/>
            <p:nvPr/>
          </p:nvSpPr>
          <p:spPr>
            <a:xfrm>
              <a:off x="7301182" y="551368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F0C529FD-3441-4EA3-B26B-EB419AA6002F}"/>
                </a:ext>
              </a:extLst>
            </p:cNvPr>
            <p:cNvSpPr/>
            <p:nvPr/>
          </p:nvSpPr>
          <p:spPr>
            <a:xfrm>
              <a:off x="7058294" y="794255"/>
              <a:ext cx="953037" cy="953037"/>
            </a:xfrm>
            <a:prstGeom prst="cube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7" name="Cube 96">
            <a:extLst>
              <a:ext uri="{FF2B5EF4-FFF2-40B4-BE49-F238E27FC236}">
                <a16:creationId xmlns:a16="http://schemas.microsoft.com/office/drawing/2014/main" id="{DB20D4B4-FF8F-47FE-97F3-C0B7B36B032C}"/>
              </a:ext>
            </a:extLst>
          </p:cNvPr>
          <p:cNvSpPr/>
          <p:nvPr/>
        </p:nvSpPr>
        <p:spPr>
          <a:xfrm>
            <a:off x="669396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85D7714E-0741-40F0-97A2-351A8670DD26}"/>
              </a:ext>
            </a:extLst>
          </p:cNvPr>
          <p:cNvSpPr/>
          <p:nvPr/>
        </p:nvSpPr>
        <p:spPr>
          <a:xfrm>
            <a:off x="8944141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Cube 92">
            <a:extLst>
              <a:ext uri="{FF2B5EF4-FFF2-40B4-BE49-F238E27FC236}">
                <a16:creationId xmlns:a16="http://schemas.microsoft.com/office/drawing/2014/main" id="{08B48671-0FA0-43C6-ABBA-DB2510331910}"/>
              </a:ext>
            </a:extLst>
          </p:cNvPr>
          <p:cNvSpPr/>
          <p:nvPr/>
        </p:nvSpPr>
        <p:spPr>
          <a:xfrm>
            <a:off x="782425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Cube 93">
            <a:extLst>
              <a:ext uri="{FF2B5EF4-FFF2-40B4-BE49-F238E27FC236}">
                <a16:creationId xmlns:a16="http://schemas.microsoft.com/office/drawing/2014/main" id="{BB227061-C212-4DD3-8F3E-16A0BD65D428}"/>
              </a:ext>
            </a:extLst>
          </p:cNvPr>
          <p:cNvSpPr/>
          <p:nvPr/>
        </p:nvSpPr>
        <p:spPr>
          <a:xfrm>
            <a:off x="5619480" y="535156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Cube 125">
            <a:extLst>
              <a:ext uri="{FF2B5EF4-FFF2-40B4-BE49-F238E27FC236}">
                <a16:creationId xmlns:a16="http://schemas.microsoft.com/office/drawing/2014/main" id="{FBDFA2FC-DD06-4D9E-AC24-8DF3EBCF6451}"/>
              </a:ext>
            </a:extLst>
          </p:cNvPr>
          <p:cNvSpPr/>
          <p:nvPr/>
        </p:nvSpPr>
        <p:spPr>
          <a:xfrm>
            <a:off x="4544999" y="5344334"/>
            <a:ext cx="953037" cy="953037"/>
          </a:xfrm>
          <a:prstGeom prst="cub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819FB559-D96A-4BF2-9DEC-B28E3C38B9E3}"/>
              </a:ext>
            </a:extLst>
          </p:cNvPr>
          <p:cNvGrpSpPr/>
          <p:nvPr/>
        </p:nvGrpSpPr>
        <p:grpSpPr>
          <a:xfrm>
            <a:off x="1972279" y="3521213"/>
            <a:ext cx="1704690" cy="2783388"/>
            <a:chOff x="5530815" y="2250831"/>
            <a:chExt cx="2785639" cy="4575761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DF540AC8-ED9A-4F2F-A7C2-E3B2FB40C091}"/>
                </a:ext>
              </a:extLst>
            </p:cNvPr>
            <p:cNvGrpSpPr/>
            <p:nvPr/>
          </p:nvGrpSpPr>
          <p:grpSpPr>
            <a:xfrm flipH="1">
              <a:off x="7494843" y="2250831"/>
              <a:ext cx="821611" cy="2041483"/>
              <a:chOff x="630830" y="900417"/>
              <a:chExt cx="723329" cy="1992351"/>
            </a:xfrm>
            <a:solidFill>
              <a:srgbClr val="FF7800"/>
            </a:solidFill>
          </p:grpSpPr>
          <p:sp>
            <p:nvSpPr>
              <p:cNvPr id="243" name="Freeform 212">
                <a:extLst>
                  <a:ext uri="{FF2B5EF4-FFF2-40B4-BE49-F238E27FC236}">
                    <a16:creationId xmlns:a16="http://schemas.microsoft.com/office/drawing/2014/main" id="{7D53EDF0-D163-482D-9F79-D06685378273}"/>
                  </a:ext>
                </a:extLst>
              </p:cNvPr>
              <p:cNvSpPr/>
              <p:nvPr/>
            </p:nvSpPr>
            <p:spPr>
              <a:xfrm flipH="1" flipV="1">
                <a:off x="756336" y="1480736"/>
                <a:ext cx="597823" cy="1412032"/>
              </a:xfrm>
              <a:custGeom>
                <a:avLst/>
                <a:gdLst>
                  <a:gd name="connsiteX0" fmla="*/ 769143 w 769156"/>
                  <a:gd name="connsiteY0" fmla="*/ 1323537 h 1424387"/>
                  <a:gd name="connsiteX1" fmla="*/ 716756 w 769156"/>
                  <a:gd name="connsiteY1" fmla="*/ 1373543 h 1424387"/>
                  <a:gd name="connsiteX2" fmla="*/ 545306 w 769156"/>
                  <a:gd name="connsiteY2" fmla="*/ 1414024 h 1424387"/>
                  <a:gd name="connsiteX3" fmla="*/ 426243 w 769156"/>
                  <a:gd name="connsiteY3" fmla="*/ 1423549 h 1424387"/>
                  <a:gd name="connsiteX4" fmla="*/ 359568 w 769156"/>
                  <a:gd name="connsiteY4" fmla="*/ 1418787 h 1424387"/>
                  <a:gd name="connsiteX5" fmla="*/ 278606 w 769156"/>
                  <a:gd name="connsiteY5" fmla="*/ 1378306 h 1424387"/>
                  <a:gd name="connsiteX6" fmla="*/ 278606 w 769156"/>
                  <a:gd name="connsiteY6" fmla="*/ 1378306 h 1424387"/>
                  <a:gd name="connsiteX7" fmla="*/ 0 w 769156"/>
                  <a:gd name="connsiteY7" fmla="*/ 1943 h 1424387"/>
                  <a:gd name="connsiteX8" fmla="*/ 0 w 769156"/>
                  <a:gd name="connsiteY8" fmla="*/ 1943 h 1424387"/>
                  <a:gd name="connsiteX9" fmla="*/ 95250 w 769156"/>
                  <a:gd name="connsiteY9" fmla="*/ 4324 h 1424387"/>
                  <a:gd name="connsiteX10" fmla="*/ 235743 w 769156"/>
                  <a:gd name="connsiteY10" fmla="*/ 51949 h 1424387"/>
                  <a:gd name="connsiteX11" fmla="*/ 350043 w 769156"/>
                  <a:gd name="connsiteY11" fmla="*/ 154343 h 1424387"/>
                  <a:gd name="connsiteX12" fmla="*/ 428625 w 769156"/>
                  <a:gd name="connsiteY12" fmla="*/ 287693 h 1424387"/>
                  <a:gd name="connsiteX13" fmla="*/ 547687 w 769156"/>
                  <a:gd name="connsiteY13" fmla="*/ 525818 h 1424387"/>
                  <a:gd name="connsiteX14" fmla="*/ 654843 w 769156"/>
                  <a:gd name="connsiteY14" fmla="*/ 737749 h 1424387"/>
                  <a:gd name="connsiteX15" fmla="*/ 678656 w 769156"/>
                  <a:gd name="connsiteY15" fmla="*/ 866337 h 1424387"/>
                  <a:gd name="connsiteX16" fmla="*/ 721518 w 769156"/>
                  <a:gd name="connsiteY16" fmla="*/ 1121131 h 1424387"/>
                  <a:gd name="connsiteX17" fmla="*/ 769143 w 769156"/>
                  <a:gd name="connsiteY17" fmla="*/ 1323537 h 1424387"/>
                  <a:gd name="connsiteX0" fmla="*/ 769143 w 769155"/>
                  <a:gd name="connsiteY0" fmla="*/ 1323537 h 1424387"/>
                  <a:gd name="connsiteX1" fmla="*/ 716756 w 769155"/>
                  <a:gd name="connsiteY1" fmla="*/ 1373543 h 1424387"/>
                  <a:gd name="connsiteX2" fmla="*/ 545306 w 769155"/>
                  <a:gd name="connsiteY2" fmla="*/ 1414024 h 1424387"/>
                  <a:gd name="connsiteX3" fmla="*/ 426243 w 769155"/>
                  <a:gd name="connsiteY3" fmla="*/ 1423549 h 1424387"/>
                  <a:gd name="connsiteX4" fmla="*/ 359568 w 769155"/>
                  <a:gd name="connsiteY4" fmla="*/ 1418787 h 1424387"/>
                  <a:gd name="connsiteX5" fmla="*/ 278606 w 769155"/>
                  <a:gd name="connsiteY5" fmla="*/ 1378306 h 1424387"/>
                  <a:gd name="connsiteX6" fmla="*/ 278606 w 769155"/>
                  <a:gd name="connsiteY6" fmla="*/ 1378306 h 1424387"/>
                  <a:gd name="connsiteX7" fmla="*/ 0 w 769155"/>
                  <a:gd name="connsiteY7" fmla="*/ 1943 h 1424387"/>
                  <a:gd name="connsiteX8" fmla="*/ 0 w 769155"/>
                  <a:gd name="connsiteY8" fmla="*/ 1943 h 1424387"/>
                  <a:gd name="connsiteX9" fmla="*/ 95250 w 769155"/>
                  <a:gd name="connsiteY9" fmla="*/ 4324 h 1424387"/>
                  <a:gd name="connsiteX10" fmla="*/ 235743 w 769155"/>
                  <a:gd name="connsiteY10" fmla="*/ 51949 h 1424387"/>
                  <a:gd name="connsiteX11" fmla="*/ 350043 w 769155"/>
                  <a:gd name="connsiteY11" fmla="*/ 154343 h 1424387"/>
                  <a:gd name="connsiteX12" fmla="*/ 428625 w 769155"/>
                  <a:gd name="connsiteY12" fmla="*/ 287693 h 1424387"/>
                  <a:gd name="connsiteX13" fmla="*/ 547687 w 769155"/>
                  <a:gd name="connsiteY13" fmla="*/ 525818 h 1424387"/>
                  <a:gd name="connsiteX14" fmla="*/ 654843 w 769155"/>
                  <a:gd name="connsiteY14" fmla="*/ 737749 h 1424387"/>
                  <a:gd name="connsiteX15" fmla="*/ 700087 w 769155"/>
                  <a:gd name="connsiteY15" fmla="*/ 940155 h 1424387"/>
                  <a:gd name="connsiteX16" fmla="*/ 721518 w 769155"/>
                  <a:gd name="connsiteY16" fmla="*/ 1121131 h 1424387"/>
                  <a:gd name="connsiteX17" fmla="*/ 769143 w 769155"/>
                  <a:gd name="connsiteY17" fmla="*/ 1323537 h 1424387"/>
                  <a:gd name="connsiteX0" fmla="*/ 769143 w 769281"/>
                  <a:gd name="connsiteY0" fmla="*/ 1323537 h 1424387"/>
                  <a:gd name="connsiteX1" fmla="*/ 716756 w 769281"/>
                  <a:gd name="connsiteY1" fmla="*/ 1373543 h 1424387"/>
                  <a:gd name="connsiteX2" fmla="*/ 545306 w 769281"/>
                  <a:gd name="connsiteY2" fmla="*/ 1414024 h 1424387"/>
                  <a:gd name="connsiteX3" fmla="*/ 426243 w 769281"/>
                  <a:gd name="connsiteY3" fmla="*/ 1423549 h 1424387"/>
                  <a:gd name="connsiteX4" fmla="*/ 359568 w 769281"/>
                  <a:gd name="connsiteY4" fmla="*/ 1418787 h 1424387"/>
                  <a:gd name="connsiteX5" fmla="*/ 278606 w 769281"/>
                  <a:gd name="connsiteY5" fmla="*/ 1378306 h 1424387"/>
                  <a:gd name="connsiteX6" fmla="*/ 278606 w 769281"/>
                  <a:gd name="connsiteY6" fmla="*/ 1378306 h 1424387"/>
                  <a:gd name="connsiteX7" fmla="*/ 0 w 769281"/>
                  <a:gd name="connsiteY7" fmla="*/ 1943 h 1424387"/>
                  <a:gd name="connsiteX8" fmla="*/ 0 w 769281"/>
                  <a:gd name="connsiteY8" fmla="*/ 1943 h 1424387"/>
                  <a:gd name="connsiteX9" fmla="*/ 95250 w 769281"/>
                  <a:gd name="connsiteY9" fmla="*/ 4324 h 1424387"/>
                  <a:gd name="connsiteX10" fmla="*/ 235743 w 769281"/>
                  <a:gd name="connsiteY10" fmla="*/ 51949 h 1424387"/>
                  <a:gd name="connsiteX11" fmla="*/ 350043 w 769281"/>
                  <a:gd name="connsiteY11" fmla="*/ 154343 h 1424387"/>
                  <a:gd name="connsiteX12" fmla="*/ 428625 w 769281"/>
                  <a:gd name="connsiteY12" fmla="*/ 287693 h 1424387"/>
                  <a:gd name="connsiteX13" fmla="*/ 547687 w 769281"/>
                  <a:gd name="connsiteY13" fmla="*/ 525818 h 1424387"/>
                  <a:gd name="connsiteX14" fmla="*/ 654843 w 769281"/>
                  <a:gd name="connsiteY14" fmla="*/ 737749 h 1424387"/>
                  <a:gd name="connsiteX15" fmla="*/ 700087 w 769281"/>
                  <a:gd name="connsiteY15" fmla="*/ 940155 h 1424387"/>
                  <a:gd name="connsiteX16" fmla="*/ 731043 w 769281"/>
                  <a:gd name="connsiteY16" fmla="*/ 1135418 h 1424387"/>
                  <a:gd name="connsiteX17" fmla="*/ 769143 w 769281"/>
                  <a:gd name="connsiteY17" fmla="*/ 1323537 h 1424387"/>
                  <a:gd name="connsiteX0" fmla="*/ 769143 w 769281"/>
                  <a:gd name="connsiteY0" fmla="*/ 1323537 h 1423549"/>
                  <a:gd name="connsiteX1" fmla="*/ 716756 w 769281"/>
                  <a:gd name="connsiteY1" fmla="*/ 1373543 h 1423549"/>
                  <a:gd name="connsiteX2" fmla="*/ 590550 w 769281"/>
                  <a:gd name="connsiteY2" fmla="*/ 1404499 h 1423549"/>
                  <a:gd name="connsiteX3" fmla="*/ 426243 w 769281"/>
                  <a:gd name="connsiteY3" fmla="*/ 1423549 h 1423549"/>
                  <a:gd name="connsiteX4" fmla="*/ 359568 w 769281"/>
                  <a:gd name="connsiteY4" fmla="*/ 1418787 h 1423549"/>
                  <a:gd name="connsiteX5" fmla="*/ 278606 w 769281"/>
                  <a:gd name="connsiteY5" fmla="*/ 1378306 h 1423549"/>
                  <a:gd name="connsiteX6" fmla="*/ 278606 w 769281"/>
                  <a:gd name="connsiteY6" fmla="*/ 1378306 h 1423549"/>
                  <a:gd name="connsiteX7" fmla="*/ 0 w 769281"/>
                  <a:gd name="connsiteY7" fmla="*/ 1943 h 1423549"/>
                  <a:gd name="connsiteX8" fmla="*/ 0 w 769281"/>
                  <a:gd name="connsiteY8" fmla="*/ 1943 h 1423549"/>
                  <a:gd name="connsiteX9" fmla="*/ 95250 w 769281"/>
                  <a:gd name="connsiteY9" fmla="*/ 4324 h 1423549"/>
                  <a:gd name="connsiteX10" fmla="*/ 235743 w 769281"/>
                  <a:gd name="connsiteY10" fmla="*/ 51949 h 1423549"/>
                  <a:gd name="connsiteX11" fmla="*/ 350043 w 769281"/>
                  <a:gd name="connsiteY11" fmla="*/ 154343 h 1423549"/>
                  <a:gd name="connsiteX12" fmla="*/ 428625 w 769281"/>
                  <a:gd name="connsiteY12" fmla="*/ 287693 h 1423549"/>
                  <a:gd name="connsiteX13" fmla="*/ 547687 w 769281"/>
                  <a:gd name="connsiteY13" fmla="*/ 525818 h 1423549"/>
                  <a:gd name="connsiteX14" fmla="*/ 654843 w 769281"/>
                  <a:gd name="connsiteY14" fmla="*/ 737749 h 1423549"/>
                  <a:gd name="connsiteX15" fmla="*/ 700087 w 769281"/>
                  <a:gd name="connsiteY15" fmla="*/ 940155 h 1423549"/>
                  <a:gd name="connsiteX16" fmla="*/ 731043 w 769281"/>
                  <a:gd name="connsiteY16" fmla="*/ 1135418 h 1423549"/>
                  <a:gd name="connsiteX17" fmla="*/ 769143 w 769281"/>
                  <a:gd name="connsiteY17" fmla="*/ 1323537 h 1423549"/>
                  <a:gd name="connsiteX0" fmla="*/ 769143 w 769281"/>
                  <a:gd name="connsiteY0" fmla="*/ 1323537 h 1422482"/>
                  <a:gd name="connsiteX1" fmla="*/ 716756 w 769281"/>
                  <a:gd name="connsiteY1" fmla="*/ 1373543 h 1422482"/>
                  <a:gd name="connsiteX2" fmla="*/ 590550 w 769281"/>
                  <a:gd name="connsiteY2" fmla="*/ 1404499 h 1422482"/>
                  <a:gd name="connsiteX3" fmla="*/ 469106 w 769281"/>
                  <a:gd name="connsiteY3" fmla="*/ 1421168 h 1422482"/>
                  <a:gd name="connsiteX4" fmla="*/ 359568 w 769281"/>
                  <a:gd name="connsiteY4" fmla="*/ 1418787 h 1422482"/>
                  <a:gd name="connsiteX5" fmla="*/ 278606 w 769281"/>
                  <a:gd name="connsiteY5" fmla="*/ 1378306 h 1422482"/>
                  <a:gd name="connsiteX6" fmla="*/ 278606 w 769281"/>
                  <a:gd name="connsiteY6" fmla="*/ 1378306 h 1422482"/>
                  <a:gd name="connsiteX7" fmla="*/ 0 w 769281"/>
                  <a:gd name="connsiteY7" fmla="*/ 1943 h 1422482"/>
                  <a:gd name="connsiteX8" fmla="*/ 0 w 769281"/>
                  <a:gd name="connsiteY8" fmla="*/ 1943 h 1422482"/>
                  <a:gd name="connsiteX9" fmla="*/ 95250 w 769281"/>
                  <a:gd name="connsiteY9" fmla="*/ 4324 h 1422482"/>
                  <a:gd name="connsiteX10" fmla="*/ 235743 w 769281"/>
                  <a:gd name="connsiteY10" fmla="*/ 51949 h 1422482"/>
                  <a:gd name="connsiteX11" fmla="*/ 350043 w 769281"/>
                  <a:gd name="connsiteY11" fmla="*/ 154343 h 1422482"/>
                  <a:gd name="connsiteX12" fmla="*/ 428625 w 769281"/>
                  <a:gd name="connsiteY12" fmla="*/ 287693 h 1422482"/>
                  <a:gd name="connsiteX13" fmla="*/ 547687 w 769281"/>
                  <a:gd name="connsiteY13" fmla="*/ 525818 h 1422482"/>
                  <a:gd name="connsiteX14" fmla="*/ 654843 w 769281"/>
                  <a:gd name="connsiteY14" fmla="*/ 737749 h 1422482"/>
                  <a:gd name="connsiteX15" fmla="*/ 700087 w 769281"/>
                  <a:gd name="connsiteY15" fmla="*/ 940155 h 1422482"/>
                  <a:gd name="connsiteX16" fmla="*/ 731043 w 769281"/>
                  <a:gd name="connsiteY16" fmla="*/ 1135418 h 1422482"/>
                  <a:gd name="connsiteX17" fmla="*/ 769143 w 769281"/>
                  <a:gd name="connsiteY17" fmla="*/ 1323537 h 1422482"/>
                  <a:gd name="connsiteX0" fmla="*/ 769143 w 769281"/>
                  <a:gd name="connsiteY0" fmla="*/ 1323537 h 1428312"/>
                  <a:gd name="connsiteX1" fmla="*/ 716756 w 769281"/>
                  <a:gd name="connsiteY1" fmla="*/ 1373543 h 1428312"/>
                  <a:gd name="connsiteX2" fmla="*/ 590550 w 769281"/>
                  <a:gd name="connsiteY2" fmla="*/ 1404499 h 1428312"/>
                  <a:gd name="connsiteX3" fmla="*/ 471487 w 769281"/>
                  <a:gd name="connsiteY3" fmla="*/ 1428312 h 1428312"/>
                  <a:gd name="connsiteX4" fmla="*/ 359568 w 769281"/>
                  <a:gd name="connsiteY4" fmla="*/ 1418787 h 1428312"/>
                  <a:gd name="connsiteX5" fmla="*/ 278606 w 769281"/>
                  <a:gd name="connsiteY5" fmla="*/ 1378306 h 1428312"/>
                  <a:gd name="connsiteX6" fmla="*/ 278606 w 769281"/>
                  <a:gd name="connsiteY6" fmla="*/ 1378306 h 1428312"/>
                  <a:gd name="connsiteX7" fmla="*/ 0 w 769281"/>
                  <a:gd name="connsiteY7" fmla="*/ 1943 h 1428312"/>
                  <a:gd name="connsiteX8" fmla="*/ 0 w 769281"/>
                  <a:gd name="connsiteY8" fmla="*/ 1943 h 1428312"/>
                  <a:gd name="connsiteX9" fmla="*/ 95250 w 769281"/>
                  <a:gd name="connsiteY9" fmla="*/ 4324 h 1428312"/>
                  <a:gd name="connsiteX10" fmla="*/ 235743 w 769281"/>
                  <a:gd name="connsiteY10" fmla="*/ 51949 h 1428312"/>
                  <a:gd name="connsiteX11" fmla="*/ 350043 w 769281"/>
                  <a:gd name="connsiteY11" fmla="*/ 154343 h 1428312"/>
                  <a:gd name="connsiteX12" fmla="*/ 428625 w 769281"/>
                  <a:gd name="connsiteY12" fmla="*/ 287693 h 1428312"/>
                  <a:gd name="connsiteX13" fmla="*/ 547687 w 769281"/>
                  <a:gd name="connsiteY13" fmla="*/ 525818 h 1428312"/>
                  <a:gd name="connsiteX14" fmla="*/ 654843 w 769281"/>
                  <a:gd name="connsiteY14" fmla="*/ 737749 h 1428312"/>
                  <a:gd name="connsiteX15" fmla="*/ 700087 w 769281"/>
                  <a:gd name="connsiteY15" fmla="*/ 940155 h 1428312"/>
                  <a:gd name="connsiteX16" fmla="*/ 731043 w 769281"/>
                  <a:gd name="connsiteY16" fmla="*/ 1135418 h 1428312"/>
                  <a:gd name="connsiteX17" fmla="*/ 769143 w 769281"/>
                  <a:gd name="connsiteY17" fmla="*/ 1323537 h 1428312"/>
                  <a:gd name="connsiteX0" fmla="*/ 769143 w 769281"/>
                  <a:gd name="connsiteY0" fmla="*/ 1323537 h 1428737"/>
                  <a:gd name="connsiteX1" fmla="*/ 716756 w 769281"/>
                  <a:gd name="connsiteY1" fmla="*/ 1373543 h 1428737"/>
                  <a:gd name="connsiteX2" fmla="*/ 607219 w 769281"/>
                  <a:gd name="connsiteY2" fmla="*/ 1409262 h 1428737"/>
                  <a:gd name="connsiteX3" fmla="*/ 471487 w 769281"/>
                  <a:gd name="connsiteY3" fmla="*/ 1428312 h 1428737"/>
                  <a:gd name="connsiteX4" fmla="*/ 359568 w 769281"/>
                  <a:gd name="connsiteY4" fmla="*/ 1418787 h 1428737"/>
                  <a:gd name="connsiteX5" fmla="*/ 278606 w 769281"/>
                  <a:gd name="connsiteY5" fmla="*/ 1378306 h 1428737"/>
                  <a:gd name="connsiteX6" fmla="*/ 278606 w 769281"/>
                  <a:gd name="connsiteY6" fmla="*/ 1378306 h 1428737"/>
                  <a:gd name="connsiteX7" fmla="*/ 0 w 769281"/>
                  <a:gd name="connsiteY7" fmla="*/ 1943 h 1428737"/>
                  <a:gd name="connsiteX8" fmla="*/ 0 w 769281"/>
                  <a:gd name="connsiteY8" fmla="*/ 1943 h 1428737"/>
                  <a:gd name="connsiteX9" fmla="*/ 95250 w 769281"/>
                  <a:gd name="connsiteY9" fmla="*/ 4324 h 1428737"/>
                  <a:gd name="connsiteX10" fmla="*/ 235743 w 769281"/>
                  <a:gd name="connsiteY10" fmla="*/ 51949 h 1428737"/>
                  <a:gd name="connsiteX11" fmla="*/ 350043 w 769281"/>
                  <a:gd name="connsiteY11" fmla="*/ 154343 h 1428737"/>
                  <a:gd name="connsiteX12" fmla="*/ 428625 w 769281"/>
                  <a:gd name="connsiteY12" fmla="*/ 287693 h 1428737"/>
                  <a:gd name="connsiteX13" fmla="*/ 547687 w 769281"/>
                  <a:gd name="connsiteY13" fmla="*/ 525818 h 1428737"/>
                  <a:gd name="connsiteX14" fmla="*/ 654843 w 769281"/>
                  <a:gd name="connsiteY14" fmla="*/ 737749 h 1428737"/>
                  <a:gd name="connsiteX15" fmla="*/ 700087 w 769281"/>
                  <a:gd name="connsiteY15" fmla="*/ 940155 h 1428737"/>
                  <a:gd name="connsiteX16" fmla="*/ 731043 w 769281"/>
                  <a:gd name="connsiteY16" fmla="*/ 1135418 h 1428737"/>
                  <a:gd name="connsiteX17" fmla="*/ 769143 w 769281"/>
                  <a:gd name="connsiteY17" fmla="*/ 1323537 h 1428737"/>
                  <a:gd name="connsiteX0" fmla="*/ 769143 w 769159"/>
                  <a:gd name="connsiteY0" fmla="*/ 1323537 h 1428737"/>
                  <a:gd name="connsiteX1" fmla="*/ 726281 w 769159"/>
                  <a:gd name="connsiteY1" fmla="*/ 1371162 h 1428737"/>
                  <a:gd name="connsiteX2" fmla="*/ 607219 w 769159"/>
                  <a:gd name="connsiteY2" fmla="*/ 1409262 h 1428737"/>
                  <a:gd name="connsiteX3" fmla="*/ 471487 w 769159"/>
                  <a:gd name="connsiteY3" fmla="*/ 1428312 h 1428737"/>
                  <a:gd name="connsiteX4" fmla="*/ 359568 w 769159"/>
                  <a:gd name="connsiteY4" fmla="*/ 1418787 h 1428737"/>
                  <a:gd name="connsiteX5" fmla="*/ 278606 w 769159"/>
                  <a:gd name="connsiteY5" fmla="*/ 1378306 h 1428737"/>
                  <a:gd name="connsiteX6" fmla="*/ 278606 w 769159"/>
                  <a:gd name="connsiteY6" fmla="*/ 1378306 h 1428737"/>
                  <a:gd name="connsiteX7" fmla="*/ 0 w 769159"/>
                  <a:gd name="connsiteY7" fmla="*/ 1943 h 1428737"/>
                  <a:gd name="connsiteX8" fmla="*/ 0 w 769159"/>
                  <a:gd name="connsiteY8" fmla="*/ 1943 h 1428737"/>
                  <a:gd name="connsiteX9" fmla="*/ 95250 w 769159"/>
                  <a:gd name="connsiteY9" fmla="*/ 4324 h 1428737"/>
                  <a:gd name="connsiteX10" fmla="*/ 235743 w 769159"/>
                  <a:gd name="connsiteY10" fmla="*/ 51949 h 1428737"/>
                  <a:gd name="connsiteX11" fmla="*/ 350043 w 769159"/>
                  <a:gd name="connsiteY11" fmla="*/ 154343 h 1428737"/>
                  <a:gd name="connsiteX12" fmla="*/ 428625 w 769159"/>
                  <a:gd name="connsiteY12" fmla="*/ 287693 h 1428737"/>
                  <a:gd name="connsiteX13" fmla="*/ 547687 w 769159"/>
                  <a:gd name="connsiteY13" fmla="*/ 525818 h 1428737"/>
                  <a:gd name="connsiteX14" fmla="*/ 654843 w 769159"/>
                  <a:gd name="connsiteY14" fmla="*/ 737749 h 1428737"/>
                  <a:gd name="connsiteX15" fmla="*/ 700087 w 769159"/>
                  <a:gd name="connsiteY15" fmla="*/ 940155 h 1428737"/>
                  <a:gd name="connsiteX16" fmla="*/ 731043 w 769159"/>
                  <a:gd name="connsiteY16" fmla="*/ 1135418 h 1428737"/>
                  <a:gd name="connsiteX17" fmla="*/ 769143 w 769159"/>
                  <a:gd name="connsiteY17" fmla="*/ 1323537 h 1428737"/>
                  <a:gd name="connsiteX0" fmla="*/ 769143 w 769159"/>
                  <a:gd name="connsiteY0" fmla="*/ 1370529 h 1475729"/>
                  <a:gd name="connsiteX1" fmla="*/ 726281 w 769159"/>
                  <a:gd name="connsiteY1" fmla="*/ 1418154 h 1475729"/>
                  <a:gd name="connsiteX2" fmla="*/ 607219 w 769159"/>
                  <a:gd name="connsiteY2" fmla="*/ 1456254 h 1475729"/>
                  <a:gd name="connsiteX3" fmla="*/ 471487 w 769159"/>
                  <a:gd name="connsiteY3" fmla="*/ 1475304 h 1475729"/>
                  <a:gd name="connsiteX4" fmla="*/ 359568 w 769159"/>
                  <a:gd name="connsiteY4" fmla="*/ 1465779 h 1475729"/>
                  <a:gd name="connsiteX5" fmla="*/ 278606 w 769159"/>
                  <a:gd name="connsiteY5" fmla="*/ 1425298 h 1475729"/>
                  <a:gd name="connsiteX6" fmla="*/ 278606 w 769159"/>
                  <a:gd name="connsiteY6" fmla="*/ 1425298 h 1475729"/>
                  <a:gd name="connsiteX7" fmla="*/ 0 w 769159"/>
                  <a:gd name="connsiteY7" fmla="*/ 48935 h 1475729"/>
                  <a:gd name="connsiteX8" fmla="*/ 0 w 769159"/>
                  <a:gd name="connsiteY8" fmla="*/ 48935 h 1475729"/>
                  <a:gd name="connsiteX9" fmla="*/ 95250 w 769159"/>
                  <a:gd name="connsiteY9" fmla="*/ 834 h 1475729"/>
                  <a:gd name="connsiteX10" fmla="*/ 235743 w 769159"/>
                  <a:gd name="connsiteY10" fmla="*/ 98941 h 1475729"/>
                  <a:gd name="connsiteX11" fmla="*/ 350043 w 769159"/>
                  <a:gd name="connsiteY11" fmla="*/ 201335 h 1475729"/>
                  <a:gd name="connsiteX12" fmla="*/ 428625 w 769159"/>
                  <a:gd name="connsiteY12" fmla="*/ 334685 h 1475729"/>
                  <a:gd name="connsiteX13" fmla="*/ 547687 w 769159"/>
                  <a:gd name="connsiteY13" fmla="*/ 572810 h 1475729"/>
                  <a:gd name="connsiteX14" fmla="*/ 654843 w 769159"/>
                  <a:gd name="connsiteY14" fmla="*/ 784741 h 1475729"/>
                  <a:gd name="connsiteX15" fmla="*/ 700087 w 769159"/>
                  <a:gd name="connsiteY15" fmla="*/ 987147 h 1475729"/>
                  <a:gd name="connsiteX16" fmla="*/ 731043 w 769159"/>
                  <a:gd name="connsiteY16" fmla="*/ 1182410 h 1475729"/>
                  <a:gd name="connsiteX17" fmla="*/ 769143 w 769159"/>
                  <a:gd name="connsiteY17" fmla="*/ 1370529 h 1475729"/>
                  <a:gd name="connsiteX0" fmla="*/ 769143 w 769159"/>
                  <a:gd name="connsiteY0" fmla="*/ 1380681 h 1485881"/>
                  <a:gd name="connsiteX1" fmla="*/ 726281 w 769159"/>
                  <a:gd name="connsiteY1" fmla="*/ 1428306 h 1485881"/>
                  <a:gd name="connsiteX2" fmla="*/ 607219 w 769159"/>
                  <a:gd name="connsiteY2" fmla="*/ 1466406 h 1485881"/>
                  <a:gd name="connsiteX3" fmla="*/ 471487 w 769159"/>
                  <a:gd name="connsiteY3" fmla="*/ 1485456 h 1485881"/>
                  <a:gd name="connsiteX4" fmla="*/ 359568 w 769159"/>
                  <a:gd name="connsiteY4" fmla="*/ 1475931 h 1485881"/>
                  <a:gd name="connsiteX5" fmla="*/ 278606 w 769159"/>
                  <a:gd name="connsiteY5" fmla="*/ 1435450 h 1485881"/>
                  <a:gd name="connsiteX6" fmla="*/ 278606 w 769159"/>
                  <a:gd name="connsiteY6" fmla="*/ 1435450 h 1485881"/>
                  <a:gd name="connsiteX7" fmla="*/ 0 w 769159"/>
                  <a:gd name="connsiteY7" fmla="*/ 59087 h 1485881"/>
                  <a:gd name="connsiteX8" fmla="*/ 35087 w 769159"/>
                  <a:gd name="connsiteY8" fmla="*/ 384409 h 1485881"/>
                  <a:gd name="connsiteX9" fmla="*/ 95250 w 769159"/>
                  <a:gd name="connsiteY9" fmla="*/ 10986 h 1485881"/>
                  <a:gd name="connsiteX10" fmla="*/ 235743 w 769159"/>
                  <a:gd name="connsiteY10" fmla="*/ 109093 h 1485881"/>
                  <a:gd name="connsiteX11" fmla="*/ 350043 w 769159"/>
                  <a:gd name="connsiteY11" fmla="*/ 211487 h 1485881"/>
                  <a:gd name="connsiteX12" fmla="*/ 428625 w 769159"/>
                  <a:gd name="connsiteY12" fmla="*/ 344837 h 1485881"/>
                  <a:gd name="connsiteX13" fmla="*/ 547687 w 769159"/>
                  <a:gd name="connsiteY13" fmla="*/ 582962 h 1485881"/>
                  <a:gd name="connsiteX14" fmla="*/ 654843 w 769159"/>
                  <a:gd name="connsiteY14" fmla="*/ 794893 h 1485881"/>
                  <a:gd name="connsiteX15" fmla="*/ 700087 w 769159"/>
                  <a:gd name="connsiteY15" fmla="*/ 997299 h 1485881"/>
                  <a:gd name="connsiteX16" fmla="*/ 731043 w 769159"/>
                  <a:gd name="connsiteY16" fmla="*/ 1192562 h 1485881"/>
                  <a:gd name="connsiteX17" fmla="*/ 769143 w 769159"/>
                  <a:gd name="connsiteY17" fmla="*/ 1380681 h 1485881"/>
                  <a:gd name="connsiteX0" fmla="*/ 734056 w 734072"/>
                  <a:gd name="connsiteY0" fmla="*/ 1380681 h 1485881"/>
                  <a:gd name="connsiteX1" fmla="*/ 691194 w 734072"/>
                  <a:gd name="connsiteY1" fmla="*/ 1428306 h 1485881"/>
                  <a:gd name="connsiteX2" fmla="*/ 572132 w 734072"/>
                  <a:gd name="connsiteY2" fmla="*/ 1466406 h 1485881"/>
                  <a:gd name="connsiteX3" fmla="*/ 436400 w 734072"/>
                  <a:gd name="connsiteY3" fmla="*/ 1485456 h 1485881"/>
                  <a:gd name="connsiteX4" fmla="*/ 324481 w 734072"/>
                  <a:gd name="connsiteY4" fmla="*/ 1475931 h 1485881"/>
                  <a:gd name="connsiteX5" fmla="*/ 243519 w 734072"/>
                  <a:gd name="connsiteY5" fmla="*/ 1435450 h 1485881"/>
                  <a:gd name="connsiteX6" fmla="*/ 243519 w 734072"/>
                  <a:gd name="connsiteY6" fmla="*/ 1435450 h 1485881"/>
                  <a:gd name="connsiteX7" fmla="*/ 17544 w 734072"/>
                  <a:gd name="connsiteY7" fmla="*/ 390019 h 1485881"/>
                  <a:gd name="connsiteX8" fmla="*/ 0 w 734072"/>
                  <a:gd name="connsiteY8" fmla="*/ 384409 h 1485881"/>
                  <a:gd name="connsiteX9" fmla="*/ 60163 w 734072"/>
                  <a:gd name="connsiteY9" fmla="*/ 10986 h 1485881"/>
                  <a:gd name="connsiteX10" fmla="*/ 200656 w 734072"/>
                  <a:gd name="connsiteY10" fmla="*/ 109093 h 1485881"/>
                  <a:gd name="connsiteX11" fmla="*/ 314956 w 734072"/>
                  <a:gd name="connsiteY11" fmla="*/ 211487 h 1485881"/>
                  <a:gd name="connsiteX12" fmla="*/ 393538 w 734072"/>
                  <a:gd name="connsiteY12" fmla="*/ 344837 h 1485881"/>
                  <a:gd name="connsiteX13" fmla="*/ 512600 w 734072"/>
                  <a:gd name="connsiteY13" fmla="*/ 582962 h 1485881"/>
                  <a:gd name="connsiteX14" fmla="*/ 619756 w 734072"/>
                  <a:gd name="connsiteY14" fmla="*/ 794893 h 1485881"/>
                  <a:gd name="connsiteX15" fmla="*/ 665000 w 734072"/>
                  <a:gd name="connsiteY15" fmla="*/ 997299 h 1485881"/>
                  <a:gd name="connsiteX16" fmla="*/ 695956 w 734072"/>
                  <a:gd name="connsiteY16" fmla="*/ 1192562 h 1485881"/>
                  <a:gd name="connsiteX17" fmla="*/ 734056 w 734072"/>
                  <a:gd name="connsiteY17" fmla="*/ 1380681 h 1485881"/>
                  <a:gd name="connsiteX0" fmla="*/ 734056 w 734072"/>
                  <a:gd name="connsiteY0" fmla="*/ 1386256 h 1491456"/>
                  <a:gd name="connsiteX1" fmla="*/ 691194 w 734072"/>
                  <a:gd name="connsiteY1" fmla="*/ 1433881 h 1491456"/>
                  <a:gd name="connsiteX2" fmla="*/ 572132 w 734072"/>
                  <a:gd name="connsiteY2" fmla="*/ 1471981 h 1491456"/>
                  <a:gd name="connsiteX3" fmla="*/ 436400 w 734072"/>
                  <a:gd name="connsiteY3" fmla="*/ 1491031 h 1491456"/>
                  <a:gd name="connsiteX4" fmla="*/ 324481 w 734072"/>
                  <a:gd name="connsiteY4" fmla="*/ 1481506 h 1491456"/>
                  <a:gd name="connsiteX5" fmla="*/ 243519 w 734072"/>
                  <a:gd name="connsiteY5" fmla="*/ 1441025 h 1491456"/>
                  <a:gd name="connsiteX6" fmla="*/ 243519 w 734072"/>
                  <a:gd name="connsiteY6" fmla="*/ 1441025 h 1491456"/>
                  <a:gd name="connsiteX7" fmla="*/ 17544 w 734072"/>
                  <a:gd name="connsiteY7" fmla="*/ 395594 h 1491456"/>
                  <a:gd name="connsiteX8" fmla="*/ 0 w 734072"/>
                  <a:gd name="connsiteY8" fmla="*/ 389984 h 1491456"/>
                  <a:gd name="connsiteX9" fmla="*/ 60163 w 734072"/>
                  <a:gd name="connsiteY9" fmla="*/ 16561 h 1491456"/>
                  <a:gd name="connsiteX10" fmla="*/ 200656 w 734072"/>
                  <a:gd name="connsiteY10" fmla="*/ 80661 h 1491456"/>
                  <a:gd name="connsiteX11" fmla="*/ 314956 w 734072"/>
                  <a:gd name="connsiteY11" fmla="*/ 217062 h 1491456"/>
                  <a:gd name="connsiteX12" fmla="*/ 393538 w 734072"/>
                  <a:gd name="connsiteY12" fmla="*/ 350412 h 1491456"/>
                  <a:gd name="connsiteX13" fmla="*/ 512600 w 734072"/>
                  <a:gd name="connsiteY13" fmla="*/ 588537 h 1491456"/>
                  <a:gd name="connsiteX14" fmla="*/ 619756 w 734072"/>
                  <a:gd name="connsiteY14" fmla="*/ 800468 h 1491456"/>
                  <a:gd name="connsiteX15" fmla="*/ 665000 w 734072"/>
                  <a:gd name="connsiteY15" fmla="*/ 1002874 h 1491456"/>
                  <a:gd name="connsiteX16" fmla="*/ 695956 w 734072"/>
                  <a:gd name="connsiteY16" fmla="*/ 1198137 h 1491456"/>
                  <a:gd name="connsiteX17" fmla="*/ 734056 w 734072"/>
                  <a:gd name="connsiteY17" fmla="*/ 1386256 h 1491456"/>
                  <a:gd name="connsiteX0" fmla="*/ 734056 w 734072"/>
                  <a:gd name="connsiteY0" fmla="*/ 1438315 h 1543515"/>
                  <a:gd name="connsiteX1" fmla="*/ 691194 w 734072"/>
                  <a:gd name="connsiteY1" fmla="*/ 1485940 h 1543515"/>
                  <a:gd name="connsiteX2" fmla="*/ 572132 w 734072"/>
                  <a:gd name="connsiteY2" fmla="*/ 1524040 h 1543515"/>
                  <a:gd name="connsiteX3" fmla="*/ 436400 w 734072"/>
                  <a:gd name="connsiteY3" fmla="*/ 1543090 h 1543515"/>
                  <a:gd name="connsiteX4" fmla="*/ 324481 w 734072"/>
                  <a:gd name="connsiteY4" fmla="*/ 1533565 h 1543515"/>
                  <a:gd name="connsiteX5" fmla="*/ 243519 w 734072"/>
                  <a:gd name="connsiteY5" fmla="*/ 1493084 h 1543515"/>
                  <a:gd name="connsiteX6" fmla="*/ 243519 w 734072"/>
                  <a:gd name="connsiteY6" fmla="*/ 1493084 h 1543515"/>
                  <a:gd name="connsiteX7" fmla="*/ 17544 w 734072"/>
                  <a:gd name="connsiteY7" fmla="*/ 447653 h 1543515"/>
                  <a:gd name="connsiteX8" fmla="*/ 0 w 734072"/>
                  <a:gd name="connsiteY8" fmla="*/ 442043 h 1543515"/>
                  <a:gd name="connsiteX9" fmla="*/ 83801 w 734072"/>
                  <a:gd name="connsiteY9" fmla="*/ 11940 h 1543515"/>
                  <a:gd name="connsiteX10" fmla="*/ 200656 w 734072"/>
                  <a:gd name="connsiteY10" fmla="*/ 132720 h 1543515"/>
                  <a:gd name="connsiteX11" fmla="*/ 314956 w 734072"/>
                  <a:gd name="connsiteY11" fmla="*/ 269121 h 1543515"/>
                  <a:gd name="connsiteX12" fmla="*/ 393538 w 734072"/>
                  <a:gd name="connsiteY12" fmla="*/ 402471 h 1543515"/>
                  <a:gd name="connsiteX13" fmla="*/ 512600 w 734072"/>
                  <a:gd name="connsiteY13" fmla="*/ 640596 h 1543515"/>
                  <a:gd name="connsiteX14" fmla="*/ 619756 w 734072"/>
                  <a:gd name="connsiteY14" fmla="*/ 852527 h 1543515"/>
                  <a:gd name="connsiteX15" fmla="*/ 665000 w 734072"/>
                  <a:gd name="connsiteY15" fmla="*/ 1054933 h 1543515"/>
                  <a:gd name="connsiteX16" fmla="*/ 695956 w 734072"/>
                  <a:gd name="connsiteY16" fmla="*/ 1250196 h 1543515"/>
                  <a:gd name="connsiteX17" fmla="*/ 734056 w 734072"/>
                  <a:gd name="connsiteY17" fmla="*/ 1438315 h 1543515"/>
                  <a:gd name="connsiteX0" fmla="*/ 734056 w 734072"/>
                  <a:gd name="connsiteY0" fmla="*/ 1547378 h 1652578"/>
                  <a:gd name="connsiteX1" fmla="*/ 691194 w 734072"/>
                  <a:gd name="connsiteY1" fmla="*/ 1595003 h 1652578"/>
                  <a:gd name="connsiteX2" fmla="*/ 572132 w 734072"/>
                  <a:gd name="connsiteY2" fmla="*/ 1633103 h 1652578"/>
                  <a:gd name="connsiteX3" fmla="*/ 436400 w 734072"/>
                  <a:gd name="connsiteY3" fmla="*/ 1652153 h 1652578"/>
                  <a:gd name="connsiteX4" fmla="*/ 324481 w 734072"/>
                  <a:gd name="connsiteY4" fmla="*/ 1642628 h 1652578"/>
                  <a:gd name="connsiteX5" fmla="*/ 243519 w 734072"/>
                  <a:gd name="connsiteY5" fmla="*/ 1602147 h 1652578"/>
                  <a:gd name="connsiteX6" fmla="*/ 243519 w 734072"/>
                  <a:gd name="connsiteY6" fmla="*/ 1602147 h 1652578"/>
                  <a:gd name="connsiteX7" fmla="*/ 17544 w 734072"/>
                  <a:gd name="connsiteY7" fmla="*/ 556716 h 1652578"/>
                  <a:gd name="connsiteX8" fmla="*/ 0 w 734072"/>
                  <a:gd name="connsiteY8" fmla="*/ 551106 h 1652578"/>
                  <a:gd name="connsiteX9" fmla="*/ 95620 w 734072"/>
                  <a:gd name="connsiteY9" fmla="*/ 7642 h 1652578"/>
                  <a:gd name="connsiteX10" fmla="*/ 200656 w 734072"/>
                  <a:gd name="connsiteY10" fmla="*/ 241783 h 1652578"/>
                  <a:gd name="connsiteX11" fmla="*/ 314956 w 734072"/>
                  <a:gd name="connsiteY11" fmla="*/ 378184 h 1652578"/>
                  <a:gd name="connsiteX12" fmla="*/ 393538 w 734072"/>
                  <a:gd name="connsiteY12" fmla="*/ 511534 h 1652578"/>
                  <a:gd name="connsiteX13" fmla="*/ 512600 w 734072"/>
                  <a:gd name="connsiteY13" fmla="*/ 749659 h 1652578"/>
                  <a:gd name="connsiteX14" fmla="*/ 619756 w 734072"/>
                  <a:gd name="connsiteY14" fmla="*/ 961590 h 1652578"/>
                  <a:gd name="connsiteX15" fmla="*/ 665000 w 734072"/>
                  <a:gd name="connsiteY15" fmla="*/ 1163996 h 1652578"/>
                  <a:gd name="connsiteX16" fmla="*/ 695956 w 734072"/>
                  <a:gd name="connsiteY16" fmla="*/ 1359259 h 1652578"/>
                  <a:gd name="connsiteX17" fmla="*/ 734056 w 734072"/>
                  <a:gd name="connsiteY17" fmla="*/ 1547378 h 1652578"/>
                  <a:gd name="connsiteX0" fmla="*/ 734056 w 734072"/>
                  <a:gd name="connsiteY0" fmla="*/ 1558296 h 1663496"/>
                  <a:gd name="connsiteX1" fmla="*/ 691194 w 734072"/>
                  <a:gd name="connsiteY1" fmla="*/ 1605921 h 1663496"/>
                  <a:gd name="connsiteX2" fmla="*/ 572132 w 734072"/>
                  <a:gd name="connsiteY2" fmla="*/ 1644021 h 1663496"/>
                  <a:gd name="connsiteX3" fmla="*/ 436400 w 734072"/>
                  <a:gd name="connsiteY3" fmla="*/ 1663071 h 1663496"/>
                  <a:gd name="connsiteX4" fmla="*/ 324481 w 734072"/>
                  <a:gd name="connsiteY4" fmla="*/ 1653546 h 1663496"/>
                  <a:gd name="connsiteX5" fmla="*/ 243519 w 734072"/>
                  <a:gd name="connsiteY5" fmla="*/ 1613065 h 1663496"/>
                  <a:gd name="connsiteX6" fmla="*/ 243519 w 734072"/>
                  <a:gd name="connsiteY6" fmla="*/ 1613065 h 1663496"/>
                  <a:gd name="connsiteX7" fmla="*/ 17544 w 734072"/>
                  <a:gd name="connsiteY7" fmla="*/ 567634 h 1663496"/>
                  <a:gd name="connsiteX8" fmla="*/ 0 w 734072"/>
                  <a:gd name="connsiteY8" fmla="*/ 562024 h 1663496"/>
                  <a:gd name="connsiteX9" fmla="*/ 95620 w 734072"/>
                  <a:gd name="connsiteY9" fmla="*/ 18560 h 1663496"/>
                  <a:gd name="connsiteX10" fmla="*/ 236113 w 734072"/>
                  <a:gd name="connsiteY10" fmla="*/ 150675 h 1663496"/>
                  <a:gd name="connsiteX11" fmla="*/ 314956 w 734072"/>
                  <a:gd name="connsiteY11" fmla="*/ 389102 h 1663496"/>
                  <a:gd name="connsiteX12" fmla="*/ 393538 w 734072"/>
                  <a:gd name="connsiteY12" fmla="*/ 522452 h 1663496"/>
                  <a:gd name="connsiteX13" fmla="*/ 512600 w 734072"/>
                  <a:gd name="connsiteY13" fmla="*/ 760577 h 1663496"/>
                  <a:gd name="connsiteX14" fmla="*/ 619756 w 734072"/>
                  <a:gd name="connsiteY14" fmla="*/ 972508 h 1663496"/>
                  <a:gd name="connsiteX15" fmla="*/ 665000 w 734072"/>
                  <a:gd name="connsiteY15" fmla="*/ 1174914 h 1663496"/>
                  <a:gd name="connsiteX16" fmla="*/ 695956 w 734072"/>
                  <a:gd name="connsiteY16" fmla="*/ 1370177 h 1663496"/>
                  <a:gd name="connsiteX17" fmla="*/ 734056 w 734072"/>
                  <a:gd name="connsiteY17" fmla="*/ 1558296 h 1663496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393538 w 734072"/>
                  <a:gd name="connsiteY12" fmla="*/ 521968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12600 w 734072"/>
                  <a:gd name="connsiteY13" fmla="*/ 760093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  <a:gd name="connsiteX0" fmla="*/ 734056 w 734072"/>
                  <a:gd name="connsiteY0" fmla="*/ 1557812 h 1663012"/>
                  <a:gd name="connsiteX1" fmla="*/ 691194 w 734072"/>
                  <a:gd name="connsiteY1" fmla="*/ 1605437 h 1663012"/>
                  <a:gd name="connsiteX2" fmla="*/ 572132 w 734072"/>
                  <a:gd name="connsiteY2" fmla="*/ 1643537 h 1663012"/>
                  <a:gd name="connsiteX3" fmla="*/ 436400 w 734072"/>
                  <a:gd name="connsiteY3" fmla="*/ 1662587 h 1663012"/>
                  <a:gd name="connsiteX4" fmla="*/ 324481 w 734072"/>
                  <a:gd name="connsiteY4" fmla="*/ 1653062 h 1663012"/>
                  <a:gd name="connsiteX5" fmla="*/ 243519 w 734072"/>
                  <a:gd name="connsiteY5" fmla="*/ 1612581 h 1663012"/>
                  <a:gd name="connsiteX6" fmla="*/ 243519 w 734072"/>
                  <a:gd name="connsiteY6" fmla="*/ 1612581 h 1663012"/>
                  <a:gd name="connsiteX7" fmla="*/ 17544 w 734072"/>
                  <a:gd name="connsiteY7" fmla="*/ 567150 h 1663012"/>
                  <a:gd name="connsiteX8" fmla="*/ 0 w 734072"/>
                  <a:gd name="connsiteY8" fmla="*/ 561540 h 1663012"/>
                  <a:gd name="connsiteX9" fmla="*/ 95620 w 734072"/>
                  <a:gd name="connsiteY9" fmla="*/ 18076 h 1663012"/>
                  <a:gd name="connsiteX10" fmla="*/ 236113 w 734072"/>
                  <a:gd name="connsiteY10" fmla="*/ 150191 h 1663012"/>
                  <a:gd name="connsiteX11" fmla="*/ 350412 w 734072"/>
                  <a:gd name="connsiteY11" fmla="*/ 354609 h 1663012"/>
                  <a:gd name="connsiteX12" fmla="*/ 464453 w 734072"/>
                  <a:gd name="connsiteY12" fmla="*/ 555975 h 1663012"/>
                  <a:gd name="connsiteX13" fmla="*/ 559876 w 734072"/>
                  <a:gd name="connsiteY13" fmla="*/ 760094 h 1663012"/>
                  <a:gd name="connsiteX14" fmla="*/ 619756 w 734072"/>
                  <a:gd name="connsiteY14" fmla="*/ 972024 h 1663012"/>
                  <a:gd name="connsiteX15" fmla="*/ 665000 w 734072"/>
                  <a:gd name="connsiteY15" fmla="*/ 1174430 h 1663012"/>
                  <a:gd name="connsiteX16" fmla="*/ 695956 w 734072"/>
                  <a:gd name="connsiteY16" fmla="*/ 1369693 h 1663012"/>
                  <a:gd name="connsiteX17" fmla="*/ 734056 w 734072"/>
                  <a:gd name="connsiteY17" fmla="*/ 1557812 h 16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34072" h="1663012">
                    <a:moveTo>
                      <a:pt x="734056" y="1557812"/>
                    </a:moveTo>
                    <a:cubicBezTo>
                      <a:pt x="733262" y="1597103"/>
                      <a:pt x="718181" y="1591150"/>
                      <a:pt x="691194" y="1605437"/>
                    </a:cubicBezTo>
                    <a:cubicBezTo>
                      <a:pt x="664207" y="1619725"/>
                      <a:pt x="614598" y="1634012"/>
                      <a:pt x="572132" y="1643537"/>
                    </a:cubicBezTo>
                    <a:cubicBezTo>
                      <a:pt x="529666" y="1653062"/>
                      <a:pt x="477675" y="1661000"/>
                      <a:pt x="436400" y="1662587"/>
                    </a:cubicBezTo>
                    <a:cubicBezTo>
                      <a:pt x="395125" y="1664174"/>
                      <a:pt x="356628" y="1661396"/>
                      <a:pt x="324481" y="1653062"/>
                    </a:cubicBezTo>
                    <a:cubicBezTo>
                      <a:pt x="292334" y="1644728"/>
                      <a:pt x="243519" y="1612581"/>
                      <a:pt x="243519" y="1612581"/>
                    </a:cubicBezTo>
                    <a:lnTo>
                      <a:pt x="243519" y="1612581"/>
                    </a:lnTo>
                    <a:lnTo>
                      <a:pt x="17544" y="567150"/>
                    </a:lnTo>
                    <a:lnTo>
                      <a:pt x="0" y="561540"/>
                    </a:lnTo>
                    <a:cubicBezTo>
                      <a:pt x="15875" y="561937"/>
                      <a:pt x="56268" y="86634"/>
                      <a:pt x="95620" y="18076"/>
                    </a:cubicBezTo>
                    <a:cubicBezTo>
                      <a:pt x="134972" y="-50482"/>
                      <a:pt x="193648" y="94102"/>
                      <a:pt x="236113" y="150191"/>
                    </a:cubicBezTo>
                    <a:cubicBezTo>
                      <a:pt x="278578" y="206280"/>
                      <a:pt x="312355" y="286978"/>
                      <a:pt x="350412" y="354609"/>
                    </a:cubicBezTo>
                    <a:cubicBezTo>
                      <a:pt x="388469" y="422240"/>
                      <a:pt x="429542" y="488394"/>
                      <a:pt x="464453" y="555975"/>
                    </a:cubicBezTo>
                    <a:cubicBezTo>
                      <a:pt x="499364" y="623556"/>
                      <a:pt x="533992" y="690752"/>
                      <a:pt x="559876" y="760094"/>
                    </a:cubicBezTo>
                    <a:cubicBezTo>
                      <a:pt x="585760" y="829436"/>
                      <a:pt x="602235" y="902968"/>
                      <a:pt x="619756" y="972024"/>
                    </a:cubicBezTo>
                    <a:cubicBezTo>
                      <a:pt x="637277" y="1041080"/>
                      <a:pt x="653888" y="1110533"/>
                      <a:pt x="665000" y="1174430"/>
                    </a:cubicBezTo>
                    <a:cubicBezTo>
                      <a:pt x="676112" y="1238327"/>
                      <a:pt x="684447" y="1305796"/>
                      <a:pt x="695956" y="1369693"/>
                    </a:cubicBezTo>
                    <a:cubicBezTo>
                      <a:pt x="707465" y="1433590"/>
                      <a:pt x="734850" y="1518521"/>
                      <a:pt x="734056" y="15578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4" name="Freeform 213">
                <a:extLst>
                  <a:ext uri="{FF2B5EF4-FFF2-40B4-BE49-F238E27FC236}">
                    <a16:creationId xmlns:a16="http://schemas.microsoft.com/office/drawing/2014/main" id="{8DABCD5D-AFDE-485C-BECC-91AB614760F9}"/>
                  </a:ext>
                </a:extLst>
              </p:cNvPr>
              <p:cNvSpPr/>
              <p:nvPr/>
            </p:nvSpPr>
            <p:spPr>
              <a:xfrm flipH="1" flipV="1">
                <a:off x="750687" y="1519512"/>
                <a:ext cx="395457" cy="81053"/>
              </a:xfrm>
              <a:custGeom>
                <a:avLst/>
                <a:gdLst>
                  <a:gd name="connsiteX0" fmla="*/ 0 w 585788"/>
                  <a:gd name="connsiteY0" fmla="*/ 99003 h 99003"/>
                  <a:gd name="connsiteX1" fmla="*/ 173831 w 585788"/>
                  <a:gd name="connsiteY1" fmla="*/ 18041 h 99003"/>
                  <a:gd name="connsiteX2" fmla="*/ 266700 w 585788"/>
                  <a:gd name="connsiteY2" fmla="*/ 1372 h 99003"/>
                  <a:gd name="connsiteX3" fmla="*/ 469106 w 585788"/>
                  <a:gd name="connsiteY3" fmla="*/ 41853 h 99003"/>
                  <a:gd name="connsiteX4" fmla="*/ 469106 w 585788"/>
                  <a:gd name="connsiteY4" fmla="*/ 41853 h 99003"/>
                  <a:gd name="connsiteX5" fmla="*/ 585788 w 585788"/>
                  <a:gd name="connsiteY5" fmla="*/ 91859 h 99003"/>
                  <a:gd name="connsiteX0" fmla="*/ 0 w 469106"/>
                  <a:gd name="connsiteY0" fmla="*/ 99003 h 99003"/>
                  <a:gd name="connsiteX1" fmla="*/ 173831 w 469106"/>
                  <a:gd name="connsiteY1" fmla="*/ 18041 h 99003"/>
                  <a:gd name="connsiteX2" fmla="*/ 266700 w 469106"/>
                  <a:gd name="connsiteY2" fmla="*/ 1372 h 99003"/>
                  <a:gd name="connsiteX3" fmla="*/ 469106 w 469106"/>
                  <a:gd name="connsiteY3" fmla="*/ 41853 h 99003"/>
                  <a:gd name="connsiteX4" fmla="*/ 469106 w 469106"/>
                  <a:gd name="connsiteY4" fmla="*/ 41853 h 99003"/>
                  <a:gd name="connsiteX0" fmla="*/ 0 w 488396"/>
                  <a:gd name="connsiteY0" fmla="*/ 99003 h 99003"/>
                  <a:gd name="connsiteX1" fmla="*/ 173831 w 488396"/>
                  <a:gd name="connsiteY1" fmla="*/ 18041 h 99003"/>
                  <a:gd name="connsiteX2" fmla="*/ 266700 w 488396"/>
                  <a:gd name="connsiteY2" fmla="*/ 1372 h 99003"/>
                  <a:gd name="connsiteX3" fmla="*/ 469106 w 488396"/>
                  <a:gd name="connsiteY3" fmla="*/ 41853 h 99003"/>
                  <a:gd name="connsiteX4" fmla="*/ 483394 w 488396"/>
                  <a:gd name="connsiteY4" fmla="*/ 53759 h 99003"/>
                  <a:gd name="connsiteX0" fmla="*/ 0 w 485584"/>
                  <a:gd name="connsiteY0" fmla="*/ 96935 h 96935"/>
                  <a:gd name="connsiteX1" fmla="*/ 173831 w 485584"/>
                  <a:gd name="connsiteY1" fmla="*/ 15973 h 96935"/>
                  <a:gd name="connsiteX2" fmla="*/ 307181 w 485584"/>
                  <a:gd name="connsiteY2" fmla="*/ 1686 h 96935"/>
                  <a:gd name="connsiteX3" fmla="*/ 469106 w 485584"/>
                  <a:gd name="connsiteY3" fmla="*/ 39785 h 96935"/>
                  <a:gd name="connsiteX4" fmla="*/ 483394 w 485584"/>
                  <a:gd name="connsiteY4" fmla="*/ 51691 h 96935"/>
                  <a:gd name="connsiteX0" fmla="*/ 0 w 485584"/>
                  <a:gd name="connsiteY0" fmla="*/ 95460 h 95460"/>
                  <a:gd name="connsiteX1" fmla="*/ 147637 w 485584"/>
                  <a:gd name="connsiteY1" fmla="*/ 26405 h 95460"/>
                  <a:gd name="connsiteX2" fmla="*/ 307181 w 485584"/>
                  <a:gd name="connsiteY2" fmla="*/ 211 h 95460"/>
                  <a:gd name="connsiteX3" fmla="*/ 469106 w 485584"/>
                  <a:gd name="connsiteY3" fmla="*/ 38310 h 95460"/>
                  <a:gd name="connsiteX4" fmla="*/ 483394 w 485584"/>
                  <a:gd name="connsiteY4" fmla="*/ 50216 h 95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5584" h="95460">
                    <a:moveTo>
                      <a:pt x="0" y="95460"/>
                    </a:moveTo>
                    <a:cubicBezTo>
                      <a:pt x="64690" y="63115"/>
                      <a:pt x="96440" y="42280"/>
                      <a:pt x="147637" y="26405"/>
                    </a:cubicBezTo>
                    <a:cubicBezTo>
                      <a:pt x="198834" y="10530"/>
                      <a:pt x="253603" y="-1773"/>
                      <a:pt x="307181" y="211"/>
                    </a:cubicBezTo>
                    <a:cubicBezTo>
                      <a:pt x="360759" y="2195"/>
                      <a:pt x="439737" y="29976"/>
                      <a:pt x="469106" y="38310"/>
                    </a:cubicBezTo>
                    <a:cubicBezTo>
                      <a:pt x="498475" y="46644"/>
                      <a:pt x="478631" y="46247"/>
                      <a:pt x="483394" y="50216"/>
                    </a:cubicBezTo>
                  </a:path>
                </a:pathLst>
              </a:cu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5" name="Freeform 214">
                <a:extLst>
                  <a:ext uri="{FF2B5EF4-FFF2-40B4-BE49-F238E27FC236}">
                    <a16:creationId xmlns:a16="http://schemas.microsoft.com/office/drawing/2014/main" id="{7482F550-66E8-4909-BE34-630EB1AAA0B7}"/>
                  </a:ext>
                </a:extLst>
              </p:cNvPr>
              <p:cNvSpPr/>
              <p:nvPr/>
            </p:nvSpPr>
            <p:spPr>
              <a:xfrm flipH="1" flipV="1">
                <a:off x="630830" y="900417"/>
                <a:ext cx="545997" cy="683458"/>
              </a:xfrm>
              <a:custGeom>
                <a:avLst/>
                <a:gdLst>
                  <a:gd name="connsiteX0" fmla="*/ 427195 w 663225"/>
                  <a:gd name="connsiteY0" fmla="*/ 22483 h 806260"/>
                  <a:gd name="connsiteX1" fmla="*/ 341470 w 663225"/>
                  <a:gd name="connsiteY1" fmla="*/ 3433 h 806260"/>
                  <a:gd name="connsiteX2" fmla="*/ 243839 w 663225"/>
                  <a:gd name="connsiteY2" fmla="*/ 5815 h 806260"/>
                  <a:gd name="connsiteX3" fmla="*/ 127158 w 663225"/>
                  <a:gd name="connsiteY3" fmla="*/ 39152 h 806260"/>
                  <a:gd name="connsiteX4" fmla="*/ 77152 w 663225"/>
                  <a:gd name="connsiteY4" fmla="*/ 74871 h 806260"/>
                  <a:gd name="connsiteX5" fmla="*/ 100964 w 663225"/>
                  <a:gd name="connsiteY5" fmla="*/ 272515 h 806260"/>
                  <a:gd name="connsiteX6" fmla="*/ 93820 w 663225"/>
                  <a:gd name="connsiteY6" fmla="*/ 301090 h 806260"/>
                  <a:gd name="connsiteX7" fmla="*/ 67627 w 663225"/>
                  <a:gd name="connsiteY7" fmla="*/ 336808 h 806260"/>
                  <a:gd name="connsiteX8" fmla="*/ 31908 w 663225"/>
                  <a:gd name="connsiteY8" fmla="*/ 382052 h 806260"/>
                  <a:gd name="connsiteX9" fmla="*/ 12858 w 663225"/>
                  <a:gd name="connsiteY9" fmla="*/ 446346 h 806260"/>
                  <a:gd name="connsiteX10" fmla="*/ 952 w 663225"/>
                  <a:gd name="connsiteY10" fmla="*/ 527308 h 806260"/>
                  <a:gd name="connsiteX11" fmla="*/ 12858 w 663225"/>
                  <a:gd name="connsiteY11" fmla="*/ 613033 h 806260"/>
                  <a:gd name="connsiteX12" fmla="*/ 108108 w 663225"/>
                  <a:gd name="connsiteY12" fmla="*/ 758290 h 806260"/>
                  <a:gd name="connsiteX13" fmla="*/ 184308 w 663225"/>
                  <a:gd name="connsiteY13" fmla="*/ 805915 h 806260"/>
                  <a:gd name="connsiteX14" fmla="*/ 241458 w 663225"/>
                  <a:gd name="connsiteY14" fmla="*/ 774958 h 806260"/>
                  <a:gd name="connsiteX15" fmla="*/ 217645 w 663225"/>
                  <a:gd name="connsiteY15" fmla="*/ 689233 h 806260"/>
                  <a:gd name="connsiteX16" fmla="*/ 172402 w 663225"/>
                  <a:gd name="connsiteY16" fmla="*/ 613033 h 806260"/>
                  <a:gd name="connsiteX17" fmla="*/ 143827 w 663225"/>
                  <a:gd name="connsiteY17" fmla="*/ 527308 h 806260"/>
                  <a:gd name="connsiteX18" fmla="*/ 153352 w 663225"/>
                  <a:gd name="connsiteY18" fmla="*/ 441583 h 806260"/>
                  <a:gd name="connsiteX19" fmla="*/ 203358 w 663225"/>
                  <a:gd name="connsiteY19" fmla="*/ 367765 h 806260"/>
                  <a:gd name="connsiteX20" fmla="*/ 303370 w 663225"/>
                  <a:gd name="connsiteY20" fmla="*/ 324902 h 806260"/>
                  <a:gd name="connsiteX21" fmla="*/ 374808 w 663225"/>
                  <a:gd name="connsiteY21" fmla="*/ 327283 h 806260"/>
                  <a:gd name="connsiteX22" fmla="*/ 462914 w 663225"/>
                  <a:gd name="connsiteY22" fmla="*/ 372527 h 806260"/>
                  <a:gd name="connsiteX23" fmla="*/ 510539 w 663225"/>
                  <a:gd name="connsiteY23" fmla="*/ 446346 h 806260"/>
                  <a:gd name="connsiteX24" fmla="*/ 524827 w 663225"/>
                  <a:gd name="connsiteY24" fmla="*/ 520165 h 806260"/>
                  <a:gd name="connsiteX25" fmla="*/ 515302 w 663225"/>
                  <a:gd name="connsiteY25" fmla="*/ 605890 h 806260"/>
                  <a:gd name="connsiteX26" fmla="*/ 493870 w 663225"/>
                  <a:gd name="connsiteY26" fmla="*/ 672565 h 806260"/>
                  <a:gd name="connsiteX27" fmla="*/ 486727 w 663225"/>
                  <a:gd name="connsiteY27" fmla="*/ 701140 h 806260"/>
                  <a:gd name="connsiteX28" fmla="*/ 501014 w 663225"/>
                  <a:gd name="connsiteY28" fmla="*/ 736858 h 806260"/>
                  <a:gd name="connsiteX29" fmla="*/ 551020 w 663225"/>
                  <a:gd name="connsiteY29" fmla="*/ 755908 h 806260"/>
                  <a:gd name="connsiteX30" fmla="*/ 589120 w 663225"/>
                  <a:gd name="connsiteY30" fmla="*/ 732096 h 806260"/>
                  <a:gd name="connsiteX31" fmla="*/ 636745 w 663225"/>
                  <a:gd name="connsiteY31" fmla="*/ 634465 h 806260"/>
                  <a:gd name="connsiteX32" fmla="*/ 662939 w 663225"/>
                  <a:gd name="connsiteY32" fmla="*/ 527308 h 806260"/>
                  <a:gd name="connsiteX33" fmla="*/ 648652 w 663225"/>
                  <a:gd name="connsiteY33" fmla="*/ 439202 h 806260"/>
                  <a:gd name="connsiteX34" fmla="*/ 617695 w 663225"/>
                  <a:gd name="connsiteY34" fmla="*/ 365383 h 806260"/>
                  <a:gd name="connsiteX35" fmla="*/ 555783 w 663225"/>
                  <a:gd name="connsiteY35" fmla="*/ 293946 h 806260"/>
                  <a:gd name="connsiteX36" fmla="*/ 470058 w 663225"/>
                  <a:gd name="connsiteY36" fmla="*/ 239177 h 806260"/>
                  <a:gd name="connsiteX37" fmla="*/ 453389 w 663225"/>
                  <a:gd name="connsiteY37" fmla="*/ 227271 h 806260"/>
                  <a:gd name="connsiteX38" fmla="*/ 427195 w 663225"/>
                  <a:gd name="connsiteY38" fmla="*/ 22483 h 806260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25949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0058 w 663225"/>
                  <a:gd name="connsiteY36" fmla="*/ 237855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479583 w 663225"/>
                  <a:gd name="connsiteY36" fmla="*/ 223567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55783 w 663225"/>
                  <a:gd name="connsiteY35" fmla="*/ 292624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225"/>
                  <a:gd name="connsiteY0" fmla="*/ 21161 h 804938"/>
                  <a:gd name="connsiteX1" fmla="*/ 341470 w 663225"/>
                  <a:gd name="connsiteY1" fmla="*/ 2111 h 804938"/>
                  <a:gd name="connsiteX2" fmla="*/ 243839 w 663225"/>
                  <a:gd name="connsiteY2" fmla="*/ 4493 h 804938"/>
                  <a:gd name="connsiteX3" fmla="*/ 127158 w 663225"/>
                  <a:gd name="connsiteY3" fmla="*/ 37830 h 804938"/>
                  <a:gd name="connsiteX4" fmla="*/ 77152 w 663225"/>
                  <a:gd name="connsiteY4" fmla="*/ 73549 h 804938"/>
                  <a:gd name="connsiteX5" fmla="*/ 100964 w 663225"/>
                  <a:gd name="connsiteY5" fmla="*/ 271193 h 804938"/>
                  <a:gd name="connsiteX6" fmla="*/ 93820 w 663225"/>
                  <a:gd name="connsiteY6" fmla="*/ 299768 h 804938"/>
                  <a:gd name="connsiteX7" fmla="*/ 67627 w 663225"/>
                  <a:gd name="connsiteY7" fmla="*/ 335486 h 804938"/>
                  <a:gd name="connsiteX8" fmla="*/ 31908 w 663225"/>
                  <a:gd name="connsiteY8" fmla="*/ 380730 h 804938"/>
                  <a:gd name="connsiteX9" fmla="*/ 12858 w 663225"/>
                  <a:gd name="connsiteY9" fmla="*/ 445024 h 804938"/>
                  <a:gd name="connsiteX10" fmla="*/ 952 w 663225"/>
                  <a:gd name="connsiteY10" fmla="*/ 525986 h 804938"/>
                  <a:gd name="connsiteX11" fmla="*/ 12858 w 663225"/>
                  <a:gd name="connsiteY11" fmla="*/ 611711 h 804938"/>
                  <a:gd name="connsiteX12" fmla="*/ 108108 w 663225"/>
                  <a:gd name="connsiteY12" fmla="*/ 756968 h 804938"/>
                  <a:gd name="connsiteX13" fmla="*/ 184308 w 663225"/>
                  <a:gd name="connsiteY13" fmla="*/ 804593 h 804938"/>
                  <a:gd name="connsiteX14" fmla="*/ 241458 w 663225"/>
                  <a:gd name="connsiteY14" fmla="*/ 773636 h 804938"/>
                  <a:gd name="connsiteX15" fmla="*/ 217645 w 663225"/>
                  <a:gd name="connsiteY15" fmla="*/ 687911 h 804938"/>
                  <a:gd name="connsiteX16" fmla="*/ 172402 w 663225"/>
                  <a:gd name="connsiteY16" fmla="*/ 611711 h 804938"/>
                  <a:gd name="connsiteX17" fmla="*/ 143827 w 663225"/>
                  <a:gd name="connsiteY17" fmla="*/ 525986 h 804938"/>
                  <a:gd name="connsiteX18" fmla="*/ 153352 w 663225"/>
                  <a:gd name="connsiteY18" fmla="*/ 440261 h 804938"/>
                  <a:gd name="connsiteX19" fmla="*/ 203358 w 663225"/>
                  <a:gd name="connsiteY19" fmla="*/ 366443 h 804938"/>
                  <a:gd name="connsiteX20" fmla="*/ 303370 w 663225"/>
                  <a:gd name="connsiteY20" fmla="*/ 323580 h 804938"/>
                  <a:gd name="connsiteX21" fmla="*/ 374808 w 663225"/>
                  <a:gd name="connsiteY21" fmla="*/ 325961 h 804938"/>
                  <a:gd name="connsiteX22" fmla="*/ 462914 w 663225"/>
                  <a:gd name="connsiteY22" fmla="*/ 371205 h 804938"/>
                  <a:gd name="connsiteX23" fmla="*/ 510539 w 663225"/>
                  <a:gd name="connsiteY23" fmla="*/ 445024 h 804938"/>
                  <a:gd name="connsiteX24" fmla="*/ 524827 w 663225"/>
                  <a:gd name="connsiteY24" fmla="*/ 518843 h 804938"/>
                  <a:gd name="connsiteX25" fmla="*/ 515302 w 663225"/>
                  <a:gd name="connsiteY25" fmla="*/ 604568 h 804938"/>
                  <a:gd name="connsiteX26" fmla="*/ 493870 w 663225"/>
                  <a:gd name="connsiteY26" fmla="*/ 671243 h 804938"/>
                  <a:gd name="connsiteX27" fmla="*/ 486727 w 663225"/>
                  <a:gd name="connsiteY27" fmla="*/ 699818 h 804938"/>
                  <a:gd name="connsiteX28" fmla="*/ 501014 w 663225"/>
                  <a:gd name="connsiteY28" fmla="*/ 735536 h 804938"/>
                  <a:gd name="connsiteX29" fmla="*/ 551020 w 663225"/>
                  <a:gd name="connsiteY29" fmla="*/ 754586 h 804938"/>
                  <a:gd name="connsiteX30" fmla="*/ 589120 w 663225"/>
                  <a:gd name="connsiteY30" fmla="*/ 730774 h 804938"/>
                  <a:gd name="connsiteX31" fmla="*/ 636745 w 663225"/>
                  <a:gd name="connsiteY31" fmla="*/ 633143 h 804938"/>
                  <a:gd name="connsiteX32" fmla="*/ 662939 w 663225"/>
                  <a:gd name="connsiteY32" fmla="*/ 525986 h 804938"/>
                  <a:gd name="connsiteX33" fmla="*/ 648652 w 663225"/>
                  <a:gd name="connsiteY33" fmla="*/ 437880 h 804938"/>
                  <a:gd name="connsiteX34" fmla="*/ 617695 w 663225"/>
                  <a:gd name="connsiteY34" fmla="*/ 364061 h 804938"/>
                  <a:gd name="connsiteX35" fmla="*/ 577215 w 663225"/>
                  <a:gd name="connsiteY35" fmla="*/ 295005 h 804938"/>
                  <a:gd name="connsiteX36" fmla="*/ 515301 w 663225"/>
                  <a:gd name="connsiteY36" fmla="*/ 247379 h 804938"/>
                  <a:gd name="connsiteX37" fmla="*/ 453389 w 663225"/>
                  <a:gd name="connsiteY37" fmla="*/ 202136 h 804938"/>
                  <a:gd name="connsiteX38" fmla="*/ 427195 w 663225"/>
                  <a:gd name="connsiteY38" fmla="*/ 21161 h 804938"/>
                  <a:gd name="connsiteX0" fmla="*/ 427195 w 663188"/>
                  <a:gd name="connsiteY0" fmla="*/ 21161 h 804938"/>
                  <a:gd name="connsiteX1" fmla="*/ 341470 w 663188"/>
                  <a:gd name="connsiteY1" fmla="*/ 2111 h 804938"/>
                  <a:gd name="connsiteX2" fmla="*/ 243839 w 663188"/>
                  <a:gd name="connsiteY2" fmla="*/ 4493 h 804938"/>
                  <a:gd name="connsiteX3" fmla="*/ 127158 w 663188"/>
                  <a:gd name="connsiteY3" fmla="*/ 37830 h 804938"/>
                  <a:gd name="connsiteX4" fmla="*/ 77152 w 663188"/>
                  <a:gd name="connsiteY4" fmla="*/ 73549 h 804938"/>
                  <a:gd name="connsiteX5" fmla="*/ 100964 w 663188"/>
                  <a:gd name="connsiteY5" fmla="*/ 271193 h 804938"/>
                  <a:gd name="connsiteX6" fmla="*/ 93820 w 663188"/>
                  <a:gd name="connsiteY6" fmla="*/ 299768 h 804938"/>
                  <a:gd name="connsiteX7" fmla="*/ 67627 w 663188"/>
                  <a:gd name="connsiteY7" fmla="*/ 335486 h 804938"/>
                  <a:gd name="connsiteX8" fmla="*/ 31908 w 663188"/>
                  <a:gd name="connsiteY8" fmla="*/ 380730 h 804938"/>
                  <a:gd name="connsiteX9" fmla="*/ 12858 w 663188"/>
                  <a:gd name="connsiteY9" fmla="*/ 445024 h 804938"/>
                  <a:gd name="connsiteX10" fmla="*/ 952 w 663188"/>
                  <a:gd name="connsiteY10" fmla="*/ 525986 h 804938"/>
                  <a:gd name="connsiteX11" fmla="*/ 12858 w 663188"/>
                  <a:gd name="connsiteY11" fmla="*/ 611711 h 804938"/>
                  <a:gd name="connsiteX12" fmla="*/ 108108 w 663188"/>
                  <a:gd name="connsiteY12" fmla="*/ 756968 h 804938"/>
                  <a:gd name="connsiteX13" fmla="*/ 184308 w 663188"/>
                  <a:gd name="connsiteY13" fmla="*/ 804593 h 804938"/>
                  <a:gd name="connsiteX14" fmla="*/ 241458 w 663188"/>
                  <a:gd name="connsiteY14" fmla="*/ 773636 h 804938"/>
                  <a:gd name="connsiteX15" fmla="*/ 217645 w 663188"/>
                  <a:gd name="connsiteY15" fmla="*/ 687911 h 804938"/>
                  <a:gd name="connsiteX16" fmla="*/ 172402 w 663188"/>
                  <a:gd name="connsiteY16" fmla="*/ 611711 h 804938"/>
                  <a:gd name="connsiteX17" fmla="*/ 143827 w 663188"/>
                  <a:gd name="connsiteY17" fmla="*/ 525986 h 804938"/>
                  <a:gd name="connsiteX18" fmla="*/ 153352 w 663188"/>
                  <a:gd name="connsiteY18" fmla="*/ 440261 h 804938"/>
                  <a:gd name="connsiteX19" fmla="*/ 203358 w 663188"/>
                  <a:gd name="connsiteY19" fmla="*/ 366443 h 804938"/>
                  <a:gd name="connsiteX20" fmla="*/ 303370 w 663188"/>
                  <a:gd name="connsiteY20" fmla="*/ 323580 h 804938"/>
                  <a:gd name="connsiteX21" fmla="*/ 374808 w 663188"/>
                  <a:gd name="connsiteY21" fmla="*/ 325961 h 804938"/>
                  <a:gd name="connsiteX22" fmla="*/ 462914 w 663188"/>
                  <a:gd name="connsiteY22" fmla="*/ 371205 h 804938"/>
                  <a:gd name="connsiteX23" fmla="*/ 510539 w 663188"/>
                  <a:gd name="connsiteY23" fmla="*/ 445024 h 804938"/>
                  <a:gd name="connsiteX24" fmla="*/ 524827 w 663188"/>
                  <a:gd name="connsiteY24" fmla="*/ 518843 h 804938"/>
                  <a:gd name="connsiteX25" fmla="*/ 515302 w 663188"/>
                  <a:gd name="connsiteY25" fmla="*/ 604568 h 804938"/>
                  <a:gd name="connsiteX26" fmla="*/ 493870 w 663188"/>
                  <a:gd name="connsiteY26" fmla="*/ 671243 h 804938"/>
                  <a:gd name="connsiteX27" fmla="*/ 486727 w 663188"/>
                  <a:gd name="connsiteY27" fmla="*/ 699818 h 804938"/>
                  <a:gd name="connsiteX28" fmla="*/ 501014 w 663188"/>
                  <a:gd name="connsiteY28" fmla="*/ 735536 h 804938"/>
                  <a:gd name="connsiteX29" fmla="*/ 551020 w 663188"/>
                  <a:gd name="connsiteY29" fmla="*/ 754586 h 804938"/>
                  <a:gd name="connsiteX30" fmla="*/ 589120 w 663188"/>
                  <a:gd name="connsiteY30" fmla="*/ 730774 h 804938"/>
                  <a:gd name="connsiteX31" fmla="*/ 636745 w 663188"/>
                  <a:gd name="connsiteY31" fmla="*/ 633143 h 804938"/>
                  <a:gd name="connsiteX32" fmla="*/ 662939 w 663188"/>
                  <a:gd name="connsiteY32" fmla="*/ 525986 h 804938"/>
                  <a:gd name="connsiteX33" fmla="*/ 648652 w 663188"/>
                  <a:gd name="connsiteY33" fmla="*/ 437880 h 804938"/>
                  <a:gd name="connsiteX34" fmla="*/ 627220 w 663188"/>
                  <a:gd name="connsiteY34" fmla="*/ 366442 h 804938"/>
                  <a:gd name="connsiteX35" fmla="*/ 577215 w 663188"/>
                  <a:gd name="connsiteY35" fmla="*/ 295005 h 804938"/>
                  <a:gd name="connsiteX36" fmla="*/ 515301 w 663188"/>
                  <a:gd name="connsiteY36" fmla="*/ 247379 h 804938"/>
                  <a:gd name="connsiteX37" fmla="*/ 453389 w 663188"/>
                  <a:gd name="connsiteY37" fmla="*/ 202136 h 804938"/>
                  <a:gd name="connsiteX38" fmla="*/ 427195 w 663188"/>
                  <a:gd name="connsiteY38" fmla="*/ 21161 h 804938"/>
                  <a:gd name="connsiteX0" fmla="*/ 427195 w 664617"/>
                  <a:gd name="connsiteY0" fmla="*/ 21161 h 804938"/>
                  <a:gd name="connsiteX1" fmla="*/ 341470 w 664617"/>
                  <a:gd name="connsiteY1" fmla="*/ 2111 h 804938"/>
                  <a:gd name="connsiteX2" fmla="*/ 243839 w 664617"/>
                  <a:gd name="connsiteY2" fmla="*/ 4493 h 804938"/>
                  <a:gd name="connsiteX3" fmla="*/ 127158 w 664617"/>
                  <a:gd name="connsiteY3" fmla="*/ 37830 h 804938"/>
                  <a:gd name="connsiteX4" fmla="*/ 77152 w 664617"/>
                  <a:gd name="connsiteY4" fmla="*/ 73549 h 804938"/>
                  <a:gd name="connsiteX5" fmla="*/ 100964 w 664617"/>
                  <a:gd name="connsiteY5" fmla="*/ 271193 h 804938"/>
                  <a:gd name="connsiteX6" fmla="*/ 93820 w 664617"/>
                  <a:gd name="connsiteY6" fmla="*/ 299768 h 804938"/>
                  <a:gd name="connsiteX7" fmla="*/ 67627 w 664617"/>
                  <a:gd name="connsiteY7" fmla="*/ 335486 h 804938"/>
                  <a:gd name="connsiteX8" fmla="*/ 31908 w 664617"/>
                  <a:gd name="connsiteY8" fmla="*/ 380730 h 804938"/>
                  <a:gd name="connsiteX9" fmla="*/ 12858 w 664617"/>
                  <a:gd name="connsiteY9" fmla="*/ 445024 h 804938"/>
                  <a:gd name="connsiteX10" fmla="*/ 952 w 664617"/>
                  <a:gd name="connsiteY10" fmla="*/ 525986 h 804938"/>
                  <a:gd name="connsiteX11" fmla="*/ 12858 w 664617"/>
                  <a:gd name="connsiteY11" fmla="*/ 611711 h 804938"/>
                  <a:gd name="connsiteX12" fmla="*/ 108108 w 664617"/>
                  <a:gd name="connsiteY12" fmla="*/ 756968 h 804938"/>
                  <a:gd name="connsiteX13" fmla="*/ 184308 w 664617"/>
                  <a:gd name="connsiteY13" fmla="*/ 804593 h 804938"/>
                  <a:gd name="connsiteX14" fmla="*/ 241458 w 664617"/>
                  <a:gd name="connsiteY14" fmla="*/ 773636 h 804938"/>
                  <a:gd name="connsiteX15" fmla="*/ 217645 w 664617"/>
                  <a:gd name="connsiteY15" fmla="*/ 687911 h 804938"/>
                  <a:gd name="connsiteX16" fmla="*/ 172402 w 664617"/>
                  <a:gd name="connsiteY16" fmla="*/ 611711 h 804938"/>
                  <a:gd name="connsiteX17" fmla="*/ 143827 w 664617"/>
                  <a:gd name="connsiteY17" fmla="*/ 525986 h 804938"/>
                  <a:gd name="connsiteX18" fmla="*/ 153352 w 664617"/>
                  <a:gd name="connsiteY18" fmla="*/ 440261 h 804938"/>
                  <a:gd name="connsiteX19" fmla="*/ 203358 w 664617"/>
                  <a:gd name="connsiteY19" fmla="*/ 366443 h 804938"/>
                  <a:gd name="connsiteX20" fmla="*/ 303370 w 664617"/>
                  <a:gd name="connsiteY20" fmla="*/ 323580 h 804938"/>
                  <a:gd name="connsiteX21" fmla="*/ 374808 w 664617"/>
                  <a:gd name="connsiteY21" fmla="*/ 325961 h 804938"/>
                  <a:gd name="connsiteX22" fmla="*/ 462914 w 664617"/>
                  <a:gd name="connsiteY22" fmla="*/ 371205 h 804938"/>
                  <a:gd name="connsiteX23" fmla="*/ 510539 w 664617"/>
                  <a:gd name="connsiteY23" fmla="*/ 445024 h 804938"/>
                  <a:gd name="connsiteX24" fmla="*/ 524827 w 664617"/>
                  <a:gd name="connsiteY24" fmla="*/ 518843 h 804938"/>
                  <a:gd name="connsiteX25" fmla="*/ 515302 w 664617"/>
                  <a:gd name="connsiteY25" fmla="*/ 604568 h 804938"/>
                  <a:gd name="connsiteX26" fmla="*/ 493870 w 664617"/>
                  <a:gd name="connsiteY26" fmla="*/ 671243 h 804938"/>
                  <a:gd name="connsiteX27" fmla="*/ 486727 w 664617"/>
                  <a:gd name="connsiteY27" fmla="*/ 699818 h 804938"/>
                  <a:gd name="connsiteX28" fmla="*/ 501014 w 664617"/>
                  <a:gd name="connsiteY28" fmla="*/ 735536 h 804938"/>
                  <a:gd name="connsiteX29" fmla="*/ 551020 w 664617"/>
                  <a:gd name="connsiteY29" fmla="*/ 754586 h 804938"/>
                  <a:gd name="connsiteX30" fmla="*/ 589120 w 664617"/>
                  <a:gd name="connsiteY30" fmla="*/ 730774 h 804938"/>
                  <a:gd name="connsiteX31" fmla="*/ 636745 w 664617"/>
                  <a:gd name="connsiteY31" fmla="*/ 633143 h 804938"/>
                  <a:gd name="connsiteX32" fmla="*/ 662939 w 664617"/>
                  <a:gd name="connsiteY32" fmla="*/ 525986 h 804938"/>
                  <a:gd name="connsiteX33" fmla="*/ 658177 w 664617"/>
                  <a:gd name="connsiteY33" fmla="*/ 440261 h 804938"/>
                  <a:gd name="connsiteX34" fmla="*/ 627220 w 664617"/>
                  <a:gd name="connsiteY34" fmla="*/ 366442 h 804938"/>
                  <a:gd name="connsiteX35" fmla="*/ 577215 w 664617"/>
                  <a:gd name="connsiteY35" fmla="*/ 295005 h 804938"/>
                  <a:gd name="connsiteX36" fmla="*/ 515301 w 664617"/>
                  <a:gd name="connsiteY36" fmla="*/ 247379 h 804938"/>
                  <a:gd name="connsiteX37" fmla="*/ 453389 w 664617"/>
                  <a:gd name="connsiteY37" fmla="*/ 202136 h 804938"/>
                  <a:gd name="connsiteX38" fmla="*/ 427195 w 664617"/>
                  <a:gd name="connsiteY38" fmla="*/ 21161 h 804938"/>
                  <a:gd name="connsiteX0" fmla="*/ 427195 w 663913"/>
                  <a:gd name="connsiteY0" fmla="*/ 21161 h 804938"/>
                  <a:gd name="connsiteX1" fmla="*/ 341470 w 663913"/>
                  <a:gd name="connsiteY1" fmla="*/ 2111 h 804938"/>
                  <a:gd name="connsiteX2" fmla="*/ 243839 w 663913"/>
                  <a:gd name="connsiteY2" fmla="*/ 4493 h 804938"/>
                  <a:gd name="connsiteX3" fmla="*/ 127158 w 663913"/>
                  <a:gd name="connsiteY3" fmla="*/ 37830 h 804938"/>
                  <a:gd name="connsiteX4" fmla="*/ 77152 w 663913"/>
                  <a:gd name="connsiteY4" fmla="*/ 73549 h 804938"/>
                  <a:gd name="connsiteX5" fmla="*/ 100964 w 663913"/>
                  <a:gd name="connsiteY5" fmla="*/ 271193 h 804938"/>
                  <a:gd name="connsiteX6" fmla="*/ 93820 w 663913"/>
                  <a:gd name="connsiteY6" fmla="*/ 299768 h 804938"/>
                  <a:gd name="connsiteX7" fmla="*/ 67627 w 663913"/>
                  <a:gd name="connsiteY7" fmla="*/ 335486 h 804938"/>
                  <a:gd name="connsiteX8" fmla="*/ 31908 w 663913"/>
                  <a:gd name="connsiteY8" fmla="*/ 380730 h 804938"/>
                  <a:gd name="connsiteX9" fmla="*/ 12858 w 663913"/>
                  <a:gd name="connsiteY9" fmla="*/ 445024 h 804938"/>
                  <a:gd name="connsiteX10" fmla="*/ 952 w 663913"/>
                  <a:gd name="connsiteY10" fmla="*/ 525986 h 804938"/>
                  <a:gd name="connsiteX11" fmla="*/ 12858 w 663913"/>
                  <a:gd name="connsiteY11" fmla="*/ 611711 h 804938"/>
                  <a:gd name="connsiteX12" fmla="*/ 108108 w 663913"/>
                  <a:gd name="connsiteY12" fmla="*/ 756968 h 804938"/>
                  <a:gd name="connsiteX13" fmla="*/ 184308 w 663913"/>
                  <a:gd name="connsiteY13" fmla="*/ 804593 h 804938"/>
                  <a:gd name="connsiteX14" fmla="*/ 241458 w 663913"/>
                  <a:gd name="connsiteY14" fmla="*/ 773636 h 804938"/>
                  <a:gd name="connsiteX15" fmla="*/ 217645 w 663913"/>
                  <a:gd name="connsiteY15" fmla="*/ 687911 h 804938"/>
                  <a:gd name="connsiteX16" fmla="*/ 172402 w 663913"/>
                  <a:gd name="connsiteY16" fmla="*/ 611711 h 804938"/>
                  <a:gd name="connsiteX17" fmla="*/ 143827 w 663913"/>
                  <a:gd name="connsiteY17" fmla="*/ 525986 h 804938"/>
                  <a:gd name="connsiteX18" fmla="*/ 153352 w 663913"/>
                  <a:gd name="connsiteY18" fmla="*/ 440261 h 804938"/>
                  <a:gd name="connsiteX19" fmla="*/ 203358 w 663913"/>
                  <a:gd name="connsiteY19" fmla="*/ 366443 h 804938"/>
                  <a:gd name="connsiteX20" fmla="*/ 303370 w 663913"/>
                  <a:gd name="connsiteY20" fmla="*/ 323580 h 804938"/>
                  <a:gd name="connsiteX21" fmla="*/ 374808 w 663913"/>
                  <a:gd name="connsiteY21" fmla="*/ 325961 h 804938"/>
                  <a:gd name="connsiteX22" fmla="*/ 462914 w 663913"/>
                  <a:gd name="connsiteY22" fmla="*/ 371205 h 804938"/>
                  <a:gd name="connsiteX23" fmla="*/ 510539 w 663913"/>
                  <a:gd name="connsiteY23" fmla="*/ 445024 h 804938"/>
                  <a:gd name="connsiteX24" fmla="*/ 524827 w 663913"/>
                  <a:gd name="connsiteY24" fmla="*/ 518843 h 804938"/>
                  <a:gd name="connsiteX25" fmla="*/ 515302 w 663913"/>
                  <a:gd name="connsiteY25" fmla="*/ 604568 h 804938"/>
                  <a:gd name="connsiteX26" fmla="*/ 493870 w 663913"/>
                  <a:gd name="connsiteY26" fmla="*/ 671243 h 804938"/>
                  <a:gd name="connsiteX27" fmla="*/ 486727 w 663913"/>
                  <a:gd name="connsiteY27" fmla="*/ 699818 h 804938"/>
                  <a:gd name="connsiteX28" fmla="*/ 501014 w 663913"/>
                  <a:gd name="connsiteY28" fmla="*/ 735536 h 804938"/>
                  <a:gd name="connsiteX29" fmla="*/ 551020 w 663913"/>
                  <a:gd name="connsiteY29" fmla="*/ 754586 h 804938"/>
                  <a:gd name="connsiteX30" fmla="*/ 589120 w 663913"/>
                  <a:gd name="connsiteY30" fmla="*/ 730774 h 804938"/>
                  <a:gd name="connsiteX31" fmla="*/ 646270 w 663913"/>
                  <a:gd name="connsiteY31" fmla="*/ 633143 h 804938"/>
                  <a:gd name="connsiteX32" fmla="*/ 662939 w 663913"/>
                  <a:gd name="connsiteY32" fmla="*/ 525986 h 804938"/>
                  <a:gd name="connsiteX33" fmla="*/ 658177 w 663913"/>
                  <a:gd name="connsiteY33" fmla="*/ 440261 h 804938"/>
                  <a:gd name="connsiteX34" fmla="*/ 627220 w 663913"/>
                  <a:gd name="connsiteY34" fmla="*/ 366442 h 804938"/>
                  <a:gd name="connsiteX35" fmla="*/ 577215 w 663913"/>
                  <a:gd name="connsiteY35" fmla="*/ 295005 h 804938"/>
                  <a:gd name="connsiteX36" fmla="*/ 515301 w 663913"/>
                  <a:gd name="connsiteY36" fmla="*/ 247379 h 804938"/>
                  <a:gd name="connsiteX37" fmla="*/ 453389 w 663913"/>
                  <a:gd name="connsiteY37" fmla="*/ 202136 h 804938"/>
                  <a:gd name="connsiteX38" fmla="*/ 427195 w 663913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93870 w 670434"/>
                  <a:gd name="connsiteY26" fmla="*/ 671243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24827 w 670434"/>
                  <a:gd name="connsiteY24" fmla="*/ 518843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15302 w 670434"/>
                  <a:gd name="connsiteY25" fmla="*/ 604568 h 804938"/>
                  <a:gd name="connsiteX26" fmla="*/ 501013 w 670434"/>
                  <a:gd name="connsiteY26" fmla="*/ 602186 h 804938"/>
                  <a:gd name="connsiteX27" fmla="*/ 484345 w 670434"/>
                  <a:gd name="connsiteY27" fmla="*/ 661718 h 804938"/>
                  <a:gd name="connsiteX28" fmla="*/ 486727 w 670434"/>
                  <a:gd name="connsiteY28" fmla="*/ 699818 h 804938"/>
                  <a:gd name="connsiteX29" fmla="*/ 501014 w 670434"/>
                  <a:gd name="connsiteY29" fmla="*/ 735536 h 804938"/>
                  <a:gd name="connsiteX30" fmla="*/ 551020 w 670434"/>
                  <a:gd name="connsiteY30" fmla="*/ 754586 h 804938"/>
                  <a:gd name="connsiteX31" fmla="*/ 589120 w 670434"/>
                  <a:gd name="connsiteY31" fmla="*/ 730774 h 804938"/>
                  <a:gd name="connsiteX32" fmla="*/ 646270 w 670434"/>
                  <a:gd name="connsiteY32" fmla="*/ 633143 h 804938"/>
                  <a:gd name="connsiteX33" fmla="*/ 670083 w 670434"/>
                  <a:gd name="connsiteY33" fmla="*/ 518843 h 804938"/>
                  <a:gd name="connsiteX34" fmla="*/ 658177 w 670434"/>
                  <a:gd name="connsiteY34" fmla="*/ 440261 h 804938"/>
                  <a:gd name="connsiteX35" fmla="*/ 627220 w 670434"/>
                  <a:gd name="connsiteY35" fmla="*/ 366442 h 804938"/>
                  <a:gd name="connsiteX36" fmla="*/ 577215 w 670434"/>
                  <a:gd name="connsiteY36" fmla="*/ 295005 h 804938"/>
                  <a:gd name="connsiteX37" fmla="*/ 515301 w 670434"/>
                  <a:gd name="connsiteY37" fmla="*/ 247379 h 804938"/>
                  <a:gd name="connsiteX38" fmla="*/ 453389 w 670434"/>
                  <a:gd name="connsiteY38" fmla="*/ 202136 h 804938"/>
                  <a:gd name="connsiteX39" fmla="*/ 427195 w 670434"/>
                  <a:gd name="connsiteY39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62914 w 670434"/>
                  <a:gd name="connsiteY22" fmla="*/ 371205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3370 w 670434"/>
                  <a:gd name="connsiteY20" fmla="*/ 323580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03358 w 670434"/>
                  <a:gd name="connsiteY19" fmla="*/ 366443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53352 w 670434"/>
                  <a:gd name="connsiteY18" fmla="*/ 440261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43827 w 670434"/>
                  <a:gd name="connsiteY17" fmla="*/ 525986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72402 w 670434"/>
                  <a:gd name="connsiteY16" fmla="*/ 611711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  <a:gd name="connsiteX0" fmla="*/ 427195 w 670434"/>
                  <a:gd name="connsiteY0" fmla="*/ 21161 h 804938"/>
                  <a:gd name="connsiteX1" fmla="*/ 341470 w 670434"/>
                  <a:gd name="connsiteY1" fmla="*/ 2111 h 804938"/>
                  <a:gd name="connsiteX2" fmla="*/ 243839 w 670434"/>
                  <a:gd name="connsiteY2" fmla="*/ 4493 h 804938"/>
                  <a:gd name="connsiteX3" fmla="*/ 127158 w 670434"/>
                  <a:gd name="connsiteY3" fmla="*/ 37830 h 804938"/>
                  <a:gd name="connsiteX4" fmla="*/ 77152 w 670434"/>
                  <a:gd name="connsiteY4" fmla="*/ 73549 h 804938"/>
                  <a:gd name="connsiteX5" fmla="*/ 100964 w 670434"/>
                  <a:gd name="connsiteY5" fmla="*/ 271193 h 804938"/>
                  <a:gd name="connsiteX6" fmla="*/ 93820 w 670434"/>
                  <a:gd name="connsiteY6" fmla="*/ 299768 h 804938"/>
                  <a:gd name="connsiteX7" fmla="*/ 67627 w 670434"/>
                  <a:gd name="connsiteY7" fmla="*/ 335486 h 804938"/>
                  <a:gd name="connsiteX8" fmla="*/ 31908 w 670434"/>
                  <a:gd name="connsiteY8" fmla="*/ 380730 h 804938"/>
                  <a:gd name="connsiteX9" fmla="*/ 12858 w 670434"/>
                  <a:gd name="connsiteY9" fmla="*/ 445024 h 804938"/>
                  <a:gd name="connsiteX10" fmla="*/ 952 w 670434"/>
                  <a:gd name="connsiteY10" fmla="*/ 525986 h 804938"/>
                  <a:gd name="connsiteX11" fmla="*/ 12858 w 670434"/>
                  <a:gd name="connsiteY11" fmla="*/ 611711 h 804938"/>
                  <a:gd name="connsiteX12" fmla="*/ 108108 w 670434"/>
                  <a:gd name="connsiteY12" fmla="*/ 756968 h 804938"/>
                  <a:gd name="connsiteX13" fmla="*/ 184308 w 670434"/>
                  <a:gd name="connsiteY13" fmla="*/ 804593 h 804938"/>
                  <a:gd name="connsiteX14" fmla="*/ 241458 w 670434"/>
                  <a:gd name="connsiteY14" fmla="*/ 773636 h 804938"/>
                  <a:gd name="connsiteX15" fmla="*/ 217645 w 670434"/>
                  <a:gd name="connsiteY15" fmla="*/ 687911 h 804938"/>
                  <a:gd name="connsiteX16" fmla="*/ 181927 w 670434"/>
                  <a:gd name="connsiteY16" fmla="*/ 614093 h 804938"/>
                  <a:gd name="connsiteX17" fmla="*/ 158115 w 670434"/>
                  <a:gd name="connsiteY17" fmla="*/ 530749 h 804938"/>
                  <a:gd name="connsiteX18" fmla="*/ 172402 w 670434"/>
                  <a:gd name="connsiteY18" fmla="*/ 442642 h 804938"/>
                  <a:gd name="connsiteX19" fmla="*/ 222408 w 670434"/>
                  <a:gd name="connsiteY19" fmla="*/ 375968 h 804938"/>
                  <a:gd name="connsiteX20" fmla="*/ 300988 w 670434"/>
                  <a:gd name="connsiteY20" fmla="*/ 330724 h 804938"/>
                  <a:gd name="connsiteX21" fmla="*/ 374808 w 670434"/>
                  <a:gd name="connsiteY21" fmla="*/ 325961 h 804938"/>
                  <a:gd name="connsiteX22" fmla="*/ 458152 w 670434"/>
                  <a:gd name="connsiteY22" fmla="*/ 378348 h 804938"/>
                  <a:gd name="connsiteX23" fmla="*/ 510539 w 670434"/>
                  <a:gd name="connsiteY23" fmla="*/ 445024 h 804938"/>
                  <a:gd name="connsiteX24" fmla="*/ 510540 w 670434"/>
                  <a:gd name="connsiteY24" fmla="*/ 511700 h 804938"/>
                  <a:gd name="connsiteX25" fmla="*/ 501013 w 670434"/>
                  <a:gd name="connsiteY25" fmla="*/ 602186 h 804938"/>
                  <a:gd name="connsiteX26" fmla="*/ 484345 w 670434"/>
                  <a:gd name="connsiteY26" fmla="*/ 661718 h 804938"/>
                  <a:gd name="connsiteX27" fmla="*/ 486727 w 670434"/>
                  <a:gd name="connsiteY27" fmla="*/ 699818 h 804938"/>
                  <a:gd name="connsiteX28" fmla="*/ 501014 w 670434"/>
                  <a:gd name="connsiteY28" fmla="*/ 735536 h 804938"/>
                  <a:gd name="connsiteX29" fmla="*/ 551020 w 670434"/>
                  <a:gd name="connsiteY29" fmla="*/ 754586 h 804938"/>
                  <a:gd name="connsiteX30" fmla="*/ 589120 w 670434"/>
                  <a:gd name="connsiteY30" fmla="*/ 730774 h 804938"/>
                  <a:gd name="connsiteX31" fmla="*/ 646270 w 670434"/>
                  <a:gd name="connsiteY31" fmla="*/ 633143 h 804938"/>
                  <a:gd name="connsiteX32" fmla="*/ 670083 w 670434"/>
                  <a:gd name="connsiteY32" fmla="*/ 518843 h 804938"/>
                  <a:gd name="connsiteX33" fmla="*/ 658177 w 670434"/>
                  <a:gd name="connsiteY33" fmla="*/ 440261 h 804938"/>
                  <a:gd name="connsiteX34" fmla="*/ 627220 w 670434"/>
                  <a:gd name="connsiteY34" fmla="*/ 366442 h 804938"/>
                  <a:gd name="connsiteX35" fmla="*/ 577215 w 670434"/>
                  <a:gd name="connsiteY35" fmla="*/ 295005 h 804938"/>
                  <a:gd name="connsiteX36" fmla="*/ 515301 w 670434"/>
                  <a:gd name="connsiteY36" fmla="*/ 247379 h 804938"/>
                  <a:gd name="connsiteX37" fmla="*/ 453389 w 670434"/>
                  <a:gd name="connsiteY37" fmla="*/ 202136 h 804938"/>
                  <a:gd name="connsiteX38" fmla="*/ 427195 w 670434"/>
                  <a:gd name="connsiteY38" fmla="*/ 21161 h 8049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670434" h="804938">
                    <a:moveTo>
                      <a:pt x="427195" y="21161"/>
                    </a:moveTo>
                    <a:cubicBezTo>
                      <a:pt x="408542" y="-12176"/>
                      <a:pt x="370045" y="8461"/>
                      <a:pt x="341470" y="2111"/>
                    </a:cubicBezTo>
                    <a:cubicBezTo>
                      <a:pt x="310911" y="-667"/>
                      <a:pt x="279558" y="-1460"/>
                      <a:pt x="243839" y="4493"/>
                    </a:cubicBezTo>
                    <a:cubicBezTo>
                      <a:pt x="208120" y="10446"/>
                      <a:pt x="154939" y="26321"/>
                      <a:pt x="127158" y="37830"/>
                    </a:cubicBezTo>
                    <a:lnTo>
                      <a:pt x="77152" y="73549"/>
                    </a:lnTo>
                    <a:cubicBezTo>
                      <a:pt x="72786" y="112443"/>
                      <a:pt x="98186" y="233490"/>
                      <a:pt x="100964" y="271193"/>
                    </a:cubicBezTo>
                    <a:cubicBezTo>
                      <a:pt x="103742" y="308896"/>
                      <a:pt x="99376" y="289053"/>
                      <a:pt x="93820" y="299768"/>
                    </a:cubicBezTo>
                    <a:cubicBezTo>
                      <a:pt x="88264" y="310483"/>
                      <a:pt x="77946" y="321992"/>
                      <a:pt x="67627" y="335486"/>
                    </a:cubicBezTo>
                    <a:cubicBezTo>
                      <a:pt x="57308" y="348980"/>
                      <a:pt x="41036" y="362474"/>
                      <a:pt x="31908" y="380730"/>
                    </a:cubicBezTo>
                    <a:cubicBezTo>
                      <a:pt x="22780" y="398986"/>
                      <a:pt x="18017" y="420815"/>
                      <a:pt x="12858" y="445024"/>
                    </a:cubicBezTo>
                    <a:cubicBezTo>
                      <a:pt x="7699" y="469233"/>
                      <a:pt x="952" y="498205"/>
                      <a:pt x="952" y="525986"/>
                    </a:cubicBezTo>
                    <a:cubicBezTo>
                      <a:pt x="952" y="553767"/>
                      <a:pt x="-5001" y="573214"/>
                      <a:pt x="12858" y="611711"/>
                    </a:cubicBezTo>
                    <a:cubicBezTo>
                      <a:pt x="30717" y="650208"/>
                      <a:pt x="79533" y="724821"/>
                      <a:pt x="108108" y="756968"/>
                    </a:cubicBezTo>
                    <a:cubicBezTo>
                      <a:pt x="136683" y="789115"/>
                      <a:pt x="162083" y="801815"/>
                      <a:pt x="184308" y="804593"/>
                    </a:cubicBezTo>
                    <a:cubicBezTo>
                      <a:pt x="206533" y="807371"/>
                      <a:pt x="235902" y="793083"/>
                      <a:pt x="241458" y="773636"/>
                    </a:cubicBezTo>
                    <a:cubicBezTo>
                      <a:pt x="247014" y="754189"/>
                      <a:pt x="227567" y="714502"/>
                      <a:pt x="217645" y="687911"/>
                    </a:cubicBezTo>
                    <a:cubicBezTo>
                      <a:pt x="207723" y="661320"/>
                      <a:pt x="191849" y="640287"/>
                      <a:pt x="181927" y="614093"/>
                    </a:cubicBezTo>
                    <a:cubicBezTo>
                      <a:pt x="172005" y="587899"/>
                      <a:pt x="159702" y="559324"/>
                      <a:pt x="158115" y="530749"/>
                    </a:cubicBezTo>
                    <a:cubicBezTo>
                      <a:pt x="156528" y="502174"/>
                      <a:pt x="161687" y="468439"/>
                      <a:pt x="172402" y="442642"/>
                    </a:cubicBezTo>
                    <a:cubicBezTo>
                      <a:pt x="183117" y="416845"/>
                      <a:pt x="200977" y="394621"/>
                      <a:pt x="222408" y="375968"/>
                    </a:cubicBezTo>
                    <a:cubicBezTo>
                      <a:pt x="243839" y="357315"/>
                      <a:pt x="275588" y="339059"/>
                      <a:pt x="300988" y="330724"/>
                    </a:cubicBezTo>
                    <a:cubicBezTo>
                      <a:pt x="326388" y="322390"/>
                      <a:pt x="348614" y="318024"/>
                      <a:pt x="374808" y="325961"/>
                    </a:cubicBezTo>
                    <a:cubicBezTo>
                      <a:pt x="401002" y="333898"/>
                      <a:pt x="435530" y="358504"/>
                      <a:pt x="458152" y="378348"/>
                    </a:cubicBezTo>
                    <a:cubicBezTo>
                      <a:pt x="480774" y="398192"/>
                      <a:pt x="501808" y="422799"/>
                      <a:pt x="510539" y="445024"/>
                    </a:cubicBezTo>
                    <a:cubicBezTo>
                      <a:pt x="519270" y="467249"/>
                      <a:pt x="512128" y="485506"/>
                      <a:pt x="510540" y="511700"/>
                    </a:cubicBezTo>
                    <a:cubicBezTo>
                      <a:pt x="508952" y="537894"/>
                      <a:pt x="505379" y="577183"/>
                      <a:pt x="501013" y="602186"/>
                    </a:cubicBezTo>
                    <a:cubicBezTo>
                      <a:pt x="496647" y="627189"/>
                      <a:pt x="486726" y="645446"/>
                      <a:pt x="484345" y="661718"/>
                    </a:cubicBezTo>
                    <a:cubicBezTo>
                      <a:pt x="481964" y="677990"/>
                      <a:pt x="483949" y="687515"/>
                      <a:pt x="486727" y="699818"/>
                    </a:cubicBezTo>
                    <a:cubicBezTo>
                      <a:pt x="489505" y="712121"/>
                      <a:pt x="490299" y="726408"/>
                      <a:pt x="501014" y="735536"/>
                    </a:cubicBezTo>
                    <a:cubicBezTo>
                      <a:pt x="511729" y="744664"/>
                      <a:pt x="536336" y="755380"/>
                      <a:pt x="551020" y="754586"/>
                    </a:cubicBezTo>
                    <a:cubicBezTo>
                      <a:pt x="565704" y="753792"/>
                      <a:pt x="573245" y="751014"/>
                      <a:pt x="589120" y="730774"/>
                    </a:cubicBezTo>
                    <a:cubicBezTo>
                      <a:pt x="604995" y="710534"/>
                      <a:pt x="632776" y="668465"/>
                      <a:pt x="646270" y="633143"/>
                    </a:cubicBezTo>
                    <a:cubicBezTo>
                      <a:pt x="659764" y="597821"/>
                      <a:pt x="668098" y="550990"/>
                      <a:pt x="670083" y="518843"/>
                    </a:cubicBezTo>
                    <a:cubicBezTo>
                      <a:pt x="672068" y="486696"/>
                      <a:pt x="665321" y="465661"/>
                      <a:pt x="658177" y="440261"/>
                    </a:cubicBezTo>
                    <a:cubicBezTo>
                      <a:pt x="651033" y="414861"/>
                      <a:pt x="640714" y="390651"/>
                      <a:pt x="627220" y="366442"/>
                    </a:cubicBezTo>
                    <a:cubicBezTo>
                      <a:pt x="613726" y="342233"/>
                      <a:pt x="595868" y="314849"/>
                      <a:pt x="577215" y="295005"/>
                    </a:cubicBezTo>
                    <a:cubicBezTo>
                      <a:pt x="558562" y="275161"/>
                      <a:pt x="532367" y="258491"/>
                      <a:pt x="515301" y="247379"/>
                    </a:cubicBezTo>
                    <a:cubicBezTo>
                      <a:pt x="498235" y="236267"/>
                      <a:pt x="468073" y="239839"/>
                      <a:pt x="453389" y="202136"/>
                    </a:cubicBezTo>
                    <a:cubicBezTo>
                      <a:pt x="438705" y="164433"/>
                      <a:pt x="445848" y="54498"/>
                      <a:pt x="427195" y="21161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88" name="Freeform 85">
              <a:extLst>
                <a:ext uri="{FF2B5EF4-FFF2-40B4-BE49-F238E27FC236}">
                  <a16:creationId xmlns:a16="http://schemas.microsoft.com/office/drawing/2014/main" id="{EA583341-8A09-461D-95B7-C11342B61333}"/>
                </a:ext>
              </a:extLst>
            </p:cNvPr>
            <p:cNvSpPr/>
            <p:nvPr/>
          </p:nvSpPr>
          <p:spPr>
            <a:xfrm flipH="1">
              <a:off x="6997953" y="5307202"/>
              <a:ext cx="73926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reeform 86">
              <a:extLst>
                <a:ext uri="{FF2B5EF4-FFF2-40B4-BE49-F238E27FC236}">
                  <a16:creationId xmlns:a16="http://schemas.microsoft.com/office/drawing/2014/main" id="{9ED01B37-EBDD-41AA-B041-76A03802067D}"/>
                </a:ext>
              </a:extLst>
            </p:cNvPr>
            <p:cNvSpPr/>
            <p:nvPr/>
          </p:nvSpPr>
          <p:spPr>
            <a:xfrm>
              <a:off x="6048586" y="3727131"/>
              <a:ext cx="1702251" cy="1377447"/>
            </a:xfrm>
            <a:custGeom>
              <a:avLst/>
              <a:gdLst>
                <a:gd name="connsiteX0" fmla="*/ 0 w 2090737"/>
                <a:gd name="connsiteY0" fmla="*/ 1662113 h 1662113"/>
                <a:gd name="connsiteX1" fmla="*/ 314325 w 2090737"/>
                <a:gd name="connsiteY1" fmla="*/ 119063 h 1662113"/>
                <a:gd name="connsiteX2" fmla="*/ 352425 w 2090737"/>
                <a:gd name="connsiteY2" fmla="*/ 28575 h 1662113"/>
                <a:gd name="connsiteX3" fmla="*/ 466725 w 2090737"/>
                <a:gd name="connsiteY3" fmla="*/ 0 h 1662113"/>
                <a:gd name="connsiteX4" fmla="*/ 1585912 w 2090737"/>
                <a:gd name="connsiteY4" fmla="*/ 4763 h 1662113"/>
                <a:gd name="connsiteX5" fmla="*/ 1681162 w 2090737"/>
                <a:gd name="connsiteY5" fmla="*/ 19050 h 1662113"/>
                <a:gd name="connsiteX6" fmla="*/ 1762125 w 2090737"/>
                <a:gd name="connsiteY6" fmla="*/ 80963 h 1662113"/>
                <a:gd name="connsiteX7" fmla="*/ 2090737 w 2090737"/>
                <a:gd name="connsiteY7" fmla="*/ 1662113 h 1662113"/>
                <a:gd name="connsiteX8" fmla="*/ 0 w 2090737"/>
                <a:gd name="connsiteY8" fmla="*/ 1662113 h 1662113"/>
                <a:gd name="connsiteX0-1" fmla="*/ 0 w 2090737"/>
                <a:gd name="connsiteY0-2" fmla="*/ 1662113 h 1662113"/>
                <a:gd name="connsiteX1-3" fmla="*/ 314325 w 2090737"/>
                <a:gd name="connsiteY1-4" fmla="*/ 119063 h 1662113"/>
                <a:gd name="connsiteX2-5" fmla="*/ 352425 w 2090737"/>
                <a:gd name="connsiteY2-6" fmla="*/ 28575 h 1662113"/>
                <a:gd name="connsiteX3-7" fmla="*/ 395287 w 2090737"/>
                <a:gd name="connsiteY3-8" fmla="*/ 9525 h 1662113"/>
                <a:gd name="connsiteX4-9" fmla="*/ 466725 w 2090737"/>
                <a:gd name="connsiteY4-10" fmla="*/ 0 h 1662113"/>
                <a:gd name="connsiteX5-11" fmla="*/ 1585912 w 2090737"/>
                <a:gd name="connsiteY5-12" fmla="*/ 4763 h 1662113"/>
                <a:gd name="connsiteX6-13" fmla="*/ 1681162 w 2090737"/>
                <a:gd name="connsiteY6-14" fmla="*/ 19050 h 1662113"/>
                <a:gd name="connsiteX7-15" fmla="*/ 1762125 w 2090737"/>
                <a:gd name="connsiteY7-16" fmla="*/ 80963 h 1662113"/>
                <a:gd name="connsiteX8-17" fmla="*/ 2090737 w 2090737"/>
                <a:gd name="connsiteY8-18" fmla="*/ 1662113 h 1662113"/>
                <a:gd name="connsiteX9" fmla="*/ 0 w 2090737"/>
                <a:gd name="connsiteY9" fmla="*/ 1662113 h 1662113"/>
                <a:gd name="connsiteX0-19" fmla="*/ 0 w 2085975"/>
                <a:gd name="connsiteY0-20" fmla="*/ 1652588 h 1662113"/>
                <a:gd name="connsiteX1-21" fmla="*/ 309563 w 2085975"/>
                <a:gd name="connsiteY1-22" fmla="*/ 119063 h 1662113"/>
                <a:gd name="connsiteX2-23" fmla="*/ 347663 w 2085975"/>
                <a:gd name="connsiteY2-24" fmla="*/ 28575 h 1662113"/>
                <a:gd name="connsiteX3-25" fmla="*/ 390525 w 2085975"/>
                <a:gd name="connsiteY3-26" fmla="*/ 9525 h 1662113"/>
                <a:gd name="connsiteX4-27" fmla="*/ 461963 w 2085975"/>
                <a:gd name="connsiteY4-28" fmla="*/ 0 h 1662113"/>
                <a:gd name="connsiteX5-29" fmla="*/ 1581150 w 2085975"/>
                <a:gd name="connsiteY5-30" fmla="*/ 4763 h 1662113"/>
                <a:gd name="connsiteX6-31" fmla="*/ 1676400 w 2085975"/>
                <a:gd name="connsiteY6-32" fmla="*/ 19050 h 1662113"/>
                <a:gd name="connsiteX7-33" fmla="*/ 1757363 w 2085975"/>
                <a:gd name="connsiteY7-34" fmla="*/ 80963 h 1662113"/>
                <a:gd name="connsiteX8-35" fmla="*/ 2085975 w 2085975"/>
                <a:gd name="connsiteY8-36" fmla="*/ 1662113 h 1662113"/>
                <a:gd name="connsiteX9-37" fmla="*/ 0 w 2085975"/>
                <a:gd name="connsiteY9-38" fmla="*/ 1652588 h 1662113"/>
                <a:gd name="connsiteX0-39" fmla="*/ 0 w 2085975"/>
                <a:gd name="connsiteY0-40" fmla="*/ 1652588 h 1662113"/>
                <a:gd name="connsiteX1-41" fmla="*/ 309563 w 2085975"/>
                <a:gd name="connsiteY1-42" fmla="*/ 119063 h 1662113"/>
                <a:gd name="connsiteX2-43" fmla="*/ 347663 w 2085975"/>
                <a:gd name="connsiteY2-44" fmla="*/ 28575 h 1662113"/>
                <a:gd name="connsiteX3-45" fmla="*/ 390525 w 2085975"/>
                <a:gd name="connsiteY3-46" fmla="*/ 9525 h 1662113"/>
                <a:gd name="connsiteX4-47" fmla="*/ 461963 w 2085975"/>
                <a:gd name="connsiteY4-48" fmla="*/ 0 h 1662113"/>
                <a:gd name="connsiteX5-49" fmla="*/ 1581150 w 2085975"/>
                <a:gd name="connsiteY5-50" fmla="*/ 4763 h 1662113"/>
                <a:gd name="connsiteX6-51" fmla="*/ 1676400 w 2085975"/>
                <a:gd name="connsiteY6-52" fmla="*/ 19050 h 1662113"/>
                <a:gd name="connsiteX7-53" fmla="*/ 1757363 w 2085975"/>
                <a:gd name="connsiteY7-54" fmla="*/ 80963 h 1662113"/>
                <a:gd name="connsiteX8-55" fmla="*/ 2085975 w 2085975"/>
                <a:gd name="connsiteY8-56" fmla="*/ 1662113 h 1662113"/>
                <a:gd name="connsiteX9-57" fmla="*/ 28575 w 2085975"/>
                <a:gd name="connsiteY9-58" fmla="*/ 1652588 h 1662113"/>
                <a:gd name="connsiteX10" fmla="*/ 0 w 2085975"/>
                <a:gd name="connsiteY10" fmla="*/ 1652588 h 1662113"/>
                <a:gd name="connsiteX0-59" fmla="*/ 0 w 2085975"/>
                <a:gd name="connsiteY0-60" fmla="*/ 1652588 h 1666875"/>
                <a:gd name="connsiteX1-61" fmla="*/ 309563 w 2085975"/>
                <a:gd name="connsiteY1-62" fmla="*/ 119063 h 1666875"/>
                <a:gd name="connsiteX2-63" fmla="*/ 347663 w 2085975"/>
                <a:gd name="connsiteY2-64" fmla="*/ 28575 h 1666875"/>
                <a:gd name="connsiteX3-65" fmla="*/ 390525 w 2085975"/>
                <a:gd name="connsiteY3-66" fmla="*/ 9525 h 1666875"/>
                <a:gd name="connsiteX4-67" fmla="*/ 461963 w 2085975"/>
                <a:gd name="connsiteY4-68" fmla="*/ 0 h 1666875"/>
                <a:gd name="connsiteX5-69" fmla="*/ 1581150 w 2085975"/>
                <a:gd name="connsiteY5-70" fmla="*/ 4763 h 1666875"/>
                <a:gd name="connsiteX6-71" fmla="*/ 1676400 w 2085975"/>
                <a:gd name="connsiteY6-72" fmla="*/ 19050 h 1666875"/>
                <a:gd name="connsiteX7-73" fmla="*/ 1757363 w 2085975"/>
                <a:gd name="connsiteY7-74" fmla="*/ 80963 h 1666875"/>
                <a:gd name="connsiteX8-75" fmla="*/ 2085975 w 2085975"/>
                <a:gd name="connsiteY8-76" fmla="*/ 1662113 h 1666875"/>
                <a:gd name="connsiteX9-77" fmla="*/ 42863 w 2085975"/>
                <a:gd name="connsiteY9-78" fmla="*/ 1666875 h 1666875"/>
                <a:gd name="connsiteX10-79" fmla="*/ 0 w 2085975"/>
                <a:gd name="connsiteY10-80" fmla="*/ 1652588 h 1666875"/>
                <a:gd name="connsiteX0-81" fmla="*/ 0 w 2081212"/>
                <a:gd name="connsiteY0-82" fmla="*/ 1633538 h 1666875"/>
                <a:gd name="connsiteX1-83" fmla="*/ 304800 w 2081212"/>
                <a:gd name="connsiteY1-84" fmla="*/ 119063 h 1666875"/>
                <a:gd name="connsiteX2-85" fmla="*/ 342900 w 2081212"/>
                <a:gd name="connsiteY2-86" fmla="*/ 28575 h 1666875"/>
                <a:gd name="connsiteX3-87" fmla="*/ 385762 w 2081212"/>
                <a:gd name="connsiteY3-88" fmla="*/ 9525 h 1666875"/>
                <a:gd name="connsiteX4-89" fmla="*/ 457200 w 2081212"/>
                <a:gd name="connsiteY4-90" fmla="*/ 0 h 1666875"/>
                <a:gd name="connsiteX5-91" fmla="*/ 1576387 w 2081212"/>
                <a:gd name="connsiteY5-92" fmla="*/ 4763 h 1666875"/>
                <a:gd name="connsiteX6-93" fmla="*/ 1671637 w 2081212"/>
                <a:gd name="connsiteY6-94" fmla="*/ 19050 h 1666875"/>
                <a:gd name="connsiteX7-95" fmla="*/ 1752600 w 2081212"/>
                <a:gd name="connsiteY7-96" fmla="*/ 80963 h 1666875"/>
                <a:gd name="connsiteX8-97" fmla="*/ 2081212 w 2081212"/>
                <a:gd name="connsiteY8-98" fmla="*/ 1662113 h 1666875"/>
                <a:gd name="connsiteX9-99" fmla="*/ 38100 w 2081212"/>
                <a:gd name="connsiteY9-100" fmla="*/ 1666875 h 1666875"/>
                <a:gd name="connsiteX10-101" fmla="*/ 0 w 2081212"/>
                <a:gd name="connsiteY10-102" fmla="*/ 1633538 h 1666875"/>
                <a:gd name="connsiteX0-103" fmla="*/ 138180 w 2219392"/>
                <a:gd name="connsiteY0-104" fmla="*/ 1633538 h 1756322"/>
                <a:gd name="connsiteX1-105" fmla="*/ 442980 w 2219392"/>
                <a:gd name="connsiteY1-106" fmla="*/ 119063 h 1756322"/>
                <a:gd name="connsiteX2-107" fmla="*/ 481080 w 2219392"/>
                <a:gd name="connsiteY2-108" fmla="*/ 28575 h 1756322"/>
                <a:gd name="connsiteX3-109" fmla="*/ 523942 w 2219392"/>
                <a:gd name="connsiteY3-110" fmla="*/ 9525 h 1756322"/>
                <a:gd name="connsiteX4-111" fmla="*/ 595380 w 2219392"/>
                <a:gd name="connsiteY4-112" fmla="*/ 0 h 1756322"/>
                <a:gd name="connsiteX5-113" fmla="*/ 1714567 w 2219392"/>
                <a:gd name="connsiteY5-114" fmla="*/ 4763 h 1756322"/>
                <a:gd name="connsiteX6-115" fmla="*/ 1809817 w 2219392"/>
                <a:gd name="connsiteY6-116" fmla="*/ 19050 h 1756322"/>
                <a:gd name="connsiteX7-117" fmla="*/ 1890780 w 2219392"/>
                <a:gd name="connsiteY7-118" fmla="*/ 80963 h 1756322"/>
                <a:gd name="connsiteX8-119" fmla="*/ 2219392 w 2219392"/>
                <a:gd name="connsiteY8-120" fmla="*/ 1662113 h 1756322"/>
                <a:gd name="connsiteX9-121" fmla="*/ 176280 w 2219392"/>
                <a:gd name="connsiteY9-122" fmla="*/ 1666875 h 1756322"/>
                <a:gd name="connsiteX10-123" fmla="*/ 138180 w 2219392"/>
                <a:gd name="connsiteY10-124" fmla="*/ 1633538 h 1756322"/>
                <a:gd name="connsiteX0-125" fmla="*/ 0 w 2081212"/>
                <a:gd name="connsiteY0-126" fmla="*/ 1633538 h 1666875"/>
                <a:gd name="connsiteX1-127" fmla="*/ 304800 w 2081212"/>
                <a:gd name="connsiteY1-128" fmla="*/ 119063 h 1666875"/>
                <a:gd name="connsiteX2-129" fmla="*/ 342900 w 2081212"/>
                <a:gd name="connsiteY2-130" fmla="*/ 28575 h 1666875"/>
                <a:gd name="connsiteX3-131" fmla="*/ 385762 w 2081212"/>
                <a:gd name="connsiteY3-132" fmla="*/ 9525 h 1666875"/>
                <a:gd name="connsiteX4-133" fmla="*/ 457200 w 2081212"/>
                <a:gd name="connsiteY4-134" fmla="*/ 0 h 1666875"/>
                <a:gd name="connsiteX5-135" fmla="*/ 1576387 w 2081212"/>
                <a:gd name="connsiteY5-136" fmla="*/ 4763 h 1666875"/>
                <a:gd name="connsiteX6-137" fmla="*/ 1671637 w 2081212"/>
                <a:gd name="connsiteY6-138" fmla="*/ 19050 h 1666875"/>
                <a:gd name="connsiteX7-139" fmla="*/ 1752600 w 2081212"/>
                <a:gd name="connsiteY7-140" fmla="*/ 80963 h 1666875"/>
                <a:gd name="connsiteX8-141" fmla="*/ 2081212 w 2081212"/>
                <a:gd name="connsiteY8-142" fmla="*/ 1662113 h 1666875"/>
                <a:gd name="connsiteX9-143" fmla="*/ 38100 w 2081212"/>
                <a:gd name="connsiteY9-144" fmla="*/ 1666875 h 1666875"/>
                <a:gd name="connsiteX10-145" fmla="*/ 0 w 2081212"/>
                <a:gd name="connsiteY10-146" fmla="*/ 1633538 h 1666875"/>
                <a:gd name="connsiteX0-147" fmla="*/ 0 w 2066925"/>
                <a:gd name="connsiteY0-148" fmla="*/ 1633538 h 1666875"/>
                <a:gd name="connsiteX1-149" fmla="*/ 304800 w 2066925"/>
                <a:gd name="connsiteY1-150" fmla="*/ 119063 h 1666875"/>
                <a:gd name="connsiteX2-151" fmla="*/ 342900 w 2066925"/>
                <a:gd name="connsiteY2-152" fmla="*/ 28575 h 1666875"/>
                <a:gd name="connsiteX3-153" fmla="*/ 385762 w 2066925"/>
                <a:gd name="connsiteY3-154" fmla="*/ 9525 h 1666875"/>
                <a:gd name="connsiteX4-155" fmla="*/ 457200 w 2066925"/>
                <a:gd name="connsiteY4-156" fmla="*/ 0 h 1666875"/>
                <a:gd name="connsiteX5-157" fmla="*/ 1576387 w 2066925"/>
                <a:gd name="connsiteY5-158" fmla="*/ 4763 h 1666875"/>
                <a:gd name="connsiteX6-159" fmla="*/ 1671637 w 2066925"/>
                <a:gd name="connsiteY6-160" fmla="*/ 19050 h 1666875"/>
                <a:gd name="connsiteX7-161" fmla="*/ 1752600 w 2066925"/>
                <a:gd name="connsiteY7-162" fmla="*/ 80963 h 1666875"/>
                <a:gd name="connsiteX8-163" fmla="*/ 2066925 w 2066925"/>
                <a:gd name="connsiteY8-164" fmla="*/ 1666875 h 1666875"/>
                <a:gd name="connsiteX9-165" fmla="*/ 38100 w 2066925"/>
                <a:gd name="connsiteY9-166" fmla="*/ 1666875 h 1666875"/>
                <a:gd name="connsiteX10-167" fmla="*/ 0 w 2066925"/>
                <a:gd name="connsiteY10-168" fmla="*/ 1633538 h 1666875"/>
                <a:gd name="connsiteX0-169" fmla="*/ 0 w 2066925"/>
                <a:gd name="connsiteY0-170" fmla="*/ 1633538 h 1666875"/>
                <a:gd name="connsiteX1-171" fmla="*/ 304800 w 2066925"/>
                <a:gd name="connsiteY1-172" fmla="*/ 119063 h 1666875"/>
                <a:gd name="connsiteX2-173" fmla="*/ 342900 w 2066925"/>
                <a:gd name="connsiteY2-174" fmla="*/ 28575 h 1666875"/>
                <a:gd name="connsiteX3-175" fmla="*/ 385762 w 2066925"/>
                <a:gd name="connsiteY3-176" fmla="*/ 9525 h 1666875"/>
                <a:gd name="connsiteX4-177" fmla="*/ 457200 w 2066925"/>
                <a:gd name="connsiteY4-178" fmla="*/ 0 h 1666875"/>
                <a:gd name="connsiteX5-179" fmla="*/ 1576387 w 2066925"/>
                <a:gd name="connsiteY5-180" fmla="*/ 4763 h 1666875"/>
                <a:gd name="connsiteX6-181" fmla="*/ 1671637 w 2066925"/>
                <a:gd name="connsiteY6-182" fmla="*/ 19050 h 1666875"/>
                <a:gd name="connsiteX7-183" fmla="*/ 1752600 w 2066925"/>
                <a:gd name="connsiteY7-184" fmla="*/ 80963 h 1666875"/>
                <a:gd name="connsiteX8-185" fmla="*/ 2057400 w 2066925"/>
                <a:gd name="connsiteY8-186" fmla="*/ 1609725 h 1666875"/>
                <a:gd name="connsiteX9-187" fmla="*/ 2066925 w 2066925"/>
                <a:gd name="connsiteY9-188" fmla="*/ 1666875 h 1666875"/>
                <a:gd name="connsiteX10-189" fmla="*/ 38100 w 2066925"/>
                <a:gd name="connsiteY10-190" fmla="*/ 1666875 h 1666875"/>
                <a:gd name="connsiteX11" fmla="*/ 0 w 2066925"/>
                <a:gd name="connsiteY11" fmla="*/ 1633538 h 1666875"/>
                <a:gd name="connsiteX0-191" fmla="*/ 0 w 2076450"/>
                <a:gd name="connsiteY0-192" fmla="*/ 1633538 h 1666875"/>
                <a:gd name="connsiteX1-193" fmla="*/ 304800 w 2076450"/>
                <a:gd name="connsiteY1-194" fmla="*/ 119063 h 1666875"/>
                <a:gd name="connsiteX2-195" fmla="*/ 342900 w 2076450"/>
                <a:gd name="connsiteY2-196" fmla="*/ 28575 h 1666875"/>
                <a:gd name="connsiteX3-197" fmla="*/ 385762 w 2076450"/>
                <a:gd name="connsiteY3-198" fmla="*/ 9525 h 1666875"/>
                <a:gd name="connsiteX4-199" fmla="*/ 457200 w 2076450"/>
                <a:gd name="connsiteY4-200" fmla="*/ 0 h 1666875"/>
                <a:gd name="connsiteX5-201" fmla="*/ 1576387 w 2076450"/>
                <a:gd name="connsiteY5-202" fmla="*/ 4763 h 1666875"/>
                <a:gd name="connsiteX6-203" fmla="*/ 1671637 w 2076450"/>
                <a:gd name="connsiteY6-204" fmla="*/ 19050 h 1666875"/>
                <a:gd name="connsiteX7-205" fmla="*/ 1752600 w 2076450"/>
                <a:gd name="connsiteY7-206" fmla="*/ 80963 h 1666875"/>
                <a:gd name="connsiteX8-207" fmla="*/ 2076450 w 2076450"/>
                <a:gd name="connsiteY8-208" fmla="*/ 1652587 h 1666875"/>
                <a:gd name="connsiteX9-209" fmla="*/ 2066925 w 2076450"/>
                <a:gd name="connsiteY9-210" fmla="*/ 1666875 h 1666875"/>
                <a:gd name="connsiteX10-211" fmla="*/ 38100 w 2076450"/>
                <a:gd name="connsiteY10-212" fmla="*/ 1666875 h 1666875"/>
                <a:gd name="connsiteX11-213" fmla="*/ 0 w 2076450"/>
                <a:gd name="connsiteY11-214" fmla="*/ 1633538 h 1666875"/>
                <a:gd name="connsiteX0-215" fmla="*/ 0 w 2076450"/>
                <a:gd name="connsiteY0-216" fmla="*/ 1633538 h 1676400"/>
                <a:gd name="connsiteX1-217" fmla="*/ 304800 w 2076450"/>
                <a:gd name="connsiteY1-218" fmla="*/ 119063 h 1676400"/>
                <a:gd name="connsiteX2-219" fmla="*/ 342900 w 2076450"/>
                <a:gd name="connsiteY2-220" fmla="*/ 28575 h 1676400"/>
                <a:gd name="connsiteX3-221" fmla="*/ 385762 w 2076450"/>
                <a:gd name="connsiteY3-222" fmla="*/ 9525 h 1676400"/>
                <a:gd name="connsiteX4-223" fmla="*/ 457200 w 2076450"/>
                <a:gd name="connsiteY4-224" fmla="*/ 0 h 1676400"/>
                <a:gd name="connsiteX5-225" fmla="*/ 1576387 w 2076450"/>
                <a:gd name="connsiteY5-226" fmla="*/ 4763 h 1676400"/>
                <a:gd name="connsiteX6-227" fmla="*/ 1671637 w 2076450"/>
                <a:gd name="connsiteY6-228" fmla="*/ 19050 h 1676400"/>
                <a:gd name="connsiteX7-229" fmla="*/ 1752600 w 2076450"/>
                <a:gd name="connsiteY7-230" fmla="*/ 80963 h 1676400"/>
                <a:gd name="connsiteX8-231" fmla="*/ 2076450 w 2076450"/>
                <a:gd name="connsiteY8-232" fmla="*/ 1652587 h 1676400"/>
                <a:gd name="connsiteX9-233" fmla="*/ 2043113 w 2076450"/>
                <a:gd name="connsiteY9-234" fmla="*/ 1676400 h 1676400"/>
                <a:gd name="connsiteX10-235" fmla="*/ 38100 w 2076450"/>
                <a:gd name="connsiteY10-236" fmla="*/ 1666875 h 1676400"/>
                <a:gd name="connsiteX11-237" fmla="*/ 0 w 2076450"/>
                <a:gd name="connsiteY11-238" fmla="*/ 1633538 h 1676400"/>
                <a:gd name="connsiteX0-239" fmla="*/ 0 w 2076450"/>
                <a:gd name="connsiteY0-240" fmla="*/ 1633538 h 1676400"/>
                <a:gd name="connsiteX1-241" fmla="*/ 304800 w 2076450"/>
                <a:gd name="connsiteY1-242" fmla="*/ 119063 h 1676400"/>
                <a:gd name="connsiteX2-243" fmla="*/ 342900 w 2076450"/>
                <a:gd name="connsiteY2-244" fmla="*/ 28575 h 1676400"/>
                <a:gd name="connsiteX3-245" fmla="*/ 385762 w 2076450"/>
                <a:gd name="connsiteY3-246" fmla="*/ 9525 h 1676400"/>
                <a:gd name="connsiteX4-247" fmla="*/ 457200 w 2076450"/>
                <a:gd name="connsiteY4-248" fmla="*/ 0 h 1676400"/>
                <a:gd name="connsiteX5-249" fmla="*/ 1576387 w 2076450"/>
                <a:gd name="connsiteY5-250" fmla="*/ 4763 h 1676400"/>
                <a:gd name="connsiteX6-251" fmla="*/ 1671637 w 2076450"/>
                <a:gd name="connsiteY6-252" fmla="*/ 19050 h 1676400"/>
                <a:gd name="connsiteX7-253" fmla="*/ 1752600 w 2076450"/>
                <a:gd name="connsiteY7-254" fmla="*/ 80963 h 1676400"/>
                <a:gd name="connsiteX8-255" fmla="*/ 2076450 w 2076450"/>
                <a:gd name="connsiteY8-256" fmla="*/ 1652587 h 1676400"/>
                <a:gd name="connsiteX9-257" fmla="*/ 2043113 w 2076450"/>
                <a:gd name="connsiteY9-258" fmla="*/ 1676400 h 1676400"/>
                <a:gd name="connsiteX10-259" fmla="*/ 38100 w 2076450"/>
                <a:gd name="connsiteY10-260" fmla="*/ 1666875 h 1676400"/>
                <a:gd name="connsiteX11-261" fmla="*/ 0 w 2076450"/>
                <a:gd name="connsiteY11-262" fmla="*/ 1633538 h 1676400"/>
                <a:gd name="connsiteX0-263" fmla="*/ 0 w 2076450"/>
                <a:gd name="connsiteY0-264" fmla="*/ 1633538 h 1676400"/>
                <a:gd name="connsiteX1-265" fmla="*/ 304800 w 2076450"/>
                <a:gd name="connsiteY1-266" fmla="*/ 119063 h 1676400"/>
                <a:gd name="connsiteX2-267" fmla="*/ 342900 w 2076450"/>
                <a:gd name="connsiteY2-268" fmla="*/ 28575 h 1676400"/>
                <a:gd name="connsiteX3-269" fmla="*/ 385762 w 2076450"/>
                <a:gd name="connsiteY3-270" fmla="*/ 9525 h 1676400"/>
                <a:gd name="connsiteX4-271" fmla="*/ 457200 w 2076450"/>
                <a:gd name="connsiteY4-272" fmla="*/ 0 h 1676400"/>
                <a:gd name="connsiteX5-273" fmla="*/ 1576387 w 2076450"/>
                <a:gd name="connsiteY5-274" fmla="*/ 4763 h 1676400"/>
                <a:gd name="connsiteX6-275" fmla="*/ 1671637 w 2076450"/>
                <a:gd name="connsiteY6-276" fmla="*/ 19050 h 1676400"/>
                <a:gd name="connsiteX7-277" fmla="*/ 1709736 w 2076450"/>
                <a:gd name="connsiteY7-278" fmla="*/ 38099 h 1676400"/>
                <a:gd name="connsiteX8-279" fmla="*/ 1752600 w 2076450"/>
                <a:gd name="connsiteY8-280" fmla="*/ 80963 h 1676400"/>
                <a:gd name="connsiteX9-281" fmla="*/ 2076450 w 2076450"/>
                <a:gd name="connsiteY9-282" fmla="*/ 1652587 h 1676400"/>
                <a:gd name="connsiteX10-283" fmla="*/ 2043113 w 2076450"/>
                <a:gd name="connsiteY10-284" fmla="*/ 1676400 h 1676400"/>
                <a:gd name="connsiteX11-285" fmla="*/ 38100 w 2076450"/>
                <a:gd name="connsiteY11-286" fmla="*/ 1666875 h 1676400"/>
                <a:gd name="connsiteX12" fmla="*/ 0 w 2076450"/>
                <a:gd name="connsiteY12" fmla="*/ 1633538 h 1676400"/>
                <a:gd name="connsiteX0-287" fmla="*/ 0 w 2076450"/>
                <a:gd name="connsiteY0-288" fmla="*/ 1633538 h 1676400"/>
                <a:gd name="connsiteX1-289" fmla="*/ 304800 w 2076450"/>
                <a:gd name="connsiteY1-290" fmla="*/ 119063 h 1676400"/>
                <a:gd name="connsiteX2-291" fmla="*/ 342900 w 2076450"/>
                <a:gd name="connsiteY2-292" fmla="*/ 28575 h 1676400"/>
                <a:gd name="connsiteX3-293" fmla="*/ 385762 w 2076450"/>
                <a:gd name="connsiteY3-294" fmla="*/ 9525 h 1676400"/>
                <a:gd name="connsiteX4-295" fmla="*/ 457200 w 2076450"/>
                <a:gd name="connsiteY4-296" fmla="*/ 0 h 1676400"/>
                <a:gd name="connsiteX5-297" fmla="*/ 1576387 w 2076450"/>
                <a:gd name="connsiteY5-298" fmla="*/ 4763 h 1676400"/>
                <a:gd name="connsiteX6-299" fmla="*/ 1671637 w 2076450"/>
                <a:gd name="connsiteY6-300" fmla="*/ 19050 h 1676400"/>
                <a:gd name="connsiteX7-301" fmla="*/ 1724024 w 2076450"/>
                <a:gd name="connsiteY7-302" fmla="*/ 33336 h 1676400"/>
                <a:gd name="connsiteX8-303" fmla="*/ 1752600 w 2076450"/>
                <a:gd name="connsiteY8-304" fmla="*/ 80963 h 1676400"/>
                <a:gd name="connsiteX9-305" fmla="*/ 2076450 w 2076450"/>
                <a:gd name="connsiteY9-306" fmla="*/ 1652587 h 1676400"/>
                <a:gd name="connsiteX10-307" fmla="*/ 2043113 w 2076450"/>
                <a:gd name="connsiteY10-308" fmla="*/ 1676400 h 1676400"/>
                <a:gd name="connsiteX11-309" fmla="*/ 38100 w 2076450"/>
                <a:gd name="connsiteY11-310" fmla="*/ 1666875 h 1676400"/>
                <a:gd name="connsiteX12-311" fmla="*/ 0 w 2076450"/>
                <a:gd name="connsiteY12-312" fmla="*/ 1633538 h 1676400"/>
                <a:gd name="connsiteX0-313" fmla="*/ 0 w 2076450"/>
                <a:gd name="connsiteY0-314" fmla="*/ 1638301 h 1681163"/>
                <a:gd name="connsiteX1-315" fmla="*/ 304800 w 2076450"/>
                <a:gd name="connsiteY1-316" fmla="*/ 123826 h 1681163"/>
                <a:gd name="connsiteX2-317" fmla="*/ 342900 w 2076450"/>
                <a:gd name="connsiteY2-318" fmla="*/ 33338 h 1681163"/>
                <a:gd name="connsiteX3-319" fmla="*/ 385762 w 2076450"/>
                <a:gd name="connsiteY3-320" fmla="*/ 14288 h 1681163"/>
                <a:gd name="connsiteX4-321" fmla="*/ 457200 w 2076450"/>
                <a:gd name="connsiteY4-322" fmla="*/ 4763 h 1681163"/>
                <a:gd name="connsiteX5-323" fmla="*/ 1576387 w 2076450"/>
                <a:gd name="connsiteY5-324" fmla="*/ 9526 h 1681163"/>
                <a:gd name="connsiteX6-325" fmla="*/ 1657349 w 2076450"/>
                <a:gd name="connsiteY6-326" fmla="*/ 0 h 1681163"/>
                <a:gd name="connsiteX7-327" fmla="*/ 1724024 w 2076450"/>
                <a:gd name="connsiteY7-328" fmla="*/ 38099 h 1681163"/>
                <a:gd name="connsiteX8-329" fmla="*/ 1752600 w 2076450"/>
                <a:gd name="connsiteY8-330" fmla="*/ 85726 h 1681163"/>
                <a:gd name="connsiteX9-331" fmla="*/ 2076450 w 2076450"/>
                <a:gd name="connsiteY9-332" fmla="*/ 1657350 h 1681163"/>
                <a:gd name="connsiteX10-333" fmla="*/ 2043113 w 2076450"/>
                <a:gd name="connsiteY10-334" fmla="*/ 1681163 h 1681163"/>
                <a:gd name="connsiteX11-335" fmla="*/ 38100 w 2076450"/>
                <a:gd name="connsiteY11-336" fmla="*/ 1671638 h 1681163"/>
                <a:gd name="connsiteX12-337" fmla="*/ 0 w 2076450"/>
                <a:gd name="connsiteY12-338" fmla="*/ 1638301 h 1681163"/>
                <a:gd name="connsiteX0-339" fmla="*/ 0 w 2076450"/>
                <a:gd name="connsiteY0-340" fmla="*/ 1638301 h 1681163"/>
                <a:gd name="connsiteX1-341" fmla="*/ 304800 w 2076450"/>
                <a:gd name="connsiteY1-342" fmla="*/ 123826 h 1681163"/>
                <a:gd name="connsiteX2-343" fmla="*/ 342900 w 2076450"/>
                <a:gd name="connsiteY2-344" fmla="*/ 33338 h 1681163"/>
                <a:gd name="connsiteX3-345" fmla="*/ 385762 w 2076450"/>
                <a:gd name="connsiteY3-346" fmla="*/ 14288 h 1681163"/>
                <a:gd name="connsiteX4-347" fmla="*/ 457200 w 2076450"/>
                <a:gd name="connsiteY4-348" fmla="*/ 4763 h 1681163"/>
                <a:gd name="connsiteX5-349" fmla="*/ 1576387 w 2076450"/>
                <a:gd name="connsiteY5-350" fmla="*/ 9526 h 1681163"/>
                <a:gd name="connsiteX6-351" fmla="*/ 1657349 w 2076450"/>
                <a:gd name="connsiteY6-352" fmla="*/ 0 h 1681163"/>
                <a:gd name="connsiteX7-353" fmla="*/ 1724024 w 2076450"/>
                <a:gd name="connsiteY7-354" fmla="*/ 38099 h 1681163"/>
                <a:gd name="connsiteX8-355" fmla="*/ 1752600 w 2076450"/>
                <a:gd name="connsiteY8-356" fmla="*/ 85726 h 1681163"/>
                <a:gd name="connsiteX9-357" fmla="*/ 2076450 w 2076450"/>
                <a:gd name="connsiteY9-358" fmla="*/ 1657350 h 1681163"/>
                <a:gd name="connsiteX10-359" fmla="*/ 2043113 w 2076450"/>
                <a:gd name="connsiteY10-360" fmla="*/ 1681163 h 1681163"/>
                <a:gd name="connsiteX11-361" fmla="*/ 38100 w 2076450"/>
                <a:gd name="connsiteY11-362" fmla="*/ 1671638 h 1681163"/>
                <a:gd name="connsiteX12-363" fmla="*/ 0 w 2076450"/>
                <a:gd name="connsiteY12-364" fmla="*/ 1638301 h 1681163"/>
                <a:gd name="connsiteX0-365" fmla="*/ 0 w 2076450"/>
                <a:gd name="connsiteY0-366" fmla="*/ 1682514 h 1725376"/>
                <a:gd name="connsiteX1-367" fmla="*/ 304800 w 2076450"/>
                <a:gd name="connsiteY1-368" fmla="*/ 168039 h 1725376"/>
                <a:gd name="connsiteX2-369" fmla="*/ 342900 w 2076450"/>
                <a:gd name="connsiteY2-370" fmla="*/ 77551 h 1725376"/>
                <a:gd name="connsiteX3-371" fmla="*/ 385762 w 2076450"/>
                <a:gd name="connsiteY3-372" fmla="*/ 58501 h 1725376"/>
                <a:gd name="connsiteX4-373" fmla="*/ 457200 w 2076450"/>
                <a:gd name="connsiteY4-374" fmla="*/ 48976 h 1725376"/>
                <a:gd name="connsiteX5-375" fmla="*/ 1576387 w 2076450"/>
                <a:gd name="connsiteY5-376" fmla="*/ 53739 h 1725376"/>
                <a:gd name="connsiteX6-377" fmla="*/ 1657349 w 2076450"/>
                <a:gd name="connsiteY6-378" fmla="*/ 44213 h 1725376"/>
                <a:gd name="connsiteX7-379" fmla="*/ 1724024 w 2076450"/>
                <a:gd name="connsiteY7-380" fmla="*/ 82312 h 1725376"/>
                <a:gd name="connsiteX8-381" fmla="*/ 1752600 w 2076450"/>
                <a:gd name="connsiteY8-382" fmla="*/ 129939 h 1725376"/>
                <a:gd name="connsiteX9-383" fmla="*/ 2076450 w 2076450"/>
                <a:gd name="connsiteY9-384" fmla="*/ 1701563 h 1725376"/>
                <a:gd name="connsiteX10-385" fmla="*/ 2043113 w 2076450"/>
                <a:gd name="connsiteY10-386" fmla="*/ 1725376 h 1725376"/>
                <a:gd name="connsiteX11-387" fmla="*/ 38100 w 2076450"/>
                <a:gd name="connsiteY11-388" fmla="*/ 1715851 h 1725376"/>
                <a:gd name="connsiteX12-389" fmla="*/ 0 w 2076450"/>
                <a:gd name="connsiteY12-390" fmla="*/ 1682514 h 1725376"/>
                <a:gd name="connsiteX0-391" fmla="*/ 0 w 2076450"/>
                <a:gd name="connsiteY0-392" fmla="*/ 1638301 h 1681163"/>
                <a:gd name="connsiteX1-393" fmla="*/ 304800 w 2076450"/>
                <a:gd name="connsiteY1-394" fmla="*/ 123826 h 1681163"/>
                <a:gd name="connsiteX2-395" fmla="*/ 342900 w 2076450"/>
                <a:gd name="connsiteY2-396" fmla="*/ 33338 h 1681163"/>
                <a:gd name="connsiteX3-397" fmla="*/ 385762 w 2076450"/>
                <a:gd name="connsiteY3-398" fmla="*/ 14288 h 1681163"/>
                <a:gd name="connsiteX4-399" fmla="*/ 457200 w 2076450"/>
                <a:gd name="connsiteY4-400" fmla="*/ 4763 h 1681163"/>
                <a:gd name="connsiteX5-401" fmla="*/ 1576387 w 2076450"/>
                <a:gd name="connsiteY5-402" fmla="*/ 9526 h 1681163"/>
                <a:gd name="connsiteX6-403" fmla="*/ 1657349 w 2076450"/>
                <a:gd name="connsiteY6-404" fmla="*/ 0 h 1681163"/>
                <a:gd name="connsiteX7-405" fmla="*/ 1724024 w 2076450"/>
                <a:gd name="connsiteY7-406" fmla="*/ 38099 h 1681163"/>
                <a:gd name="connsiteX8-407" fmla="*/ 1752600 w 2076450"/>
                <a:gd name="connsiteY8-408" fmla="*/ 85726 h 1681163"/>
                <a:gd name="connsiteX9-409" fmla="*/ 2076450 w 2076450"/>
                <a:gd name="connsiteY9-410" fmla="*/ 1657350 h 1681163"/>
                <a:gd name="connsiteX10-411" fmla="*/ 2043113 w 2076450"/>
                <a:gd name="connsiteY10-412" fmla="*/ 1681163 h 1681163"/>
                <a:gd name="connsiteX11-413" fmla="*/ 38100 w 2076450"/>
                <a:gd name="connsiteY11-414" fmla="*/ 1671638 h 1681163"/>
                <a:gd name="connsiteX12-415" fmla="*/ 0 w 2076450"/>
                <a:gd name="connsiteY12-416" fmla="*/ 1638301 h 1681163"/>
                <a:gd name="connsiteX0-417" fmla="*/ 0 w 2076450"/>
                <a:gd name="connsiteY0-418" fmla="*/ 1638301 h 1681163"/>
                <a:gd name="connsiteX1-419" fmla="*/ 304800 w 2076450"/>
                <a:gd name="connsiteY1-420" fmla="*/ 123826 h 1681163"/>
                <a:gd name="connsiteX2-421" fmla="*/ 342900 w 2076450"/>
                <a:gd name="connsiteY2-422" fmla="*/ 33338 h 1681163"/>
                <a:gd name="connsiteX3-423" fmla="*/ 385762 w 2076450"/>
                <a:gd name="connsiteY3-424" fmla="*/ 14288 h 1681163"/>
                <a:gd name="connsiteX4-425" fmla="*/ 457200 w 2076450"/>
                <a:gd name="connsiteY4-426" fmla="*/ 4763 h 1681163"/>
                <a:gd name="connsiteX5-427" fmla="*/ 1576387 w 2076450"/>
                <a:gd name="connsiteY5-428" fmla="*/ 9526 h 1681163"/>
                <a:gd name="connsiteX6-429" fmla="*/ 1657349 w 2076450"/>
                <a:gd name="connsiteY6-430" fmla="*/ 0 h 1681163"/>
                <a:gd name="connsiteX7-431" fmla="*/ 1724024 w 2076450"/>
                <a:gd name="connsiteY7-432" fmla="*/ 38099 h 1681163"/>
                <a:gd name="connsiteX8-433" fmla="*/ 1764507 w 2076450"/>
                <a:gd name="connsiteY8-434" fmla="*/ 107158 h 1681163"/>
                <a:gd name="connsiteX9-435" fmla="*/ 2076450 w 2076450"/>
                <a:gd name="connsiteY9-436" fmla="*/ 1657350 h 1681163"/>
                <a:gd name="connsiteX10-437" fmla="*/ 2043113 w 2076450"/>
                <a:gd name="connsiteY10-438" fmla="*/ 1681163 h 1681163"/>
                <a:gd name="connsiteX11-439" fmla="*/ 38100 w 2076450"/>
                <a:gd name="connsiteY11-440" fmla="*/ 1671638 h 1681163"/>
                <a:gd name="connsiteX12-441" fmla="*/ 0 w 2076450"/>
                <a:gd name="connsiteY12-442" fmla="*/ 1638301 h 1681163"/>
                <a:gd name="connsiteX0-443" fmla="*/ 0 w 2076450"/>
                <a:gd name="connsiteY0-444" fmla="*/ 1638301 h 1681163"/>
                <a:gd name="connsiteX1-445" fmla="*/ 304800 w 2076450"/>
                <a:gd name="connsiteY1-446" fmla="*/ 123826 h 1681163"/>
                <a:gd name="connsiteX2-447" fmla="*/ 342900 w 2076450"/>
                <a:gd name="connsiteY2-448" fmla="*/ 33338 h 1681163"/>
                <a:gd name="connsiteX3-449" fmla="*/ 385762 w 2076450"/>
                <a:gd name="connsiteY3-450" fmla="*/ 14288 h 1681163"/>
                <a:gd name="connsiteX4-451" fmla="*/ 457200 w 2076450"/>
                <a:gd name="connsiteY4-452" fmla="*/ 4763 h 1681163"/>
                <a:gd name="connsiteX5-453" fmla="*/ 1576387 w 2076450"/>
                <a:gd name="connsiteY5-454" fmla="*/ 9526 h 1681163"/>
                <a:gd name="connsiteX6-455" fmla="*/ 1657349 w 2076450"/>
                <a:gd name="connsiteY6-456" fmla="*/ 0 h 1681163"/>
                <a:gd name="connsiteX7-457" fmla="*/ 1747836 w 2076450"/>
                <a:gd name="connsiteY7-458" fmla="*/ 54768 h 1681163"/>
                <a:gd name="connsiteX8-459" fmla="*/ 1764507 w 2076450"/>
                <a:gd name="connsiteY8-460" fmla="*/ 107158 h 1681163"/>
                <a:gd name="connsiteX9-461" fmla="*/ 2076450 w 2076450"/>
                <a:gd name="connsiteY9-462" fmla="*/ 1657350 h 1681163"/>
                <a:gd name="connsiteX10-463" fmla="*/ 2043113 w 2076450"/>
                <a:gd name="connsiteY10-464" fmla="*/ 1681163 h 1681163"/>
                <a:gd name="connsiteX11-465" fmla="*/ 38100 w 2076450"/>
                <a:gd name="connsiteY11-466" fmla="*/ 1671638 h 1681163"/>
                <a:gd name="connsiteX12-467" fmla="*/ 0 w 2076450"/>
                <a:gd name="connsiteY12-468" fmla="*/ 1638301 h 1681163"/>
                <a:gd name="connsiteX0-469" fmla="*/ 0 w 2076450"/>
                <a:gd name="connsiteY0-470" fmla="*/ 1633538 h 1676400"/>
                <a:gd name="connsiteX1-471" fmla="*/ 304800 w 2076450"/>
                <a:gd name="connsiteY1-472" fmla="*/ 119063 h 1676400"/>
                <a:gd name="connsiteX2-473" fmla="*/ 342900 w 2076450"/>
                <a:gd name="connsiteY2-474" fmla="*/ 28575 h 1676400"/>
                <a:gd name="connsiteX3-475" fmla="*/ 385762 w 2076450"/>
                <a:gd name="connsiteY3-476" fmla="*/ 9525 h 1676400"/>
                <a:gd name="connsiteX4-477" fmla="*/ 457200 w 2076450"/>
                <a:gd name="connsiteY4-478" fmla="*/ 0 h 1676400"/>
                <a:gd name="connsiteX5-479" fmla="*/ 1576387 w 2076450"/>
                <a:gd name="connsiteY5-480" fmla="*/ 4763 h 1676400"/>
                <a:gd name="connsiteX6-481" fmla="*/ 1697830 w 2076450"/>
                <a:gd name="connsiteY6-482" fmla="*/ 14287 h 1676400"/>
                <a:gd name="connsiteX7-483" fmla="*/ 1747836 w 2076450"/>
                <a:gd name="connsiteY7-484" fmla="*/ 50005 h 1676400"/>
                <a:gd name="connsiteX8-485" fmla="*/ 1764507 w 2076450"/>
                <a:gd name="connsiteY8-486" fmla="*/ 102395 h 1676400"/>
                <a:gd name="connsiteX9-487" fmla="*/ 2076450 w 2076450"/>
                <a:gd name="connsiteY9-488" fmla="*/ 1652587 h 1676400"/>
                <a:gd name="connsiteX10-489" fmla="*/ 2043113 w 2076450"/>
                <a:gd name="connsiteY10-490" fmla="*/ 1676400 h 1676400"/>
                <a:gd name="connsiteX11-491" fmla="*/ 38100 w 2076450"/>
                <a:gd name="connsiteY11-492" fmla="*/ 1666875 h 1676400"/>
                <a:gd name="connsiteX12-493" fmla="*/ 0 w 2076450"/>
                <a:gd name="connsiteY12-494" fmla="*/ 1633538 h 1676400"/>
                <a:gd name="connsiteX0-495" fmla="*/ 0 w 2076450"/>
                <a:gd name="connsiteY0-496" fmla="*/ 1633538 h 1676400"/>
                <a:gd name="connsiteX1-497" fmla="*/ 304800 w 2076450"/>
                <a:gd name="connsiteY1-498" fmla="*/ 119063 h 1676400"/>
                <a:gd name="connsiteX2-499" fmla="*/ 342900 w 2076450"/>
                <a:gd name="connsiteY2-500" fmla="*/ 28575 h 1676400"/>
                <a:gd name="connsiteX3-501" fmla="*/ 385762 w 2076450"/>
                <a:gd name="connsiteY3-502" fmla="*/ 9525 h 1676400"/>
                <a:gd name="connsiteX4-503" fmla="*/ 457200 w 2076450"/>
                <a:gd name="connsiteY4-504" fmla="*/ 0 h 1676400"/>
                <a:gd name="connsiteX5-505" fmla="*/ 1576387 w 2076450"/>
                <a:gd name="connsiteY5-506" fmla="*/ 4763 h 1676400"/>
                <a:gd name="connsiteX6-507" fmla="*/ 1645442 w 2076450"/>
                <a:gd name="connsiteY6-508" fmla="*/ 7143 h 1676400"/>
                <a:gd name="connsiteX7-509" fmla="*/ 1697830 w 2076450"/>
                <a:gd name="connsiteY7-510" fmla="*/ 14287 h 1676400"/>
                <a:gd name="connsiteX8-511" fmla="*/ 1747836 w 2076450"/>
                <a:gd name="connsiteY8-512" fmla="*/ 50005 h 1676400"/>
                <a:gd name="connsiteX9-513" fmla="*/ 1764507 w 2076450"/>
                <a:gd name="connsiteY9-514" fmla="*/ 102395 h 1676400"/>
                <a:gd name="connsiteX10-515" fmla="*/ 2076450 w 2076450"/>
                <a:gd name="connsiteY10-516" fmla="*/ 1652587 h 1676400"/>
                <a:gd name="connsiteX11-517" fmla="*/ 2043113 w 2076450"/>
                <a:gd name="connsiteY11-518" fmla="*/ 1676400 h 1676400"/>
                <a:gd name="connsiteX12-519" fmla="*/ 38100 w 2076450"/>
                <a:gd name="connsiteY12-520" fmla="*/ 1666875 h 1676400"/>
                <a:gd name="connsiteX13" fmla="*/ 0 w 2076450"/>
                <a:gd name="connsiteY13" fmla="*/ 1633538 h 1676400"/>
                <a:gd name="connsiteX0-521" fmla="*/ 0 w 2076450"/>
                <a:gd name="connsiteY0-522" fmla="*/ 1633539 h 1676401"/>
                <a:gd name="connsiteX1-523" fmla="*/ 304800 w 2076450"/>
                <a:gd name="connsiteY1-524" fmla="*/ 119064 h 1676401"/>
                <a:gd name="connsiteX2-525" fmla="*/ 342900 w 2076450"/>
                <a:gd name="connsiteY2-526" fmla="*/ 28576 h 1676401"/>
                <a:gd name="connsiteX3-527" fmla="*/ 385762 w 2076450"/>
                <a:gd name="connsiteY3-528" fmla="*/ 9526 h 1676401"/>
                <a:gd name="connsiteX4-529" fmla="*/ 457200 w 2076450"/>
                <a:gd name="connsiteY4-530" fmla="*/ 1 h 1676401"/>
                <a:gd name="connsiteX5-531" fmla="*/ 1576387 w 2076450"/>
                <a:gd name="connsiteY5-532" fmla="*/ 4764 h 1676401"/>
                <a:gd name="connsiteX6-533" fmla="*/ 1650204 w 2076450"/>
                <a:gd name="connsiteY6-534" fmla="*/ 0 h 1676401"/>
                <a:gd name="connsiteX7-535" fmla="*/ 1697830 w 2076450"/>
                <a:gd name="connsiteY7-536" fmla="*/ 14288 h 1676401"/>
                <a:gd name="connsiteX8-537" fmla="*/ 1747836 w 2076450"/>
                <a:gd name="connsiteY8-538" fmla="*/ 50006 h 1676401"/>
                <a:gd name="connsiteX9-539" fmla="*/ 1764507 w 2076450"/>
                <a:gd name="connsiteY9-540" fmla="*/ 102396 h 1676401"/>
                <a:gd name="connsiteX10-541" fmla="*/ 2076450 w 2076450"/>
                <a:gd name="connsiteY10-542" fmla="*/ 1652588 h 1676401"/>
                <a:gd name="connsiteX11-543" fmla="*/ 2043113 w 2076450"/>
                <a:gd name="connsiteY11-544" fmla="*/ 1676401 h 1676401"/>
                <a:gd name="connsiteX12-545" fmla="*/ 38100 w 2076450"/>
                <a:gd name="connsiteY12-546" fmla="*/ 1666876 h 1676401"/>
                <a:gd name="connsiteX13-547" fmla="*/ 0 w 2076450"/>
                <a:gd name="connsiteY13-548" fmla="*/ 1633539 h 1676401"/>
                <a:gd name="connsiteX0-549" fmla="*/ 0 w 2076450"/>
                <a:gd name="connsiteY0-550" fmla="*/ 1635919 h 1678781"/>
                <a:gd name="connsiteX1-551" fmla="*/ 304800 w 2076450"/>
                <a:gd name="connsiteY1-552" fmla="*/ 121444 h 1678781"/>
                <a:gd name="connsiteX2-553" fmla="*/ 342900 w 2076450"/>
                <a:gd name="connsiteY2-554" fmla="*/ 30956 h 1678781"/>
                <a:gd name="connsiteX3-555" fmla="*/ 385762 w 2076450"/>
                <a:gd name="connsiteY3-556" fmla="*/ 11906 h 1678781"/>
                <a:gd name="connsiteX4-557" fmla="*/ 457200 w 2076450"/>
                <a:gd name="connsiteY4-558" fmla="*/ 2381 h 1678781"/>
                <a:gd name="connsiteX5-559" fmla="*/ 1574006 w 2076450"/>
                <a:gd name="connsiteY5-560" fmla="*/ 0 h 1678781"/>
                <a:gd name="connsiteX6-561" fmla="*/ 1650204 w 2076450"/>
                <a:gd name="connsiteY6-562" fmla="*/ 2380 h 1678781"/>
                <a:gd name="connsiteX7-563" fmla="*/ 1697830 w 2076450"/>
                <a:gd name="connsiteY7-564" fmla="*/ 16668 h 1678781"/>
                <a:gd name="connsiteX8-565" fmla="*/ 1747836 w 2076450"/>
                <a:gd name="connsiteY8-566" fmla="*/ 52386 h 1678781"/>
                <a:gd name="connsiteX9-567" fmla="*/ 1764507 w 2076450"/>
                <a:gd name="connsiteY9-568" fmla="*/ 104776 h 1678781"/>
                <a:gd name="connsiteX10-569" fmla="*/ 2076450 w 2076450"/>
                <a:gd name="connsiteY10-570" fmla="*/ 1654968 h 1678781"/>
                <a:gd name="connsiteX11-571" fmla="*/ 2043113 w 2076450"/>
                <a:gd name="connsiteY11-572" fmla="*/ 1678781 h 1678781"/>
                <a:gd name="connsiteX12-573" fmla="*/ 38100 w 2076450"/>
                <a:gd name="connsiteY12-574" fmla="*/ 1669256 h 1678781"/>
                <a:gd name="connsiteX13-575" fmla="*/ 0 w 2076450"/>
                <a:gd name="connsiteY13-576" fmla="*/ 1635919 h 1678781"/>
                <a:gd name="connsiteX0-577" fmla="*/ 0 w 2076450"/>
                <a:gd name="connsiteY0-578" fmla="*/ 1635919 h 1678781"/>
                <a:gd name="connsiteX1-579" fmla="*/ 304800 w 2076450"/>
                <a:gd name="connsiteY1-580" fmla="*/ 121444 h 1678781"/>
                <a:gd name="connsiteX2-581" fmla="*/ 342900 w 2076450"/>
                <a:gd name="connsiteY2-582" fmla="*/ 30956 h 1678781"/>
                <a:gd name="connsiteX3-583" fmla="*/ 385762 w 2076450"/>
                <a:gd name="connsiteY3-584" fmla="*/ 11906 h 1678781"/>
                <a:gd name="connsiteX4-585" fmla="*/ 457200 w 2076450"/>
                <a:gd name="connsiteY4-586" fmla="*/ 2381 h 1678781"/>
                <a:gd name="connsiteX5-587" fmla="*/ 1574006 w 2076450"/>
                <a:gd name="connsiteY5-588" fmla="*/ 0 h 1678781"/>
                <a:gd name="connsiteX6-589" fmla="*/ 1650204 w 2076450"/>
                <a:gd name="connsiteY6-590" fmla="*/ 2380 h 1678781"/>
                <a:gd name="connsiteX7-591" fmla="*/ 1697830 w 2076450"/>
                <a:gd name="connsiteY7-592" fmla="*/ 16668 h 1678781"/>
                <a:gd name="connsiteX8-593" fmla="*/ 1747836 w 2076450"/>
                <a:gd name="connsiteY8-594" fmla="*/ 52386 h 1678781"/>
                <a:gd name="connsiteX9-595" fmla="*/ 1764507 w 2076450"/>
                <a:gd name="connsiteY9-596" fmla="*/ 104776 h 1678781"/>
                <a:gd name="connsiteX10-597" fmla="*/ 2076450 w 2076450"/>
                <a:gd name="connsiteY10-598" fmla="*/ 1654968 h 1678781"/>
                <a:gd name="connsiteX11-599" fmla="*/ 2043113 w 2076450"/>
                <a:gd name="connsiteY11-600" fmla="*/ 1678781 h 1678781"/>
                <a:gd name="connsiteX12-601" fmla="*/ 38100 w 2076450"/>
                <a:gd name="connsiteY12-602" fmla="*/ 1669256 h 1678781"/>
                <a:gd name="connsiteX13-603" fmla="*/ 0 w 2076450"/>
                <a:gd name="connsiteY13-604" fmla="*/ 1635919 h 1678781"/>
                <a:gd name="connsiteX0-605" fmla="*/ 0 w 2076450"/>
                <a:gd name="connsiteY0-606" fmla="*/ 1635919 h 1678781"/>
                <a:gd name="connsiteX1-607" fmla="*/ 304800 w 2076450"/>
                <a:gd name="connsiteY1-608" fmla="*/ 121444 h 1678781"/>
                <a:gd name="connsiteX2-609" fmla="*/ 321467 w 2076450"/>
                <a:gd name="connsiteY2-610" fmla="*/ 69056 h 1678781"/>
                <a:gd name="connsiteX3-611" fmla="*/ 342900 w 2076450"/>
                <a:gd name="connsiteY3-612" fmla="*/ 30956 h 1678781"/>
                <a:gd name="connsiteX4-613" fmla="*/ 385762 w 2076450"/>
                <a:gd name="connsiteY4-614" fmla="*/ 11906 h 1678781"/>
                <a:gd name="connsiteX5-615" fmla="*/ 457200 w 2076450"/>
                <a:gd name="connsiteY5-616" fmla="*/ 2381 h 1678781"/>
                <a:gd name="connsiteX6-617" fmla="*/ 1574006 w 2076450"/>
                <a:gd name="connsiteY6-618" fmla="*/ 0 h 1678781"/>
                <a:gd name="connsiteX7-619" fmla="*/ 1650204 w 2076450"/>
                <a:gd name="connsiteY7-620" fmla="*/ 2380 h 1678781"/>
                <a:gd name="connsiteX8-621" fmla="*/ 1697830 w 2076450"/>
                <a:gd name="connsiteY8-622" fmla="*/ 16668 h 1678781"/>
                <a:gd name="connsiteX9-623" fmla="*/ 1747836 w 2076450"/>
                <a:gd name="connsiteY9-624" fmla="*/ 52386 h 1678781"/>
                <a:gd name="connsiteX10-625" fmla="*/ 1764507 w 2076450"/>
                <a:gd name="connsiteY10-626" fmla="*/ 104776 h 1678781"/>
                <a:gd name="connsiteX11-627" fmla="*/ 2076450 w 2076450"/>
                <a:gd name="connsiteY11-628" fmla="*/ 1654968 h 1678781"/>
                <a:gd name="connsiteX12-629" fmla="*/ 2043113 w 2076450"/>
                <a:gd name="connsiteY12-630" fmla="*/ 1678781 h 1678781"/>
                <a:gd name="connsiteX13-631" fmla="*/ 38100 w 2076450"/>
                <a:gd name="connsiteY13-632" fmla="*/ 1669256 h 1678781"/>
                <a:gd name="connsiteX14" fmla="*/ 0 w 2076450"/>
                <a:gd name="connsiteY14" fmla="*/ 1635919 h 1678781"/>
                <a:gd name="connsiteX0-633" fmla="*/ 0 w 2076450"/>
                <a:gd name="connsiteY0-634" fmla="*/ 1640682 h 1683544"/>
                <a:gd name="connsiteX1-635" fmla="*/ 304800 w 2076450"/>
                <a:gd name="connsiteY1-636" fmla="*/ 126207 h 1683544"/>
                <a:gd name="connsiteX2-637" fmla="*/ 321467 w 2076450"/>
                <a:gd name="connsiteY2-638" fmla="*/ 73819 h 1683544"/>
                <a:gd name="connsiteX3-639" fmla="*/ 342900 w 2076450"/>
                <a:gd name="connsiteY3-640" fmla="*/ 35719 h 1683544"/>
                <a:gd name="connsiteX4-641" fmla="*/ 385762 w 2076450"/>
                <a:gd name="connsiteY4-642" fmla="*/ 16669 h 1683544"/>
                <a:gd name="connsiteX5-643" fmla="*/ 471487 w 2076450"/>
                <a:gd name="connsiteY5-644" fmla="*/ 0 h 1683544"/>
                <a:gd name="connsiteX6-645" fmla="*/ 1574006 w 2076450"/>
                <a:gd name="connsiteY6-646" fmla="*/ 4763 h 1683544"/>
                <a:gd name="connsiteX7-647" fmla="*/ 1650204 w 2076450"/>
                <a:gd name="connsiteY7-648" fmla="*/ 7143 h 1683544"/>
                <a:gd name="connsiteX8-649" fmla="*/ 1697830 w 2076450"/>
                <a:gd name="connsiteY8-650" fmla="*/ 21431 h 1683544"/>
                <a:gd name="connsiteX9-651" fmla="*/ 1747836 w 2076450"/>
                <a:gd name="connsiteY9-652" fmla="*/ 57149 h 1683544"/>
                <a:gd name="connsiteX10-653" fmla="*/ 1764507 w 2076450"/>
                <a:gd name="connsiteY10-654" fmla="*/ 109539 h 1683544"/>
                <a:gd name="connsiteX11-655" fmla="*/ 2076450 w 2076450"/>
                <a:gd name="connsiteY11-656" fmla="*/ 1659731 h 1683544"/>
                <a:gd name="connsiteX12-657" fmla="*/ 2043113 w 2076450"/>
                <a:gd name="connsiteY12-658" fmla="*/ 1683544 h 1683544"/>
                <a:gd name="connsiteX13-659" fmla="*/ 38100 w 2076450"/>
                <a:gd name="connsiteY13-660" fmla="*/ 1674019 h 1683544"/>
                <a:gd name="connsiteX14-661" fmla="*/ 0 w 2076450"/>
                <a:gd name="connsiteY14-662" fmla="*/ 1640682 h 1683544"/>
                <a:gd name="connsiteX0-663" fmla="*/ 0 w 2076450"/>
                <a:gd name="connsiteY0-664" fmla="*/ 1640682 h 1683544"/>
                <a:gd name="connsiteX1-665" fmla="*/ 304800 w 2076450"/>
                <a:gd name="connsiteY1-666" fmla="*/ 126207 h 1683544"/>
                <a:gd name="connsiteX2-667" fmla="*/ 321467 w 2076450"/>
                <a:gd name="connsiteY2-668" fmla="*/ 73819 h 1683544"/>
                <a:gd name="connsiteX3-669" fmla="*/ 342900 w 2076450"/>
                <a:gd name="connsiteY3-670" fmla="*/ 35719 h 1683544"/>
                <a:gd name="connsiteX4-671" fmla="*/ 397668 w 2076450"/>
                <a:gd name="connsiteY4-672" fmla="*/ 9525 h 1683544"/>
                <a:gd name="connsiteX5-673" fmla="*/ 471487 w 2076450"/>
                <a:gd name="connsiteY5-674" fmla="*/ 0 h 1683544"/>
                <a:gd name="connsiteX6-675" fmla="*/ 1574006 w 2076450"/>
                <a:gd name="connsiteY6-676" fmla="*/ 4763 h 1683544"/>
                <a:gd name="connsiteX7-677" fmla="*/ 1650204 w 2076450"/>
                <a:gd name="connsiteY7-678" fmla="*/ 7143 h 1683544"/>
                <a:gd name="connsiteX8-679" fmla="*/ 1697830 w 2076450"/>
                <a:gd name="connsiteY8-680" fmla="*/ 21431 h 1683544"/>
                <a:gd name="connsiteX9-681" fmla="*/ 1747836 w 2076450"/>
                <a:gd name="connsiteY9-682" fmla="*/ 57149 h 1683544"/>
                <a:gd name="connsiteX10-683" fmla="*/ 1764507 w 2076450"/>
                <a:gd name="connsiteY10-684" fmla="*/ 109539 h 1683544"/>
                <a:gd name="connsiteX11-685" fmla="*/ 2076450 w 2076450"/>
                <a:gd name="connsiteY11-686" fmla="*/ 1659731 h 1683544"/>
                <a:gd name="connsiteX12-687" fmla="*/ 2043113 w 2076450"/>
                <a:gd name="connsiteY12-688" fmla="*/ 1683544 h 1683544"/>
                <a:gd name="connsiteX13-689" fmla="*/ 38100 w 2076450"/>
                <a:gd name="connsiteY13-690" fmla="*/ 1674019 h 1683544"/>
                <a:gd name="connsiteX14-691" fmla="*/ 0 w 2076450"/>
                <a:gd name="connsiteY14-692" fmla="*/ 1640682 h 1683544"/>
                <a:gd name="connsiteX0-693" fmla="*/ 0 w 2076450"/>
                <a:gd name="connsiteY0-694" fmla="*/ 1640682 h 1683544"/>
                <a:gd name="connsiteX1-695" fmla="*/ 304800 w 2076450"/>
                <a:gd name="connsiteY1-696" fmla="*/ 126207 h 1683544"/>
                <a:gd name="connsiteX2-697" fmla="*/ 321467 w 2076450"/>
                <a:gd name="connsiteY2-698" fmla="*/ 73819 h 1683544"/>
                <a:gd name="connsiteX3-699" fmla="*/ 357187 w 2076450"/>
                <a:gd name="connsiteY3-700" fmla="*/ 28575 h 1683544"/>
                <a:gd name="connsiteX4-701" fmla="*/ 397668 w 2076450"/>
                <a:gd name="connsiteY4-702" fmla="*/ 9525 h 1683544"/>
                <a:gd name="connsiteX5-703" fmla="*/ 471487 w 2076450"/>
                <a:gd name="connsiteY5-704" fmla="*/ 0 h 1683544"/>
                <a:gd name="connsiteX6-705" fmla="*/ 1574006 w 2076450"/>
                <a:gd name="connsiteY6-706" fmla="*/ 4763 h 1683544"/>
                <a:gd name="connsiteX7-707" fmla="*/ 1650204 w 2076450"/>
                <a:gd name="connsiteY7-708" fmla="*/ 7143 h 1683544"/>
                <a:gd name="connsiteX8-709" fmla="*/ 1697830 w 2076450"/>
                <a:gd name="connsiteY8-710" fmla="*/ 21431 h 1683544"/>
                <a:gd name="connsiteX9-711" fmla="*/ 1747836 w 2076450"/>
                <a:gd name="connsiteY9-712" fmla="*/ 57149 h 1683544"/>
                <a:gd name="connsiteX10-713" fmla="*/ 1764507 w 2076450"/>
                <a:gd name="connsiteY10-714" fmla="*/ 109539 h 1683544"/>
                <a:gd name="connsiteX11-715" fmla="*/ 2076450 w 2076450"/>
                <a:gd name="connsiteY11-716" fmla="*/ 1659731 h 1683544"/>
                <a:gd name="connsiteX12-717" fmla="*/ 2043113 w 2076450"/>
                <a:gd name="connsiteY12-718" fmla="*/ 1683544 h 1683544"/>
                <a:gd name="connsiteX13-719" fmla="*/ 38100 w 2076450"/>
                <a:gd name="connsiteY13-720" fmla="*/ 1674019 h 1683544"/>
                <a:gd name="connsiteX14-721" fmla="*/ 0 w 2076450"/>
                <a:gd name="connsiteY14-722" fmla="*/ 1640682 h 1683544"/>
                <a:gd name="connsiteX0-723" fmla="*/ 0 w 2076450"/>
                <a:gd name="connsiteY0-724" fmla="*/ 1640682 h 1683544"/>
                <a:gd name="connsiteX1-725" fmla="*/ 304800 w 2076450"/>
                <a:gd name="connsiteY1-726" fmla="*/ 126207 h 1683544"/>
                <a:gd name="connsiteX2-727" fmla="*/ 323849 w 2076450"/>
                <a:gd name="connsiteY2-728" fmla="*/ 66675 h 1683544"/>
                <a:gd name="connsiteX3-729" fmla="*/ 357187 w 2076450"/>
                <a:gd name="connsiteY3-730" fmla="*/ 28575 h 1683544"/>
                <a:gd name="connsiteX4-731" fmla="*/ 397668 w 2076450"/>
                <a:gd name="connsiteY4-732" fmla="*/ 9525 h 1683544"/>
                <a:gd name="connsiteX5-733" fmla="*/ 471487 w 2076450"/>
                <a:gd name="connsiteY5-734" fmla="*/ 0 h 1683544"/>
                <a:gd name="connsiteX6-735" fmla="*/ 1574006 w 2076450"/>
                <a:gd name="connsiteY6-736" fmla="*/ 4763 h 1683544"/>
                <a:gd name="connsiteX7-737" fmla="*/ 1650204 w 2076450"/>
                <a:gd name="connsiteY7-738" fmla="*/ 7143 h 1683544"/>
                <a:gd name="connsiteX8-739" fmla="*/ 1697830 w 2076450"/>
                <a:gd name="connsiteY8-740" fmla="*/ 21431 h 1683544"/>
                <a:gd name="connsiteX9-741" fmla="*/ 1747836 w 2076450"/>
                <a:gd name="connsiteY9-742" fmla="*/ 57149 h 1683544"/>
                <a:gd name="connsiteX10-743" fmla="*/ 1764507 w 2076450"/>
                <a:gd name="connsiteY10-744" fmla="*/ 109539 h 1683544"/>
                <a:gd name="connsiteX11-745" fmla="*/ 2076450 w 2076450"/>
                <a:gd name="connsiteY11-746" fmla="*/ 1659731 h 1683544"/>
                <a:gd name="connsiteX12-747" fmla="*/ 2043113 w 2076450"/>
                <a:gd name="connsiteY12-748" fmla="*/ 1683544 h 1683544"/>
                <a:gd name="connsiteX13-749" fmla="*/ 38100 w 2076450"/>
                <a:gd name="connsiteY13-750" fmla="*/ 1674019 h 1683544"/>
                <a:gd name="connsiteX14-751" fmla="*/ 0 w 2076450"/>
                <a:gd name="connsiteY14-752" fmla="*/ 1640682 h 1683544"/>
                <a:gd name="connsiteX0-753" fmla="*/ 0 w 2076450"/>
                <a:gd name="connsiteY0-754" fmla="*/ 1640682 h 1683544"/>
                <a:gd name="connsiteX1-755" fmla="*/ 314325 w 2076450"/>
                <a:gd name="connsiteY1-756" fmla="*/ 128588 h 1683544"/>
                <a:gd name="connsiteX2-757" fmla="*/ 323849 w 2076450"/>
                <a:gd name="connsiteY2-758" fmla="*/ 66675 h 1683544"/>
                <a:gd name="connsiteX3-759" fmla="*/ 357187 w 2076450"/>
                <a:gd name="connsiteY3-760" fmla="*/ 28575 h 1683544"/>
                <a:gd name="connsiteX4-761" fmla="*/ 397668 w 2076450"/>
                <a:gd name="connsiteY4-762" fmla="*/ 9525 h 1683544"/>
                <a:gd name="connsiteX5-763" fmla="*/ 471487 w 2076450"/>
                <a:gd name="connsiteY5-764" fmla="*/ 0 h 1683544"/>
                <a:gd name="connsiteX6-765" fmla="*/ 1574006 w 2076450"/>
                <a:gd name="connsiteY6-766" fmla="*/ 4763 h 1683544"/>
                <a:gd name="connsiteX7-767" fmla="*/ 1650204 w 2076450"/>
                <a:gd name="connsiteY7-768" fmla="*/ 7143 h 1683544"/>
                <a:gd name="connsiteX8-769" fmla="*/ 1697830 w 2076450"/>
                <a:gd name="connsiteY8-770" fmla="*/ 21431 h 1683544"/>
                <a:gd name="connsiteX9-771" fmla="*/ 1747836 w 2076450"/>
                <a:gd name="connsiteY9-772" fmla="*/ 57149 h 1683544"/>
                <a:gd name="connsiteX10-773" fmla="*/ 1764507 w 2076450"/>
                <a:gd name="connsiteY10-774" fmla="*/ 109539 h 1683544"/>
                <a:gd name="connsiteX11-775" fmla="*/ 2076450 w 2076450"/>
                <a:gd name="connsiteY11-776" fmla="*/ 1659731 h 1683544"/>
                <a:gd name="connsiteX12-777" fmla="*/ 2043113 w 2076450"/>
                <a:gd name="connsiteY12-778" fmla="*/ 1683544 h 1683544"/>
                <a:gd name="connsiteX13-779" fmla="*/ 38100 w 2076450"/>
                <a:gd name="connsiteY13-780" fmla="*/ 1674019 h 1683544"/>
                <a:gd name="connsiteX14-781" fmla="*/ 0 w 2076450"/>
                <a:gd name="connsiteY14-782" fmla="*/ 1640682 h 1683544"/>
                <a:gd name="connsiteX0-783" fmla="*/ 0 w 2076450"/>
                <a:gd name="connsiteY0-784" fmla="*/ 1640682 h 1683544"/>
                <a:gd name="connsiteX1-785" fmla="*/ 304800 w 2076450"/>
                <a:gd name="connsiteY1-786" fmla="*/ 126207 h 1683544"/>
                <a:gd name="connsiteX2-787" fmla="*/ 323849 w 2076450"/>
                <a:gd name="connsiteY2-788" fmla="*/ 66675 h 1683544"/>
                <a:gd name="connsiteX3-789" fmla="*/ 357187 w 2076450"/>
                <a:gd name="connsiteY3-790" fmla="*/ 28575 h 1683544"/>
                <a:gd name="connsiteX4-791" fmla="*/ 397668 w 2076450"/>
                <a:gd name="connsiteY4-792" fmla="*/ 9525 h 1683544"/>
                <a:gd name="connsiteX5-793" fmla="*/ 471487 w 2076450"/>
                <a:gd name="connsiteY5-794" fmla="*/ 0 h 1683544"/>
                <a:gd name="connsiteX6-795" fmla="*/ 1574006 w 2076450"/>
                <a:gd name="connsiteY6-796" fmla="*/ 4763 h 1683544"/>
                <a:gd name="connsiteX7-797" fmla="*/ 1650204 w 2076450"/>
                <a:gd name="connsiteY7-798" fmla="*/ 7143 h 1683544"/>
                <a:gd name="connsiteX8-799" fmla="*/ 1697830 w 2076450"/>
                <a:gd name="connsiteY8-800" fmla="*/ 21431 h 1683544"/>
                <a:gd name="connsiteX9-801" fmla="*/ 1747836 w 2076450"/>
                <a:gd name="connsiteY9-802" fmla="*/ 57149 h 1683544"/>
                <a:gd name="connsiteX10-803" fmla="*/ 1764507 w 2076450"/>
                <a:gd name="connsiteY10-804" fmla="*/ 109539 h 1683544"/>
                <a:gd name="connsiteX11-805" fmla="*/ 2076450 w 2076450"/>
                <a:gd name="connsiteY11-806" fmla="*/ 1659731 h 1683544"/>
                <a:gd name="connsiteX12-807" fmla="*/ 2043113 w 2076450"/>
                <a:gd name="connsiteY12-808" fmla="*/ 1683544 h 1683544"/>
                <a:gd name="connsiteX13-809" fmla="*/ 38100 w 2076450"/>
                <a:gd name="connsiteY13-810" fmla="*/ 1674019 h 1683544"/>
                <a:gd name="connsiteX14-811" fmla="*/ 0 w 2076450"/>
                <a:gd name="connsiteY14-812" fmla="*/ 1640682 h 1683544"/>
                <a:gd name="connsiteX0-813" fmla="*/ 0 w 2076450"/>
                <a:gd name="connsiteY0-814" fmla="*/ 1640682 h 1683544"/>
                <a:gd name="connsiteX1-815" fmla="*/ 304800 w 2076450"/>
                <a:gd name="connsiteY1-816" fmla="*/ 126207 h 1683544"/>
                <a:gd name="connsiteX2-817" fmla="*/ 323849 w 2076450"/>
                <a:gd name="connsiteY2-818" fmla="*/ 66675 h 1683544"/>
                <a:gd name="connsiteX3-819" fmla="*/ 357187 w 2076450"/>
                <a:gd name="connsiteY3-820" fmla="*/ 28575 h 1683544"/>
                <a:gd name="connsiteX4-821" fmla="*/ 397668 w 2076450"/>
                <a:gd name="connsiteY4-822" fmla="*/ 9525 h 1683544"/>
                <a:gd name="connsiteX5-823" fmla="*/ 471487 w 2076450"/>
                <a:gd name="connsiteY5-824" fmla="*/ 0 h 1683544"/>
                <a:gd name="connsiteX6-825" fmla="*/ 1574006 w 2076450"/>
                <a:gd name="connsiteY6-826" fmla="*/ 4763 h 1683544"/>
                <a:gd name="connsiteX7-827" fmla="*/ 1650204 w 2076450"/>
                <a:gd name="connsiteY7-828" fmla="*/ 7143 h 1683544"/>
                <a:gd name="connsiteX8-829" fmla="*/ 1697830 w 2076450"/>
                <a:gd name="connsiteY8-830" fmla="*/ 21431 h 1683544"/>
                <a:gd name="connsiteX9-831" fmla="*/ 1747836 w 2076450"/>
                <a:gd name="connsiteY9-832" fmla="*/ 57149 h 1683544"/>
                <a:gd name="connsiteX10-833" fmla="*/ 1764507 w 2076450"/>
                <a:gd name="connsiteY10-834" fmla="*/ 109539 h 1683544"/>
                <a:gd name="connsiteX11-835" fmla="*/ 2076450 w 2076450"/>
                <a:gd name="connsiteY11-836" fmla="*/ 1659731 h 1683544"/>
                <a:gd name="connsiteX12-837" fmla="*/ 2043113 w 2076450"/>
                <a:gd name="connsiteY12-838" fmla="*/ 1683544 h 1683544"/>
                <a:gd name="connsiteX13-839" fmla="*/ 38100 w 2076450"/>
                <a:gd name="connsiteY13-840" fmla="*/ 1674019 h 1683544"/>
                <a:gd name="connsiteX14-841" fmla="*/ 0 w 2076450"/>
                <a:gd name="connsiteY14-842" fmla="*/ 1640682 h 1683544"/>
                <a:gd name="connsiteX0-843" fmla="*/ 0 w 2076450"/>
                <a:gd name="connsiteY0-844" fmla="*/ 1640682 h 1683544"/>
                <a:gd name="connsiteX1-845" fmla="*/ 304800 w 2076450"/>
                <a:gd name="connsiteY1-846" fmla="*/ 126207 h 1683544"/>
                <a:gd name="connsiteX2-847" fmla="*/ 323849 w 2076450"/>
                <a:gd name="connsiteY2-848" fmla="*/ 66675 h 1683544"/>
                <a:gd name="connsiteX3-849" fmla="*/ 357187 w 2076450"/>
                <a:gd name="connsiteY3-850" fmla="*/ 28575 h 1683544"/>
                <a:gd name="connsiteX4-851" fmla="*/ 397668 w 2076450"/>
                <a:gd name="connsiteY4-852" fmla="*/ 9525 h 1683544"/>
                <a:gd name="connsiteX5-853" fmla="*/ 471487 w 2076450"/>
                <a:gd name="connsiteY5-854" fmla="*/ 0 h 1683544"/>
                <a:gd name="connsiteX6-855" fmla="*/ 1574006 w 2076450"/>
                <a:gd name="connsiteY6-856" fmla="*/ 4763 h 1683544"/>
                <a:gd name="connsiteX7-857" fmla="*/ 1650204 w 2076450"/>
                <a:gd name="connsiteY7-858" fmla="*/ 7143 h 1683544"/>
                <a:gd name="connsiteX8-859" fmla="*/ 1697830 w 2076450"/>
                <a:gd name="connsiteY8-860" fmla="*/ 21431 h 1683544"/>
                <a:gd name="connsiteX9-861" fmla="*/ 1747836 w 2076450"/>
                <a:gd name="connsiteY9-862" fmla="*/ 57149 h 1683544"/>
                <a:gd name="connsiteX10-863" fmla="*/ 1764507 w 2076450"/>
                <a:gd name="connsiteY10-864" fmla="*/ 109539 h 1683544"/>
                <a:gd name="connsiteX11-865" fmla="*/ 2076450 w 2076450"/>
                <a:gd name="connsiteY11-866" fmla="*/ 1659731 h 1683544"/>
                <a:gd name="connsiteX12-867" fmla="*/ 2043113 w 2076450"/>
                <a:gd name="connsiteY12-868" fmla="*/ 1683544 h 1683544"/>
                <a:gd name="connsiteX13-869" fmla="*/ 38100 w 2076450"/>
                <a:gd name="connsiteY13-870" fmla="*/ 1674019 h 1683544"/>
                <a:gd name="connsiteX14-871" fmla="*/ 0 w 2076450"/>
                <a:gd name="connsiteY14-872" fmla="*/ 1640682 h 1683544"/>
                <a:gd name="connsiteX0-873" fmla="*/ 0 w 2083593"/>
                <a:gd name="connsiteY0-874" fmla="*/ 1640682 h 1683544"/>
                <a:gd name="connsiteX1-875" fmla="*/ 304800 w 2083593"/>
                <a:gd name="connsiteY1-876" fmla="*/ 126207 h 1683544"/>
                <a:gd name="connsiteX2-877" fmla="*/ 323849 w 2083593"/>
                <a:gd name="connsiteY2-878" fmla="*/ 66675 h 1683544"/>
                <a:gd name="connsiteX3-879" fmla="*/ 357187 w 2083593"/>
                <a:gd name="connsiteY3-880" fmla="*/ 28575 h 1683544"/>
                <a:gd name="connsiteX4-881" fmla="*/ 397668 w 2083593"/>
                <a:gd name="connsiteY4-882" fmla="*/ 9525 h 1683544"/>
                <a:gd name="connsiteX5-883" fmla="*/ 471487 w 2083593"/>
                <a:gd name="connsiteY5-884" fmla="*/ 0 h 1683544"/>
                <a:gd name="connsiteX6-885" fmla="*/ 1574006 w 2083593"/>
                <a:gd name="connsiteY6-886" fmla="*/ 4763 h 1683544"/>
                <a:gd name="connsiteX7-887" fmla="*/ 1650204 w 2083593"/>
                <a:gd name="connsiteY7-888" fmla="*/ 7143 h 1683544"/>
                <a:gd name="connsiteX8-889" fmla="*/ 1697830 w 2083593"/>
                <a:gd name="connsiteY8-890" fmla="*/ 21431 h 1683544"/>
                <a:gd name="connsiteX9-891" fmla="*/ 1747836 w 2083593"/>
                <a:gd name="connsiteY9-892" fmla="*/ 57149 h 1683544"/>
                <a:gd name="connsiteX10-893" fmla="*/ 1764507 w 2083593"/>
                <a:gd name="connsiteY10-894" fmla="*/ 109539 h 1683544"/>
                <a:gd name="connsiteX11-895" fmla="*/ 2083593 w 2083593"/>
                <a:gd name="connsiteY11-896" fmla="*/ 1659731 h 1683544"/>
                <a:gd name="connsiteX12-897" fmla="*/ 2043113 w 2083593"/>
                <a:gd name="connsiteY12-898" fmla="*/ 1683544 h 1683544"/>
                <a:gd name="connsiteX13-899" fmla="*/ 38100 w 2083593"/>
                <a:gd name="connsiteY13-900" fmla="*/ 1674019 h 1683544"/>
                <a:gd name="connsiteX14-901" fmla="*/ 0 w 2083593"/>
                <a:gd name="connsiteY14-902" fmla="*/ 1640682 h 1683544"/>
                <a:gd name="connsiteX0-903" fmla="*/ 0 w 2083593"/>
                <a:gd name="connsiteY0-904" fmla="*/ 1640682 h 1683544"/>
                <a:gd name="connsiteX1-905" fmla="*/ 304800 w 2083593"/>
                <a:gd name="connsiteY1-906" fmla="*/ 126207 h 1683544"/>
                <a:gd name="connsiteX2-907" fmla="*/ 323849 w 2083593"/>
                <a:gd name="connsiteY2-908" fmla="*/ 66675 h 1683544"/>
                <a:gd name="connsiteX3-909" fmla="*/ 357187 w 2083593"/>
                <a:gd name="connsiteY3-910" fmla="*/ 28575 h 1683544"/>
                <a:gd name="connsiteX4-911" fmla="*/ 397668 w 2083593"/>
                <a:gd name="connsiteY4-912" fmla="*/ 9525 h 1683544"/>
                <a:gd name="connsiteX5-913" fmla="*/ 471487 w 2083593"/>
                <a:gd name="connsiteY5-914" fmla="*/ 0 h 1683544"/>
                <a:gd name="connsiteX6-915" fmla="*/ 1574006 w 2083593"/>
                <a:gd name="connsiteY6-916" fmla="*/ 4763 h 1683544"/>
                <a:gd name="connsiteX7-917" fmla="*/ 1650204 w 2083593"/>
                <a:gd name="connsiteY7-918" fmla="*/ 7143 h 1683544"/>
                <a:gd name="connsiteX8-919" fmla="*/ 1697830 w 2083593"/>
                <a:gd name="connsiteY8-920" fmla="*/ 21431 h 1683544"/>
                <a:gd name="connsiteX9-921" fmla="*/ 1747836 w 2083593"/>
                <a:gd name="connsiteY9-922" fmla="*/ 57149 h 1683544"/>
                <a:gd name="connsiteX10-923" fmla="*/ 1764507 w 2083593"/>
                <a:gd name="connsiteY10-924" fmla="*/ 109539 h 1683544"/>
                <a:gd name="connsiteX11-925" fmla="*/ 2083593 w 2083593"/>
                <a:gd name="connsiteY11-926" fmla="*/ 1659731 h 1683544"/>
                <a:gd name="connsiteX12-927" fmla="*/ 2076451 w 2083593"/>
                <a:gd name="connsiteY12-928" fmla="*/ 1683544 h 1683544"/>
                <a:gd name="connsiteX13-929" fmla="*/ 38100 w 2083593"/>
                <a:gd name="connsiteY13-930" fmla="*/ 1674019 h 1683544"/>
                <a:gd name="connsiteX14-931" fmla="*/ 0 w 2083593"/>
                <a:gd name="connsiteY14-932" fmla="*/ 1640682 h 1683544"/>
                <a:gd name="connsiteX0-933" fmla="*/ 0 w 2083593"/>
                <a:gd name="connsiteY0-934" fmla="*/ 1669257 h 1683544"/>
                <a:gd name="connsiteX1-935" fmla="*/ 304800 w 2083593"/>
                <a:gd name="connsiteY1-936" fmla="*/ 126207 h 1683544"/>
                <a:gd name="connsiteX2-937" fmla="*/ 323849 w 2083593"/>
                <a:gd name="connsiteY2-938" fmla="*/ 66675 h 1683544"/>
                <a:gd name="connsiteX3-939" fmla="*/ 357187 w 2083593"/>
                <a:gd name="connsiteY3-940" fmla="*/ 28575 h 1683544"/>
                <a:gd name="connsiteX4-941" fmla="*/ 397668 w 2083593"/>
                <a:gd name="connsiteY4-942" fmla="*/ 9525 h 1683544"/>
                <a:gd name="connsiteX5-943" fmla="*/ 471487 w 2083593"/>
                <a:gd name="connsiteY5-944" fmla="*/ 0 h 1683544"/>
                <a:gd name="connsiteX6-945" fmla="*/ 1574006 w 2083593"/>
                <a:gd name="connsiteY6-946" fmla="*/ 4763 h 1683544"/>
                <a:gd name="connsiteX7-947" fmla="*/ 1650204 w 2083593"/>
                <a:gd name="connsiteY7-948" fmla="*/ 7143 h 1683544"/>
                <a:gd name="connsiteX8-949" fmla="*/ 1697830 w 2083593"/>
                <a:gd name="connsiteY8-950" fmla="*/ 21431 h 1683544"/>
                <a:gd name="connsiteX9-951" fmla="*/ 1747836 w 2083593"/>
                <a:gd name="connsiteY9-952" fmla="*/ 57149 h 1683544"/>
                <a:gd name="connsiteX10-953" fmla="*/ 1764507 w 2083593"/>
                <a:gd name="connsiteY10-954" fmla="*/ 109539 h 1683544"/>
                <a:gd name="connsiteX11-955" fmla="*/ 2083593 w 2083593"/>
                <a:gd name="connsiteY11-956" fmla="*/ 1659731 h 1683544"/>
                <a:gd name="connsiteX12-957" fmla="*/ 2076451 w 2083593"/>
                <a:gd name="connsiteY12-958" fmla="*/ 1683544 h 1683544"/>
                <a:gd name="connsiteX13-959" fmla="*/ 38100 w 2083593"/>
                <a:gd name="connsiteY13-960" fmla="*/ 1674019 h 1683544"/>
                <a:gd name="connsiteX14-961" fmla="*/ 0 w 2083593"/>
                <a:gd name="connsiteY14-962" fmla="*/ 1669257 h 1683544"/>
                <a:gd name="connsiteX0-963" fmla="*/ 0 w 2083593"/>
                <a:gd name="connsiteY0-964" fmla="*/ 1669257 h 1683544"/>
                <a:gd name="connsiteX1-965" fmla="*/ 304800 w 2083593"/>
                <a:gd name="connsiteY1-966" fmla="*/ 126207 h 1683544"/>
                <a:gd name="connsiteX2-967" fmla="*/ 323849 w 2083593"/>
                <a:gd name="connsiteY2-968" fmla="*/ 66675 h 1683544"/>
                <a:gd name="connsiteX3-969" fmla="*/ 357187 w 2083593"/>
                <a:gd name="connsiteY3-970" fmla="*/ 28575 h 1683544"/>
                <a:gd name="connsiteX4-971" fmla="*/ 397668 w 2083593"/>
                <a:gd name="connsiteY4-972" fmla="*/ 9525 h 1683544"/>
                <a:gd name="connsiteX5-973" fmla="*/ 471487 w 2083593"/>
                <a:gd name="connsiteY5-974" fmla="*/ 0 h 1683544"/>
                <a:gd name="connsiteX6-975" fmla="*/ 1574006 w 2083593"/>
                <a:gd name="connsiteY6-976" fmla="*/ 4763 h 1683544"/>
                <a:gd name="connsiteX7-977" fmla="*/ 1650204 w 2083593"/>
                <a:gd name="connsiteY7-978" fmla="*/ 7143 h 1683544"/>
                <a:gd name="connsiteX8-979" fmla="*/ 1697830 w 2083593"/>
                <a:gd name="connsiteY8-980" fmla="*/ 21431 h 1683544"/>
                <a:gd name="connsiteX9-981" fmla="*/ 1747836 w 2083593"/>
                <a:gd name="connsiteY9-982" fmla="*/ 57149 h 1683544"/>
                <a:gd name="connsiteX10-983" fmla="*/ 1764507 w 2083593"/>
                <a:gd name="connsiteY10-984" fmla="*/ 109539 h 1683544"/>
                <a:gd name="connsiteX11-985" fmla="*/ 2083593 w 2083593"/>
                <a:gd name="connsiteY11-986" fmla="*/ 1659731 h 1683544"/>
                <a:gd name="connsiteX12-987" fmla="*/ 2076451 w 2083593"/>
                <a:gd name="connsiteY12-988" fmla="*/ 1683544 h 1683544"/>
                <a:gd name="connsiteX13-989" fmla="*/ 11906 w 2083593"/>
                <a:gd name="connsiteY13-990" fmla="*/ 1674019 h 1683544"/>
                <a:gd name="connsiteX14-991" fmla="*/ 0 w 2083593"/>
                <a:gd name="connsiteY14-992" fmla="*/ 1669257 h 168354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213" y="connsiteY11-214"/>
                </a:cxn>
                <a:cxn ang="0">
                  <a:pos x="connsiteX12-311" y="connsiteY12-312"/>
                </a:cxn>
                <a:cxn ang="0">
                  <a:pos x="connsiteX13-547" y="connsiteY13-548"/>
                </a:cxn>
                <a:cxn ang="0">
                  <a:pos x="connsiteX14-661" y="connsiteY14-662"/>
                </a:cxn>
              </a:cxnLst>
              <a:rect l="l" t="t" r="r" b="b"/>
              <a:pathLst>
                <a:path w="2083593" h="1683544">
                  <a:moveTo>
                    <a:pt x="0" y="1669257"/>
                  </a:moveTo>
                  <a:lnTo>
                    <a:pt x="304800" y="126207"/>
                  </a:lnTo>
                  <a:lnTo>
                    <a:pt x="323849" y="66675"/>
                  </a:lnTo>
                  <a:cubicBezTo>
                    <a:pt x="332580" y="50403"/>
                    <a:pt x="344884" y="38100"/>
                    <a:pt x="357187" y="28575"/>
                  </a:cubicBezTo>
                  <a:cubicBezTo>
                    <a:pt x="369490" y="19050"/>
                    <a:pt x="378618" y="14287"/>
                    <a:pt x="397668" y="9525"/>
                  </a:cubicBezTo>
                  <a:lnTo>
                    <a:pt x="471487" y="0"/>
                  </a:lnTo>
                  <a:lnTo>
                    <a:pt x="1574006" y="4763"/>
                  </a:lnTo>
                  <a:lnTo>
                    <a:pt x="1650204" y="7143"/>
                  </a:lnTo>
                  <a:cubicBezTo>
                    <a:pt x="1670841" y="9921"/>
                    <a:pt x="1681558" y="13097"/>
                    <a:pt x="1697830" y="21431"/>
                  </a:cubicBezTo>
                  <a:cubicBezTo>
                    <a:pt x="1722436" y="26193"/>
                    <a:pt x="1731961" y="42861"/>
                    <a:pt x="1747836" y="57149"/>
                  </a:cubicBezTo>
                  <a:lnTo>
                    <a:pt x="1764507" y="109539"/>
                  </a:lnTo>
                  <a:lnTo>
                    <a:pt x="2083593" y="1659731"/>
                  </a:lnTo>
                  <a:lnTo>
                    <a:pt x="2076451" y="1683544"/>
                  </a:lnTo>
                  <a:lnTo>
                    <a:pt x="11906" y="1674019"/>
                  </a:lnTo>
                  <a:lnTo>
                    <a:pt x="0" y="1669257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09BB5297-602A-4979-878E-D691AFF91EDD}"/>
                </a:ext>
              </a:extLst>
            </p:cNvPr>
            <p:cNvSpPr/>
            <p:nvPr/>
          </p:nvSpPr>
          <p:spPr>
            <a:xfrm flipH="1">
              <a:off x="5675341" y="3841980"/>
              <a:ext cx="628386" cy="1168969"/>
            </a:xfrm>
            <a:custGeom>
              <a:avLst/>
              <a:gdLst>
                <a:gd name="connsiteX0" fmla="*/ 769143 w 769156"/>
                <a:gd name="connsiteY0" fmla="*/ 1323537 h 1424387"/>
                <a:gd name="connsiteX1" fmla="*/ 716756 w 769156"/>
                <a:gd name="connsiteY1" fmla="*/ 1373543 h 1424387"/>
                <a:gd name="connsiteX2" fmla="*/ 545306 w 769156"/>
                <a:gd name="connsiteY2" fmla="*/ 1414024 h 1424387"/>
                <a:gd name="connsiteX3" fmla="*/ 426243 w 769156"/>
                <a:gd name="connsiteY3" fmla="*/ 1423549 h 1424387"/>
                <a:gd name="connsiteX4" fmla="*/ 359568 w 769156"/>
                <a:gd name="connsiteY4" fmla="*/ 1418787 h 1424387"/>
                <a:gd name="connsiteX5" fmla="*/ 278606 w 769156"/>
                <a:gd name="connsiteY5" fmla="*/ 1378306 h 1424387"/>
                <a:gd name="connsiteX6" fmla="*/ 278606 w 769156"/>
                <a:gd name="connsiteY6" fmla="*/ 1378306 h 1424387"/>
                <a:gd name="connsiteX7" fmla="*/ 0 w 769156"/>
                <a:gd name="connsiteY7" fmla="*/ 1943 h 1424387"/>
                <a:gd name="connsiteX8" fmla="*/ 0 w 769156"/>
                <a:gd name="connsiteY8" fmla="*/ 1943 h 1424387"/>
                <a:gd name="connsiteX9" fmla="*/ 95250 w 769156"/>
                <a:gd name="connsiteY9" fmla="*/ 4324 h 1424387"/>
                <a:gd name="connsiteX10" fmla="*/ 235743 w 769156"/>
                <a:gd name="connsiteY10" fmla="*/ 51949 h 1424387"/>
                <a:gd name="connsiteX11" fmla="*/ 350043 w 769156"/>
                <a:gd name="connsiteY11" fmla="*/ 154343 h 1424387"/>
                <a:gd name="connsiteX12" fmla="*/ 428625 w 769156"/>
                <a:gd name="connsiteY12" fmla="*/ 287693 h 1424387"/>
                <a:gd name="connsiteX13" fmla="*/ 547687 w 769156"/>
                <a:gd name="connsiteY13" fmla="*/ 525818 h 1424387"/>
                <a:gd name="connsiteX14" fmla="*/ 654843 w 769156"/>
                <a:gd name="connsiteY14" fmla="*/ 737749 h 1424387"/>
                <a:gd name="connsiteX15" fmla="*/ 678656 w 769156"/>
                <a:gd name="connsiteY15" fmla="*/ 866337 h 1424387"/>
                <a:gd name="connsiteX16" fmla="*/ 721518 w 769156"/>
                <a:gd name="connsiteY16" fmla="*/ 1121131 h 1424387"/>
                <a:gd name="connsiteX17" fmla="*/ 769143 w 769156"/>
                <a:gd name="connsiteY17" fmla="*/ 1323537 h 1424387"/>
                <a:gd name="connsiteX0-1" fmla="*/ 769143 w 769155"/>
                <a:gd name="connsiteY0-2" fmla="*/ 1323537 h 1424387"/>
                <a:gd name="connsiteX1-3" fmla="*/ 716756 w 769155"/>
                <a:gd name="connsiteY1-4" fmla="*/ 1373543 h 1424387"/>
                <a:gd name="connsiteX2-5" fmla="*/ 545306 w 769155"/>
                <a:gd name="connsiteY2-6" fmla="*/ 1414024 h 1424387"/>
                <a:gd name="connsiteX3-7" fmla="*/ 426243 w 769155"/>
                <a:gd name="connsiteY3-8" fmla="*/ 1423549 h 1424387"/>
                <a:gd name="connsiteX4-9" fmla="*/ 359568 w 769155"/>
                <a:gd name="connsiteY4-10" fmla="*/ 1418787 h 1424387"/>
                <a:gd name="connsiteX5-11" fmla="*/ 278606 w 769155"/>
                <a:gd name="connsiteY5-12" fmla="*/ 1378306 h 1424387"/>
                <a:gd name="connsiteX6-13" fmla="*/ 278606 w 769155"/>
                <a:gd name="connsiteY6-14" fmla="*/ 1378306 h 1424387"/>
                <a:gd name="connsiteX7-15" fmla="*/ 0 w 769155"/>
                <a:gd name="connsiteY7-16" fmla="*/ 1943 h 1424387"/>
                <a:gd name="connsiteX8-17" fmla="*/ 0 w 769155"/>
                <a:gd name="connsiteY8-18" fmla="*/ 1943 h 1424387"/>
                <a:gd name="connsiteX9-19" fmla="*/ 95250 w 769155"/>
                <a:gd name="connsiteY9-20" fmla="*/ 4324 h 1424387"/>
                <a:gd name="connsiteX10-21" fmla="*/ 235743 w 769155"/>
                <a:gd name="connsiteY10-22" fmla="*/ 51949 h 1424387"/>
                <a:gd name="connsiteX11-23" fmla="*/ 350043 w 769155"/>
                <a:gd name="connsiteY11-24" fmla="*/ 154343 h 1424387"/>
                <a:gd name="connsiteX12-25" fmla="*/ 428625 w 769155"/>
                <a:gd name="connsiteY12-26" fmla="*/ 287693 h 1424387"/>
                <a:gd name="connsiteX13-27" fmla="*/ 547687 w 769155"/>
                <a:gd name="connsiteY13-28" fmla="*/ 525818 h 1424387"/>
                <a:gd name="connsiteX14-29" fmla="*/ 654843 w 769155"/>
                <a:gd name="connsiteY14-30" fmla="*/ 737749 h 1424387"/>
                <a:gd name="connsiteX15-31" fmla="*/ 700087 w 769155"/>
                <a:gd name="connsiteY15-32" fmla="*/ 940155 h 1424387"/>
                <a:gd name="connsiteX16-33" fmla="*/ 721518 w 769155"/>
                <a:gd name="connsiteY16-34" fmla="*/ 1121131 h 1424387"/>
                <a:gd name="connsiteX17-35" fmla="*/ 769143 w 769155"/>
                <a:gd name="connsiteY17-36" fmla="*/ 1323537 h 1424387"/>
                <a:gd name="connsiteX0-37" fmla="*/ 769143 w 769281"/>
                <a:gd name="connsiteY0-38" fmla="*/ 1323537 h 1424387"/>
                <a:gd name="connsiteX1-39" fmla="*/ 716756 w 769281"/>
                <a:gd name="connsiteY1-40" fmla="*/ 1373543 h 1424387"/>
                <a:gd name="connsiteX2-41" fmla="*/ 545306 w 769281"/>
                <a:gd name="connsiteY2-42" fmla="*/ 1414024 h 1424387"/>
                <a:gd name="connsiteX3-43" fmla="*/ 426243 w 769281"/>
                <a:gd name="connsiteY3-44" fmla="*/ 1423549 h 1424387"/>
                <a:gd name="connsiteX4-45" fmla="*/ 359568 w 769281"/>
                <a:gd name="connsiteY4-46" fmla="*/ 1418787 h 1424387"/>
                <a:gd name="connsiteX5-47" fmla="*/ 278606 w 769281"/>
                <a:gd name="connsiteY5-48" fmla="*/ 1378306 h 1424387"/>
                <a:gd name="connsiteX6-49" fmla="*/ 278606 w 769281"/>
                <a:gd name="connsiteY6-50" fmla="*/ 1378306 h 1424387"/>
                <a:gd name="connsiteX7-51" fmla="*/ 0 w 769281"/>
                <a:gd name="connsiteY7-52" fmla="*/ 1943 h 1424387"/>
                <a:gd name="connsiteX8-53" fmla="*/ 0 w 769281"/>
                <a:gd name="connsiteY8-54" fmla="*/ 1943 h 1424387"/>
                <a:gd name="connsiteX9-55" fmla="*/ 95250 w 769281"/>
                <a:gd name="connsiteY9-56" fmla="*/ 4324 h 1424387"/>
                <a:gd name="connsiteX10-57" fmla="*/ 235743 w 769281"/>
                <a:gd name="connsiteY10-58" fmla="*/ 51949 h 1424387"/>
                <a:gd name="connsiteX11-59" fmla="*/ 350043 w 769281"/>
                <a:gd name="connsiteY11-60" fmla="*/ 154343 h 1424387"/>
                <a:gd name="connsiteX12-61" fmla="*/ 428625 w 769281"/>
                <a:gd name="connsiteY12-62" fmla="*/ 287693 h 1424387"/>
                <a:gd name="connsiteX13-63" fmla="*/ 547687 w 769281"/>
                <a:gd name="connsiteY13-64" fmla="*/ 525818 h 1424387"/>
                <a:gd name="connsiteX14-65" fmla="*/ 654843 w 769281"/>
                <a:gd name="connsiteY14-66" fmla="*/ 737749 h 1424387"/>
                <a:gd name="connsiteX15-67" fmla="*/ 700087 w 769281"/>
                <a:gd name="connsiteY15-68" fmla="*/ 940155 h 1424387"/>
                <a:gd name="connsiteX16-69" fmla="*/ 731043 w 769281"/>
                <a:gd name="connsiteY16-70" fmla="*/ 1135418 h 1424387"/>
                <a:gd name="connsiteX17-71" fmla="*/ 769143 w 769281"/>
                <a:gd name="connsiteY17-72" fmla="*/ 1323537 h 1424387"/>
                <a:gd name="connsiteX0-73" fmla="*/ 769143 w 769281"/>
                <a:gd name="connsiteY0-74" fmla="*/ 1323537 h 1423549"/>
                <a:gd name="connsiteX1-75" fmla="*/ 716756 w 769281"/>
                <a:gd name="connsiteY1-76" fmla="*/ 1373543 h 1423549"/>
                <a:gd name="connsiteX2-77" fmla="*/ 590550 w 769281"/>
                <a:gd name="connsiteY2-78" fmla="*/ 1404499 h 1423549"/>
                <a:gd name="connsiteX3-79" fmla="*/ 426243 w 769281"/>
                <a:gd name="connsiteY3-80" fmla="*/ 1423549 h 1423549"/>
                <a:gd name="connsiteX4-81" fmla="*/ 359568 w 769281"/>
                <a:gd name="connsiteY4-82" fmla="*/ 1418787 h 1423549"/>
                <a:gd name="connsiteX5-83" fmla="*/ 278606 w 769281"/>
                <a:gd name="connsiteY5-84" fmla="*/ 1378306 h 1423549"/>
                <a:gd name="connsiteX6-85" fmla="*/ 278606 w 769281"/>
                <a:gd name="connsiteY6-86" fmla="*/ 1378306 h 1423549"/>
                <a:gd name="connsiteX7-87" fmla="*/ 0 w 769281"/>
                <a:gd name="connsiteY7-88" fmla="*/ 1943 h 1423549"/>
                <a:gd name="connsiteX8-89" fmla="*/ 0 w 769281"/>
                <a:gd name="connsiteY8-90" fmla="*/ 1943 h 1423549"/>
                <a:gd name="connsiteX9-91" fmla="*/ 95250 w 769281"/>
                <a:gd name="connsiteY9-92" fmla="*/ 4324 h 1423549"/>
                <a:gd name="connsiteX10-93" fmla="*/ 235743 w 769281"/>
                <a:gd name="connsiteY10-94" fmla="*/ 51949 h 1423549"/>
                <a:gd name="connsiteX11-95" fmla="*/ 350043 w 769281"/>
                <a:gd name="connsiteY11-96" fmla="*/ 154343 h 1423549"/>
                <a:gd name="connsiteX12-97" fmla="*/ 428625 w 769281"/>
                <a:gd name="connsiteY12-98" fmla="*/ 287693 h 1423549"/>
                <a:gd name="connsiteX13-99" fmla="*/ 547687 w 769281"/>
                <a:gd name="connsiteY13-100" fmla="*/ 525818 h 1423549"/>
                <a:gd name="connsiteX14-101" fmla="*/ 654843 w 769281"/>
                <a:gd name="connsiteY14-102" fmla="*/ 737749 h 1423549"/>
                <a:gd name="connsiteX15-103" fmla="*/ 700087 w 769281"/>
                <a:gd name="connsiteY15-104" fmla="*/ 940155 h 1423549"/>
                <a:gd name="connsiteX16-105" fmla="*/ 731043 w 769281"/>
                <a:gd name="connsiteY16-106" fmla="*/ 1135418 h 1423549"/>
                <a:gd name="connsiteX17-107" fmla="*/ 769143 w 769281"/>
                <a:gd name="connsiteY17-108" fmla="*/ 1323537 h 1423549"/>
                <a:gd name="connsiteX0-109" fmla="*/ 769143 w 769281"/>
                <a:gd name="connsiteY0-110" fmla="*/ 1323537 h 1422482"/>
                <a:gd name="connsiteX1-111" fmla="*/ 716756 w 769281"/>
                <a:gd name="connsiteY1-112" fmla="*/ 1373543 h 1422482"/>
                <a:gd name="connsiteX2-113" fmla="*/ 590550 w 769281"/>
                <a:gd name="connsiteY2-114" fmla="*/ 1404499 h 1422482"/>
                <a:gd name="connsiteX3-115" fmla="*/ 469106 w 769281"/>
                <a:gd name="connsiteY3-116" fmla="*/ 1421168 h 1422482"/>
                <a:gd name="connsiteX4-117" fmla="*/ 359568 w 769281"/>
                <a:gd name="connsiteY4-118" fmla="*/ 1418787 h 1422482"/>
                <a:gd name="connsiteX5-119" fmla="*/ 278606 w 769281"/>
                <a:gd name="connsiteY5-120" fmla="*/ 1378306 h 1422482"/>
                <a:gd name="connsiteX6-121" fmla="*/ 278606 w 769281"/>
                <a:gd name="connsiteY6-122" fmla="*/ 1378306 h 1422482"/>
                <a:gd name="connsiteX7-123" fmla="*/ 0 w 769281"/>
                <a:gd name="connsiteY7-124" fmla="*/ 1943 h 1422482"/>
                <a:gd name="connsiteX8-125" fmla="*/ 0 w 769281"/>
                <a:gd name="connsiteY8-126" fmla="*/ 1943 h 1422482"/>
                <a:gd name="connsiteX9-127" fmla="*/ 95250 w 769281"/>
                <a:gd name="connsiteY9-128" fmla="*/ 4324 h 1422482"/>
                <a:gd name="connsiteX10-129" fmla="*/ 235743 w 769281"/>
                <a:gd name="connsiteY10-130" fmla="*/ 51949 h 1422482"/>
                <a:gd name="connsiteX11-131" fmla="*/ 350043 w 769281"/>
                <a:gd name="connsiteY11-132" fmla="*/ 154343 h 1422482"/>
                <a:gd name="connsiteX12-133" fmla="*/ 428625 w 769281"/>
                <a:gd name="connsiteY12-134" fmla="*/ 287693 h 1422482"/>
                <a:gd name="connsiteX13-135" fmla="*/ 547687 w 769281"/>
                <a:gd name="connsiteY13-136" fmla="*/ 525818 h 1422482"/>
                <a:gd name="connsiteX14-137" fmla="*/ 654843 w 769281"/>
                <a:gd name="connsiteY14-138" fmla="*/ 737749 h 1422482"/>
                <a:gd name="connsiteX15-139" fmla="*/ 700087 w 769281"/>
                <a:gd name="connsiteY15-140" fmla="*/ 940155 h 1422482"/>
                <a:gd name="connsiteX16-141" fmla="*/ 731043 w 769281"/>
                <a:gd name="connsiteY16-142" fmla="*/ 1135418 h 1422482"/>
                <a:gd name="connsiteX17-143" fmla="*/ 769143 w 769281"/>
                <a:gd name="connsiteY17-144" fmla="*/ 1323537 h 1422482"/>
                <a:gd name="connsiteX0-145" fmla="*/ 769143 w 769281"/>
                <a:gd name="connsiteY0-146" fmla="*/ 1323537 h 1428312"/>
                <a:gd name="connsiteX1-147" fmla="*/ 716756 w 769281"/>
                <a:gd name="connsiteY1-148" fmla="*/ 1373543 h 1428312"/>
                <a:gd name="connsiteX2-149" fmla="*/ 590550 w 769281"/>
                <a:gd name="connsiteY2-150" fmla="*/ 1404499 h 1428312"/>
                <a:gd name="connsiteX3-151" fmla="*/ 471487 w 769281"/>
                <a:gd name="connsiteY3-152" fmla="*/ 1428312 h 1428312"/>
                <a:gd name="connsiteX4-153" fmla="*/ 359568 w 769281"/>
                <a:gd name="connsiteY4-154" fmla="*/ 1418787 h 1428312"/>
                <a:gd name="connsiteX5-155" fmla="*/ 278606 w 769281"/>
                <a:gd name="connsiteY5-156" fmla="*/ 1378306 h 1428312"/>
                <a:gd name="connsiteX6-157" fmla="*/ 278606 w 769281"/>
                <a:gd name="connsiteY6-158" fmla="*/ 1378306 h 1428312"/>
                <a:gd name="connsiteX7-159" fmla="*/ 0 w 769281"/>
                <a:gd name="connsiteY7-160" fmla="*/ 1943 h 1428312"/>
                <a:gd name="connsiteX8-161" fmla="*/ 0 w 769281"/>
                <a:gd name="connsiteY8-162" fmla="*/ 1943 h 1428312"/>
                <a:gd name="connsiteX9-163" fmla="*/ 95250 w 769281"/>
                <a:gd name="connsiteY9-164" fmla="*/ 4324 h 1428312"/>
                <a:gd name="connsiteX10-165" fmla="*/ 235743 w 769281"/>
                <a:gd name="connsiteY10-166" fmla="*/ 51949 h 1428312"/>
                <a:gd name="connsiteX11-167" fmla="*/ 350043 w 769281"/>
                <a:gd name="connsiteY11-168" fmla="*/ 154343 h 1428312"/>
                <a:gd name="connsiteX12-169" fmla="*/ 428625 w 769281"/>
                <a:gd name="connsiteY12-170" fmla="*/ 287693 h 1428312"/>
                <a:gd name="connsiteX13-171" fmla="*/ 547687 w 769281"/>
                <a:gd name="connsiteY13-172" fmla="*/ 525818 h 1428312"/>
                <a:gd name="connsiteX14-173" fmla="*/ 654843 w 769281"/>
                <a:gd name="connsiteY14-174" fmla="*/ 737749 h 1428312"/>
                <a:gd name="connsiteX15-175" fmla="*/ 700087 w 769281"/>
                <a:gd name="connsiteY15-176" fmla="*/ 940155 h 1428312"/>
                <a:gd name="connsiteX16-177" fmla="*/ 731043 w 769281"/>
                <a:gd name="connsiteY16-178" fmla="*/ 1135418 h 1428312"/>
                <a:gd name="connsiteX17-179" fmla="*/ 769143 w 769281"/>
                <a:gd name="connsiteY17-180" fmla="*/ 1323537 h 1428312"/>
                <a:gd name="connsiteX0-181" fmla="*/ 769143 w 769281"/>
                <a:gd name="connsiteY0-182" fmla="*/ 1323537 h 1428737"/>
                <a:gd name="connsiteX1-183" fmla="*/ 716756 w 769281"/>
                <a:gd name="connsiteY1-184" fmla="*/ 1373543 h 1428737"/>
                <a:gd name="connsiteX2-185" fmla="*/ 607219 w 769281"/>
                <a:gd name="connsiteY2-186" fmla="*/ 1409262 h 1428737"/>
                <a:gd name="connsiteX3-187" fmla="*/ 471487 w 769281"/>
                <a:gd name="connsiteY3-188" fmla="*/ 1428312 h 1428737"/>
                <a:gd name="connsiteX4-189" fmla="*/ 359568 w 769281"/>
                <a:gd name="connsiteY4-190" fmla="*/ 1418787 h 1428737"/>
                <a:gd name="connsiteX5-191" fmla="*/ 278606 w 769281"/>
                <a:gd name="connsiteY5-192" fmla="*/ 1378306 h 1428737"/>
                <a:gd name="connsiteX6-193" fmla="*/ 278606 w 769281"/>
                <a:gd name="connsiteY6-194" fmla="*/ 1378306 h 1428737"/>
                <a:gd name="connsiteX7-195" fmla="*/ 0 w 769281"/>
                <a:gd name="connsiteY7-196" fmla="*/ 1943 h 1428737"/>
                <a:gd name="connsiteX8-197" fmla="*/ 0 w 769281"/>
                <a:gd name="connsiteY8-198" fmla="*/ 1943 h 1428737"/>
                <a:gd name="connsiteX9-199" fmla="*/ 95250 w 769281"/>
                <a:gd name="connsiteY9-200" fmla="*/ 4324 h 1428737"/>
                <a:gd name="connsiteX10-201" fmla="*/ 235743 w 769281"/>
                <a:gd name="connsiteY10-202" fmla="*/ 51949 h 1428737"/>
                <a:gd name="connsiteX11-203" fmla="*/ 350043 w 769281"/>
                <a:gd name="connsiteY11-204" fmla="*/ 154343 h 1428737"/>
                <a:gd name="connsiteX12-205" fmla="*/ 428625 w 769281"/>
                <a:gd name="connsiteY12-206" fmla="*/ 287693 h 1428737"/>
                <a:gd name="connsiteX13-207" fmla="*/ 547687 w 769281"/>
                <a:gd name="connsiteY13-208" fmla="*/ 525818 h 1428737"/>
                <a:gd name="connsiteX14-209" fmla="*/ 654843 w 769281"/>
                <a:gd name="connsiteY14-210" fmla="*/ 737749 h 1428737"/>
                <a:gd name="connsiteX15-211" fmla="*/ 700087 w 769281"/>
                <a:gd name="connsiteY15-212" fmla="*/ 940155 h 1428737"/>
                <a:gd name="connsiteX16-213" fmla="*/ 731043 w 769281"/>
                <a:gd name="connsiteY16-214" fmla="*/ 1135418 h 1428737"/>
                <a:gd name="connsiteX17-215" fmla="*/ 769143 w 769281"/>
                <a:gd name="connsiteY17-216" fmla="*/ 1323537 h 1428737"/>
                <a:gd name="connsiteX0-217" fmla="*/ 769143 w 769159"/>
                <a:gd name="connsiteY0-218" fmla="*/ 1323537 h 1428737"/>
                <a:gd name="connsiteX1-219" fmla="*/ 726281 w 769159"/>
                <a:gd name="connsiteY1-220" fmla="*/ 1371162 h 1428737"/>
                <a:gd name="connsiteX2-221" fmla="*/ 607219 w 769159"/>
                <a:gd name="connsiteY2-222" fmla="*/ 1409262 h 1428737"/>
                <a:gd name="connsiteX3-223" fmla="*/ 471487 w 769159"/>
                <a:gd name="connsiteY3-224" fmla="*/ 1428312 h 1428737"/>
                <a:gd name="connsiteX4-225" fmla="*/ 359568 w 769159"/>
                <a:gd name="connsiteY4-226" fmla="*/ 1418787 h 1428737"/>
                <a:gd name="connsiteX5-227" fmla="*/ 278606 w 769159"/>
                <a:gd name="connsiteY5-228" fmla="*/ 1378306 h 1428737"/>
                <a:gd name="connsiteX6-229" fmla="*/ 278606 w 769159"/>
                <a:gd name="connsiteY6-230" fmla="*/ 1378306 h 1428737"/>
                <a:gd name="connsiteX7-231" fmla="*/ 0 w 769159"/>
                <a:gd name="connsiteY7-232" fmla="*/ 1943 h 1428737"/>
                <a:gd name="connsiteX8-233" fmla="*/ 0 w 769159"/>
                <a:gd name="connsiteY8-234" fmla="*/ 1943 h 1428737"/>
                <a:gd name="connsiteX9-235" fmla="*/ 95250 w 769159"/>
                <a:gd name="connsiteY9-236" fmla="*/ 4324 h 1428737"/>
                <a:gd name="connsiteX10-237" fmla="*/ 235743 w 769159"/>
                <a:gd name="connsiteY10-238" fmla="*/ 51949 h 1428737"/>
                <a:gd name="connsiteX11-239" fmla="*/ 350043 w 769159"/>
                <a:gd name="connsiteY11-240" fmla="*/ 154343 h 1428737"/>
                <a:gd name="connsiteX12-241" fmla="*/ 428625 w 769159"/>
                <a:gd name="connsiteY12-242" fmla="*/ 287693 h 1428737"/>
                <a:gd name="connsiteX13-243" fmla="*/ 547687 w 769159"/>
                <a:gd name="connsiteY13-244" fmla="*/ 525818 h 1428737"/>
                <a:gd name="connsiteX14-245" fmla="*/ 654843 w 769159"/>
                <a:gd name="connsiteY14-246" fmla="*/ 737749 h 1428737"/>
                <a:gd name="connsiteX15-247" fmla="*/ 700087 w 769159"/>
                <a:gd name="connsiteY15-248" fmla="*/ 940155 h 1428737"/>
                <a:gd name="connsiteX16-249" fmla="*/ 731043 w 769159"/>
                <a:gd name="connsiteY16-250" fmla="*/ 1135418 h 1428737"/>
                <a:gd name="connsiteX17-251" fmla="*/ 769143 w 769159"/>
                <a:gd name="connsiteY17-252" fmla="*/ 1323537 h 142873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</a:cxnLst>
              <a:rect l="l" t="t" r="r" b="b"/>
              <a:pathLst>
                <a:path w="769159" h="1428737">
                  <a:moveTo>
                    <a:pt x="769143" y="1323537"/>
                  </a:moveTo>
                  <a:cubicBezTo>
                    <a:pt x="768349" y="1362828"/>
                    <a:pt x="753268" y="1356875"/>
                    <a:pt x="726281" y="1371162"/>
                  </a:cubicBezTo>
                  <a:cubicBezTo>
                    <a:pt x="699294" y="1385450"/>
                    <a:pt x="649685" y="1399737"/>
                    <a:pt x="607219" y="1409262"/>
                  </a:cubicBezTo>
                  <a:cubicBezTo>
                    <a:pt x="564753" y="1418787"/>
                    <a:pt x="512762" y="1426725"/>
                    <a:pt x="471487" y="1428312"/>
                  </a:cubicBezTo>
                  <a:cubicBezTo>
                    <a:pt x="430212" y="1429899"/>
                    <a:pt x="391715" y="1427121"/>
                    <a:pt x="359568" y="1418787"/>
                  </a:cubicBezTo>
                  <a:cubicBezTo>
                    <a:pt x="327421" y="1410453"/>
                    <a:pt x="278606" y="1378306"/>
                    <a:pt x="278606" y="1378306"/>
                  </a:cubicBezTo>
                  <a:lnTo>
                    <a:pt x="278606" y="1378306"/>
                  </a:lnTo>
                  <a:lnTo>
                    <a:pt x="0" y="1943"/>
                  </a:lnTo>
                  <a:lnTo>
                    <a:pt x="0" y="1943"/>
                  </a:lnTo>
                  <a:cubicBezTo>
                    <a:pt x="15875" y="2340"/>
                    <a:pt x="55959" y="-4010"/>
                    <a:pt x="95250" y="4324"/>
                  </a:cubicBezTo>
                  <a:cubicBezTo>
                    <a:pt x="134540" y="12658"/>
                    <a:pt x="193277" y="26946"/>
                    <a:pt x="235743" y="51949"/>
                  </a:cubicBezTo>
                  <a:cubicBezTo>
                    <a:pt x="278208" y="76952"/>
                    <a:pt x="317896" y="115052"/>
                    <a:pt x="350043" y="154343"/>
                  </a:cubicBezTo>
                  <a:cubicBezTo>
                    <a:pt x="382190" y="193634"/>
                    <a:pt x="395684" y="225780"/>
                    <a:pt x="428625" y="287693"/>
                  </a:cubicBezTo>
                  <a:cubicBezTo>
                    <a:pt x="461566" y="349605"/>
                    <a:pt x="509984" y="450809"/>
                    <a:pt x="547687" y="525818"/>
                  </a:cubicBezTo>
                  <a:cubicBezTo>
                    <a:pt x="585390" y="600827"/>
                    <a:pt x="629443" y="668693"/>
                    <a:pt x="654843" y="737749"/>
                  </a:cubicBezTo>
                  <a:cubicBezTo>
                    <a:pt x="680243" y="806805"/>
                    <a:pt x="688975" y="876258"/>
                    <a:pt x="700087" y="940155"/>
                  </a:cubicBezTo>
                  <a:cubicBezTo>
                    <a:pt x="711199" y="1004052"/>
                    <a:pt x="719534" y="1071521"/>
                    <a:pt x="731043" y="1135418"/>
                  </a:cubicBezTo>
                  <a:cubicBezTo>
                    <a:pt x="742552" y="1199315"/>
                    <a:pt x="769937" y="1284246"/>
                    <a:pt x="769143" y="1323537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reeform 96">
              <a:extLst>
                <a:ext uri="{FF2B5EF4-FFF2-40B4-BE49-F238E27FC236}">
                  <a16:creationId xmlns:a16="http://schemas.microsoft.com/office/drawing/2014/main" id="{727B0AEB-4DB2-4CE1-B33B-56AB9CE722A2}"/>
                </a:ext>
              </a:extLst>
            </p:cNvPr>
            <p:cNvSpPr/>
            <p:nvPr/>
          </p:nvSpPr>
          <p:spPr>
            <a:xfrm flipH="1">
              <a:off x="5655479" y="4904385"/>
              <a:ext cx="396712" cy="78104"/>
            </a:xfrm>
            <a:custGeom>
              <a:avLst/>
              <a:gdLst>
                <a:gd name="connsiteX0" fmla="*/ 0 w 585788"/>
                <a:gd name="connsiteY0" fmla="*/ 99003 h 99003"/>
                <a:gd name="connsiteX1" fmla="*/ 173831 w 585788"/>
                <a:gd name="connsiteY1" fmla="*/ 18041 h 99003"/>
                <a:gd name="connsiteX2" fmla="*/ 266700 w 585788"/>
                <a:gd name="connsiteY2" fmla="*/ 1372 h 99003"/>
                <a:gd name="connsiteX3" fmla="*/ 469106 w 585788"/>
                <a:gd name="connsiteY3" fmla="*/ 41853 h 99003"/>
                <a:gd name="connsiteX4" fmla="*/ 469106 w 585788"/>
                <a:gd name="connsiteY4" fmla="*/ 41853 h 99003"/>
                <a:gd name="connsiteX5" fmla="*/ 585788 w 585788"/>
                <a:gd name="connsiteY5" fmla="*/ 91859 h 99003"/>
                <a:gd name="connsiteX0-1" fmla="*/ 0 w 469106"/>
                <a:gd name="connsiteY0-2" fmla="*/ 99003 h 99003"/>
                <a:gd name="connsiteX1-3" fmla="*/ 173831 w 469106"/>
                <a:gd name="connsiteY1-4" fmla="*/ 18041 h 99003"/>
                <a:gd name="connsiteX2-5" fmla="*/ 266700 w 469106"/>
                <a:gd name="connsiteY2-6" fmla="*/ 1372 h 99003"/>
                <a:gd name="connsiteX3-7" fmla="*/ 469106 w 469106"/>
                <a:gd name="connsiteY3-8" fmla="*/ 41853 h 99003"/>
                <a:gd name="connsiteX4-9" fmla="*/ 469106 w 469106"/>
                <a:gd name="connsiteY4-10" fmla="*/ 41853 h 99003"/>
                <a:gd name="connsiteX0-11" fmla="*/ 0 w 488396"/>
                <a:gd name="connsiteY0-12" fmla="*/ 99003 h 99003"/>
                <a:gd name="connsiteX1-13" fmla="*/ 173831 w 488396"/>
                <a:gd name="connsiteY1-14" fmla="*/ 18041 h 99003"/>
                <a:gd name="connsiteX2-15" fmla="*/ 266700 w 488396"/>
                <a:gd name="connsiteY2-16" fmla="*/ 1372 h 99003"/>
                <a:gd name="connsiteX3-17" fmla="*/ 469106 w 488396"/>
                <a:gd name="connsiteY3-18" fmla="*/ 41853 h 99003"/>
                <a:gd name="connsiteX4-19" fmla="*/ 483394 w 488396"/>
                <a:gd name="connsiteY4-20" fmla="*/ 53759 h 99003"/>
                <a:gd name="connsiteX0-21" fmla="*/ 0 w 485584"/>
                <a:gd name="connsiteY0-22" fmla="*/ 96935 h 96935"/>
                <a:gd name="connsiteX1-23" fmla="*/ 173831 w 485584"/>
                <a:gd name="connsiteY1-24" fmla="*/ 15973 h 96935"/>
                <a:gd name="connsiteX2-25" fmla="*/ 307181 w 485584"/>
                <a:gd name="connsiteY2-26" fmla="*/ 1686 h 96935"/>
                <a:gd name="connsiteX3-27" fmla="*/ 469106 w 485584"/>
                <a:gd name="connsiteY3-28" fmla="*/ 39785 h 96935"/>
                <a:gd name="connsiteX4-29" fmla="*/ 483394 w 485584"/>
                <a:gd name="connsiteY4-30" fmla="*/ 51691 h 96935"/>
                <a:gd name="connsiteX0-31" fmla="*/ 0 w 485584"/>
                <a:gd name="connsiteY0-32" fmla="*/ 95460 h 95460"/>
                <a:gd name="connsiteX1-33" fmla="*/ 147637 w 485584"/>
                <a:gd name="connsiteY1-34" fmla="*/ 26405 h 95460"/>
                <a:gd name="connsiteX2-35" fmla="*/ 307181 w 485584"/>
                <a:gd name="connsiteY2-36" fmla="*/ 211 h 95460"/>
                <a:gd name="connsiteX3-37" fmla="*/ 469106 w 485584"/>
                <a:gd name="connsiteY3-38" fmla="*/ 38310 h 95460"/>
                <a:gd name="connsiteX4-39" fmla="*/ 483394 w 485584"/>
                <a:gd name="connsiteY4-40" fmla="*/ 50216 h 9546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485584" h="95460">
                  <a:moveTo>
                    <a:pt x="0" y="95460"/>
                  </a:moveTo>
                  <a:cubicBezTo>
                    <a:pt x="64690" y="63115"/>
                    <a:pt x="96440" y="42280"/>
                    <a:pt x="147637" y="26405"/>
                  </a:cubicBezTo>
                  <a:cubicBezTo>
                    <a:pt x="198834" y="10530"/>
                    <a:pt x="253603" y="-1773"/>
                    <a:pt x="307181" y="211"/>
                  </a:cubicBezTo>
                  <a:cubicBezTo>
                    <a:pt x="360759" y="2195"/>
                    <a:pt x="439737" y="29976"/>
                    <a:pt x="469106" y="38310"/>
                  </a:cubicBezTo>
                  <a:cubicBezTo>
                    <a:pt x="498475" y="46644"/>
                    <a:pt x="478631" y="46247"/>
                    <a:pt x="483394" y="50216"/>
                  </a:cubicBezTo>
                </a:path>
              </a:pathLst>
            </a:cu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reeform 97">
              <a:extLst>
                <a:ext uri="{FF2B5EF4-FFF2-40B4-BE49-F238E27FC236}">
                  <a16:creationId xmlns:a16="http://schemas.microsoft.com/office/drawing/2014/main" id="{762009EB-82CE-4F0B-9A0A-88CAF4BB3B1F}"/>
                </a:ext>
              </a:extLst>
            </p:cNvPr>
            <p:cNvSpPr/>
            <p:nvPr/>
          </p:nvSpPr>
          <p:spPr>
            <a:xfrm>
              <a:off x="6068040" y="5089328"/>
              <a:ext cx="1665288" cy="220158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269081 h 1000013"/>
                <a:gd name="connsiteX14-999" fmla="*/ 0 w 2038350"/>
                <a:gd name="connsiteY14-1000" fmla="*/ 0 h 1000013"/>
                <a:gd name="connsiteX0-1001" fmla="*/ 0 w 2038350"/>
                <a:gd name="connsiteY0-1002" fmla="*/ 0 h 1000013"/>
                <a:gd name="connsiteX1-1003" fmla="*/ 2038350 w 2038350"/>
                <a:gd name="connsiteY1-1004" fmla="*/ 0 h 1000013"/>
                <a:gd name="connsiteX2-1005" fmla="*/ 2038350 w 2038350"/>
                <a:gd name="connsiteY2-1006" fmla="*/ 266700 h 1000013"/>
                <a:gd name="connsiteX3-1007" fmla="*/ 1131093 w 2038350"/>
                <a:gd name="connsiteY3-1008" fmla="*/ 259555 h 1000013"/>
                <a:gd name="connsiteX4-1009" fmla="*/ 1133475 w 2038350"/>
                <a:gd name="connsiteY4-1010" fmla="*/ 888206 h 1000013"/>
                <a:gd name="connsiteX5-1011" fmla="*/ 1119188 w 2038350"/>
                <a:gd name="connsiteY5-1012" fmla="*/ 945356 h 1000013"/>
                <a:gd name="connsiteX6-1013" fmla="*/ 1062037 w 2038350"/>
                <a:gd name="connsiteY6-1014" fmla="*/ 995362 h 1000013"/>
                <a:gd name="connsiteX7-1015" fmla="*/ 966787 w 2038350"/>
                <a:gd name="connsiteY7-1016" fmla="*/ 992981 h 1000013"/>
                <a:gd name="connsiteX8-1017" fmla="*/ 923925 w 2038350"/>
                <a:gd name="connsiteY8-1018" fmla="*/ 952499 h 1000013"/>
                <a:gd name="connsiteX9-1019" fmla="*/ 909637 w 2038350"/>
                <a:gd name="connsiteY9-1020" fmla="*/ 892969 h 1000013"/>
                <a:gd name="connsiteX10-1021" fmla="*/ 907256 w 2038350"/>
                <a:gd name="connsiteY10-1022" fmla="*/ 821531 h 1000013"/>
                <a:gd name="connsiteX11-1023" fmla="*/ 904875 w 2038350"/>
                <a:gd name="connsiteY11-1024" fmla="*/ 266700 h 1000013"/>
                <a:gd name="connsiteX12-1025" fmla="*/ 0 w 2038350"/>
                <a:gd name="connsiteY12-1026" fmla="*/ 269081 h 1000013"/>
                <a:gd name="connsiteX13-1027" fmla="*/ 0 w 2038350"/>
                <a:gd name="connsiteY13-1028" fmla="*/ 0 h 1000013"/>
                <a:gd name="connsiteX0-1029" fmla="*/ 0 w 2038350"/>
                <a:gd name="connsiteY0-1030" fmla="*/ 0 h 1014064"/>
                <a:gd name="connsiteX1-1031" fmla="*/ 2038350 w 2038350"/>
                <a:gd name="connsiteY1-1032" fmla="*/ 0 h 1014064"/>
                <a:gd name="connsiteX2-1033" fmla="*/ 2038350 w 2038350"/>
                <a:gd name="connsiteY2-1034" fmla="*/ 266700 h 1014064"/>
                <a:gd name="connsiteX3-1035" fmla="*/ 1131093 w 2038350"/>
                <a:gd name="connsiteY3-1036" fmla="*/ 259555 h 1014064"/>
                <a:gd name="connsiteX4-1037" fmla="*/ 1119188 w 2038350"/>
                <a:gd name="connsiteY4-1038" fmla="*/ 945356 h 1014064"/>
                <a:gd name="connsiteX5-1039" fmla="*/ 1062037 w 2038350"/>
                <a:gd name="connsiteY5-1040" fmla="*/ 995362 h 1014064"/>
                <a:gd name="connsiteX6-1041" fmla="*/ 966787 w 2038350"/>
                <a:gd name="connsiteY6-1042" fmla="*/ 992981 h 1014064"/>
                <a:gd name="connsiteX7-1043" fmla="*/ 923925 w 2038350"/>
                <a:gd name="connsiteY7-1044" fmla="*/ 952499 h 1014064"/>
                <a:gd name="connsiteX8-1045" fmla="*/ 909637 w 2038350"/>
                <a:gd name="connsiteY8-1046" fmla="*/ 892969 h 1014064"/>
                <a:gd name="connsiteX9-1047" fmla="*/ 907256 w 2038350"/>
                <a:gd name="connsiteY9-1048" fmla="*/ 821531 h 1014064"/>
                <a:gd name="connsiteX10-1049" fmla="*/ 904875 w 2038350"/>
                <a:gd name="connsiteY10-1050" fmla="*/ 266700 h 1014064"/>
                <a:gd name="connsiteX11-1051" fmla="*/ 0 w 2038350"/>
                <a:gd name="connsiteY11-1052" fmla="*/ 269081 h 1014064"/>
                <a:gd name="connsiteX12-1053" fmla="*/ 0 w 2038350"/>
                <a:gd name="connsiteY12-1054" fmla="*/ 0 h 1014064"/>
                <a:gd name="connsiteX0-1055" fmla="*/ 0 w 2038350"/>
                <a:gd name="connsiteY0-1056" fmla="*/ 0 h 1050670"/>
                <a:gd name="connsiteX1-1057" fmla="*/ 2038350 w 2038350"/>
                <a:gd name="connsiteY1-1058" fmla="*/ 0 h 1050670"/>
                <a:gd name="connsiteX2-1059" fmla="*/ 2038350 w 2038350"/>
                <a:gd name="connsiteY2-1060" fmla="*/ 266700 h 1050670"/>
                <a:gd name="connsiteX3-1061" fmla="*/ 1131093 w 2038350"/>
                <a:gd name="connsiteY3-1062" fmla="*/ 259555 h 1050670"/>
                <a:gd name="connsiteX4-1063" fmla="*/ 1062037 w 2038350"/>
                <a:gd name="connsiteY4-1064" fmla="*/ 995362 h 1050670"/>
                <a:gd name="connsiteX5-1065" fmla="*/ 966787 w 2038350"/>
                <a:gd name="connsiteY5-1066" fmla="*/ 992981 h 1050670"/>
                <a:gd name="connsiteX6-1067" fmla="*/ 923925 w 2038350"/>
                <a:gd name="connsiteY6-1068" fmla="*/ 952499 h 1050670"/>
                <a:gd name="connsiteX7-1069" fmla="*/ 909637 w 2038350"/>
                <a:gd name="connsiteY7-1070" fmla="*/ 892969 h 1050670"/>
                <a:gd name="connsiteX8-1071" fmla="*/ 907256 w 2038350"/>
                <a:gd name="connsiteY8-1072" fmla="*/ 821531 h 1050670"/>
                <a:gd name="connsiteX9-1073" fmla="*/ 904875 w 2038350"/>
                <a:gd name="connsiteY9-1074" fmla="*/ 266700 h 1050670"/>
                <a:gd name="connsiteX10-1075" fmla="*/ 0 w 2038350"/>
                <a:gd name="connsiteY10-1076" fmla="*/ 269081 h 1050670"/>
                <a:gd name="connsiteX11-1077" fmla="*/ 0 w 2038350"/>
                <a:gd name="connsiteY11-1078" fmla="*/ 0 h 1050670"/>
                <a:gd name="connsiteX0-1079" fmla="*/ 0 w 2038350"/>
                <a:gd name="connsiteY0-1080" fmla="*/ 0 h 992981"/>
                <a:gd name="connsiteX1-1081" fmla="*/ 2038350 w 2038350"/>
                <a:gd name="connsiteY1-1082" fmla="*/ 0 h 992981"/>
                <a:gd name="connsiteX2-1083" fmla="*/ 2038350 w 2038350"/>
                <a:gd name="connsiteY2-1084" fmla="*/ 266700 h 992981"/>
                <a:gd name="connsiteX3-1085" fmla="*/ 1131093 w 2038350"/>
                <a:gd name="connsiteY3-1086" fmla="*/ 259555 h 992981"/>
                <a:gd name="connsiteX4-1087" fmla="*/ 966787 w 2038350"/>
                <a:gd name="connsiteY4-1088" fmla="*/ 992981 h 992981"/>
                <a:gd name="connsiteX5-1089" fmla="*/ 923925 w 2038350"/>
                <a:gd name="connsiteY5-1090" fmla="*/ 952499 h 992981"/>
                <a:gd name="connsiteX6-1091" fmla="*/ 909637 w 2038350"/>
                <a:gd name="connsiteY6-1092" fmla="*/ 892969 h 992981"/>
                <a:gd name="connsiteX7-1093" fmla="*/ 907256 w 2038350"/>
                <a:gd name="connsiteY7-1094" fmla="*/ 821531 h 992981"/>
                <a:gd name="connsiteX8-1095" fmla="*/ 904875 w 2038350"/>
                <a:gd name="connsiteY8-1096" fmla="*/ 266700 h 992981"/>
                <a:gd name="connsiteX9-1097" fmla="*/ 0 w 2038350"/>
                <a:gd name="connsiteY9-1098" fmla="*/ 269081 h 992981"/>
                <a:gd name="connsiteX10-1099" fmla="*/ 0 w 2038350"/>
                <a:gd name="connsiteY10-1100" fmla="*/ 0 h 992981"/>
                <a:gd name="connsiteX0-1101" fmla="*/ 0 w 2038350"/>
                <a:gd name="connsiteY0-1102" fmla="*/ 0 h 990954"/>
                <a:gd name="connsiteX1-1103" fmla="*/ 2038350 w 2038350"/>
                <a:gd name="connsiteY1-1104" fmla="*/ 0 h 990954"/>
                <a:gd name="connsiteX2-1105" fmla="*/ 2038350 w 2038350"/>
                <a:gd name="connsiteY2-1106" fmla="*/ 266700 h 990954"/>
                <a:gd name="connsiteX3-1107" fmla="*/ 1131093 w 2038350"/>
                <a:gd name="connsiteY3-1108" fmla="*/ 259555 h 990954"/>
                <a:gd name="connsiteX4-1109" fmla="*/ 923925 w 2038350"/>
                <a:gd name="connsiteY4-1110" fmla="*/ 952499 h 990954"/>
                <a:gd name="connsiteX5-1111" fmla="*/ 909637 w 2038350"/>
                <a:gd name="connsiteY5-1112" fmla="*/ 892969 h 990954"/>
                <a:gd name="connsiteX6-1113" fmla="*/ 907256 w 2038350"/>
                <a:gd name="connsiteY6-1114" fmla="*/ 821531 h 990954"/>
                <a:gd name="connsiteX7-1115" fmla="*/ 904875 w 2038350"/>
                <a:gd name="connsiteY7-1116" fmla="*/ 266700 h 990954"/>
                <a:gd name="connsiteX8-1117" fmla="*/ 0 w 2038350"/>
                <a:gd name="connsiteY8-1118" fmla="*/ 269081 h 990954"/>
                <a:gd name="connsiteX9-1119" fmla="*/ 0 w 2038350"/>
                <a:gd name="connsiteY9-1120" fmla="*/ 0 h 990954"/>
                <a:gd name="connsiteX0-1121" fmla="*/ 0 w 2038350"/>
                <a:gd name="connsiteY0-1122" fmla="*/ 0 h 892969"/>
                <a:gd name="connsiteX1-1123" fmla="*/ 2038350 w 2038350"/>
                <a:gd name="connsiteY1-1124" fmla="*/ 0 h 892969"/>
                <a:gd name="connsiteX2-1125" fmla="*/ 2038350 w 2038350"/>
                <a:gd name="connsiteY2-1126" fmla="*/ 266700 h 892969"/>
                <a:gd name="connsiteX3-1127" fmla="*/ 1131093 w 2038350"/>
                <a:gd name="connsiteY3-1128" fmla="*/ 259555 h 892969"/>
                <a:gd name="connsiteX4-1129" fmla="*/ 909637 w 2038350"/>
                <a:gd name="connsiteY4-1130" fmla="*/ 892969 h 892969"/>
                <a:gd name="connsiteX5-1131" fmla="*/ 907256 w 2038350"/>
                <a:gd name="connsiteY5-1132" fmla="*/ 821531 h 892969"/>
                <a:gd name="connsiteX6-1133" fmla="*/ 904875 w 2038350"/>
                <a:gd name="connsiteY6-1134" fmla="*/ 266700 h 892969"/>
                <a:gd name="connsiteX7-1135" fmla="*/ 0 w 2038350"/>
                <a:gd name="connsiteY7-1136" fmla="*/ 269081 h 892969"/>
                <a:gd name="connsiteX8-1137" fmla="*/ 0 w 2038350"/>
                <a:gd name="connsiteY8-1138" fmla="*/ 0 h 892969"/>
                <a:gd name="connsiteX0-1139" fmla="*/ 0 w 2038350"/>
                <a:gd name="connsiteY0-1140" fmla="*/ 0 h 821531"/>
                <a:gd name="connsiteX1-1141" fmla="*/ 2038350 w 2038350"/>
                <a:gd name="connsiteY1-1142" fmla="*/ 0 h 821531"/>
                <a:gd name="connsiteX2-1143" fmla="*/ 2038350 w 2038350"/>
                <a:gd name="connsiteY2-1144" fmla="*/ 266700 h 821531"/>
                <a:gd name="connsiteX3-1145" fmla="*/ 1131093 w 2038350"/>
                <a:gd name="connsiteY3-1146" fmla="*/ 259555 h 821531"/>
                <a:gd name="connsiteX4-1147" fmla="*/ 907256 w 2038350"/>
                <a:gd name="connsiteY4-1148" fmla="*/ 821531 h 821531"/>
                <a:gd name="connsiteX5-1149" fmla="*/ 904875 w 2038350"/>
                <a:gd name="connsiteY5-1150" fmla="*/ 266700 h 821531"/>
                <a:gd name="connsiteX6-1151" fmla="*/ 0 w 2038350"/>
                <a:gd name="connsiteY6-1152" fmla="*/ 269081 h 821531"/>
                <a:gd name="connsiteX7-1153" fmla="*/ 0 w 2038350"/>
                <a:gd name="connsiteY7-1154" fmla="*/ 0 h 821531"/>
                <a:gd name="connsiteX0-1155" fmla="*/ 0 w 2038350"/>
                <a:gd name="connsiteY0-1156" fmla="*/ 0 h 269081"/>
                <a:gd name="connsiteX1-1157" fmla="*/ 2038350 w 2038350"/>
                <a:gd name="connsiteY1-1158" fmla="*/ 0 h 269081"/>
                <a:gd name="connsiteX2-1159" fmla="*/ 2038350 w 2038350"/>
                <a:gd name="connsiteY2-1160" fmla="*/ 266700 h 269081"/>
                <a:gd name="connsiteX3-1161" fmla="*/ 1131093 w 2038350"/>
                <a:gd name="connsiteY3-1162" fmla="*/ 259555 h 269081"/>
                <a:gd name="connsiteX4-1163" fmla="*/ 904875 w 2038350"/>
                <a:gd name="connsiteY4-1164" fmla="*/ 266700 h 269081"/>
                <a:gd name="connsiteX5-1165" fmla="*/ 0 w 2038350"/>
                <a:gd name="connsiteY5-1166" fmla="*/ 269081 h 269081"/>
                <a:gd name="connsiteX6-1167" fmla="*/ 0 w 2038350"/>
                <a:gd name="connsiteY6-1168" fmla="*/ 0 h 2690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38350" h="269081">
                  <a:moveTo>
                    <a:pt x="0" y="0"/>
                  </a:moveTo>
                  <a:lnTo>
                    <a:pt x="2038350" y="0"/>
                  </a:lnTo>
                  <a:lnTo>
                    <a:pt x="2038350" y="266700"/>
                  </a:lnTo>
                  <a:lnTo>
                    <a:pt x="1131093" y="259555"/>
                  </a:lnTo>
                  <a:cubicBezTo>
                    <a:pt x="942181" y="259555"/>
                    <a:pt x="1093390" y="265112"/>
                    <a:pt x="904875" y="266700"/>
                  </a:cubicBezTo>
                  <a:lnTo>
                    <a:pt x="0" y="269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3" name="Freeform 98">
              <a:extLst>
                <a:ext uri="{FF2B5EF4-FFF2-40B4-BE49-F238E27FC236}">
                  <a16:creationId xmlns:a16="http://schemas.microsoft.com/office/drawing/2014/main" id="{61A91B7F-B764-4A4C-9F4B-8127757AC09E}"/>
                </a:ext>
              </a:extLst>
            </p:cNvPr>
            <p:cNvSpPr/>
            <p:nvPr/>
          </p:nvSpPr>
          <p:spPr>
            <a:xfrm flipH="1">
              <a:off x="5530815" y="4911040"/>
              <a:ext cx="547730" cy="658587"/>
            </a:xfrm>
            <a:custGeom>
              <a:avLst/>
              <a:gdLst>
                <a:gd name="connsiteX0" fmla="*/ 427195 w 663225"/>
                <a:gd name="connsiteY0" fmla="*/ 22483 h 806260"/>
                <a:gd name="connsiteX1" fmla="*/ 341470 w 663225"/>
                <a:gd name="connsiteY1" fmla="*/ 3433 h 806260"/>
                <a:gd name="connsiteX2" fmla="*/ 243839 w 663225"/>
                <a:gd name="connsiteY2" fmla="*/ 5815 h 806260"/>
                <a:gd name="connsiteX3" fmla="*/ 127158 w 663225"/>
                <a:gd name="connsiteY3" fmla="*/ 39152 h 806260"/>
                <a:gd name="connsiteX4" fmla="*/ 77152 w 663225"/>
                <a:gd name="connsiteY4" fmla="*/ 74871 h 806260"/>
                <a:gd name="connsiteX5" fmla="*/ 100964 w 663225"/>
                <a:gd name="connsiteY5" fmla="*/ 272515 h 806260"/>
                <a:gd name="connsiteX6" fmla="*/ 93820 w 663225"/>
                <a:gd name="connsiteY6" fmla="*/ 301090 h 806260"/>
                <a:gd name="connsiteX7" fmla="*/ 67627 w 663225"/>
                <a:gd name="connsiteY7" fmla="*/ 336808 h 806260"/>
                <a:gd name="connsiteX8" fmla="*/ 31908 w 663225"/>
                <a:gd name="connsiteY8" fmla="*/ 382052 h 806260"/>
                <a:gd name="connsiteX9" fmla="*/ 12858 w 663225"/>
                <a:gd name="connsiteY9" fmla="*/ 446346 h 806260"/>
                <a:gd name="connsiteX10" fmla="*/ 952 w 663225"/>
                <a:gd name="connsiteY10" fmla="*/ 527308 h 806260"/>
                <a:gd name="connsiteX11" fmla="*/ 12858 w 663225"/>
                <a:gd name="connsiteY11" fmla="*/ 613033 h 806260"/>
                <a:gd name="connsiteX12" fmla="*/ 108108 w 663225"/>
                <a:gd name="connsiteY12" fmla="*/ 758290 h 806260"/>
                <a:gd name="connsiteX13" fmla="*/ 184308 w 663225"/>
                <a:gd name="connsiteY13" fmla="*/ 805915 h 806260"/>
                <a:gd name="connsiteX14" fmla="*/ 241458 w 663225"/>
                <a:gd name="connsiteY14" fmla="*/ 774958 h 806260"/>
                <a:gd name="connsiteX15" fmla="*/ 217645 w 663225"/>
                <a:gd name="connsiteY15" fmla="*/ 689233 h 806260"/>
                <a:gd name="connsiteX16" fmla="*/ 172402 w 663225"/>
                <a:gd name="connsiteY16" fmla="*/ 613033 h 806260"/>
                <a:gd name="connsiteX17" fmla="*/ 143827 w 663225"/>
                <a:gd name="connsiteY17" fmla="*/ 527308 h 806260"/>
                <a:gd name="connsiteX18" fmla="*/ 153352 w 663225"/>
                <a:gd name="connsiteY18" fmla="*/ 441583 h 806260"/>
                <a:gd name="connsiteX19" fmla="*/ 203358 w 663225"/>
                <a:gd name="connsiteY19" fmla="*/ 367765 h 806260"/>
                <a:gd name="connsiteX20" fmla="*/ 303370 w 663225"/>
                <a:gd name="connsiteY20" fmla="*/ 324902 h 806260"/>
                <a:gd name="connsiteX21" fmla="*/ 374808 w 663225"/>
                <a:gd name="connsiteY21" fmla="*/ 327283 h 806260"/>
                <a:gd name="connsiteX22" fmla="*/ 462914 w 663225"/>
                <a:gd name="connsiteY22" fmla="*/ 372527 h 806260"/>
                <a:gd name="connsiteX23" fmla="*/ 510539 w 663225"/>
                <a:gd name="connsiteY23" fmla="*/ 446346 h 806260"/>
                <a:gd name="connsiteX24" fmla="*/ 524827 w 663225"/>
                <a:gd name="connsiteY24" fmla="*/ 520165 h 806260"/>
                <a:gd name="connsiteX25" fmla="*/ 515302 w 663225"/>
                <a:gd name="connsiteY25" fmla="*/ 605890 h 806260"/>
                <a:gd name="connsiteX26" fmla="*/ 493870 w 663225"/>
                <a:gd name="connsiteY26" fmla="*/ 672565 h 806260"/>
                <a:gd name="connsiteX27" fmla="*/ 486727 w 663225"/>
                <a:gd name="connsiteY27" fmla="*/ 701140 h 806260"/>
                <a:gd name="connsiteX28" fmla="*/ 501014 w 663225"/>
                <a:gd name="connsiteY28" fmla="*/ 736858 h 806260"/>
                <a:gd name="connsiteX29" fmla="*/ 551020 w 663225"/>
                <a:gd name="connsiteY29" fmla="*/ 755908 h 806260"/>
                <a:gd name="connsiteX30" fmla="*/ 589120 w 663225"/>
                <a:gd name="connsiteY30" fmla="*/ 732096 h 806260"/>
                <a:gd name="connsiteX31" fmla="*/ 636745 w 663225"/>
                <a:gd name="connsiteY31" fmla="*/ 634465 h 806260"/>
                <a:gd name="connsiteX32" fmla="*/ 662939 w 663225"/>
                <a:gd name="connsiteY32" fmla="*/ 527308 h 806260"/>
                <a:gd name="connsiteX33" fmla="*/ 648652 w 663225"/>
                <a:gd name="connsiteY33" fmla="*/ 439202 h 806260"/>
                <a:gd name="connsiteX34" fmla="*/ 617695 w 663225"/>
                <a:gd name="connsiteY34" fmla="*/ 365383 h 806260"/>
                <a:gd name="connsiteX35" fmla="*/ 555783 w 663225"/>
                <a:gd name="connsiteY35" fmla="*/ 293946 h 806260"/>
                <a:gd name="connsiteX36" fmla="*/ 470058 w 663225"/>
                <a:gd name="connsiteY36" fmla="*/ 239177 h 806260"/>
                <a:gd name="connsiteX37" fmla="*/ 453389 w 663225"/>
                <a:gd name="connsiteY37" fmla="*/ 227271 h 806260"/>
                <a:gd name="connsiteX38" fmla="*/ 427195 w 663225"/>
                <a:gd name="connsiteY38" fmla="*/ 22483 h 806260"/>
                <a:gd name="connsiteX0-1" fmla="*/ 427195 w 663225"/>
                <a:gd name="connsiteY0-2" fmla="*/ 21161 h 804938"/>
                <a:gd name="connsiteX1-3" fmla="*/ 341470 w 663225"/>
                <a:gd name="connsiteY1-4" fmla="*/ 2111 h 804938"/>
                <a:gd name="connsiteX2-5" fmla="*/ 243839 w 663225"/>
                <a:gd name="connsiteY2-6" fmla="*/ 4493 h 804938"/>
                <a:gd name="connsiteX3-7" fmla="*/ 127158 w 663225"/>
                <a:gd name="connsiteY3-8" fmla="*/ 37830 h 804938"/>
                <a:gd name="connsiteX4-9" fmla="*/ 77152 w 663225"/>
                <a:gd name="connsiteY4-10" fmla="*/ 73549 h 804938"/>
                <a:gd name="connsiteX5-11" fmla="*/ 100964 w 663225"/>
                <a:gd name="connsiteY5-12" fmla="*/ 271193 h 804938"/>
                <a:gd name="connsiteX6-13" fmla="*/ 93820 w 663225"/>
                <a:gd name="connsiteY6-14" fmla="*/ 299768 h 804938"/>
                <a:gd name="connsiteX7-15" fmla="*/ 67627 w 663225"/>
                <a:gd name="connsiteY7-16" fmla="*/ 335486 h 804938"/>
                <a:gd name="connsiteX8-17" fmla="*/ 31908 w 663225"/>
                <a:gd name="connsiteY8-18" fmla="*/ 380730 h 804938"/>
                <a:gd name="connsiteX9-19" fmla="*/ 12858 w 663225"/>
                <a:gd name="connsiteY9-20" fmla="*/ 445024 h 804938"/>
                <a:gd name="connsiteX10-21" fmla="*/ 952 w 663225"/>
                <a:gd name="connsiteY10-22" fmla="*/ 525986 h 804938"/>
                <a:gd name="connsiteX11-23" fmla="*/ 12858 w 663225"/>
                <a:gd name="connsiteY11-24" fmla="*/ 611711 h 804938"/>
                <a:gd name="connsiteX12-25" fmla="*/ 108108 w 663225"/>
                <a:gd name="connsiteY12-26" fmla="*/ 756968 h 804938"/>
                <a:gd name="connsiteX13-27" fmla="*/ 184308 w 663225"/>
                <a:gd name="connsiteY13-28" fmla="*/ 804593 h 804938"/>
                <a:gd name="connsiteX14-29" fmla="*/ 241458 w 663225"/>
                <a:gd name="connsiteY14-30" fmla="*/ 773636 h 804938"/>
                <a:gd name="connsiteX15-31" fmla="*/ 217645 w 663225"/>
                <a:gd name="connsiteY15-32" fmla="*/ 687911 h 804938"/>
                <a:gd name="connsiteX16-33" fmla="*/ 172402 w 663225"/>
                <a:gd name="connsiteY16-34" fmla="*/ 611711 h 804938"/>
                <a:gd name="connsiteX17-35" fmla="*/ 143827 w 663225"/>
                <a:gd name="connsiteY17-36" fmla="*/ 525986 h 804938"/>
                <a:gd name="connsiteX18-37" fmla="*/ 153352 w 663225"/>
                <a:gd name="connsiteY18-38" fmla="*/ 440261 h 804938"/>
                <a:gd name="connsiteX19-39" fmla="*/ 203358 w 663225"/>
                <a:gd name="connsiteY19-40" fmla="*/ 366443 h 804938"/>
                <a:gd name="connsiteX20-41" fmla="*/ 303370 w 663225"/>
                <a:gd name="connsiteY20-42" fmla="*/ 323580 h 804938"/>
                <a:gd name="connsiteX21-43" fmla="*/ 374808 w 663225"/>
                <a:gd name="connsiteY21-44" fmla="*/ 325961 h 804938"/>
                <a:gd name="connsiteX22-45" fmla="*/ 462914 w 663225"/>
                <a:gd name="connsiteY22-46" fmla="*/ 371205 h 804938"/>
                <a:gd name="connsiteX23-47" fmla="*/ 510539 w 663225"/>
                <a:gd name="connsiteY23-48" fmla="*/ 445024 h 804938"/>
                <a:gd name="connsiteX24-49" fmla="*/ 524827 w 663225"/>
                <a:gd name="connsiteY24-50" fmla="*/ 518843 h 804938"/>
                <a:gd name="connsiteX25-51" fmla="*/ 515302 w 663225"/>
                <a:gd name="connsiteY25-52" fmla="*/ 604568 h 804938"/>
                <a:gd name="connsiteX26-53" fmla="*/ 493870 w 663225"/>
                <a:gd name="connsiteY26-54" fmla="*/ 671243 h 804938"/>
                <a:gd name="connsiteX27-55" fmla="*/ 486727 w 663225"/>
                <a:gd name="connsiteY27-56" fmla="*/ 699818 h 804938"/>
                <a:gd name="connsiteX28-57" fmla="*/ 501014 w 663225"/>
                <a:gd name="connsiteY28-58" fmla="*/ 735536 h 804938"/>
                <a:gd name="connsiteX29-59" fmla="*/ 551020 w 663225"/>
                <a:gd name="connsiteY29-60" fmla="*/ 754586 h 804938"/>
                <a:gd name="connsiteX30-61" fmla="*/ 589120 w 663225"/>
                <a:gd name="connsiteY30-62" fmla="*/ 730774 h 804938"/>
                <a:gd name="connsiteX31-63" fmla="*/ 636745 w 663225"/>
                <a:gd name="connsiteY31-64" fmla="*/ 633143 h 804938"/>
                <a:gd name="connsiteX32-65" fmla="*/ 662939 w 663225"/>
                <a:gd name="connsiteY32-66" fmla="*/ 525986 h 804938"/>
                <a:gd name="connsiteX33-67" fmla="*/ 648652 w 663225"/>
                <a:gd name="connsiteY33-68" fmla="*/ 437880 h 804938"/>
                <a:gd name="connsiteX34-69" fmla="*/ 617695 w 663225"/>
                <a:gd name="connsiteY34-70" fmla="*/ 364061 h 804938"/>
                <a:gd name="connsiteX35-71" fmla="*/ 555783 w 663225"/>
                <a:gd name="connsiteY35-72" fmla="*/ 292624 h 804938"/>
                <a:gd name="connsiteX36-73" fmla="*/ 470058 w 663225"/>
                <a:gd name="connsiteY36-74" fmla="*/ 237855 h 804938"/>
                <a:gd name="connsiteX37-75" fmla="*/ 453389 w 663225"/>
                <a:gd name="connsiteY37-76" fmla="*/ 225949 h 804938"/>
                <a:gd name="connsiteX38-77" fmla="*/ 427195 w 663225"/>
                <a:gd name="connsiteY38-78" fmla="*/ 21161 h 804938"/>
                <a:gd name="connsiteX0-79" fmla="*/ 427195 w 663225"/>
                <a:gd name="connsiteY0-80" fmla="*/ 21161 h 804938"/>
                <a:gd name="connsiteX1-81" fmla="*/ 341470 w 663225"/>
                <a:gd name="connsiteY1-82" fmla="*/ 2111 h 804938"/>
                <a:gd name="connsiteX2-83" fmla="*/ 243839 w 663225"/>
                <a:gd name="connsiteY2-84" fmla="*/ 4493 h 804938"/>
                <a:gd name="connsiteX3-85" fmla="*/ 127158 w 663225"/>
                <a:gd name="connsiteY3-86" fmla="*/ 37830 h 804938"/>
                <a:gd name="connsiteX4-87" fmla="*/ 77152 w 663225"/>
                <a:gd name="connsiteY4-88" fmla="*/ 73549 h 804938"/>
                <a:gd name="connsiteX5-89" fmla="*/ 100964 w 663225"/>
                <a:gd name="connsiteY5-90" fmla="*/ 271193 h 804938"/>
                <a:gd name="connsiteX6-91" fmla="*/ 93820 w 663225"/>
                <a:gd name="connsiteY6-92" fmla="*/ 299768 h 804938"/>
                <a:gd name="connsiteX7-93" fmla="*/ 67627 w 663225"/>
                <a:gd name="connsiteY7-94" fmla="*/ 335486 h 804938"/>
                <a:gd name="connsiteX8-95" fmla="*/ 31908 w 663225"/>
                <a:gd name="connsiteY8-96" fmla="*/ 380730 h 804938"/>
                <a:gd name="connsiteX9-97" fmla="*/ 12858 w 663225"/>
                <a:gd name="connsiteY9-98" fmla="*/ 445024 h 804938"/>
                <a:gd name="connsiteX10-99" fmla="*/ 952 w 663225"/>
                <a:gd name="connsiteY10-100" fmla="*/ 525986 h 804938"/>
                <a:gd name="connsiteX11-101" fmla="*/ 12858 w 663225"/>
                <a:gd name="connsiteY11-102" fmla="*/ 611711 h 804938"/>
                <a:gd name="connsiteX12-103" fmla="*/ 108108 w 663225"/>
                <a:gd name="connsiteY12-104" fmla="*/ 756968 h 804938"/>
                <a:gd name="connsiteX13-105" fmla="*/ 184308 w 663225"/>
                <a:gd name="connsiteY13-106" fmla="*/ 804593 h 804938"/>
                <a:gd name="connsiteX14-107" fmla="*/ 241458 w 663225"/>
                <a:gd name="connsiteY14-108" fmla="*/ 773636 h 804938"/>
                <a:gd name="connsiteX15-109" fmla="*/ 217645 w 663225"/>
                <a:gd name="connsiteY15-110" fmla="*/ 687911 h 804938"/>
                <a:gd name="connsiteX16-111" fmla="*/ 172402 w 663225"/>
                <a:gd name="connsiteY16-112" fmla="*/ 611711 h 804938"/>
                <a:gd name="connsiteX17-113" fmla="*/ 143827 w 663225"/>
                <a:gd name="connsiteY17-114" fmla="*/ 525986 h 804938"/>
                <a:gd name="connsiteX18-115" fmla="*/ 153352 w 663225"/>
                <a:gd name="connsiteY18-116" fmla="*/ 440261 h 804938"/>
                <a:gd name="connsiteX19-117" fmla="*/ 203358 w 663225"/>
                <a:gd name="connsiteY19-118" fmla="*/ 366443 h 804938"/>
                <a:gd name="connsiteX20-119" fmla="*/ 303370 w 663225"/>
                <a:gd name="connsiteY20-120" fmla="*/ 323580 h 804938"/>
                <a:gd name="connsiteX21-121" fmla="*/ 374808 w 663225"/>
                <a:gd name="connsiteY21-122" fmla="*/ 325961 h 804938"/>
                <a:gd name="connsiteX22-123" fmla="*/ 462914 w 663225"/>
                <a:gd name="connsiteY22-124" fmla="*/ 371205 h 804938"/>
                <a:gd name="connsiteX23-125" fmla="*/ 510539 w 663225"/>
                <a:gd name="connsiteY23-126" fmla="*/ 445024 h 804938"/>
                <a:gd name="connsiteX24-127" fmla="*/ 524827 w 663225"/>
                <a:gd name="connsiteY24-128" fmla="*/ 518843 h 804938"/>
                <a:gd name="connsiteX25-129" fmla="*/ 515302 w 663225"/>
                <a:gd name="connsiteY25-130" fmla="*/ 604568 h 804938"/>
                <a:gd name="connsiteX26-131" fmla="*/ 493870 w 663225"/>
                <a:gd name="connsiteY26-132" fmla="*/ 671243 h 804938"/>
                <a:gd name="connsiteX27-133" fmla="*/ 486727 w 663225"/>
                <a:gd name="connsiteY27-134" fmla="*/ 699818 h 804938"/>
                <a:gd name="connsiteX28-135" fmla="*/ 501014 w 663225"/>
                <a:gd name="connsiteY28-136" fmla="*/ 735536 h 804938"/>
                <a:gd name="connsiteX29-137" fmla="*/ 551020 w 663225"/>
                <a:gd name="connsiteY29-138" fmla="*/ 754586 h 804938"/>
                <a:gd name="connsiteX30-139" fmla="*/ 589120 w 663225"/>
                <a:gd name="connsiteY30-140" fmla="*/ 730774 h 804938"/>
                <a:gd name="connsiteX31-141" fmla="*/ 636745 w 663225"/>
                <a:gd name="connsiteY31-142" fmla="*/ 633143 h 804938"/>
                <a:gd name="connsiteX32-143" fmla="*/ 662939 w 663225"/>
                <a:gd name="connsiteY32-144" fmla="*/ 525986 h 804938"/>
                <a:gd name="connsiteX33-145" fmla="*/ 648652 w 663225"/>
                <a:gd name="connsiteY33-146" fmla="*/ 437880 h 804938"/>
                <a:gd name="connsiteX34-147" fmla="*/ 617695 w 663225"/>
                <a:gd name="connsiteY34-148" fmla="*/ 364061 h 804938"/>
                <a:gd name="connsiteX35-149" fmla="*/ 555783 w 663225"/>
                <a:gd name="connsiteY35-150" fmla="*/ 292624 h 804938"/>
                <a:gd name="connsiteX36-151" fmla="*/ 470058 w 663225"/>
                <a:gd name="connsiteY36-152" fmla="*/ 237855 h 804938"/>
                <a:gd name="connsiteX37-153" fmla="*/ 453389 w 663225"/>
                <a:gd name="connsiteY37-154" fmla="*/ 225949 h 804938"/>
                <a:gd name="connsiteX38-155" fmla="*/ 427195 w 663225"/>
                <a:gd name="connsiteY38-156" fmla="*/ 21161 h 804938"/>
                <a:gd name="connsiteX0-157" fmla="*/ 427195 w 663225"/>
                <a:gd name="connsiteY0-158" fmla="*/ 21161 h 804938"/>
                <a:gd name="connsiteX1-159" fmla="*/ 341470 w 663225"/>
                <a:gd name="connsiteY1-160" fmla="*/ 2111 h 804938"/>
                <a:gd name="connsiteX2-161" fmla="*/ 243839 w 663225"/>
                <a:gd name="connsiteY2-162" fmla="*/ 4493 h 804938"/>
                <a:gd name="connsiteX3-163" fmla="*/ 127158 w 663225"/>
                <a:gd name="connsiteY3-164" fmla="*/ 37830 h 804938"/>
                <a:gd name="connsiteX4-165" fmla="*/ 77152 w 663225"/>
                <a:gd name="connsiteY4-166" fmla="*/ 73549 h 804938"/>
                <a:gd name="connsiteX5-167" fmla="*/ 100964 w 663225"/>
                <a:gd name="connsiteY5-168" fmla="*/ 271193 h 804938"/>
                <a:gd name="connsiteX6-169" fmla="*/ 93820 w 663225"/>
                <a:gd name="connsiteY6-170" fmla="*/ 299768 h 804938"/>
                <a:gd name="connsiteX7-171" fmla="*/ 67627 w 663225"/>
                <a:gd name="connsiteY7-172" fmla="*/ 335486 h 804938"/>
                <a:gd name="connsiteX8-173" fmla="*/ 31908 w 663225"/>
                <a:gd name="connsiteY8-174" fmla="*/ 380730 h 804938"/>
                <a:gd name="connsiteX9-175" fmla="*/ 12858 w 663225"/>
                <a:gd name="connsiteY9-176" fmla="*/ 445024 h 804938"/>
                <a:gd name="connsiteX10-177" fmla="*/ 952 w 663225"/>
                <a:gd name="connsiteY10-178" fmla="*/ 525986 h 804938"/>
                <a:gd name="connsiteX11-179" fmla="*/ 12858 w 663225"/>
                <a:gd name="connsiteY11-180" fmla="*/ 611711 h 804938"/>
                <a:gd name="connsiteX12-181" fmla="*/ 108108 w 663225"/>
                <a:gd name="connsiteY12-182" fmla="*/ 756968 h 804938"/>
                <a:gd name="connsiteX13-183" fmla="*/ 184308 w 663225"/>
                <a:gd name="connsiteY13-184" fmla="*/ 804593 h 804938"/>
                <a:gd name="connsiteX14-185" fmla="*/ 241458 w 663225"/>
                <a:gd name="connsiteY14-186" fmla="*/ 773636 h 804938"/>
                <a:gd name="connsiteX15-187" fmla="*/ 217645 w 663225"/>
                <a:gd name="connsiteY15-188" fmla="*/ 687911 h 804938"/>
                <a:gd name="connsiteX16-189" fmla="*/ 172402 w 663225"/>
                <a:gd name="connsiteY16-190" fmla="*/ 611711 h 804938"/>
                <a:gd name="connsiteX17-191" fmla="*/ 143827 w 663225"/>
                <a:gd name="connsiteY17-192" fmla="*/ 525986 h 804938"/>
                <a:gd name="connsiteX18-193" fmla="*/ 153352 w 663225"/>
                <a:gd name="connsiteY18-194" fmla="*/ 440261 h 804938"/>
                <a:gd name="connsiteX19-195" fmla="*/ 203358 w 663225"/>
                <a:gd name="connsiteY19-196" fmla="*/ 366443 h 804938"/>
                <a:gd name="connsiteX20-197" fmla="*/ 303370 w 663225"/>
                <a:gd name="connsiteY20-198" fmla="*/ 323580 h 804938"/>
                <a:gd name="connsiteX21-199" fmla="*/ 374808 w 663225"/>
                <a:gd name="connsiteY21-200" fmla="*/ 325961 h 804938"/>
                <a:gd name="connsiteX22-201" fmla="*/ 462914 w 663225"/>
                <a:gd name="connsiteY22-202" fmla="*/ 371205 h 804938"/>
                <a:gd name="connsiteX23-203" fmla="*/ 510539 w 663225"/>
                <a:gd name="connsiteY23-204" fmla="*/ 445024 h 804938"/>
                <a:gd name="connsiteX24-205" fmla="*/ 524827 w 663225"/>
                <a:gd name="connsiteY24-206" fmla="*/ 518843 h 804938"/>
                <a:gd name="connsiteX25-207" fmla="*/ 515302 w 663225"/>
                <a:gd name="connsiteY25-208" fmla="*/ 604568 h 804938"/>
                <a:gd name="connsiteX26-209" fmla="*/ 493870 w 663225"/>
                <a:gd name="connsiteY26-210" fmla="*/ 671243 h 804938"/>
                <a:gd name="connsiteX27-211" fmla="*/ 486727 w 663225"/>
                <a:gd name="connsiteY27-212" fmla="*/ 699818 h 804938"/>
                <a:gd name="connsiteX28-213" fmla="*/ 501014 w 663225"/>
                <a:gd name="connsiteY28-214" fmla="*/ 735536 h 804938"/>
                <a:gd name="connsiteX29-215" fmla="*/ 551020 w 663225"/>
                <a:gd name="connsiteY29-216" fmla="*/ 754586 h 804938"/>
                <a:gd name="connsiteX30-217" fmla="*/ 589120 w 663225"/>
                <a:gd name="connsiteY30-218" fmla="*/ 730774 h 804938"/>
                <a:gd name="connsiteX31-219" fmla="*/ 636745 w 663225"/>
                <a:gd name="connsiteY31-220" fmla="*/ 633143 h 804938"/>
                <a:gd name="connsiteX32-221" fmla="*/ 662939 w 663225"/>
                <a:gd name="connsiteY32-222" fmla="*/ 525986 h 804938"/>
                <a:gd name="connsiteX33-223" fmla="*/ 648652 w 663225"/>
                <a:gd name="connsiteY33-224" fmla="*/ 437880 h 804938"/>
                <a:gd name="connsiteX34-225" fmla="*/ 617695 w 663225"/>
                <a:gd name="connsiteY34-226" fmla="*/ 364061 h 804938"/>
                <a:gd name="connsiteX35-227" fmla="*/ 555783 w 663225"/>
                <a:gd name="connsiteY35-228" fmla="*/ 292624 h 804938"/>
                <a:gd name="connsiteX36-229" fmla="*/ 470058 w 663225"/>
                <a:gd name="connsiteY36-230" fmla="*/ 237855 h 804938"/>
                <a:gd name="connsiteX37-231" fmla="*/ 453389 w 663225"/>
                <a:gd name="connsiteY37-232" fmla="*/ 202136 h 804938"/>
                <a:gd name="connsiteX38-233" fmla="*/ 427195 w 663225"/>
                <a:gd name="connsiteY38-234" fmla="*/ 21161 h 804938"/>
                <a:gd name="connsiteX0-235" fmla="*/ 427195 w 663225"/>
                <a:gd name="connsiteY0-236" fmla="*/ 21161 h 804938"/>
                <a:gd name="connsiteX1-237" fmla="*/ 341470 w 663225"/>
                <a:gd name="connsiteY1-238" fmla="*/ 2111 h 804938"/>
                <a:gd name="connsiteX2-239" fmla="*/ 243839 w 663225"/>
                <a:gd name="connsiteY2-240" fmla="*/ 4493 h 804938"/>
                <a:gd name="connsiteX3-241" fmla="*/ 127158 w 663225"/>
                <a:gd name="connsiteY3-242" fmla="*/ 37830 h 804938"/>
                <a:gd name="connsiteX4-243" fmla="*/ 77152 w 663225"/>
                <a:gd name="connsiteY4-244" fmla="*/ 73549 h 804938"/>
                <a:gd name="connsiteX5-245" fmla="*/ 100964 w 663225"/>
                <a:gd name="connsiteY5-246" fmla="*/ 271193 h 804938"/>
                <a:gd name="connsiteX6-247" fmla="*/ 93820 w 663225"/>
                <a:gd name="connsiteY6-248" fmla="*/ 299768 h 804938"/>
                <a:gd name="connsiteX7-249" fmla="*/ 67627 w 663225"/>
                <a:gd name="connsiteY7-250" fmla="*/ 335486 h 804938"/>
                <a:gd name="connsiteX8-251" fmla="*/ 31908 w 663225"/>
                <a:gd name="connsiteY8-252" fmla="*/ 380730 h 804938"/>
                <a:gd name="connsiteX9-253" fmla="*/ 12858 w 663225"/>
                <a:gd name="connsiteY9-254" fmla="*/ 445024 h 804938"/>
                <a:gd name="connsiteX10-255" fmla="*/ 952 w 663225"/>
                <a:gd name="connsiteY10-256" fmla="*/ 525986 h 804938"/>
                <a:gd name="connsiteX11-257" fmla="*/ 12858 w 663225"/>
                <a:gd name="connsiteY11-258" fmla="*/ 611711 h 804938"/>
                <a:gd name="connsiteX12-259" fmla="*/ 108108 w 663225"/>
                <a:gd name="connsiteY12-260" fmla="*/ 756968 h 804938"/>
                <a:gd name="connsiteX13-261" fmla="*/ 184308 w 663225"/>
                <a:gd name="connsiteY13-262" fmla="*/ 804593 h 804938"/>
                <a:gd name="connsiteX14-263" fmla="*/ 241458 w 663225"/>
                <a:gd name="connsiteY14-264" fmla="*/ 773636 h 804938"/>
                <a:gd name="connsiteX15-265" fmla="*/ 217645 w 663225"/>
                <a:gd name="connsiteY15-266" fmla="*/ 687911 h 804938"/>
                <a:gd name="connsiteX16-267" fmla="*/ 172402 w 663225"/>
                <a:gd name="connsiteY16-268" fmla="*/ 611711 h 804938"/>
                <a:gd name="connsiteX17-269" fmla="*/ 143827 w 663225"/>
                <a:gd name="connsiteY17-270" fmla="*/ 525986 h 804938"/>
                <a:gd name="connsiteX18-271" fmla="*/ 153352 w 663225"/>
                <a:gd name="connsiteY18-272" fmla="*/ 440261 h 804938"/>
                <a:gd name="connsiteX19-273" fmla="*/ 203358 w 663225"/>
                <a:gd name="connsiteY19-274" fmla="*/ 366443 h 804938"/>
                <a:gd name="connsiteX20-275" fmla="*/ 303370 w 663225"/>
                <a:gd name="connsiteY20-276" fmla="*/ 323580 h 804938"/>
                <a:gd name="connsiteX21-277" fmla="*/ 374808 w 663225"/>
                <a:gd name="connsiteY21-278" fmla="*/ 325961 h 804938"/>
                <a:gd name="connsiteX22-279" fmla="*/ 462914 w 663225"/>
                <a:gd name="connsiteY22-280" fmla="*/ 371205 h 804938"/>
                <a:gd name="connsiteX23-281" fmla="*/ 510539 w 663225"/>
                <a:gd name="connsiteY23-282" fmla="*/ 445024 h 804938"/>
                <a:gd name="connsiteX24-283" fmla="*/ 524827 w 663225"/>
                <a:gd name="connsiteY24-284" fmla="*/ 518843 h 804938"/>
                <a:gd name="connsiteX25-285" fmla="*/ 515302 w 663225"/>
                <a:gd name="connsiteY25-286" fmla="*/ 604568 h 804938"/>
                <a:gd name="connsiteX26-287" fmla="*/ 493870 w 663225"/>
                <a:gd name="connsiteY26-288" fmla="*/ 671243 h 804938"/>
                <a:gd name="connsiteX27-289" fmla="*/ 486727 w 663225"/>
                <a:gd name="connsiteY27-290" fmla="*/ 699818 h 804938"/>
                <a:gd name="connsiteX28-291" fmla="*/ 501014 w 663225"/>
                <a:gd name="connsiteY28-292" fmla="*/ 735536 h 804938"/>
                <a:gd name="connsiteX29-293" fmla="*/ 551020 w 663225"/>
                <a:gd name="connsiteY29-294" fmla="*/ 754586 h 804938"/>
                <a:gd name="connsiteX30-295" fmla="*/ 589120 w 663225"/>
                <a:gd name="connsiteY30-296" fmla="*/ 730774 h 804938"/>
                <a:gd name="connsiteX31-297" fmla="*/ 636745 w 663225"/>
                <a:gd name="connsiteY31-298" fmla="*/ 633143 h 804938"/>
                <a:gd name="connsiteX32-299" fmla="*/ 662939 w 663225"/>
                <a:gd name="connsiteY32-300" fmla="*/ 525986 h 804938"/>
                <a:gd name="connsiteX33-301" fmla="*/ 648652 w 663225"/>
                <a:gd name="connsiteY33-302" fmla="*/ 437880 h 804938"/>
                <a:gd name="connsiteX34-303" fmla="*/ 617695 w 663225"/>
                <a:gd name="connsiteY34-304" fmla="*/ 364061 h 804938"/>
                <a:gd name="connsiteX35-305" fmla="*/ 555783 w 663225"/>
                <a:gd name="connsiteY35-306" fmla="*/ 292624 h 804938"/>
                <a:gd name="connsiteX36-307" fmla="*/ 479583 w 663225"/>
                <a:gd name="connsiteY36-308" fmla="*/ 223567 h 804938"/>
                <a:gd name="connsiteX37-309" fmla="*/ 453389 w 663225"/>
                <a:gd name="connsiteY37-310" fmla="*/ 202136 h 804938"/>
                <a:gd name="connsiteX38-311" fmla="*/ 427195 w 663225"/>
                <a:gd name="connsiteY38-312" fmla="*/ 21161 h 804938"/>
                <a:gd name="connsiteX0-313" fmla="*/ 427195 w 663225"/>
                <a:gd name="connsiteY0-314" fmla="*/ 21161 h 804938"/>
                <a:gd name="connsiteX1-315" fmla="*/ 341470 w 663225"/>
                <a:gd name="connsiteY1-316" fmla="*/ 2111 h 804938"/>
                <a:gd name="connsiteX2-317" fmla="*/ 243839 w 663225"/>
                <a:gd name="connsiteY2-318" fmla="*/ 4493 h 804938"/>
                <a:gd name="connsiteX3-319" fmla="*/ 127158 w 663225"/>
                <a:gd name="connsiteY3-320" fmla="*/ 37830 h 804938"/>
                <a:gd name="connsiteX4-321" fmla="*/ 77152 w 663225"/>
                <a:gd name="connsiteY4-322" fmla="*/ 73549 h 804938"/>
                <a:gd name="connsiteX5-323" fmla="*/ 100964 w 663225"/>
                <a:gd name="connsiteY5-324" fmla="*/ 271193 h 804938"/>
                <a:gd name="connsiteX6-325" fmla="*/ 93820 w 663225"/>
                <a:gd name="connsiteY6-326" fmla="*/ 299768 h 804938"/>
                <a:gd name="connsiteX7-327" fmla="*/ 67627 w 663225"/>
                <a:gd name="connsiteY7-328" fmla="*/ 335486 h 804938"/>
                <a:gd name="connsiteX8-329" fmla="*/ 31908 w 663225"/>
                <a:gd name="connsiteY8-330" fmla="*/ 380730 h 804938"/>
                <a:gd name="connsiteX9-331" fmla="*/ 12858 w 663225"/>
                <a:gd name="connsiteY9-332" fmla="*/ 445024 h 804938"/>
                <a:gd name="connsiteX10-333" fmla="*/ 952 w 663225"/>
                <a:gd name="connsiteY10-334" fmla="*/ 525986 h 804938"/>
                <a:gd name="connsiteX11-335" fmla="*/ 12858 w 663225"/>
                <a:gd name="connsiteY11-336" fmla="*/ 611711 h 804938"/>
                <a:gd name="connsiteX12-337" fmla="*/ 108108 w 663225"/>
                <a:gd name="connsiteY12-338" fmla="*/ 756968 h 804938"/>
                <a:gd name="connsiteX13-339" fmla="*/ 184308 w 663225"/>
                <a:gd name="connsiteY13-340" fmla="*/ 804593 h 804938"/>
                <a:gd name="connsiteX14-341" fmla="*/ 241458 w 663225"/>
                <a:gd name="connsiteY14-342" fmla="*/ 773636 h 804938"/>
                <a:gd name="connsiteX15-343" fmla="*/ 217645 w 663225"/>
                <a:gd name="connsiteY15-344" fmla="*/ 687911 h 804938"/>
                <a:gd name="connsiteX16-345" fmla="*/ 172402 w 663225"/>
                <a:gd name="connsiteY16-346" fmla="*/ 611711 h 804938"/>
                <a:gd name="connsiteX17-347" fmla="*/ 143827 w 663225"/>
                <a:gd name="connsiteY17-348" fmla="*/ 525986 h 804938"/>
                <a:gd name="connsiteX18-349" fmla="*/ 153352 w 663225"/>
                <a:gd name="connsiteY18-350" fmla="*/ 440261 h 804938"/>
                <a:gd name="connsiteX19-351" fmla="*/ 203358 w 663225"/>
                <a:gd name="connsiteY19-352" fmla="*/ 366443 h 804938"/>
                <a:gd name="connsiteX20-353" fmla="*/ 303370 w 663225"/>
                <a:gd name="connsiteY20-354" fmla="*/ 323580 h 804938"/>
                <a:gd name="connsiteX21-355" fmla="*/ 374808 w 663225"/>
                <a:gd name="connsiteY21-356" fmla="*/ 325961 h 804938"/>
                <a:gd name="connsiteX22-357" fmla="*/ 462914 w 663225"/>
                <a:gd name="connsiteY22-358" fmla="*/ 371205 h 804938"/>
                <a:gd name="connsiteX23-359" fmla="*/ 510539 w 663225"/>
                <a:gd name="connsiteY23-360" fmla="*/ 445024 h 804938"/>
                <a:gd name="connsiteX24-361" fmla="*/ 524827 w 663225"/>
                <a:gd name="connsiteY24-362" fmla="*/ 518843 h 804938"/>
                <a:gd name="connsiteX25-363" fmla="*/ 515302 w 663225"/>
                <a:gd name="connsiteY25-364" fmla="*/ 604568 h 804938"/>
                <a:gd name="connsiteX26-365" fmla="*/ 493870 w 663225"/>
                <a:gd name="connsiteY26-366" fmla="*/ 671243 h 804938"/>
                <a:gd name="connsiteX27-367" fmla="*/ 486727 w 663225"/>
                <a:gd name="connsiteY27-368" fmla="*/ 699818 h 804938"/>
                <a:gd name="connsiteX28-369" fmla="*/ 501014 w 663225"/>
                <a:gd name="connsiteY28-370" fmla="*/ 735536 h 804938"/>
                <a:gd name="connsiteX29-371" fmla="*/ 551020 w 663225"/>
                <a:gd name="connsiteY29-372" fmla="*/ 754586 h 804938"/>
                <a:gd name="connsiteX30-373" fmla="*/ 589120 w 663225"/>
                <a:gd name="connsiteY30-374" fmla="*/ 730774 h 804938"/>
                <a:gd name="connsiteX31-375" fmla="*/ 636745 w 663225"/>
                <a:gd name="connsiteY31-376" fmla="*/ 633143 h 804938"/>
                <a:gd name="connsiteX32-377" fmla="*/ 662939 w 663225"/>
                <a:gd name="connsiteY32-378" fmla="*/ 525986 h 804938"/>
                <a:gd name="connsiteX33-379" fmla="*/ 648652 w 663225"/>
                <a:gd name="connsiteY33-380" fmla="*/ 437880 h 804938"/>
                <a:gd name="connsiteX34-381" fmla="*/ 617695 w 663225"/>
                <a:gd name="connsiteY34-382" fmla="*/ 364061 h 804938"/>
                <a:gd name="connsiteX35-383" fmla="*/ 555783 w 663225"/>
                <a:gd name="connsiteY35-384" fmla="*/ 292624 h 804938"/>
                <a:gd name="connsiteX36-385" fmla="*/ 515301 w 663225"/>
                <a:gd name="connsiteY36-386" fmla="*/ 247379 h 804938"/>
                <a:gd name="connsiteX37-387" fmla="*/ 453389 w 663225"/>
                <a:gd name="connsiteY37-388" fmla="*/ 202136 h 804938"/>
                <a:gd name="connsiteX38-389" fmla="*/ 427195 w 663225"/>
                <a:gd name="connsiteY38-390" fmla="*/ 21161 h 804938"/>
                <a:gd name="connsiteX0-391" fmla="*/ 427195 w 663225"/>
                <a:gd name="connsiteY0-392" fmla="*/ 21161 h 804938"/>
                <a:gd name="connsiteX1-393" fmla="*/ 341470 w 663225"/>
                <a:gd name="connsiteY1-394" fmla="*/ 2111 h 804938"/>
                <a:gd name="connsiteX2-395" fmla="*/ 243839 w 663225"/>
                <a:gd name="connsiteY2-396" fmla="*/ 4493 h 804938"/>
                <a:gd name="connsiteX3-397" fmla="*/ 127158 w 663225"/>
                <a:gd name="connsiteY3-398" fmla="*/ 37830 h 804938"/>
                <a:gd name="connsiteX4-399" fmla="*/ 77152 w 663225"/>
                <a:gd name="connsiteY4-400" fmla="*/ 73549 h 804938"/>
                <a:gd name="connsiteX5-401" fmla="*/ 100964 w 663225"/>
                <a:gd name="connsiteY5-402" fmla="*/ 271193 h 804938"/>
                <a:gd name="connsiteX6-403" fmla="*/ 93820 w 663225"/>
                <a:gd name="connsiteY6-404" fmla="*/ 299768 h 804938"/>
                <a:gd name="connsiteX7-405" fmla="*/ 67627 w 663225"/>
                <a:gd name="connsiteY7-406" fmla="*/ 335486 h 804938"/>
                <a:gd name="connsiteX8-407" fmla="*/ 31908 w 663225"/>
                <a:gd name="connsiteY8-408" fmla="*/ 380730 h 804938"/>
                <a:gd name="connsiteX9-409" fmla="*/ 12858 w 663225"/>
                <a:gd name="connsiteY9-410" fmla="*/ 445024 h 804938"/>
                <a:gd name="connsiteX10-411" fmla="*/ 952 w 663225"/>
                <a:gd name="connsiteY10-412" fmla="*/ 525986 h 804938"/>
                <a:gd name="connsiteX11-413" fmla="*/ 12858 w 663225"/>
                <a:gd name="connsiteY11-414" fmla="*/ 611711 h 804938"/>
                <a:gd name="connsiteX12-415" fmla="*/ 108108 w 663225"/>
                <a:gd name="connsiteY12-416" fmla="*/ 756968 h 804938"/>
                <a:gd name="connsiteX13-417" fmla="*/ 184308 w 663225"/>
                <a:gd name="connsiteY13-418" fmla="*/ 804593 h 804938"/>
                <a:gd name="connsiteX14-419" fmla="*/ 241458 w 663225"/>
                <a:gd name="connsiteY14-420" fmla="*/ 773636 h 804938"/>
                <a:gd name="connsiteX15-421" fmla="*/ 217645 w 663225"/>
                <a:gd name="connsiteY15-422" fmla="*/ 687911 h 804938"/>
                <a:gd name="connsiteX16-423" fmla="*/ 172402 w 663225"/>
                <a:gd name="connsiteY16-424" fmla="*/ 611711 h 804938"/>
                <a:gd name="connsiteX17-425" fmla="*/ 143827 w 663225"/>
                <a:gd name="connsiteY17-426" fmla="*/ 525986 h 804938"/>
                <a:gd name="connsiteX18-427" fmla="*/ 153352 w 663225"/>
                <a:gd name="connsiteY18-428" fmla="*/ 440261 h 804938"/>
                <a:gd name="connsiteX19-429" fmla="*/ 203358 w 663225"/>
                <a:gd name="connsiteY19-430" fmla="*/ 366443 h 804938"/>
                <a:gd name="connsiteX20-431" fmla="*/ 303370 w 663225"/>
                <a:gd name="connsiteY20-432" fmla="*/ 323580 h 804938"/>
                <a:gd name="connsiteX21-433" fmla="*/ 374808 w 663225"/>
                <a:gd name="connsiteY21-434" fmla="*/ 325961 h 804938"/>
                <a:gd name="connsiteX22-435" fmla="*/ 462914 w 663225"/>
                <a:gd name="connsiteY22-436" fmla="*/ 371205 h 804938"/>
                <a:gd name="connsiteX23-437" fmla="*/ 510539 w 663225"/>
                <a:gd name="connsiteY23-438" fmla="*/ 445024 h 804938"/>
                <a:gd name="connsiteX24-439" fmla="*/ 524827 w 663225"/>
                <a:gd name="connsiteY24-440" fmla="*/ 518843 h 804938"/>
                <a:gd name="connsiteX25-441" fmla="*/ 515302 w 663225"/>
                <a:gd name="connsiteY25-442" fmla="*/ 604568 h 804938"/>
                <a:gd name="connsiteX26-443" fmla="*/ 493870 w 663225"/>
                <a:gd name="connsiteY26-444" fmla="*/ 671243 h 804938"/>
                <a:gd name="connsiteX27-445" fmla="*/ 486727 w 663225"/>
                <a:gd name="connsiteY27-446" fmla="*/ 699818 h 804938"/>
                <a:gd name="connsiteX28-447" fmla="*/ 501014 w 663225"/>
                <a:gd name="connsiteY28-448" fmla="*/ 735536 h 804938"/>
                <a:gd name="connsiteX29-449" fmla="*/ 551020 w 663225"/>
                <a:gd name="connsiteY29-450" fmla="*/ 754586 h 804938"/>
                <a:gd name="connsiteX30-451" fmla="*/ 589120 w 663225"/>
                <a:gd name="connsiteY30-452" fmla="*/ 730774 h 804938"/>
                <a:gd name="connsiteX31-453" fmla="*/ 636745 w 663225"/>
                <a:gd name="connsiteY31-454" fmla="*/ 633143 h 804938"/>
                <a:gd name="connsiteX32-455" fmla="*/ 662939 w 663225"/>
                <a:gd name="connsiteY32-456" fmla="*/ 525986 h 804938"/>
                <a:gd name="connsiteX33-457" fmla="*/ 648652 w 663225"/>
                <a:gd name="connsiteY33-458" fmla="*/ 437880 h 804938"/>
                <a:gd name="connsiteX34-459" fmla="*/ 617695 w 663225"/>
                <a:gd name="connsiteY34-460" fmla="*/ 364061 h 804938"/>
                <a:gd name="connsiteX35-461" fmla="*/ 577215 w 663225"/>
                <a:gd name="connsiteY35-462" fmla="*/ 295005 h 804938"/>
                <a:gd name="connsiteX36-463" fmla="*/ 515301 w 663225"/>
                <a:gd name="connsiteY36-464" fmla="*/ 247379 h 804938"/>
                <a:gd name="connsiteX37-465" fmla="*/ 453389 w 663225"/>
                <a:gd name="connsiteY37-466" fmla="*/ 202136 h 804938"/>
                <a:gd name="connsiteX38-467" fmla="*/ 427195 w 663225"/>
                <a:gd name="connsiteY38-468" fmla="*/ 21161 h 804938"/>
                <a:gd name="connsiteX0-469" fmla="*/ 427195 w 663188"/>
                <a:gd name="connsiteY0-470" fmla="*/ 21161 h 804938"/>
                <a:gd name="connsiteX1-471" fmla="*/ 341470 w 663188"/>
                <a:gd name="connsiteY1-472" fmla="*/ 2111 h 804938"/>
                <a:gd name="connsiteX2-473" fmla="*/ 243839 w 663188"/>
                <a:gd name="connsiteY2-474" fmla="*/ 4493 h 804938"/>
                <a:gd name="connsiteX3-475" fmla="*/ 127158 w 663188"/>
                <a:gd name="connsiteY3-476" fmla="*/ 37830 h 804938"/>
                <a:gd name="connsiteX4-477" fmla="*/ 77152 w 663188"/>
                <a:gd name="connsiteY4-478" fmla="*/ 73549 h 804938"/>
                <a:gd name="connsiteX5-479" fmla="*/ 100964 w 663188"/>
                <a:gd name="connsiteY5-480" fmla="*/ 271193 h 804938"/>
                <a:gd name="connsiteX6-481" fmla="*/ 93820 w 663188"/>
                <a:gd name="connsiteY6-482" fmla="*/ 299768 h 804938"/>
                <a:gd name="connsiteX7-483" fmla="*/ 67627 w 663188"/>
                <a:gd name="connsiteY7-484" fmla="*/ 335486 h 804938"/>
                <a:gd name="connsiteX8-485" fmla="*/ 31908 w 663188"/>
                <a:gd name="connsiteY8-486" fmla="*/ 380730 h 804938"/>
                <a:gd name="connsiteX9-487" fmla="*/ 12858 w 663188"/>
                <a:gd name="connsiteY9-488" fmla="*/ 445024 h 804938"/>
                <a:gd name="connsiteX10-489" fmla="*/ 952 w 663188"/>
                <a:gd name="connsiteY10-490" fmla="*/ 525986 h 804938"/>
                <a:gd name="connsiteX11-491" fmla="*/ 12858 w 663188"/>
                <a:gd name="connsiteY11-492" fmla="*/ 611711 h 804938"/>
                <a:gd name="connsiteX12-493" fmla="*/ 108108 w 663188"/>
                <a:gd name="connsiteY12-494" fmla="*/ 756968 h 804938"/>
                <a:gd name="connsiteX13-495" fmla="*/ 184308 w 663188"/>
                <a:gd name="connsiteY13-496" fmla="*/ 804593 h 804938"/>
                <a:gd name="connsiteX14-497" fmla="*/ 241458 w 663188"/>
                <a:gd name="connsiteY14-498" fmla="*/ 773636 h 804938"/>
                <a:gd name="connsiteX15-499" fmla="*/ 217645 w 663188"/>
                <a:gd name="connsiteY15-500" fmla="*/ 687911 h 804938"/>
                <a:gd name="connsiteX16-501" fmla="*/ 172402 w 663188"/>
                <a:gd name="connsiteY16-502" fmla="*/ 611711 h 804938"/>
                <a:gd name="connsiteX17-503" fmla="*/ 143827 w 663188"/>
                <a:gd name="connsiteY17-504" fmla="*/ 525986 h 804938"/>
                <a:gd name="connsiteX18-505" fmla="*/ 153352 w 663188"/>
                <a:gd name="connsiteY18-506" fmla="*/ 440261 h 804938"/>
                <a:gd name="connsiteX19-507" fmla="*/ 203358 w 663188"/>
                <a:gd name="connsiteY19-508" fmla="*/ 366443 h 804938"/>
                <a:gd name="connsiteX20-509" fmla="*/ 303370 w 663188"/>
                <a:gd name="connsiteY20-510" fmla="*/ 323580 h 804938"/>
                <a:gd name="connsiteX21-511" fmla="*/ 374808 w 663188"/>
                <a:gd name="connsiteY21-512" fmla="*/ 325961 h 804938"/>
                <a:gd name="connsiteX22-513" fmla="*/ 462914 w 663188"/>
                <a:gd name="connsiteY22-514" fmla="*/ 371205 h 804938"/>
                <a:gd name="connsiteX23-515" fmla="*/ 510539 w 663188"/>
                <a:gd name="connsiteY23-516" fmla="*/ 445024 h 804938"/>
                <a:gd name="connsiteX24-517" fmla="*/ 524827 w 663188"/>
                <a:gd name="connsiteY24-518" fmla="*/ 518843 h 804938"/>
                <a:gd name="connsiteX25-519" fmla="*/ 515302 w 663188"/>
                <a:gd name="connsiteY25-520" fmla="*/ 604568 h 804938"/>
                <a:gd name="connsiteX26-521" fmla="*/ 493870 w 663188"/>
                <a:gd name="connsiteY26-522" fmla="*/ 671243 h 804938"/>
                <a:gd name="connsiteX27-523" fmla="*/ 486727 w 663188"/>
                <a:gd name="connsiteY27-524" fmla="*/ 699818 h 804938"/>
                <a:gd name="connsiteX28-525" fmla="*/ 501014 w 663188"/>
                <a:gd name="connsiteY28-526" fmla="*/ 735536 h 804938"/>
                <a:gd name="connsiteX29-527" fmla="*/ 551020 w 663188"/>
                <a:gd name="connsiteY29-528" fmla="*/ 754586 h 804938"/>
                <a:gd name="connsiteX30-529" fmla="*/ 589120 w 663188"/>
                <a:gd name="connsiteY30-530" fmla="*/ 730774 h 804938"/>
                <a:gd name="connsiteX31-531" fmla="*/ 636745 w 663188"/>
                <a:gd name="connsiteY31-532" fmla="*/ 633143 h 804938"/>
                <a:gd name="connsiteX32-533" fmla="*/ 662939 w 663188"/>
                <a:gd name="connsiteY32-534" fmla="*/ 525986 h 804938"/>
                <a:gd name="connsiteX33-535" fmla="*/ 648652 w 663188"/>
                <a:gd name="connsiteY33-536" fmla="*/ 437880 h 804938"/>
                <a:gd name="connsiteX34-537" fmla="*/ 627220 w 663188"/>
                <a:gd name="connsiteY34-538" fmla="*/ 366442 h 804938"/>
                <a:gd name="connsiteX35-539" fmla="*/ 577215 w 663188"/>
                <a:gd name="connsiteY35-540" fmla="*/ 295005 h 804938"/>
                <a:gd name="connsiteX36-541" fmla="*/ 515301 w 663188"/>
                <a:gd name="connsiteY36-542" fmla="*/ 247379 h 804938"/>
                <a:gd name="connsiteX37-543" fmla="*/ 453389 w 663188"/>
                <a:gd name="connsiteY37-544" fmla="*/ 202136 h 804938"/>
                <a:gd name="connsiteX38-545" fmla="*/ 427195 w 663188"/>
                <a:gd name="connsiteY38-546" fmla="*/ 21161 h 804938"/>
                <a:gd name="connsiteX0-547" fmla="*/ 427195 w 664617"/>
                <a:gd name="connsiteY0-548" fmla="*/ 21161 h 804938"/>
                <a:gd name="connsiteX1-549" fmla="*/ 341470 w 664617"/>
                <a:gd name="connsiteY1-550" fmla="*/ 2111 h 804938"/>
                <a:gd name="connsiteX2-551" fmla="*/ 243839 w 664617"/>
                <a:gd name="connsiteY2-552" fmla="*/ 4493 h 804938"/>
                <a:gd name="connsiteX3-553" fmla="*/ 127158 w 664617"/>
                <a:gd name="connsiteY3-554" fmla="*/ 37830 h 804938"/>
                <a:gd name="connsiteX4-555" fmla="*/ 77152 w 664617"/>
                <a:gd name="connsiteY4-556" fmla="*/ 73549 h 804938"/>
                <a:gd name="connsiteX5-557" fmla="*/ 100964 w 664617"/>
                <a:gd name="connsiteY5-558" fmla="*/ 271193 h 804938"/>
                <a:gd name="connsiteX6-559" fmla="*/ 93820 w 664617"/>
                <a:gd name="connsiteY6-560" fmla="*/ 299768 h 804938"/>
                <a:gd name="connsiteX7-561" fmla="*/ 67627 w 664617"/>
                <a:gd name="connsiteY7-562" fmla="*/ 335486 h 804938"/>
                <a:gd name="connsiteX8-563" fmla="*/ 31908 w 664617"/>
                <a:gd name="connsiteY8-564" fmla="*/ 380730 h 804938"/>
                <a:gd name="connsiteX9-565" fmla="*/ 12858 w 664617"/>
                <a:gd name="connsiteY9-566" fmla="*/ 445024 h 804938"/>
                <a:gd name="connsiteX10-567" fmla="*/ 952 w 664617"/>
                <a:gd name="connsiteY10-568" fmla="*/ 525986 h 804938"/>
                <a:gd name="connsiteX11-569" fmla="*/ 12858 w 664617"/>
                <a:gd name="connsiteY11-570" fmla="*/ 611711 h 804938"/>
                <a:gd name="connsiteX12-571" fmla="*/ 108108 w 664617"/>
                <a:gd name="connsiteY12-572" fmla="*/ 756968 h 804938"/>
                <a:gd name="connsiteX13-573" fmla="*/ 184308 w 664617"/>
                <a:gd name="connsiteY13-574" fmla="*/ 804593 h 804938"/>
                <a:gd name="connsiteX14-575" fmla="*/ 241458 w 664617"/>
                <a:gd name="connsiteY14-576" fmla="*/ 773636 h 804938"/>
                <a:gd name="connsiteX15-577" fmla="*/ 217645 w 664617"/>
                <a:gd name="connsiteY15-578" fmla="*/ 687911 h 804938"/>
                <a:gd name="connsiteX16-579" fmla="*/ 172402 w 664617"/>
                <a:gd name="connsiteY16-580" fmla="*/ 611711 h 804938"/>
                <a:gd name="connsiteX17-581" fmla="*/ 143827 w 664617"/>
                <a:gd name="connsiteY17-582" fmla="*/ 525986 h 804938"/>
                <a:gd name="connsiteX18-583" fmla="*/ 153352 w 664617"/>
                <a:gd name="connsiteY18-584" fmla="*/ 440261 h 804938"/>
                <a:gd name="connsiteX19-585" fmla="*/ 203358 w 664617"/>
                <a:gd name="connsiteY19-586" fmla="*/ 366443 h 804938"/>
                <a:gd name="connsiteX20-587" fmla="*/ 303370 w 664617"/>
                <a:gd name="connsiteY20-588" fmla="*/ 323580 h 804938"/>
                <a:gd name="connsiteX21-589" fmla="*/ 374808 w 664617"/>
                <a:gd name="connsiteY21-590" fmla="*/ 325961 h 804938"/>
                <a:gd name="connsiteX22-591" fmla="*/ 462914 w 664617"/>
                <a:gd name="connsiteY22-592" fmla="*/ 371205 h 804938"/>
                <a:gd name="connsiteX23-593" fmla="*/ 510539 w 664617"/>
                <a:gd name="connsiteY23-594" fmla="*/ 445024 h 804938"/>
                <a:gd name="connsiteX24-595" fmla="*/ 524827 w 664617"/>
                <a:gd name="connsiteY24-596" fmla="*/ 518843 h 804938"/>
                <a:gd name="connsiteX25-597" fmla="*/ 515302 w 664617"/>
                <a:gd name="connsiteY25-598" fmla="*/ 604568 h 804938"/>
                <a:gd name="connsiteX26-599" fmla="*/ 493870 w 664617"/>
                <a:gd name="connsiteY26-600" fmla="*/ 671243 h 804938"/>
                <a:gd name="connsiteX27-601" fmla="*/ 486727 w 664617"/>
                <a:gd name="connsiteY27-602" fmla="*/ 699818 h 804938"/>
                <a:gd name="connsiteX28-603" fmla="*/ 501014 w 664617"/>
                <a:gd name="connsiteY28-604" fmla="*/ 735536 h 804938"/>
                <a:gd name="connsiteX29-605" fmla="*/ 551020 w 664617"/>
                <a:gd name="connsiteY29-606" fmla="*/ 754586 h 804938"/>
                <a:gd name="connsiteX30-607" fmla="*/ 589120 w 664617"/>
                <a:gd name="connsiteY30-608" fmla="*/ 730774 h 804938"/>
                <a:gd name="connsiteX31-609" fmla="*/ 636745 w 664617"/>
                <a:gd name="connsiteY31-610" fmla="*/ 633143 h 804938"/>
                <a:gd name="connsiteX32-611" fmla="*/ 662939 w 664617"/>
                <a:gd name="connsiteY32-612" fmla="*/ 525986 h 804938"/>
                <a:gd name="connsiteX33-613" fmla="*/ 658177 w 664617"/>
                <a:gd name="connsiteY33-614" fmla="*/ 440261 h 804938"/>
                <a:gd name="connsiteX34-615" fmla="*/ 627220 w 664617"/>
                <a:gd name="connsiteY34-616" fmla="*/ 366442 h 804938"/>
                <a:gd name="connsiteX35-617" fmla="*/ 577215 w 664617"/>
                <a:gd name="connsiteY35-618" fmla="*/ 295005 h 804938"/>
                <a:gd name="connsiteX36-619" fmla="*/ 515301 w 664617"/>
                <a:gd name="connsiteY36-620" fmla="*/ 247379 h 804938"/>
                <a:gd name="connsiteX37-621" fmla="*/ 453389 w 664617"/>
                <a:gd name="connsiteY37-622" fmla="*/ 202136 h 804938"/>
                <a:gd name="connsiteX38-623" fmla="*/ 427195 w 664617"/>
                <a:gd name="connsiteY38-624" fmla="*/ 21161 h 804938"/>
                <a:gd name="connsiteX0-625" fmla="*/ 427195 w 663913"/>
                <a:gd name="connsiteY0-626" fmla="*/ 21161 h 804938"/>
                <a:gd name="connsiteX1-627" fmla="*/ 341470 w 663913"/>
                <a:gd name="connsiteY1-628" fmla="*/ 2111 h 804938"/>
                <a:gd name="connsiteX2-629" fmla="*/ 243839 w 663913"/>
                <a:gd name="connsiteY2-630" fmla="*/ 4493 h 804938"/>
                <a:gd name="connsiteX3-631" fmla="*/ 127158 w 663913"/>
                <a:gd name="connsiteY3-632" fmla="*/ 37830 h 804938"/>
                <a:gd name="connsiteX4-633" fmla="*/ 77152 w 663913"/>
                <a:gd name="connsiteY4-634" fmla="*/ 73549 h 804938"/>
                <a:gd name="connsiteX5-635" fmla="*/ 100964 w 663913"/>
                <a:gd name="connsiteY5-636" fmla="*/ 271193 h 804938"/>
                <a:gd name="connsiteX6-637" fmla="*/ 93820 w 663913"/>
                <a:gd name="connsiteY6-638" fmla="*/ 299768 h 804938"/>
                <a:gd name="connsiteX7-639" fmla="*/ 67627 w 663913"/>
                <a:gd name="connsiteY7-640" fmla="*/ 335486 h 804938"/>
                <a:gd name="connsiteX8-641" fmla="*/ 31908 w 663913"/>
                <a:gd name="connsiteY8-642" fmla="*/ 380730 h 804938"/>
                <a:gd name="connsiteX9-643" fmla="*/ 12858 w 663913"/>
                <a:gd name="connsiteY9-644" fmla="*/ 445024 h 804938"/>
                <a:gd name="connsiteX10-645" fmla="*/ 952 w 663913"/>
                <a:gd name="connsiteY10-646" fmla="*/ 525986 h 804938"/>
                <a:gd name="connsiteX11-647" fmla="*/ 12858 w 663913"/>
                <a:gd name="connsiteY11-648" fmla="*/ 611711 h 804938"/>
                <a:gd name="connsiteX12-649" fmla="*/ 108108 w 663913"/>
                <a:gd name="connsiteY12-650" fmla="*/ 756968 h 804938"/>
                <a:gd name="connsiteX13-651" fmla="*/ 184308 w 663913"/>
                <a:gd name="connsiteY13-652" fmla="*/ 804593 h 804938"/>
                <a:gd name="connsiteX14-653" fmla="*/ 241458 w 663913"/>
                <a:gd name="connsiteY14-654" fmla="*/ 773636 h 804938"/>
                <a:gd name="connsiteX15-655" fmla="*/ 217645 w 663913"/>
                <a:gd name="connsiteY15-656" fmla="*/ 687911 h 804938"/>
                <a:gd name="connsiteX16-657" fmla="*/ 172402 w 663913"/>
                <a:gd name="connsiteY16-658" fmla="*/ 611711 h 804938"/>
                <a:gd name="connsiteX17-659" fmla="*/ 143827 w 663913"/>
                <a:gd name="connsiteY17-660" fmla="*/ 525986 h 804938"/>
                <a:gd name="connsiteX18-661" fmla="*/ 153352 w 663913"/>
                <a:gd name="connsiteY18-662" fmla="*/ 440261 h 804938"/>
                <a:gd name="connsiteX19-663" fmla="*/ 203358 w 663913"/>
                <a:gd name="connsiteY19-664" fmla="*/ 366443 h 804938"/>
                <a:gd name="connsiteX20-665" fmla="*/ 303370 w 663913"/>
                <a:gd name="connsiteY20-666" fmla="*/ 323580 h 804938"/>
                <a:gd name="connsiteX21-667" fmla="*/ 374808 w 663913"/>
                <a:gd name="connsiteY21-668" fmla="*/ 325961 h 804938"/>
                <a:gd name="connsiteX22-669" fmla="*/ 462914 w 663913"/>
                <a:gd name="connsiteY22-670" fmla="*/ 371205 h 804938"/>
                <a:gd name="connsiteX23-671" fmla="*/ 510539 w 663913"/>
                <a:gd name="connsiteY23-672" fmla="*/ 445024 h 804938"/>
                <a:gd name="connsiteX24-673" fmla="*/ 524827 w 663913"/>
                <a:gd name="connsiteY24-674" fmla="*/ 518843 h 804938"/>
                <a:gd name="connsiteX25-675" fmla="*/ 515302 w 663913"/>
                <a:gd name="connsiteY25-676" fmla="*/ 604568 h 804938"/>
                <a:gd name="connsiteX26-677" fmla="*/ 493870 w 663913"/>
                <a:gd name="connsiteY26-678" fmla="*/ 671243 h 804938"/>
                <a:gd name="connsiteX27-679" fmla="*/ 486727 w 663913"/>
                <a:gd name="connsiteY27-680" fmla="*/ 699818 h 804938"/>
                <a:gd name="connsiteX28-681" fmla="*/ 501014 w 663913"/>
                <a:gd name="connsiteY28-682" fmla="*/ 735536 h 804938"/>
                <a:gd name="connsiteX29-683" fmla="*/ 551020 w 663913"/>
                <a:gd name="connsiteY29-684" fmla="*/ 754586 h 804938"/>
                <a:gd name="connsiteX30-685" fmla="*/ 589120 w 663913"/>
                <a:gd name="connsiteY30-686" fmla="*/ 730774 h 804938"/>
                <a:gd name="connsiteX31-687" fmla="*/ 646270 w 663913"/>
                <a:gd name="connsiteY31-688" fmla="*/ 633143 h 804938"/>
                <a:gd name="connsiteX32-689" fmla="*/ 662939 w 663913"/>
                <a:gd name="connsiteY32-690" fmla="*/ 525986 h 804938"/>
                <a:gd name="connsiteX33-691" fmla="*/ 658177 w 663913"/>
                <a:gd name="connsiteY33-692" fmla="*/ 440261 h 804938"/>
                <a:gd name="connsiteX34-693" fmla="*/ 627220 w 663913"/>
                <a:gd name="connsiteY34-694" fmla="*/ 366442 h 804938"/>
                <a:gd name="connsiteX35-695" fmla="*/ 577215 w 663913"/>
                <a:gd name="connsiteY35-696" fmla="*/ 295005 h 804938"/>
                <a:gd name="connsiteX36-697" fmla="*/ 515301 w 663913"/>
                <a:gd name="connsiteY36-698" fmla="*/ 247379 h 804938"/>
                <a:gd name="connsiteX37-699" fmla="*/ 453389 w 663913"/>
                <a:gd name="connsiteY37-700" fmla="*/ 202136 h 804938"/>
                <a:gd name="connsiteX38-701" fmla="*/ 427195 w 663913"/>
                <a:gd name="connsiteY38-702" fmla="*/ 21161 h 804938"/>
                <a:gd name="connsiteX0-703" fmla="*/ 427195 w 670434"/>
                <a:gd name="connsiteY0-704" fmla="*/ 21161 h 804938"/>
                <a:gd name="connsiteX1-705" fmla="*/ 341470 w 670434"/>
                <a:gd name="connsiteY1-706" fmla="*/ 2111 h 804938"/>
                <a:gd name="connsiteX2-707" fmla="*/ 243839 w 670434"/>
                <a:gd name="connsiteY2-708" fmla="*/ 4493 h 804938"/>
                <a:gd name="connsiteX3-709" fmla="*/ 127158 w 670434"/>
                <a:gd name="connsiteY3-710" fmla="*/ 37830 h 804938"/>
                <a:gd name="connsiteX4-711" fmla="*/ 77152 w 670434"/>
                <a:gd name="connsiteY4-712" fmla="*/ 73549 h 804938"/>
                <a:gd name="connsiteX5-713" fmla="*/ 100964 w 670434"/>
                <a:gd name="connsiteY5-714" fmla="*/ 271193 h 804938"/>
                <a:gd name="connsiteX6-715" fmla="*/ 93820 w 670434"/>
                <a:gd name="connsiteY6-716" fmla="*/ 299768 h 804938"/>
                <a:gd name="connsiteX7-717" fmla="*/ 67627 w 670434"/>
                <a:gd name="connsiteY7-718" fmla="*/ 335486 h 804938"/>
                <a:gd name="connsiteX8-719" fmla="*/ 31908 w 670434"/>
                <a:gd name="connsiteY8-720" fmla="*/ 380730 h 804938"/>
                <a:gd name="connsiteX9-721" fmla="*/ 12858 w 670434"/>
                <a:gd name="connsiteY9-722" fmla="*/ 445024 h 804938"/>
                <a:gd name="connsiteX10-723" fmla="*/ 952 w 670434"/>
                <a:gd name="connsiteY10-724" fmla="*/ 525986 h 804938"/>
                <a:gd name="connsiteX11-725" fmla="*/ 12858 w 670434"/>
                <a:gd name="connsiteY11-726" fmla="*/ 611711 h 804938"/>
                <a:gd name="connsiteX12-727" fmla="*/ 108108 w 670434"/>
                <a:gd name="connsiteY12-728" fmla="*/ 756968 h 804938"/>
                <a:gd name="connsiteX13-729" fmla="*/ 184308 w 670434"/>
                <a:gd name="connsiteY13-730" fmla="*/ 804593 h 804938"/>
                <a:gd name="connsiteX14-731" fmla="*/ 241458 w 670434"/>
                <a:gd name="connsiteY14-732" fmla="*/ 773636 h 804938"/>
                <a:gd name="connsiteX15-733" fmla="*/ 217645 w 670434"/>
                <a:gd name="connsiteY15-734" fmla="*/ 687911 h 804938"/>
                <a:gd name="connsiteX16-735" fmla="*/ 172402 w 670434"/>
                <a:gd name="connsiteY16-736" fmla="*/ 611711 h 804938"/>
                <a:gd name="connsiteX17-737" fmla="*/ 143827 w 670434"/>
                <a:gd name="connsiteY17-738" fmla="*/ 525986 h 804938"/>
                <a:gd name="connsiteX18-739" fmla="*/ 153352 w 670434"/>
                <a:gd name="connsiteY18-740" fmla="*/ 440261 h 804938"/>
                <a:gd name="connsiteX19-741" fmla="*/ 203358 w 670434"/>
                <a:gd name="connsiteY19-742" fmla="*/ 366443 h 804938"/>
                <a:gd name="connsiteX20-743" fmla="*/ 303370 w 670434"/>
                <a:gd name="connsiteY20-744" fmla="*/ 323580 h 804938"/>
                <a:gd name="connsiteX21-745" fmla="*/ 374808 w 670434"/>
                <a:gd name="connsiteY21-746" fmla="*/ 325961 h 804938"/>
                <a:gd name="connsiteX22-747" fmla="*/ 462914 w 670434"/>
                <a:gd name="connsiteY22-748" fmla="*/ 371205 h 804938"/>
                <a:gd name="connsiteX23-749" fmla="*/ 510539 w 670434"/>
                <a:gd name="connsiteY23-750" fmla="*/ 445024 h 804938"/>
                <a:gd name="connsiteX24-751" fmla="*/ 524827 w 670434"/>
                <a:gd name="connsiteY24-752" fmla="*/ 518843 h 804938"/>
                <a:gd name="connsiteX25-753" fmla="*/ 515302 w 670434"/>
                <a:gd name="connsiteY25-754" fmla="*/ 604568 h 804938"/>
                <a:gd name="connsiteX26-755" fmla="*/ 493870 w 670434"/>
                <a:gd name="connsiteY26-756" fmla="*/ 671243 h 804938"/>
                <a:gd name="connsiteX27-757" fmla="*/ 486727 w 670434"/>
                <a:gd name="connsiteY27-758" fmla="*/ 699818 h 804938"/>
                <a:gd name="connsiteX28-759" fmla="*/ 501014 w 670434"/>
                <a:gd name="connsiteY28-760" fmla="*/ 735536 h 804938"/>
                <a:gd name="connsiteX29-761" fmla="*/ 551020 w 670434"/>
                <a:gd name="connsiteY29-762" fmla="*/ 754586 h 804938"/>
                <a:gd name="connsiteX30-763" fmla="*/ 589120 w 670434"/>
                <a:gd name="connsiteY30-764" fmla="*/ 730774 h 804938"/>
                <a:gd name="connsiteX31-765" fmla="*/ 646270 w 670434"/>
                <a:gd name="connsiteY31-766" fmla="*/ 633143 h 804938"/>
                <a:gd name="connsiteX32-767" fmla="*/ 670083 w 670434"/>
                <a:gd name="connsiteY32-768" fmla="*/ 518843 h 804938"/>
                <a:gd name="connsiteX33-769" fmla="*/ 658177 w 670434"/>
                <a:gd name="connsiteY33-770" fmla="*/ 440261 h 804938"/>
                <a:gd name="connsiteX34-771" fmla="*/ 627220 w 670434"/>
                <a:gd name="connsiteY34-772" fmla="*/ 366442 h 804938"/>
                <a:gd name="connsiteX35-773" fmla="*/ 577215 w 670434"/>
                <a:gd name="connsiteY35-774" fmla="*/ 295005 h 804938"/>
                <a:gd name="connsiteX36-775" fmla="*/ 515301 w 670434"/>
                <a:gd name="connsiteY36-776" fmla="*/ 247379 h 804938"/>
                <a:gd name="connsiteX37-777" fmla="*/ 453389 w 670434"/>
                <a:gd name="connsiteY37-778" fmla="*/ 202136 h 804938"/>
                <a:gd name="connsiteX38-779" fmla="*/ 427195 w 670434"/>
                <a:gd name="connsiteY38-780" fmla="*/ 21161 h 804938"/>
                <a:gd name="connsiteX0-781" fmla="*/ 427195 w 670434"/>
                <a:gd name="connsiteY0-782" fmla="*/ 21161 h 804938"/>
                <a:gd name="connsiteX1-783" fmla="*/ 341470 w 670434"/>
                <a:gd name="connsiteY1-784" fmla="*/ 2111 h 804938"/>
                <a:gd name="connsiteX2-785" fmla="*/ 243839 w 670434"/>
                <a:gd name="connsiteY2-786" fmla="*/ 4493 h 804938"/>
                <a:gd name="connsiteX3-787" fmla="*/ 127158 w 670434"/>
                <a:gd name="connsiteY3-788" fmla="*/ 37830 h 804938"/>
                <a:gd name="connsiteX4-789" fmla="*/ 77152 w 670434"/>
                <a:gd name="connsiteY4-790" fmla="*/ 73549 h 804938"/>
                <a:gd name="connsiteX5-791" fmla="*/ 100964 w 670434"/>
                <a:gd name="connsiteY5-792" fmla="*/ 271193 h 804938"/>
                <a:gd name="connsiteX6-793" fmla="*/ 93820 w 670434"/>
                <a:gd name="connsiteY6-794" fmla="*/ 299768 h 804938"/>
                <a:gd name="connsiteX7-795" fmla="*/ 67627 w 670434"/>
                <a:gd name="connsiteY7-796" fmla="*/ 335486 h 804938"/>
                <a:gd name="connsiteX8-797" fmla="*/ 31908 w 670434"/>
                <a:gd name="connsiteY8-798" fmla="*/ 380730 h 804938"/>
                <a:gd name="connsiteX9-799" fmla="*/ 12858 w 670434"/>
                <a:gd name="connsiteY9-800" fmla="*/ 445024 h 804938"/>
                <a:gd name="connsiteX10-801" fmla="*/ 952 w 670434"/>
                <a:gd name="connsiteY10-802" fmla="*/ 525986 h 804938"/>
                <a:gd name="connsiteX11-803" fmla="*/ 12858 w 670434"/>
                <a:gd name="connsiteY11-804" fmla="*/ 611711 h 804938"/>
                <a:gd name="connsiteX12-805" fmla="*/ 108108 w 670434"/>
                <a:gd name="connsiteY12-806" fmla="*/ 756968 h 804938"/>
                <a:gd name="connsiteX13-807" fmla="*/ 184308 w 670434"/>
                <a:gd name="connsiteY13-808" fmla="*/ 804593 h 804938"/>
                <a:gd name="connsiteX14-809" fmla="*/ 241458 w 670434"/>
                <a:gd name="connsiteY14-810" fmla="*/ 773636 h 804938"/>
                <a:gd name="connsiteX15-811" fmla="*/ 217645 w 670434"/>
                <a:gd name="connsiteY15-812" fmla="*/ 687911 h 804938"/>
                <a:gd name="connsiteX16-813" fmla="*/ 172402 w 670434"/>
                <a:gd name="connsiteY16-814" fmla="*/ 611711 h 804938"/>
                <a:gd name="connsiteX17-815" fmla="*/ 143827 w 670434"/>
                <a:gd name="connsiteY17-816" fmla="*/ 525986 h 804938"/>
                <a:gd name="connsiteX18-817" fmla="*/ 153352 w 670434"/>
                <a:gd name="connsiteY18-818" fmla="*/ 440261 h 804938"/>
                <a:gd name="connsiteX19-819" fmla="*/ 203358 w 670434"/>
                <a:gd name="connsiteY19-820" fmla="*/ 366443 h 804938"/>
                <a:gd name="connsiteX20-821" fmla="*/ 303370 w 670434"/>
                <a:gd name="connsiteY20-822" fmla="*/ 323580 h 804938"/>
                <a:gd name="connsiteX21-823" fmla="*/ 374808 w 670434"/>
                <a:gd name="connsiteY21-824" fmla="*/ 325961 h 804938"/>
                <a:gd name="connsiteX22-825" fmla="*/ 462914 w 670434"/>
                <a:gd name="connsiteY22-826" fmla="*/ 371205 h 804938"/>
                <a:gd name="connsiteX23-827" fmla="*/ 510539 w 670434"/>
                <a:gd name="connsiteY23-828" fmla="*/ 445024 h 804938"/>
                <a:gd name="connsiteX24-829" fmla="*/ 524827 w 670434"/>
                <a:gd name="connsiteY24-830" fmla="*/ 518843 h 804938"/>
                <a:gd name="connsiteX25-831" fmla="*/ 515302 w 670434"/>
                <a:gd name="connsiteY25-832" fmla="*/ 604568 h 804938"/>
                <a:gd name="connsiteX26-833" fmla="*/ 484345 w 670434"/>
                <a:gd name="connsiteY26-834" fmla="*/ 661718 h 804938"/>
                <a:gd name="connsiteX27-835" fmla="*/ 486727 w 670434"/>
                <a:gd name="connsiteY27-836" fmla="*/ 699818 h 804938"/>
                <a:gd name="connsiteX28-837" fmla="*/ 501014 w 670434"/>
                <a:gd name="connsiteY28-838" fmla="*/ 735536 h 804938"/>
                <a:gd name="connsiteX29-839" fmla="*/ 551020 w 670434"/>
                <a:gd name="connsiteY29-840" fmla="*/ 754586 h 804938"/>
                <a:gd name="connsiteX30-841" fmla="*/ 589120 w 670434"/>
                <a:gd name="connsiteY30-842" fmla="*/ 730774 h 804938"/>
                <a:gd name="connsiteX31-843" fmla="*/ 646270 w 670434"/>
                <a:gd name="connsiteY31-844" fmla="*/ 633143 h 804938"/>
                <a:gd name="connsiteX32-845" fmla="*/ 670083 w 670434"/>
                <a:gd name="connsiteY32-846" fmla="*/ 518843 h 804938"/>
                <a:gd name="connsiteX33-847" fmla="*/ 658177 w 670434"/>
                <a:gd name="connsiteY33-848" fmla="*/ 440261 h 804938"/>
                <a:gd name="connsiteX34-849" fmla="*/ 627220 w 670434"/>
                <a:gd name="connsiteY34-850" fmla="*/ 366442 h 804938"/>
                <a:gd name="connsiteX35-851" fmla="*/ 577215 w 670434"/>
                <a:gd name="connsiteY35-852" fmla="*/ 295005 h 804938"/>
                <a:gd name="connsiteX36-853" fmla="*/ 515301 w 670434"/>
                <a:gd name="connsiteY36-854" fmla="*/ 247379 h 804938"/>
                <a:gd name="connsiteX37-855" fmla="*/ 453389 w 670434"/>
                <a:gd name="connsiteY37-856" fmla="*/ 202136 h 804938"/>
                <a:gd name="connsiteX38-857" fmla="*/ 427195 w 670434"/>
                <a:gd name="connsiteY38-858" fmla="*/ 21161 h 804938"/>
                <a:gd name="connsiteX0-859" fmla="*/ 427195 w 670434"/>
                <a:gd name="connsiteY0-860" fmla="*/ 21161 h 804938"/>
                <a:gd name="connsiteX1-861" fmla="*/ 341470 w 670434"/>
                <a:gd name="connsiteY1-862" fmla="*/ 2111 h 804938"/>
                <a:gd name="connsiteX2-863" fmla="*/ 243839 w 670434"/>
                <a:gd name="connsiteY2-864" fmla="*/ 4493 h 804938"/>
                <a:gd name="connsiteX3-865" fmla="*/ 127158 w 670434"/>
                <a:gd name="connsiteY3-866" fmla="*/ 37830 h 804938"/>
                <a:gd name="connsiteX4-867" fmla="*/ 77152 w 670434"/>
                <a:gd name="connsiteY4-868" fmla="*/ 73549 h 804938"/>
                <a:gd name="connsiteX5-869" fmla="*/ 100964 w 670434"/>
                <a:gd name="connsiteY5-870" fmla="*/ 271193 h 804938"/>
                <a:gd name="connsiteX6-871" fmla="*/ 93820 w 670434"/>
                <a:gd name="connsiteY6-872" fmla="*/ 299768 h 804938"/>
                <a:gd name="connsiteX7-873" fmla="*/ 67627 w 670434"/>
                <a:gd name="connsiteY7-874" fmla="*/ 335486 h 804938"/>
                <a:gd name="connsiteX8-875" fmla="*/ 31908 w 670434"/>
                <a:gd name="connsiteY8-876" fmla="*/ 380730 h 804938"/>
                <a:gd name="connsiteX9-877" fmla="*/ 12858 w 670434"/>
                <a:gd name="connsiteY9-878" fmla="*/ 445024 h 804938"/>
                <a:gd name="connsiteX10-879" fmla="*/ 952 w 670434"/>
                <a:gd name="connsiteY10-880" fmla="*/ 525986 h 804938"/>
                <a:gd name="connsiteX11-881" fmla="*/ 12858 w 670434"/>
                <a:gd name="connsiteY11-882" fmla="*/ 611711 h 804938"/>
                <a:gd name="connsiteX12-883" fmla="*/ 108108 w 670434"/>
                <a:gd name="connsiteY12-884" fmla="*/ 756968 h 804938"/>
                <a:gd name="connsiteX13-885" fmla="*/ 184308 w 670434"/>
                <a:gd name="connsiteY13-886" fmla="*/ 804593 h 804938"/>
                <a:gd name="connsiteX14-887" fmla="*/ 241458 w 670434"/>
                <a:gd name="connsiteY14-888" fmla="*/ 773636 h 804938"/>
                <a:gd name="connsiteX15-889" fmla="*/ 217645 w 670434"/>
                <a:gd name="connsiteY15-890" fmla="*/ 687911 h 804938"/>
                <a:gd name="connsiteX16-891" fmla="*/ 172402 w 670434"/>
                <a:gd name="connsiteY16-892" fmla="*/ 611711 h 804938"/>
                <a:gd name="connsiteX17-893" fmla="*/ 143827 w 670434"/>
                <a:gd name="connsiteY17-894" fmla="*/ 525986 h 804938"/>
                <a:gd name="connsiteX18-895" fmla="*/ 153352 w 670434"/>
                <a:gd name="connsiteY18-896" fmla="*/ 440261 h 804938"/>
                <a:gd name="connsiteX19-897" fmla="*/ 203358 w 670434"/>
                <a:gd name="connsiteY19-898" fmla="*/ 366443 h 804938"/>
                <a:gd name="connsiteX20-899" fmla="*/ 303370 w 670434"/>
                <a:gd name="connsiteY20-900" fmla="*/ 323580 h 804938"/>
                <a:gd name="connsiteX21-901" fmla="*/ 374808 w 670434"/>
                <a:gd name="connsiteY21-902" fmla="*/ 325961 h 804938"/>
                <a:gd name="connsiteX22-903" fmla="*/ 462914 w 670434"/>
                <a:gd name="connsiteY22-904" fmla="*/ 371205 h 804938"/>
                <a:gd name="connsiteX23-905" fmla="*/ 510539 w 670434"/>
                <a:gd name="connsiteY23-906" fmla="*/ 445024 h 804938"/>
                <a:gd name="connsiteX24-907" fmla="*/ 524827 w 670434"/>
                <a:gd name="connsiteY24-908" fmla="*/ 518843 h 804938"/>
                <a:gd name="connsiteX25-909" fmla="*/ 515302 w 670434"/>
                <a:gd name="connsiteY25-910" fmla="*/ 604568 h 804938"/>
                <a:gd name="connsiteX26-911" fmla="*/ 501013 w 670434"/>
                <a:gd name="connsiteY26-912" fmla="*/ 602186 h 804938"/>
                <a:gd name="connsiteX27-913" fmla="*/ 484345 w 670434"/>
                <a:gd name="connsiteY27-914" fmla="*/ 661718 h 804938"/>
                <a:gd name="connsiteX28-915" fmla="*/ 486727 w 670434"/>
                <a:gd name="connsiteY28-916" fmla="*/ 699818 h 804938"/>
                <a:gd name="connsiteX29-917" fmla="*/ 501014 w 670434"/>
                <a:gd name="connsiteY29-918" fmla="*/ 735536 h 804938"/>
                <a:gd name="connsiteX30-919" fmla="*/ 551020 w 670434"/>
                <a:gd name="connsiteY30-920" fmla="*/ 754586 h 804938"/>
                <a:gd name="connsiteX31-921" fmla="*/ 589120 w 670434"/>
                <a:gd name="connsiteY31-922" fmla="*/ 730774 h 804938"/>
                <a:gd name="connsiteX32-923" fmla="*/ 646270 w 670434"/>
                <a:gd name="connsiteY32-924" fmla="*/ 633143 h 804938"/>
                <a:gd name="connsiteX33-925" fmla="*/ 670083 w 670434"/>
                <a:gd name="connsiteY33-926" fmla="*/ 518843 h 804938"/>
                <a:gd name="connsiteX34-927" fmla="*/ 658177 w 670434"/>
                <a:gd name="connsiteY34-928" fmla="*/ 440261 h 804938"/>
                <a:gd name="connsiteX35-929" fmla="*/ 627220 w 670434"/>
                <a:gd name="connsiteY35-930" fmla="*/ 366442 h 804938"/>
                <a:gd name="connsiteX36-931" fmla="*/ 577215 w 670434"/>
                <a:gd name="connsiteY36-932" fmla="*/ 295005 h 804938"/>
                <a:gd name="connsiteX37-933" fmla="*/ 515301 w 670434"/>
                <a:gd name="connsiteY37-934" fmla="*/ 247379 h 804938"/>
                <a:gd name="connsiteX38-935" fmla="*/ 453389 w 670434"/>
                <a:gd name="connsiteY38-936" fmla="*/ 202136 h 804938"/>
                <a:gd name="connsiteX39" fmla="*/ 427195 w 670434"/>
                <a:gd name="connsiteY39" fmla="*/ 21161 h 804938"/>
                <a:gd name="connsiteX0-937" fmla="*/ 427195 w 670434"/>
                <a:gd name="connsiteY0-938" fmla="*/ 21161 h 804938"/>
                <a:gd name="connsiteX1-939" fmla="*/ 341470 w 670434"/>
                <a:gd name="connsiteY1-940" fmla="*/ 2111 h 804938"/>
                <a:gd name="connsiteX2-941" fmla="*/ 243839 w 670434"/>
                <a:gd name="connsiteY2-942" fmla="*/ 4493 h 804938"/>
                <a:gd name="connsiteX3-943" fmla="*/ 127158 w 670434"/>
                <a:gd name="connsiteY3-944" fmla="*/ 37830 h 804938"/>
                <a:gd name="connsiteX4-945" fmla="*/ 77152 w 670434"/>
                <a:gd name="connsiteY4-946" fmla="*/ 73549 h 804938"/>
                <a:gd name="connsiteX5-947" fmla="*/ 100964 w 670434"/>
                <a:gd name="connsiteY5-948" fmla="*/ 271193 h 804938"/>
                <a:gd name="connsiteX6-949" fmla="*/ 93820 w 670434"/>
                <a:gd name="connsiteY6-950" fmla="*/ 299768 h 804938"/>
                <a:gd name="connsiteX7-951" fmla="*/ 67627 w 670434"/>
                <a:gd name="connsiteY7-952" fmla="*/ 335486 h 804938"/>
                <a:gd name="connsiteX8-953" fmla="*/ 31908 w 670434"/>
                <a:gd name="connsiteY8-954" fmla="*/ 380730 h 804938"/>
                <a:gd name="connsiteX9-955" fmla="*/ 12858 w 670434"/>
                <a:gd name="connsiteY9-956" fmla="*/ 445024 h 804938"/>
                <a:gd name="connsiteX10-957" fmla="*/ 952 w 670434"/>
                <a:gd name="connsiteY10-958" fmla="*/ 525986 h 804938"/>
                <a:gd name="connsiteX11-959" fmla="*/ 12858 w 670434"/>
                <a:gd name="connsiteY11-960" fmla="*/ 611711 h 804938"/>
                <a:gd name="connsiteX12-961" fmla="*/ 108108 w 670434"/>
                <a:gd name="connsiteY12-962" fmla="*/ 756968 h 804938"/>
                <a:gd name="connsiteX13-963" fmla="*/ 184308 w 670434"/>
                <a:gd name="connsiteY13-964" fmla="*/ 804593 h 804938"/>
                <a:gd name="connsiteX14-965" fmla="*/ 241458 w 670434"/>
                <a:gd name="connsiteY14-966" fmla="*/ 773636 h 804938"/>
                <a:gd name="connsiteX15-967" fmla="*/ 217645 w 670434"/>
                <a:gd name="connsiteY15-968" fmla="*/ 687911 h 804938"/>
                <a:gd name="connsiteX16-969" fmla="*/ 172402 w 670434"/>
                <a:gd name="connsiteY16-970" fmla="*/ 611711 h 804938"/>
                <a:gd name="connsiteX17-971" fmla="*/ 143827 w 670434"/>
                <a:gd name="connsiteY17-972" fmla="*/ 525986 h 804938"/>
                <a:gd name="connsiteX18-973" fmla="*/ 153352 w 670434"/>
                <a:gd name="connsiteY18-974" fmla="*/ 440261 h 804938"/>
                <a:gd name="connsiteX19-975" fmla="*/ 203358 w 670434"/>
                <a:gd name="connsiteY19-976" fmla="*/ 366443 h 804938"/>
                <a:gd name="connsiteX20-977" fmla="*/ 303370 w 670434"/>
                <a:gd name="connsiteY20-978" fmla="*/ 323580 h 804938"/>
                <a:gd name="connsiteX21-979" fmla="*/ 374808 w 670434"/>
                <a:gd name="connsiteY21-980" fmla="*/ 325961 h 804938"/>
                <a:gd name="connsiteX22-981" fmla="*/ 462914 w 670434"/>
                <a:gd name="connsiteY22-982" fmla="*/ 371205 h 804938"/>
                <a:gd name="connsiteX23-983" fmla="*/ 510539 w 670434"/>
                <a:gd name="connsiteY23-984" fmla="*/ 445024 h 804938"/>
                <a:gd name="connsiteX24-985" fmla="*/ 510540 w 670434"/>
                <a:gd name="connsiteY24-986" fmla="*/ 511700 h 804938"/>
                <a:gd name="connsiteX25-987" fmla="*/ 515302 w 670434"/>
                <a:gd name="connsiteY25-988" fmla="*/ 604568 h 804938"/>
                <a:gd name="connsiteX26-989" fmla="*/ 501013 w 670434"/>
                <a:gd name="connsiteY26-990" fmla="*/ 602186 h 804938"/>
                <a:gd name="connsiteX27-991" fmla="*/ 484345 w 670434"/>
                <a:gd name="connsiteY27-992" fmla="*/ 661718 h 804938"/>
                <a:gd name="connsiteX28-993" fmla="*/ 486727 w 670434"/>
                <a:gd name="connsiteY28-994" fmla="*/ 699818 h 804938"/>
                <a:gd name="connsiteX29-995" fmla="*/ 501014 w 670434"/>
                <a:gd name="connsiteY29-996" fmla="*/ 735536 h 804938"/>
                <a:gd name="connsiteX30-997" fmla="*/ 551020 w 670434"/>
                <a:gd name="connsiteY30-998" fmla="*/ 754586 h 804938"/>
                <a:gd name="connsiteX31-999" fmla="*/ 589120 w 670434"/>
                <a:gd name="connsiteY31-1000" fmla="*/ 730774 h 804938"/>
                <a:gd name="connsiteX32-1001" fmla="*/ 646270 w 670434"/>
                <a:gd name="connsiteY32-1002" fmla="*/ 633143 h 804938"/>
                <a:gd name="connsiteX33-1003" fmla="*/ 670083 w 670434"/>
                <a:gd name="connsiteY33-1004" fmla="*/ 518843 h 804938"/>
                <a:gd name="connsiteX34-1005" fmla="*/ 658177 w 670434"/>
                <a:gd name="connsiteY34-1006" fmla="*/ 440261 h 804938"/>
                <a:gd name="connsiteX35-1007" fmla="*/ 627220 w 670434"/>
                <a:gd name="connsiteY35-1008" fmla="*/ 366442 h 804938"/>
                <a:gd name="connsiteX36-1009" fmla="*/ 577215 w 670434"/>
                <a:gd name="connsiteY36-1010" fmla="*/ 295005 h 804938"/>
                <a:gd name="connsiteX37-1011" fmla="*/ 515301 w 670434"/>
                <a:gd name="connsiteY37-1012" fmla="*/ 247379 h 804938"/>
                <a:gd name="connsiteX38-1013" fmla="*/ 453389 w 670434"/>
                <a:gd name="connsiteY38-1014" fmla="*/ 202136 h 804938"/>
                <a:gd name="connsiteX39-1015" fmla="*/ 427195 w 670434"/>
                <a:gd name="connsiteY39-1016" fmla="*/ 21161 h 804938"/>
                <a:gd name="connsiteX0-1017" fmla="*/ 427195 w 670434"/>
                <a:gd name="connsiteY0-1018" fmla="*/ 21161 h 804938"/>
                <a:gd name="connsiteX1-1019" fmla="*/ 341470 w 670434"/>
                <a:gd name="connsiteY1-1020" fmla="*/ 2111 h 804938"/>
                <a:gd name="connsiteX2-1021" fmla="*/ 243839 w 670434"/>
                <a:gd name="connsiteY2-1022" fmla="*/ 4493 h 804938"/>
                <a:gd name="connsiteX3-1023" fmla="*/ 127158 w 670434"/>
                <a:gd name="connsiteY3-1024" fmla="*/ 37830 h 804938"/>
                <a:gd name="connsiteX4-1025" fmla="*/ 77152 w 670434"/>
                <a:gd name="connsiteY4-1026" fmla="*/ 73549 h 804938"/>
                <a:gd name="connsiteX5-1027" fmla="*/ 100964 w 670434"/>
                <a:gd name="connsiteY5-1028" fmla="*/ 271193 h 804938"/>
                <a:gd name="connsiteX6-1029" fmla="*/ 93820 w 670434"/>
                <a:gd name="connsiteY6-1030" fmla="*/ 299768 h 804938"/>
                <a:gd name="connsiteX7-1031" fmla="*/ 67627 w 670434"/>
                <a:gd name="connsiteY7-1032" fmla="*/ 335486 h 804938"/>
                <a:gd name="connsiteX8-1033" fmla="*/ 31908 w 670434"/>
                <a:gd name="connsiteY8-1034" fmla="*/ 380730 h 804938"/>
                <a:gd name="connsiteX9-1035" fmla="*/ 12858 w 670434"/>
                <a:gd name="connsiteY9-1036" fmla="*/ 445024 h 804938"/>
                <a:gd name="connsiteX10-1037" fmla="*/ 952 w 670434"/>
                <a:gd name="connsiteY10-1038" fmla="*/ 525986 h 804938"/>
                <a:gd name="connsiteX11-1039" fmla="*/ 12858 w 670434"/>
                <a:gd name="connsiteY11-1040" fmla="*/ 611711 h 804938"/>
                <a:gd name="connsiteX12-1041" fmla="*/ 108108 w 670434"/>
                <a:gd name="connsiteY12-1042" fmla="*/ 756968 h 804938"/>
                <a:gd name="connsiteX13-1043" fmla="*/ 184308 w 670434"/>
                <a:gd name="connsiteY13-1044" fmla="*/ 804593 h 804938"/>
                <a:gd name="connsiteX14-1045" fmla="*/ 241458 w 670434"/>
                <a:gd name="connsiteY14-1046" fmla="*/ 773636 h 804938"/>
                <a:gd name="connsiteX15-1047" fmla="*/ 217645 w 670434"/>
                <a:gd name="connsiteY15-1048" fmla="*/ 687911 h 804938"/>
                <a:gd name="connsiteX16-1049" fmla="*/ 172402 w 670434"/>
                <a:gd name="connsiteY16-1050" fmla="*/ 611711 h 804938"/>
                <a:gd name="connsiteX17-1051" fmla="*/ 143827 w 670434"/>
                <a:gd name="connsiteY17-1052" fmla="*/ 525986 h 804938"/>
                <a:gd name="connsiteX18-1053" fmla="*/ 153352 w 670434"/>
                <a:gd name="connsiteY18-1054" fmla="*/ 440261 h 804938"/>
                <a:gd name="connsiteX19-1055" fmla="*/ 203358 w 670434"/>
                <a:gd name="connsiteY19-1056" fmla="*/ 366443 h 804938"/>
                <a:gd name="connsiteX20-1057" fmla="*/ 303370 w 670434"/>
                <a:gd name="connsiteY20-1058" fmla="*/ 323580 h 804938"/>
                <a:gd name="connsiteX21-1059" fmla="*/ 374808 w 670434"/>
                <a:gd name="connsiteY21-1060" fmla="*/ 325961 h 804938"/>
                <a:gd name="connsiteX22-1061" fmla="*/ 462914 w 670434"/>
                <a:gd name="connsiteY22-1062" fmla="*/ 371205 h 804938"/>
                <a:gd name="connsiteX23-1063" fmla="*/ 510539 w 670434"/>
                <a:gd name="connsiteY23-1064" fmla="*/ 445024 h 804938"/>
                <a:gd name="connsiteX24-1065" fmla="*/ 510540 w 670434"/>
                <a:gd name="connsiteY24-1066" fmla="*/ 511700 h 804938"/>
                <a:gd name="connsiteX25-1067" fmla="*/ 501013 w 670434"/>
                <a:gd name="connsiteY25-1068" fmla="*/ 602186 h 804938"/>
                <a:gd name="connsiteX26-1069" fmla="*/ 484345 w 670434"/>
                <a:gd name="connsiteY26-1070" fmla="*/ 661718 h 804938"/>
                <a:gd name="connsiteX27-1071" fmla="*/ 486727 w 670434"/>
                <a:gd name="connsiteY27-1072" fmla="*/ 699818 h 804938"/>
                <a:gd name="connsiteX28-1073" fmla="*/ 501014 w 670434"/>
                <a:gd name="connsiteY28-1074" fmla="*/ 735536 h 804938"/>
                <a:gd name="connsiteX29-1075" fmla="*/ 551020 w 670434"/>
                <a:gd name="connsiteY29-1076" fmla="*/ 754586 h 804938"/>
                <a:gd name="connsiteX30-1077" fmla="*/ 589120 w 670434"/>
                <a:gd name="connsiteY30-1078" fmla="*/ 730774 h 804938"/>
                <a:gd name="connsiteX31-1079" fmla="*/ 646270 w 670434"/>
                <a:gd name="connsiteY31-1080" fmla="*/ 633143 h 804938"/>
                <a:gd name="connsiteX32-1081" fmla="*/ 670083 w 670434"/>
                <a:gd name="connsiteY32-1082" fmla="*/ 518843 h 804938"/>
                <a:gd name="connsiteX33-1083" fmla="*/ 658177 w 670434"/>
                <a:gd name="connsiteY33-1084" fmla="*/ 440261 h 804938"/>
                <a:gd name="connsiteX34-1085" fmla="*/ 627220 w 670434"/>
                <a:gd name="connsiteY34-1086" fmla="*/ 366442 h 804938"/>
                <a:gd name="connsiteX35-1087" fmla="*/ 577215 w 670434"/>
                <a:gd name="connsiteY35-1088" fmla="*/ 295005 h 804938"/>
                <a:gd name="connsiteX36-1089" fmla="*/ 515301 w 670434"/>
                <a:gd name="connsiteY36-1090" fmla="*/ 247379 h 804938"/>
                <a:gd name="connsiteX37-1091" fmla="*/ 453389 w 670434"/>
                <a:gd name="connsiteY37-1092" fmla="*/ 202136 h 804938"/>
                <a:gd name="connsiteX38-1093" fmla="*/ 427195 w 670434"/>
                <a:gd name="connsiteY38-1094" fmla="*/ 21161 h 804938"/>
                <a:gd name="connsiteX0-1095" fmla="*/ 427195 w 670434"/>
                <a:gd name="connsiteY0-1096" fmla="*/ 21161 h 804938"/>
                <a:gd name="connsiteX1-1097" fmla="*/ 341470 w 670434"/>
                <a:gd name="connsiteY1-1098" fmla="*/ 2111 h 804938"/>
                <a:gd name="connsiteX2-1099" fmla="*/ 243839 w 670434"/>
                <a:gd name="connsiteY2-1100" fmla="*/ 4493 h 804938"/>
                <a:gd name="connsiteX3-1101" fmla="*/ 127158 w 670434"/>
                <a:gd name="connsiteY3-1102" fmla="*/ 37830 h 804938"/>
                <a:gd name="connsiteX4-1103" fmla="*/ 77152 w 670434"/>
                <a:gd name="connsiteY4-1104" fmla="*/ 73549 h 804938"/>
                <a:gd name="connsiteX5-1105" fmla="*/ 100964 w 670434"/>
                <a:gd name="connsiteY5-1106" fmla="*/ 271193 h 804938"/>
                <a:gd name="connsiteX6-1107" fmla="*/ 93820 w 670434"/>
                <a:gd name="connsiteY6-1108" fmla="*/ 299768 h 804938"/>
                <a:gd name="connsiteX7-1109" fmla="*/ 67627 w 670434"/>
                <a:gd name="connsiteY7-1110" fmla="*/ 335486 h 804938"/>
                <a:gd name="connsiteX8-1111" fmla="*/ 31908 w 670434"/>
                <a:gd name="connsiteY8-1112" fmla="*/ 380730 h 804938"/>
                <a:gd name="connsiteX9-1113" fmla="*/ 12858 w 670434"/>
                <a:gd name="connsiteY9-1114" fmla="*/ 445024 h 804938"/>
                <a:gd name="connsiteX10-1115" fmla="*/ 952 w 670434"/>
                <a:gd name="connsiteY10-1116" fmla="*/ 525986 h 804938"/>
                <a:gd name="connsiteX11-1117" fmla="*/ 12858 w 670434"/>
                <a:gd name="connsiteY11-1118" fmla="*/ 611711 h 804938"/>
                <a:gd name="connsiteX12-1119" fmla="*/ 108108 w 670434"/>
                <a:gd name="connsiteY12-1120" fmla="*/ 756968 h 804938"/>
                <a:gd name="connsiteX13-1121" fmla="*/ 184308 w 670434"/>
                <a:gd name="connsiteY13-1122" fmla="*/ 804593 h 804938"/>
                <a:gd name="connsiteX14-1123" fmla="*/ 241458 w 670434"/>
                <a:gd name="connsiteY14-1124" fmla="*/ 773636 h 804938"/>
                <a:gd name="connsiteX15-1125" fmla="*/ 217645 w 670434"/>
                <a:gd name="connsiteY15-1126" fmla="*/ 687911 h 804938"/>
                <a:gd name="connsiteX16-1127" fmla="*/ 172402 w 670434"/>
                <a:gd name="connsiteY16-1128" fmla="*/ 611711 h 804938"/>
                <a:gd name="connsiteX17-1129" fmla="*/ 143827 w 670434"/>
                <a:gd name="connsiteY17-1130" fmla="*/ 525986 h 804938"/>
                <a:gd name="connsiteX18-1131" fmla="*/ 153352 w 670434"/>
                <a:gd name="connsiteY18-1132" fmla="*/ 440261 h 804938"/>
                <a:gd name="connsiteX19-1133" fmla="*/ 203358 w 670434"/>
                <a:gd name="connsiteY19-1134" fmla="*/ 366443 h 804938"/>
                <a:gd name="connsiteX20-1135" fmla="*/ 303370 w 670434"/>
                <a:gd name="connsiteY20-1136" fmla="*/ 323580 h 804938"/>
                <a:gd name="connsiteX21-1137" fmla="*/ 374808 w 670434"/>
                <a:gd name="connsiteY21-1138" fmla="*/ 325961 h 804938"/>
                <a:gd name="connsiteX22-1139" fmla="*/ 458152 w 670434"/>
                <a:gd name="connsiteY22-1140" fmla="*/ 378348 h 804938"/>
                <a:gd name="connsiteX23-1141" fmla="*/ 510539 w 670434"/>
                <a:gd name="connsiteY23-1142" fmla="*/ 445024 h 804938"/>
                <a:gd name="connsiteX24-1143" fmla="*/ 510540 w 670434"/>
                <a:gd name="connsiteY24-1144" fmla="*/ 511700 h 804938"/>
                <a:gd name="connsiteX25-1145" fmla="*/ 501013 w 670434"/>
                <a:gd name="connsiteY25-1146" fmla="*/ 602186 h 804938"/>
                <a:gd name="connsiteX26-1147" fmla="*/ 484345 w 670434"/>
                <a:gd name="connsiteY26-1148" fmla="*/ 661718 h 804938"/>
                <a:gd name="connsiteX27-1149" fmla="*/ 486727 w 670434"/>
                <a:gd name="connsiteY27-1150" fmla="*/ 699818 h 804938"/>
                <a:gd name="connsiteX28-1151" fmla="*/ 501014 w 670434"/>
                <a:gd name="connsiteY28-1152" fmla="*/ 735536 h 804938"/>
                <a:gd name="connsiteX29-1153" fmla="*/ 551020 w 670434"/>
                <a:gd name="connsiteY29-1154" fmla="*/ 754586 h 804938"/>
                <a:gd name="connsiteX30-1155" fmla="*/ 589120 w 670434"/>
                <a:gd name="connsiteY30-1156" fmla="*/ 730774 h 804938"/>
                <a:gd name="connsiteX31-1157" fmla="*/ 646270 w 670434"/>
                <a:gd name="connsiteY31-1158" fmla="*/ 633143 h 804938"/>
                <a:gd name="connsiteX32-1159" fmla="*/ 670083 w 670434"/>
                <a:gd name="connsiteY32-1160" fmla="*/ 518843 h 804938"/>
                <a:gd name="connsiteX33-1161" fmla="*/ 658177 w 670434"/>
                <a:gd name="connsiteY33-1162" fmla="*/ 440261 h 804938"/>
                <a:gd name="connsiteX34-1163" fmla="*/ 627220 w 670434"/>
                <a:gd name="connsiteY34-1164" fmla="*/ 366442 h 804938"/>
                <a:gd name="connsiteX35-1165" fmla="*/ 577215 w 670434"/>
                <a:gd name="connsiteY35-1166" fmla="*/ 295005 h 804938"/>
                <a:gd name="connsiteX36-1167" fmla="*/ 515301 w 670434"/>
                <a:gd name="connsiteY36-1168" fmla="*/ 247379 h 804938"/>
                <a:gd name="connsiteX37-1169" fmla="*/ 453389 w 670434"/>
                <a:gd name="connsiteY37-1170" fmla="*/ 202136 h 804938"/>
                <a:gd name="connsiteX38-1171" fmla="*/ 427195 w 670434"/>
                <a:gd name="connsiteY38-1172" fmla="*/ 21161 h 804938"/>
                <a:gd name="connsiteX0-1173" fmla="*/ 427195 w 670434"/>
                <a:gd name="connsiteY0-1174" fmla="*/ 21161 h 804938"/>
                <a:gd name="connsiteX1-1175" fmla="*/ 341470 w 670434"/>
                <a:gd name="connsiteY1-1176" fmla="*/ 2111 h 804938"/>
                <a:gd name="connsiteX2-1177" fmla="*/ 243839 w 670434"/>
                <a:gd name="connsiteY2-1178" fmla="*/ 4493 h 804938"/>
                <a:gd name="connsiteX3-1179" fmla="*/ 127158 w 670434"/>
                <a:gd name="connsiteY3-1180" fmla="*/ 37830 h 804938"/>
                <a:gd name="connsiteX4-1181" fmla="*/ 77152 w 670434"/>
                <a:gd name="connsiteY4-1182" fmla="*/ 73549 h 804938"/>
                <a:gd name="connsiteX5-1183" fmla="*/ 100964 w 670434"/>
                <a:gd name="connsiteY5-1184" fmla="*/ 271193 h 804938"/>
                <a:gd name="connsiteX6-1185" fmla="*/ 93820 w 670434"/>
                <a:gd name="connsiteY6-1186" fmla="*/ 299768 h 804938"/>
                <a:gd name="connsiteX7-1187" fmla="*/ 67627 w 670434"/>
                <a:gd name="connsiteY7-1188" fmla="*/ 335486 h 804938"/>
                <a:gd name="connsiteX8-1189" fmla="*/ 31908 w 670434"/>
                <a:gd name="connsiteY8-1190" fmla="*/ 380730 h 804938"/>
                <a:gd name="connsiteX9-1191" fmla="*/ 12858 w 670434"/>
                <a:gd name="connsiteY9-1192" fmla="*/ 445024 h 804938"/>
                <a:gd name="connsiteX10-1193" fmla="*/ 952 w 670434"/>
                <a:gd name="connsiteY10-1194" fmla="*/ 525986 h 804938"/>
                <a:gd name="connsiteX11-1195" fmla="*/ 12858 w 670434"/>
                <a:gd name="connsiteY11-1196" fmla="*/ 611711 h 804938"/>
                <a:gd name="connsiteX12-1197" fmla="*/ 108108 w 670434"/>
                <a:gd name="connsiteY12-1198" fmla="*/ 756968 h 804938"/>
                <a:gd name="connsiteX13-1199" fmla="*/ 184308 w 670434"/>
                <a:gd name="connsiteY13-1200" fmla="*/ 804593 h 804938"/>
                <a:gd name="connsiteX14-1201" fmla="*/ 241458 w 670434"/>
                <a:gd name="connsiteY14-1202" fmla="*/ 773636 h 804938"/>
                <a:gd name="connsiteX15-1203" fmla="*/ 217645 w 670434"/>
                <a:gd name="connsiteY15-1204" fmla="*/ 687911 h 804938"/>
                <a:gd name="connsiteX16-1205" fmla="*/ 172402 w 670434"/>
                <a:gd name="connsiteY16-1206" fmla="*/ 611711 h 804938"/>
                <a:gd name="connsiteX17-1207" fmla="*/ 143827 w 670434"/>
                <a:gd name="connsiteY17-1208" fmla="*/ 525986 h 804938"/>
                <a:gd name="connsiteX18-1209" fmla="*/ 153352 w 670434"/>
                <a:gd name="connsiteY18-1210" fmla="*/ 440261 h 804938"/>
                <a:gd name="connsiteX19-1211" fmla="*/ 203358 w 670434"/>
                <a:gd name="connsiteY19-1212" fmla="*/ 366443 h 804938"/>
                <a:gd name="connsiteX20-1213" fmla="*/ 300988 w 670434"/>
                <a:gd name="connsiteY20-1214" fmla="*/ 330724 h 804938"/>
                <a:gd name="connsiteX21-1215" fmla="*/ 374808 w 670434"/>
                <a:gd name="connsiteY21-1216" fmla="*/ 325961 h 804938"/>
                <a:gd name="connsiteX22-1217" fmla="*/ 458152 w 670434"/>
                <a:gd name="connsiteY22-1218" fmla="*/ 378348 h 804938"/>
                <a:gd name="connsiteX23-1219" fmla="*/ 510539 w 670434"/>
                <a:gd name="connsiteY23-1220" fmla="*/ 445024 h 804938"/>
                <a:gd name="connsiteX24-1221" fmla="*/ 510540 w 670434"/>
                <a:gd name="connsiteY24-1222" fmla="*/ 511700 h 804938"/>
                <a:gd name="connsiteX25-1223" fmla="*/ 501013 w 670434"/>
                <a:gd name="connsiteY25-1224" fmla="*/ 602186 h 804938"/>
                <a:gd name="connsiteX26-1225" fmla="*/ 484345 w 670434"/>
                <a:gd name="connsiteY26-1226" fmla="*/ 661718 h 804938"/>
                <a:gd name="connsiteX27-1227" fmla="*/ 486727 w 670434"/>
                <a:gd name="connsiteY27-1228" fmla="*/ 699818 h 804938"/>
                <a:gd name="connsiteX28-1229" fmla="*/ 501014 w 670434"/>
                <a:gd name="connsiteY28-1230" fmla="*/ 735536 h 804938"/>
                <a:gd name="connsiteX29-1231" fmla="*/ 551020 w 670434"/>
                <a:gd name="connsiteY29-1232" fmla="*/ 754586 h 804938"/>
                <a:gd name="connsiteX30-1233" fmla="*/ 589120 w 670434"/>
                <a:gd name="connsiteY30-1234" fmla="*/ 730774 h 804938"/>
                <a:gd name="connsiteX31-1235" fmla="*/ 646270 w 670434"/>
                <a:gd name="connsiteY31-1236" fmla="*/ 633143 h 804938"/>
                <a:gd name="connsiteX32-1237" fmla="*/ 670083 w 670434"/>
                <a:gd name="connsiteY32-1238" fmla="*/ 518843 h 804938"/>
                <a:gd name="connsiteX33-1239" fmla="*/ 658177 w 670434"/>
                <a:gd name="connsiteY33-1240" fmla="*/ 440261 h 804938"/>
                <a:gd name="connsiteX34-1241" fmla="*/ 627220 w 670434"/>
                <a:gd name="connsiteY34-1242" fmla="*/ 366442 h 804938"/>
                <a:gd name="connsiteX35-1243" fmla="*/ 577215 w 670434"/>
                <a:gd name="connsiteY35-1244" fmla="*/ 295005 h 804938"/>
                <a:gd name="connsiteX36-1245" fmla="*/ 515301 w 670434"/>
                <a:gd name="connsiteY36-1246" fmla="*/ 247379 h 804938"/>
                <a:gd name="connsiteX37-1247" fmla="*/ 453389 w 670434"/>
                <a:gd name="connsiteY37-1248" fmla="*/ 202136 h 804938"/>
                <a:gd name="connsiteX38-1249" fmla="*/ 427195 w 670434"/>
                <a:gd name="connsiteY38-1250" fmla="*/ 21161 h 804938"/>
                <a:gd name="connsiteX0-1251" fmla="*/ 427195 w 670434"/>
                <a:gd name="connsiteY0-1252" fmla="*/ 21161 h 804938"/>
                <a:gd name="connsiteX1-1253" fmla="*/ 341470 w 670434"/>
                <a:gd name="connsiteY1-1254" fmla="*/ 2111 h 804938"/>
                <a:gd name="connsiteX2-1255" fmla="*/ 243839 w 670434"/>
                <a:gd name="connsiteY2-1256" fmla="*/ 4493 h 804938"/>
                <a:gd name="connsiteX3-1257" fmla="*/ 127158 w 670434"/>
                <a:gd name="connsiteY3-1258" fmla="*/ 37830 h 804938"/>
                <a:gd name="connsiteX4-1259" fmla="*/ 77152 w 670434"/>
                <a:gd name="connsiteY4-1260" fmla="*/ 73549 h 804938"/>
                <a:gd name="connsiteX5-1261" fmla="*/ 100964 w 670434"/>
                <a:gd name="connsiteY5-1262" fmla="*/ 271193 h 804938"/>
                <a:gd name="connsiteX6-1263" fmla="*/ 93820 w 670434"/>
                <a:gd name="connsiteY6-1264" fmla="*/ 299768 h 804938"/>
                <a:gd name="connsiteX7-1265" fmla="*/ 67627 w 670434"/>
                <a:gd name="connsiteY7-1266" fmla="*/ 335486 h 804938"/>
                <a:gd name="connsiteX8-1267" fmla="*/ 31908 w 670434"/>
                <a:gd name="connsiteY8-1268" fmla="*/ 380730 h 804938"/>
                <a:gd name="connsiteX9-1269" fmla="*/ 12858 w 670434"/>
                <a:gd name="connsiteY9-1270" fmla="*/ 445024 h 804938"/>
                <a:gd name="connsiteX10-1271" fmla="*/ 952 w 670434"/>
                <a:gd name="connsiteY10-1272" fmla="*/ 525986 h 804938"/>
                <a:gd name="connsiteX11-1273" fmla="*/ 12858 w 670434"/>
                <a:gd name="connsiteY11-1274" fmla="*/ 611711 h 804938"/>
                <a:gd name="connsiteX12-1275" fmla="*/ 108108 w 670434"/>
                <a:gd name="connsiteY12-1276" fmla="*/ 756968 h 804938"/>
                <a:gd name="connsiteX13-1277" fmla="*/ 184308 w 670434"/>
                <a:gd name="connsiteY13-1278" fmla="*/ 804593 h 804938"/>
                <a:gd name="connsiteX14-1279" fmla="*/ 241458 w 670434"/>
                <a:gd name="connsiteY14-1280" fmla="*/ 773636 h 804938"/>
                <a:gd name="connsiteX15-1281" fmla="*/ 217645 w 670434"/>
                <a:gd name="connsiteY15-1282" fmla="*/ 687911 h 804938"/>
                <a:gd name="connsiteX16-1283" fmla="*/ 172402 w 670434"/>
                <a:gd name="connsiteY16-1284" fmla="*/ 611711 h 804938"/>
                <a:gd name="connsiteX17-1285" fmla="*/ 143827 w 670434"/>
                <a:gd name="connsiteY17-1286" fmla="*/ 525986 h 804938"/>
                <a:gd name="connsiteX18-1287" fmla="*/ 153352 w 670434"/>
                <a:gd name="connsiteY18-1288" fmla="*/ 440261 h 804938"/>
                <a:gd name="connsiteX19-1289" fmla="*/ 222408 w 670434"/>
                <a:gd name="connsiteY19-1290" fmla="*/ 375968 h 804938"/>
                <a:gd name="connsiteX20-1291" fmla="*/ 300988 w 670434"/>
                <a:gd name="connsiteY20-1292" fmla="*/ 330724 h 804938"/>
                <a:gd name="connsiteX21-1293" fmla="*/ 374808 w 670434"/>
                <a:gd name="connsiteY21-1294" fmla="*/ 325961 h 804938"/>
                <a:gd name="connsiteX22-1295" fmla="*/ 458152 w 670434"/>
                <a:gd name="connsiteY22-1296" fmla="*/ 378348 h 804938"/>
                <a:gd name="connsiteX23-1297" fmla="*/ 510539 w 670434"/>
                <a:gd name="connsiteY23-1298" fmla="*/ 445024 h 804938"/>
                <a:gd name="connsiteX24-1299" fmla="*/ 510540 w 670434"/>
                <a:gd name="connsiteY24-1300" fmla="*/ 511700 h 804938"/>
                <a:gd name="connsiteX25-1301" fmla="*/ 501013 w 670434"/>
                <a:gd name="connsiteY25-1302" fmla="*/ 602186 h 804938"/>
                <a:gd name="connsiteX26-1303" fmla="*/ 484345 w 670434"/>
                <a:gd name="connsiteY26-1304" fmla="*/ 661718 h 804938"/>
                <a:gd name="connsiteX27-1305" fmla="*/ 486727 w 670434"/>
                <a:gd name="connsiteY27-1306" fmla="*/ 699818 h 804938"/>
                <a:gd name="connsiteX28-1307" fmla="*/ 501014 w 670434"/>
                <a:gd name="connsiteY28-1308" fmla="*/ 735536 h 804938"/>
                <a:gd name="connsiteX29-1309" fmla="*/ 551020 w 670434"/>
                <a:gd name="connsiteY29-1310" fmla="*/ 754586 h 804938"/>
                <a:gd name="connsiteX30-1311" fmla="*/ 589120 w 670434"/>
                <a:gd name="connsiteY30-1312" fmla="*/ 730774 h 804938"/>
                <a:gd name="connsiteX31-1313" fmla="*/ 646270 w 670434"/>
                <a:gd name="connsiteY31-1314" fmla="*/ 633143 h 804938"/>
                <a:gd name="connsiteX32-1315" fmla="*/ 670083 w 670434"/>
                <a:gd name="connsiteY32-1316" fmla="*/ 518843 h 804938"/>
                <a:gd name="connsiteX33-1317" fmla="*/ 658177 w 670434"/>
                <a:gd name="connsiteY33-1318" fmla="*/ 440261 h 804938"/>
                <a:gd name="connsiteX34-1319" fmla="*/ 627220 w 670434"/>
                <a:gd name="connsiteY34-1320" fmla="*/ 366442 h 804938"/>
                <a:gd name="connsiteX35-1321" fmla="*/ 577215 w 670434"/>
                <a:gd name="connsiteY35-1322" fmla="*/ 295005 h 804938"/>
                <a:gd name="connsiteX36-1323" fmla="*/ 515301 w 670434"/>
                <a:gd name="connsiteY36-1324" fmla="*/ 247379 h 804938"/>
                <a:gd name="connsiteX37-1325" fmla="*/ 453389 w 670434"/>
                <a:gd name="connsiteY37-1326" fmla="*/ 202136 h 804938"/>
                <a:gd name="connsiteX38-1327" fmla="*/ 427195 w 670434"/>
                <a:gd name="connsiteY38-1328" fmla="*/ 21161 h 804938"/>
                <a:gd name="connsiteX0-1329" fmla="*/ 427195 w 670434"/>
                <a:gd name="connsiteY0-1330" fmla="*/ 21161 h 804938"/>
                <a:gd name="connsiteX1-1331" fmla="*/ 341470 w 670434"/>
                <a:gd name="connsiteY1-1332" fmla="*/ 2111 h 804938"/>
                <a:gd name="connsiteX2-1333" fmla="*/ 243839 w 670434"/>
                <a:gd name="connsiteY2-1334" fmla="*/ 4493 h 804938"/>
                <a:gd name="connsiteX3-1335" fmla="*/ 127158 w 670434"/>
                <a:gd name="connsiteY3-1336" fmla="*/ 37830 h 804938"/>
                <a:gd name="connsiteX4-1337" fmla="*/ 77152 w 670434"/>
                <a:gd name="connsiteY4-1338" fmla="*/ 73549 h 804938"/>
                <a:gd name="connsiteX5-1339" fmla="*/ 100964 w 670434"/>
                <a:gd name="connsiteY5-1340" fmla="*/ 271193 h 804938"/>
                <a:gd name="connsiteX6-1341" fmla="*/ 93820 w 670434"/>
                <a:gd name="connsiteY6-1342" fmla="*/ 299768 h 804938"/>
                <a:gd name="connsiteX7-1343" fmla="*/ 67627 w 670434"/>
                <a:gd name="connsiteY7-1344" fmla="*/ 335486 h 804938"/>
                <a:gd name="connsiteX8-1345" fmla="*/ 31908 w 670434"/>
                <a:gd name="connsiteY8-1346" fmla="*/ 380730 h 804938"/>
                <a:gd name="connsiteX9-1347" fmla="*/ 12858 w 670434"/>
                <a:gd name="connsiteY9-1348" fmla="*/ 445024 h 804938"/>
                <a:gd name="connsiteX10-1349" fmla="*/ 952 w 670434"/>
                <a:gd name="connsiteY10-1350" fmla="*/ 525986 h 804938"/>
                <a:gd name="connsiteX11-1351" fmla="*/ 12858 w 670434"/>
                <a:gd name="connsiteY11-1352" fmla="*/ 611711 h 804938"/>
                <a:gd name="connsiteX12-1353" fmla="*/ 108108 w 670434"/>
                <a:gd name="connsiteY12-1354" fmla="*/ 756968 h 804938"/>
                <a:gd name="connsiteX13-1355" fmla="*/ 184308 w 670434"/>
                <a:gd name="connsiteY13-1356" fmla="*/ 804593 h 804938"/>
                <a:gd name="connsiteX14-1357" fmla="*/ 241458 w 670434"/>
                <a:gd name="connsiteY14-1358" fmla="*/ 773636 h 804938"/>
                <a:gd name="connsiteX15-1359" fmla="*/ 217645 w 670434"/>
                <a:gd name="connsiteY15-1360" fmla="*/ 687911 h 804938"/>
                <a:gd name="connsiteX16-1361" fmla="*/ 172402 w 670434"/>
                <a:gd name="connsiteY16-1362" fmla="*/ 611711 h 804938"/>
                <a:gd name="connsiteX17-1363" fmla="*/ 143827 w 670434"/>
                <a:gd name="connsiteY17-1364" fmla="*/ 525986 h 804938"/>
                <a:gd name="connsiteX18-1365" fmla="*/ 172402 w 670434"/>
                <a:gd name="connsiteY18-1366" fmla="*/ 442642 h 804938"/>
                <a:gd name="connsiteX19-1367" fmla="*/ 222408 w 670434"/>
                <a:gd name="connsiteY19-1368" fmla="*/ 375968 h 804938"/>
                <a:gd name="connsiteX20-1369" fmla="*/ 300988 w 670434"/>
                <a:gd name="connsiteY20-1370" fmla="*/ 330724 h 804938"/>
                <a:gd name="connsiteX21-1371" fmla="*/ 374808 w 670434"/>
                <a:gd name="connsiteY21-1372" fmla="*/ 325961 h 804938"/>
                <a:gd name="connsiteX22-1373" fmla="*/ 458152 w 670434"/>
                <a:gd name="connsiteY22-1374" fmla="*/ 378348 h 804938"/>
                <a:gd name="connsiteX23-1375" fmla="*/ 510539 w 670434"/>
                <a:gd name="connsiteY23-1376" fmla="*/ 445024 h 804938"/>
                <a:gd name="connsiteX24-1377" fmla="*/ 510540 w 670434"/>
                <a:gd name="connsiteY24-1378" fmla="*/ 511700 h 804938"/>
                <a:gd name="connsiteX25-1379" fmla="*/ 501013 w 670434"/>
                <a:gd name="connsiteY25-1380" fmla="*/ 602186 h 804938"/>
                <a:gd name="connsiteX26-1381" fmla="*/ 484345 w 670434"/>
                <a:gd name="connsiteY26-1382" fmla="*/ 661718 h 804938"/>
                <a:gd name="connsiteX27-1383" fmla="*/ 486727 w 670434"/>
                <a:gd name="connsiteY27-1384" fmla="*/ 699818 h 804938"/>
                <a:gd name="connsiteX28-1385" fmla="*/ 501014 w 670434"/>
                <a:gd name="connsiteY28-1386" fmla="*/ 735536 h 804938"/>
                <a:gd name="connsiteX29-1387" fmla="*/ 551020 w 670434"/>
                <a:gd name="connsiteY29-1388" fmla="*/ 754586 h 804938"/>
                <a:gd name="connsiteX30-1389" fmla="*/ 589120 w 670434"/>
                <a:gd name="connsiteY30-1390" fmla="*/ 730774 h 804938"/>
                <a:gd name="connsiteX31-1391" fmla="*/ 646270 w 670434"/>
                <a:gd name="connsiteY31-1392" fmla="*/ 633143 h 804938"/>
                <a:gd name="connsiteX32-1393" fmla="*/ 670083 w 670434"/>
                <a:gd name="connsiteY32-1394" fmla="*/ 518843 h 804938"/>
                <a:gd name="connsiteX33-1395" fmla="*/ 658177 w 670434"/>
                <a:gd name="connsiteY33-1396" fmla="*/ 440261 h 804938"/>
                <a:gd name="connsiteX34-1397" fmla="*/ 627220 w 670434"/>
                <a:gd name="connsiteY34-1398" fmla="*/ 366442 h 804938"/>
                <a:gd name="connsiteX35-1399" fmla="*/ 577215 w 670434"/>
                <a:gd name="connsiteY35-1400" fmla="*/ 295005 h 804938"/>
                <a:gd name="connsiteX36-1401" fmla="*/ 515301 w 670434"/>
                <a:gd name="connsiteY36-1402" fmla="*/ 247379 h 804938"/>
                <a:gd name="connsiteX37-1403" fmla="*/ 453389 w 670434"/>
                <a:gd name="connsiteY37-1404" fmla="*/ 202136 h 804938"/>
                <a:gd name="connsiteX38-1405" fmla="*/ 427195 w 670434"/>
                <a:gd name="connsiteY38-1406" fmla="*/ 21161 h 804938"/>
                <a:gd name="connsiteX0-1407" fmla="*/ 427195 w 670434"/>
                <a:gd name="connsiteY0-1408" fmla="*/ 21161 h 804938"/>
                <a:gd name="connsiteX1-1409" fmla="*/ 341470 w 670434"/>
                <a:gd name="connsiteY1-1410" fmla="*/ 2111 h 804938"/>
                <a:gd name="connsiteX2-1411" fmla="*/ 243839 w 670434"/>
                <a:gd name="connsiteY2-1412" fmla="*/ 4493 h 804938"/>
                <a:gd name="connsiteX3-1413" fmla="*/ 127158 w 670434"/>
                <a:gd name="connsiteY3-1414" fmla="*/ 37830 h 804938"/>
                <a:gd name="connsiteX4-1415" fmla="*/ 77152 w 670434"/>
                <a:gd name="connsiteY4-1416" fmla="*/ 73549 h 804938"/>
                <a:gd name="connsiteX5-1417" fmla="*/ 100964 w 670434"/>
                <a:gd name="connsiteY5-1418" fmla="*/ 271193 h 804938"/>
                <a:gd name="connsiteX6-1419" fmla="*/ 93820 w 670434"/>
                <a:gd name="connsiteY6-1420" fmla="*/ 299768 h 804938"/>
                <a:gd name="connsiteX7-1421" fmla="*/ 67627 w 670434"/>
                <a:gd name="connsiteY7-1422" fmla="*/ 335486 h 804938"/>
                <a:gd name="connsiteX8-1423" fmla="*/ 31908 w 670434"/>
                <a:gd name="connsiteY8-1424" fmla="*/ 380730 h 804938"/>
                <a:gd name="connsiteX9-1425" fmla="*/ 12858 w 670434"/>
                <a:gd name="connsiteY9-1426" fmla="*/ 445024 h 804938"/>
                <a:gd name="connsiteX10-1427" fmla="*/ 952 w 670434"/>
                <a:gd name="connsiteY10-1428" fmla="*/ 525986 h 804938"/>
                <a:gd name="connsiteX11-1429" fmla="*/ 12858 w 670434"/>
                <a:gd name="connsiteY11-1430" fmla="*/ 611711 h 804938"/>
                <a:gd name="connsiteX12-1431" fmla="*/ 108108 w 670434"/>
                <a:gd name="connsiteY12-1432" fmla="*/ 756968 h 804938"/>
                <a:gd name="connsiteX13-1433" fmla="*/ 184308 w 670434"/>
                <a:gd name="connsiteY13-1434" fmla="*/ 804593 h 804938"/>
                <a:gd name="connsiteX14-1435" fmla="*/ 241458 w 670434"/>
                <a:gd name="connsiteY14-1436" fmla="*/ 773636 h 804938"/>
                <a:gd name="connsiteX15-1437" fmla="*/ 217645 w 670434"/>
                <a:gd name="connsiteY15-1438" fmla="*/ 687911 h 804938"/>
                <a:gd name="connsiteX16-1439" fmla="*/ 172402 w 670434"/>
                <a:gd name="connsiteY16-1440" fmla="*/ 611711 h 804938"/>
                <a:gd name="connsiteX17-1441" fmla="*/ 158115 w 670434"/>
                <a:gd name="connsiteY17-1442" fmla="*/ 530749 h 804938"/>
                <a:gd name="connsiteX18-1443" fmla="*/ 172402 w 670434"/>
                <a:gd name="connsiteY18-1444" fmla="*/ 442642 h 804938"/>
                <a:gd name="connsiteX19-1445" fmla="*/ 222408 w 670434"/>
                <a:gd name="connsiteY19-1446" fmla="*/ 375968 h 804938"/>
                <a:gd name="connsiteX20-1447" fmla="*/ 300988 w 670434"/>
                <a:gd name="connsiteY20-1448" fmla="*/ 330724 h 804938"/>
                <a:gd name="connsiteX21-1449" fmla="*/ 374808 w 670434"/>
                <a:gd name="connsiteY21-1450" fmla="*/ 325961 h 804938"/>
                <a:gd name="connsiteX22-1451" fmla="*/ 458152 w 670434"/>
                <a:gd name="connsiteY22-1452" fmla="*/ 378348 h 804938"/>
                <a:gd name="connsiteX23-1453" fmla="*/ 510539 w 670434"/>
                <a:gd name="connsiteY23-1454" fmla="*/ 445024 h 804938"/>
                <a:gd name="connsiteX24-1455" fmla="*/ 510540 w 670434"/>
                <a:gd name="connsiteY24-1456" fmla="*/ 511700 h 804938"/>
                <a:gd name="connsiteX25-1457" fmla="*/ 501013 w 670434"/>
                <a:gd name="connsiteY25-1458" fmla="*/ 602186 h 804938"/>
                <a:gd name="connsiteX26-1459" fmla="*/ 484345 w 670434"/>
                <a:gd name="connsiteY26-1460" fmla="*/ 661718 h 804938"/>
                <a:gd name="connsiteX27-1461" fmla="*/ 486727 w 670434"/>
                <a:gd name="connsiteY27-1462" fmla="*/ 699818 h 804938"/>
                <a:gd name="connsiteX28-1463" fmla="*/ 501014 w 670434"/>
                <a:gd name="connsiteY28-1464" fmla="*/ 735536 h 804938"/>
                <a:gd name="connsiteX29-1465" fmla="*/ 551020 w 670434"/>
                <a:gd name="connsiteY29-1466" fmla="*/ 754586 h 804938"/>
                <a:gd name="connsiteX30-1467" fmla="*/ 589120 w 670434"/>
                <a:gd name="connsiteY30-1468" fmla="*/ 730774 h 804938"/>
                <a:gd name="connsiteX31-1469" fmla="*/ 646270 w 670434"/>
                <a:gd name="connsiteY31-1470" fmla="*/ 633143 h 804938"/>
                <a:gd name="connsiteX32-1471" fmla="*/ 670083 w 670434"/>
                <a:gd name="connsiteY32-1472" fmla="*/ 518843 h 804938"/>
                <a:gd name="connsiteX33-1473" fmla="*/ 658177 w 670434"/>
                <a:gd name="connsiteY33-1474" fmla="*/ 440261 h 804938"/>
                <a:gd name="connsiteX34-1475" fmla="*/ 627220 w 670434"/>
                <a:gd name="connsiteY34-1476" fmla="*/ 366442 h 804938"/>
                <a:gd name="connsiteX35-1477" fmla="*/ 577215 w 670434"/>
                <a:gd name="connsiteY35-1478" fmla="*/ 295005 h 804938"/>
                <a:gd name="connsiteX36-1479" fmla="*/ 515301 w 670434"/>
                <a:gd name="connsiteY36-1480" fmla="*/ 247379 h 804938"/>
                <a:gd name="connsiteX37-1481" fmla="*/ 453389 w 670434"/>
                <a:gd name="connsiteY37-1482" fmla="*/ 202136 h 804938"/>
                <a:gd name="connsiteX38-1483" fmla="*/ 427195 w 670434"/>
                <a:gd name="connsiteY38-1484" fmla="*/ 21161 h 804938"/>
                <a:gd name="connsiteX0-1485" fmla="*/ 427195 w 670434"/>
                <a:gd name="connsiteY0-1486" fmla="*/ 21161 h 804938"/>
                <a:gd name="connsiteX1-1487" fmla="*/ 341470 w 670434"/>
                <a:gd name="connsiteY1-1488" fmla="*/ 2111 h 804938"/>
                <a:gd name="connsiteX2-1489" fmla="*/ 243839 w 670434"/>
                <a:gd name="connsiteY2-1490" fmla="*/ 4493 h 804938"/>
                <a:gd name="connsiteX3-1491" fmla="*/ 127158 w 670434"/>
                <a:gd name="connsiteY3-1492" fmla="*/ 37830 h 804938"/>
                <a:gd name="connsiteX4-1493" fmla="*/ 77152 w 670434"/>
                <a:gd name="connsiteY4-1494" fmla="*/ 73549 h 804938"/>
                <a:gd name="connsiteX5-1495" fmla="*/ 100964 w 670434"/>
                <a:gd name="connsiteY5-1496" fmla="*/ 271193 h 804938"/>
                <a:gd name="connsiteX6-1497" fmla="*/ 93820 w 670434"/>
                <a:gd name="connsiteY6-1498" fmla="*/ 299768 h 804938"/>
                <a:gd name="connsiteX7-1499" fmla="*/ 67627 w 670434"/>
                <a:gd name="connsiteY7-1500" fmla="*/ 335486 h 804938"/>
                <a:gd name="connsiteX8-1501" fmla="*/ 31908 w 670434"/>
                <a:gd name="connsiteY8-1502" fmla="*/ 380730 h 804938"/>
                <a:gd name="connsiteX9-1503" fmla="*/ 12858 w 670434"/>
                <a:gd name="connsiteY9-1504" fmla="*/ 445024 h 804938"/>
                <a:gd name="connsiteX10-1505" fmla="*/ 952 w 670434"/>
                <a:gd name="connsiteY10-1506" fmla="*/ 525986 h 804938"/>
                <a:gd name="connsiteX11-1507" fmla="*/ 12858 w 670434"/>
                <a:gd name="connsiteY11-1508" fmla="*/ 611711 h 804938"/>
                <a:gd name="connsiteX12-1509" fmla="*/ 108108 w 670434"/>
                <a:gd name="connsiteY12-1510" fmla="*/ 756968 h 804938"/>
                <a:gd name="connsiteX13-1511" fmla="*/ 184308 w 670434"/>
                <a:gd name="connsiteY13-1512" fmla="*/ 804593 h 804938"/>
                <a:gd name="connsiteX14-1513" fmla="*/ 241458 w 670434"/>
                <a:gd name="connsiteY14-1514" fmla="*/ 773636 h 804938"/>
                <a:gd name="connsiteX15-1515" fmla="*/ 217645 w 670434"/>
                <a:gd name="connsiteY15-1516" fmla="*/ 687911 h 804938"/>
                <a:gd name="connsiteX16-1517" fmla="*/ 181927 w 670434"/>
                <a:gd name="connsiteY16-1518" fmla="*/ 614093 h 804938"/>
                <a:gd name="connsiteX17-1519" fmla="*/ 158115 w 670434"/>
                <a:gd name="connsiteY17-1520" fmla="*/ 530749 h 804938"/>
                <a:gd name="connsiteX18-1521" fmla="*/ 172402 w 670434"/>
                <a:gd name="connsiteY18-1522" fmla="*/ 442642 h 804938"/>
                <a:gd name="connsiteX19-1523" fmla="*/ 222408 w 670434"/>
                <a:gd name="connsiteY19-1524" fmla="*/ 375968 h 804938"/>
                <a:gd name="connsiteX20-1525" fmla="*/ 300988 w 670434"/>
                <a:gd name="connsiteY20-1526" fmla="*/ 330724 h 804938"/>
                <a:gd name="connsiteX21-1527" fmla="*/ 374808 w 670434"/>
                <a:gd name="connsiteY21-1528" fmla="*/ 325961 h 804938"/>
                <a:gd name="connsiteX22-1529" fmla="*/ 458152 w 670434"/>
                <a:gd name="connsiteY22-1530" fmla="*/ 378348 h 804938"/>
                <a:gd name="connsiteX23-1531" fmla="*/ 510539 w 670434"/>
                <a:gd name="connsiteY23-1532" fmla="*/ 445024 h 804938"/>
                <a:gd name="connsiteX24-1533" fmla="*/ 510540 w 670434"/>
                <a:gd name="connsiteY24-1534" fmla="*/ 511700 h 804938"/>
                <a:gd name="connsiteX25-1535" fmla="*/ 501013 w 670434"/>
                <a:gd name="connsiteY25-1536" fmla="*/ 602186 h 804938"/>
                <a:gd name="connsiteX26-1537" fmla="*/ 484345 w 670434"/>
                <a:gd name="connsiteY26-1538" fmla="*/ 661718 h 804938"/>
                <a:gd name="connsiteX27-1539" fmla="*/ 486727 w 670434"/>
                <a:gd name="connsiteY27-1540" fmla="*/ 699818 h 804938"/>
                <a:gd name="connsiteX28-1541" fmla="*/ 501014 w 670434"/>
                <a:gd name="connsiteY28-1542" fmla="*/ 735536 h 804938"/>
                <a:gd name="connsiteX29-1543" fmla="*/ 551020 w 670434"/>
                <a:gd name="connsiteY29-1544" fmla="*/ 754586 h 804938"/>
                <a:gd name="connsiteX30-1545" fmla="*/ 589120 w 670434"/>
                <a:gd name="connsiteY30-1546" fmla="*/ 730774 h 804938"/>
                <a:gd name="connsiteX31-1547" fmla="*/ 646270 w 670434"/>
                <a:gd name="connsiteY31-1548" fmla="*/ 633143 h 804938"/>
                <a:gd name="connsiteX32-1549" fmla="*/ 670083 w 670434"/>
                <a:gd name="connsiteY32-1550" fmla="*/ 518843 h 804938"/>
                <a:gd name="connsiteX33-1551" fmla="*/ 658177 w 670434"/>
                <a:gd name="connsiteY33-1552" fmla="*/ 440261 h 804938"/>
                <a:gd name="connsiteX34-1553" fmla="*/ 627220 w 670434"/>
                <a:gd name="connsiteY34-1554" fmla="*/ 366442 h 804938"/>
                <a:gd name="connsiteX35-1555" fmla="*/ 577215 w 670434"/>
                <a:gd name="connsiteY35-1556" fmla="*/ 295005 h 804938"/>
                <a:gd name="connsiteX36-1557" fmla="*/ 515301 w 670434"/>
                <a:gd name="connsiteY36-1558" fmla="*/ 247379 h 804938"/>
                <a:gd name="connsiteX37-1559" fmla="*/ 453389 w 670434"/>
                <a:gd name="connsiteY37-1560" fmla="*/ 202136 h 804938"/>
                <a:gd name="connsiteX38-1561" fmla="*/ 427195 w 670434"/>
                <a:gd name="connsiteY38-1562" fmla="*/ 21161 h 804938"/>
                <a:gd name="connsiteX0-1563" fmla="*/ 427195 w 670434"/>
                <a:gd name="connsiteY0-1564" fmla="*/ 21161 h 804938"/>
                <a:gd name="connsiteX1-1565" fmla="*/ 341470 w 670434"/>
                <a:gd name="connsiteY1-1566" fmla="*/ 2111 h 804938"/>
                <a:gd name="connsiteX2-1567" fmla="*/ 243839 w 670434"/>
                <a:gd name="connsiteY2-1568" fmla="*/ 4493 h 804938"/>
                <a:gd name="connsiteX3-1569" fmla="*/ 127158 w 670434"/>
                <a:gd name="connsiteY3-1570" fmla="*/ 37830 h 804938"/>
                <a:gd name="connsiteX4-1571" fmla="*/ 77152 w 670434"/>
                <a:gd name="connsiteY4-1572" fmla="*/ 73549 h 804938"/>
                <a:gd name="connsiteX5-1573" fmla="*/ 100964 w 670434"/>
                <a:gd name="connsiteY5-1574" fmla="*/ 271193 h 804938"/>
                <a:gd name="connsiteX6-1575" fmla="*/ 93820 w 670434"/>
                <a:gd name="connsiteY6-1576" fmla="*/ 299768 h 804938"/>
                <a:gd name="connsiteX7-1577" fmla="*/ 67627 w 670434"/>
                <a:gd name="connsiteY7-1578" fmla="*/ 335486 h 804938"/>
                <a:gd name="connsiteX8-1579" fmla="*/ 31908 w 670434"/>
                <a:gd name="connsiteY8-1580" fmla="*/ 380730 h 804938"/>
                <a:gd name="connsiteX9-1581" fmla="*/ 12858 w 670434"/>
                <a:gd name="connsiteY9-1582" fmla="*/ 445024 h 804938"/>
                <a:gd name="connsiteX10-1583" fmla="*/ 952 w 670434"/>
                <a:gd name="connsiteY10-1584" fmla="*/ 525986 h 804938"/>
                <a:gd name="connsiteX11-1585" fmla="*/ 12858 w 670434"/>
                <a:gd name="connsiteY11-1586" fmla="*/ 611711 h 804938"/>
                <a:gd name="connsiteX12-1587" fmla="*/ 108108 w 670434"/>
                <a:gd name="connsiteY12-1588" fmla="*/ 756968 h 804938"/>
                <a:gd name="connsiteX13-1589" fmla="*/ 184308 w 670434"/>
                <a:gd name="connsiteY13-1590" fmla="*/ 804593 h 804938"/>
                <a:gd name="connsiteX14-1591" fmla="*/ 241458 w 670434"/>
                <a:gd name="connsiteY14-1592" fmla="*/ 773636 h 804938"/>
                <a:gd name="connsiteX15-1593" fmla="*/ 217645 w 670434"/>
                <a:gd name="connsiteY15-1594" fmla="*/ 687911 h 804938"/>
                <a:gd name="connsiteX16-1595" fmla="*/ 181927 w 670434"/>
                <a:gd name="connsiteY16-1596" fmla="*/ 614093 h 804938"/>
                <a:gd name="connsiteX17-1597" fmla="*/ 158115 w 670434"/>
                <a:gd name="connsiteY17-1598" fmla="*/ 530749 h 804938"/>
                <a:gd name="connsiteX18-1599" fmla="*/ 172402 w 670434"/>
                <a:gd name="connsiteY18-1600" fmla="*/ 442642 h 804938"/>
                <a:gd name="connsiteX19-1601" fmla="*/ 222408 w 670434"/>
                <a:gd name="connsiteY19-1602" fmla="*/ 375968 h 804938"/>
                <a:gd name="connsiteX20-1603" fmla="*/ 300988 w 670434"/>
                <a:gd name="connsiteY20-1604" fmla="*/ 330724 h 804938"/>
                <a:gd name="connsiteX21-1605" fmla="*/ 374808 w 670434"/>
                <a:gd name="connsiteY21-1606" fmla="*/ 325961 h 804938"/>
                <a:gd name="connsiteX22-1607" fmla="*/ 458152 w 670434"/>
                <a:gd name="connsiteY22-1608" fmla="*/ 378348 h 804938"/>
                <a:gd name="connsiteX23-1609" fmla="*/ 510539 w 670434"/>
                <a:gd name="connsiteY23-1610" fmla="*/ 445024 h 804938"/>
                <a:gd name="connsiteX24-1611" fmla="*/ 510540 w 670434"/>
                <a:gd name="connsiteY24-1612" fmla="*/ 511700 h 804938"/>
                <a:gd name="connsiteX25-1613" fmla="*/ 501013 w 670434"/>
                <a:gd name="connsiteY25-1614" fmla="*/ 602186 h 804938"/>
                <a:gd name="connsiteX26-1615" fmla="*/ 484345 w 670434"/>
                <a:gd name="connsiteY26-1616" fmla="*/ 661718 h 804938"/>
                <a:gd name="connsiteX27-1617" fmla="*/ 486727 w 670434"/>
                <a:gd name="connsiteY27-1618" fmla="*/ 699818 h 804938"/>
                <a:gd name="connsiteX28-1619" fmla="*/ 501014 w 670434"/>
                <a:gd name="connsiteY28-1620" fmla="*/ 735536 h 804938"/>
                <a:gd name="connsiteX29-1621" fmla="*/ 551020 w 670434"/>
                <a:gd name="connsiteY29-1622" fmla="*/ 754586 h 804938"/>
                <a:gd name="connsiteX30-1623" fmla="*/ 589120 w 670434"/>
                <a:gd name="connsiteY30-1624" fmla="*/ 730774 h 804938"/>
                <a:gd name="connsiteX31-1625" fmla="*/ 646270 w 670434"/>
                <a:gd name="connsiteY31-1626" fmla="*/ 633143 h 804938"/>
                <a:gd name="connsiteX32-1627" fmla="*/ 670083 w 670434"/>
                <a:gd name="connsiteY32-1628" fmla="*/ 518843 h 804938"/>
                <a:gd name="connsiteX33-1629" fmla="*/ 658177 w 670434"/>
                <a:gd name="connsiteY33-1630" fmla="*/ 440261 h 804938"/>
                <a:gd name="connsiteX34-1631" fmla="*/ 627220 w 670434"/>
                <a:gd name="connsiteY34-1632" fmla="*/ 366442 h 804938"/>
                <a:gd name="connsiteX35-1633" fmla="*/ 577215 w 670434"/>
                <a:gd name="connsiteY35-1634" fmla="*/ 295005 h 804938"/>
                <a:gd name="connsiteX36-1635" fmla="*/ 515301 w 670434"/>
                <a:gd name="connsiteY36-1636" fmla="*/ 247379 h 804938"/>
                <a:gd name="connsiteX37-1637" fmla="*/ 453389 w 670434"/>
                <a:gd name="connsiteY37-1638" fmla="*/ 202136 h 804938"/>
                <a:gd name="connsiteX38-1639" fmla="*/ 427195 w 670434"/>
                <a:gd name="connsiteY38-1640" fmla="*/ 21161 h 8049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  <a:cxn ang="0">
                  <a:pos x="connsiteX27-55" y="connsiteY27-56"/>
                </a:cxn>
                <a:cxn ang="0">
                  <a:pos x="connsiteX28-57" y="connsiteY28-58"/>
                </a:cxn>
                <a:cxn ang="0">
                  <a:pos x="connsiteX29-59" y="connsiteY29-60"/>
                </a:cxn>
                <a:cxn ang="0">
                  <a:pos x="connsiteX30-61" y="connsiteY30-62"/>
                </a:cxn>
                <a:cxn ang="0">
                  <a:pos x="connsiteX31-63" y="connsiteY31-64"/>
                </a:cxn>
                <a:cxn ang="0">
                  <a:pos x="connsiteX32-65" y="connsiteY32-66"/>
                </a:cxn>
                <a:cxn ang="0">
                  <a:pos x="connsiteX33-67" y="connsiteY33-68"/>
                </a:cxn>
                <a:cxn ang="0">
                  <a:pos x="connsiteX34-69" y="connsiteY34-70"/>
                </a:cxn>
                <a:cxn ang="0">
                  <a:pos x="connsiteX35-71" y="connsiteY35-72"/>
                </a:cxn>
                <a:cxn ang="0">
                  <a:pos x="connsiteX36-73" y="connsiteY36-74"/>
                </a:cxn>
                <a:cxn ang="0">
                  <a:pos x="connsiteX37-75" y="connsiteY37-76"/>
                </a:cxn>
                <a:cxn ang="0">
                  <a:pos x="connsiteX38-77" y="connsiteY38-78"/>
                </a:cxn>
              </a:cxnLst>
              <a:rect l="l" t="t" r="r" b="b"/>
              <a:pathLst>
                <a:path w="670434" h="804938">
                  <a:moveTo>
                    <a:pt x="427195" y="21161"/>
                  </a:moveTo>
                  <a:cubicBezTo>
                    <a:pt x="408542" y="-12176"/>
                    <a:pt x="370045" y="8461"/>
                    <a:pt x="341470" y="2111"/>
                  </a:cubicBezTo>
                  <a:cubicBezTo>
                    <a:pt x="310911" y="-667"/>
                    <a:pt x="279558" y="-1460"/>
                    <a:pt x="243839" y="4493"/>
                  </a:cubicBezTo>
                  <a:cubicBezTo>
                    <a:pt x="208120" y="10446"/>
                    <a:pt x="154939" y="26321"/>
                    <a:pt x="127158" y="37830"/>
                  </a:cubicBezTo>
                  <a:lnTo>
                    <a:pt x="77152" y="73549"/>
                  </a:lnTo>
                  <a:cubicBezTo>
                    <a:pt x="72786" y="112443"/>
                    <a:pt x="98186" y="233490"/>
                    <a:pt x="100964" y="271193"/>
                  </a:cubicBezTo>
                  <a:cubicBezTo>
                    <a:pt x="103742" y="308896"/>
                    <a:pt x="99376" y="289053"/>
                    <a:pt x="93820" y="299768"/>
                  </a:cubicBezTo>
                  <a:cubicBezTo>
                    <a:pt x="88264" y="310483"/>
                    <a:pt x="77946" y="321992"/>
                    <a:pt x="67627" y="335486"/>
                  </a:cubicBezTo>
                  <a:cubicBezTo>
                    <a:pt x="57308" y="348980"/>
                    <a:pt x="41036" y="362474"/>
                    <a:pt x="31908" y="380730"/>
                  </a:cubicBezTo>
                  <a:cubicBezTo>
                    <a:pt x="22780" y="398986"/>
                    <a:pt x="18017" y="420815"/>
                    <a:pt x="12858" y="445024"/>
                  </a:cubicBezTo>
                  <a:cubicBezTo>
                    <a:pt x="7699" y="469233"/>
                    <a:pt x="952" y="498205"/>
                    <a:pt x="952" y="525986"/>
                  </a:cubicBezTo>
                  <a:cubicBezTo>
                    <a:pt x="952" y="553767"/>
                    <a:pt x="-5001" y="573214"/>
                    <a:pt x="12858" y="611711"/>
                  </a:cubicBezTo>
                  <a:cubicBezTo>
                    <a:pt x="30717" y="650208"/>
                    <a:pt x="79533" y="724821"/>
                    <a:pt x="108108" y="756968"/>
                  </a:cubicBezTo>
                  <a:cubicBezTo>
                    <a:pt x="136683" y="789115"/>
                    <a:pt x="162083" y="801815"/>
                    <a:pt x="184308" y="804593"/>
                  </a:cubicBezTo>
                  <a:cubicBezTo>
                    <a:pt x="206533" y="807371"/>
                    <a:pt x="235902" y="793083"/>
                    <a:pt x="241458" y="773636"/>
                  </a:cubicBezTo>
                  <a:cubicBezTo>
                    <a:pt x="247014" y="754189"/>
                    <a:pt x="227567" y="714502"/>
                    <a:pt x="217645" y="687911"/>
                  </a:cubicBezTo>
                  <a:cubicBezTo>
                    <a:pt x="207723" y="661320"/>
                    <a:pt x="191849" y="640287"/>
                    <a:pt x="181927" y="614093"/>
                  </a:cubicBezTo>
                  <a:cubicBezTo>
                    <a:pt x="172005" y="587899"/>
                    <a:pt x="159702" y="559324"/>
                    <a:pt x="158115" y="530749"/>
                  </a:cubicBezTo>
                  <a:cubicBezTo>
                    <a:pt x="156528" y="502174"/>
                    <a:pt x="161687" y="468439"/>
                    <a:pt x="172402" y="442642"/>
                  </a:cubicBezTo>
                  <a:cubicBezTo>
                    <a:pt x="183117" y="416845"/>
                    <a:pt x="200977" y="394621"/>
                    <a:pt x="222408" y="375968"/>
                  </a:cubicBezTo>
                  <a:cubicBezTo>
                    <a:pt x="243839" y="357315"/>
                    <a:pt x="275588" y="339059"/>
                    <a:pt x="300988" y="330724"/>
                  </a:cubicBezTo>
                  <a:cubicBezTo>
                    <a:pt x="326388" y="322390"/>
                    <a:pt x="348614" y="318024"/>
                    <a:pt x="374808" y="325961"/>
                  </a:cubicBezTo>
                  <a:cubicBezTo>
                    <a:pt x="401002" y="333898"/>
                    <a:pt x="435530" y="358504"/>
                    <a:pt x="458152" y="378348"/>
                  </a:cubicBezTo>
                  <a:cubicBezTo>
                    <a:pt x="480774" y="398192"/>
                    <a:pt x="501808" y="422799"/>
                    <a:pt x="510539" y="445024"/>
                  </a:cubicBezTo>
                  <a:cubicBezTo>
                    <a:pt x="519270" y="467249"/>
                    <a:pt x="512128" y="485506"/>
                    <a:pt x="510540" y="511700"/>
                  </a:cubicBezTo>
                  <a:cubicBezTo>
                    <a:pt x="508952" y="537894"/>
                    <a:pt x="505379" y="577183"/>
                    <a:pt x="501013" y="602186"/>
                  </a:cubicBezTo>
                  <a:cubicBezTo>
                    <a:pt x="496647" y="627189"/>
                    <a:pt x="486726" y="645446"/>
                    <a:pt x="484345" y="661718"/>
                  </a:cubicBezTo>
                  <a:cubicBezTo>
                    <a:pt x="481964" y="677990"/>
                    <a:pt x="483949" y="687515"/>
                    <a:pt x="486727" y="699818"/>
                  </a:cubicBezTo>
                  <a:cubicBezTo>
                    <a:pt x="489505" y="712121"/>
                    <a:pt x="490299" y="726408"/>
                    <a:pt x="501014" y="735536"/>
                  </a:cubicBezTo>
                  <a:cubicBezTo>
                    <a:pt x="511729" y="744664"/>
                    <a:pt x="536336" y="755380"/>
                    <a:pt x="551020" y="754586"/>
                  </a:cubicBezTo>
                  <a:cubicBezTo>
                    <a:pt x="565704" y="753792"/>
                    <a:pt x="573245" y="751014"/>
                    <a:pt x="589120" y="730774"/>
                  </a:cubicBezTo>
                  <a:cubicBezTo>
                    <a:pt x="604995" y="710534"/>
                    <a:pt x="632776" y="668465"/>
                    <a:pt x="646270" y="633143"/>
                  </a:cubicBezTo>
                  <a:cubicBezTo>
                    <a:pt x="659764" y="597821"/>
                    <a:pt x="668098" y="550990"/>
                    <a:pt x="670083" y="518843"/>
                  </a:cubicBezTo>
                  <a:cubicBezTo>
                    <a:pt x="672068" y="486696"/>
                    <a:pt x="665321" y="465661"/>
                    <a:pt x="658177" y="440261"/>
                  </a:cubicBezTo>
                  <a:cubicBezTo>
                    <a:pt x="651033" y="414861"/>
                    <a:pt x="640714" y="390651"/>
                    <a:pt x="627220" y="366442"/>
                  </a:cubicBezTo>
                  <a:cubicBezTo>
                    <a:pt x="613726" y="342233"/>
                    <a:pt x="595868" y="314849"/>
                    <a:pt x="577215" y="295005"/>
                  </a:cubicBezTo>
                  <a:cubicBezTo>
                    <a:pt x="558562" y="275161"/>
                    <a:pt x="532367" y="258491"/>
                    <a:pt x="515301" y="247379"/>
                  </a:cubicBezTo>
                  <a:cubicBezTo>
                    <a:pt x="498235" y="236267"/>
                    <a:pt x="468073" y="239839"/>
                    <a:pt x="453389" y="202136"/>
                  </a:cubicBezTo>
                  <a:cubicBezTo>
                    <a:pt x="438705" y="164433"/>
                    <a:pt x="445848" y="54498"/>
                    <a:pt x="427195" y="211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90CA8023-B908-41B7-943F-949F3DC29FF6}"/>
                </a:ext>
              </a:extLst>
            </p:cNvPr>
            <p:cNvSpPr/>
            <p:nvPr/>
          </p:nvSpPr>
          <p:spPr>
            <a:xfrm>
              <a:off x="6071930" y="5315277"/>
              <a:ext cx="743154" cy="459798"/>
            </a:xfrm>
            <a:custGeom>
              <a:avLst/>
              <a:gdLst>
                <a:gd name="connsiteX0" fmla="*/ 0 w 914400"/>
                <a:gd name="connsiteY0" fmla="*/ 4763 h 557213"/>
                <a:gd name="connsiteX1" fmla="*/ 0 w 914400"/>
                <a:gd name="connsiteY1" fmla="*/ 557213 h 557213"/>
                <a:gd name="connsiteX2" fmla="*/ 914400 w 914400"/>
                <a:gd name="connsiteY2" fmla="*/ 547688 h 557213"/>
                <a:gd name="connsiteX3" fmla="*/ 904875 w 914400"/>
                <a:gd name="connsiteY3" fmla="*/ 0 h 557213"/>
                <a:gd name="connsiteX4" fmla="*/ 0 w 914400"/>
                <a:gd name="connsiteY4" fmla="*/ 4763 h 557213"/>
                <a:gd name="connsiteX0-1" fmla="*/ 0 w 909637"/>
                <a:gd name="connsiteY0-2" fmla="*/ 4763 h 561975"/>
                <a:gd name="connsiteX1-3" fmla="*/ 0 w 909637"/>
                <a:gd name="connsiteY1-4" fmla="*/ 557213 h 561975"/>
                <a:gd name="connsiteX2-5" fmla="*/ 909637 w 909637"/>
                <a:gd name="connsiteY2-6" fmla="*/ 561975 h 561975"/>
                <a:gd name="connsiteX3-7" fmla="*/ 904875 w 909637"/>
                <a:gd name="connsiteY3-8" fmla="*/ 0 h 561975"/>
                <a:gd name="connsiteX4-9" fmla="*/ 0 w 909637"/>
                <a:gd name="connsiteY4-10" fmla="*/ 4763 h 5619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09637" h="561975">
                  <a:moveTo>
                    <a:pt x="0" y="4763"/>
                  </a:moveTo>
                  <a:lnTo>
                    <a:pt x="0" y="557213"/>
                  </a:lnTo>
                  <a:lnTo>
                    <a:pt x="909637" y="561975"/>
                  </a:lnTo>
                  <a:cubicBezTo>
                    <a:pt x="908050" y="374650"/>
                    <a:pt x="906462" y="187325"/>
                    <a:pt x="904875" y="0"/>
                  </a:cubicBezTo>
                  <a:lnTo>
                    <a:pt x="0" y="4763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ectangle 16">
              <a:extLst>
                <a:ext uri="{FF2B5EF4-FFF2-40B4-BE49-F238E27FC236}">
                  <a16:creationId xmlns:a16="http://schemas.microsoft.com/office/drawing/2014/main" id="{8ED94389-3391-4BBA-A41D-EE56A66D17E1}"/>
                </a:ext>
              </a:extLst>
            </p:cNvPr>
            <p:cNvSpPr/>
            <p:nvPr/>
          </p:nvSpPr>
          <p:spPr>
            <a:xfrm>
              <a:off x="6071930" y="5774793"/>
              <a:ext cx="785954" cy="798520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  <a:gd name="connsiteX0-21" fmla="*/ 0 w 962025"/>
                <a:gd name="connsiteY0-22" fmla="*/ 0 h 980730"/>
                <a:gd name="connsiteX1-23" fmla="*/ 962025 w 962025"/>
                <a:gd name="connsiteY1-24" fmla="*/ 0 h 980730"/>
                <a:gd name="connsiteX2-25" fmla="*/ 962025 w 962025"/>
                <a:gd name="connsiteY2-26" fmla="*/ 980730 h 980730"/>
                <a:gd name="connsiteX3-27" fmla="*/ 0 w 962025"/>
                <a:gd name="connsiteY3-28" fmla="*/ 966443 h 980730"/>
                <a:gd name="connsiteX4-29" fmla="*/ 0 w 962025"/>
                <a:gd name="connsiteY4-30" fmla="*/ 0 h 980730"/>
                <a:gd name="connsiteX0-31" fmla="*/ 0 w 962025"/>
                <a:gd name="connsiteY0-32" fmla="*/ 0 h 966443"/>
                <a:gd name="connsiteX1-33" fmla="*/ 962025 w 962025"/>
                <a:gd name="connsiteY1-34" fmla="*/ 0 h 966443"/>
                <a:gd name="connsiteX2-35" fmla="*/ 962025 w 962025"/>
                <a:gd name="connsiteY2-36" fmla="*/ 961680 h 966443"/>
                <a:gd name="connsiteX3-37" fmla="*/ 0 w 962025"/>
                <a:gd name="connsiteY3-38" fmla="*/ 966443 h 966443"/>
                <a:gd name="connsiteX4-39" fmla="*/ 0 w 962025"/>
                <a:gd name="connsiteY4-40" fmla="*/ 0 h 966443"/>
                <a:gd name="connsiteX0-41" fmla="*/ 0 w 962025"/>
                <a:gd name="connsiteY0-42" fmla="*/ 0 h 975967"/>
                <a:gd name="connsiteX1-43" fmla="*/ 962025 w 962025"/>
                <a:gd name="connsiteY1-44" fmla="*/ 0 h 975967"/>
                <a:gd name="connsiteX2-45" fmla="*/ 962025 w 962025"/>
                <a:gd name="connsiteY2-46" fmla="*/ 975967 h 975967"/>
                <a:gd name="connsiteX3-47" fmla="*/ 0 w 962025"/>
                <a:gd name="connsiteY3-48" fmla="*/ 966443 h 975967"/>
                <a:gd name="connsiteX4-49" fmla="*/ 0 w 962025"/>
                <a:gd name="connsiteY4-50" fmla="*/ 0 h 975967"/>
                <a:gd name="connsiteX0-51" fmla="*/ 0 w 962025"/>
                <a:gd name="connsiteY0-52" fmla="*/ 0 h 975967"/>
                <a:gd name="connsiteX1-53" fmla="*/ 962025 w 962025"/>
                <a:gd name="connsiteY1-54" fmla="*/ 0 h 975967"/>
                <a:gd name="connsiteX2-55" fmla="*/ 962025 w 962025"/>
                <a:gd name="connsiteY2-56" fmla="*/ 975967 h 975967"/>
                <a:gd name="connsiteX3-57" fmla="*/ 4763 w 962025"/>
                <a:gd name="connsiteY3-58" fmla="*/ 971205 h 975967"/>
                <a:gd name="connsiteX4-59" fmla="*/ 0 w 962025"/>
                <a:gd name="connsiteY4-60" fmla="*/ 0 h 9759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75967">
                  <a:moveTo>
                    <a:pt x="0" y="0"/>
                  </a:moveTo>
                  <a:lnTo>
                    <a:pt x="962025" y="0"/>
                  </a:lnTo>
                  <a:lnTo>
                    <a:pt x="962025" y="975967"/>
                  </a:lnTo>
                  <a:lnTo>
                    <a:pt x="4763" y="971205"/>
                  </a:lnTo>
                  <a:cubicBezTo>
                    <a:pt x="3175" y="647470"/>
                    <a:pt x="1588" y="323735"/>
                    <a:pt x="0" y="0"/>
                  </a:cubicBez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Rectangle 16">
              <a:extLst>
                <a:ext uri="{FF2B5EF4-FFF2-40B4-BE49-F238E27FC236}">
                  <a16:creationId xmlns:a16="http://schemas.microsoft.com/office/drawing/2014/main" id="{8EFC5235-7C58-44C3-8F23-1444CD7BAC26}"/>
                </a:ext>
              </a:extLst>
            </p:cNvPr>
            <p:cNvSpPr/>
            <p:nvPr/>
          </p:nvSpPr>
          <p:spPr>
            <a:xfrm flipH="1">
              <a:off x="6947373" y="5767000"/>
              <a:ext cx="785954" cy="802417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Rectangle 16">
              <a:extLst>
                <a:ext uri="{FF2B5EF4-FFF2-40B4-BE49-F238E27FC236}">
                  <a16:creationId xmlns:a16="http://schemas.microsoft.com/office/drawing/2014/main" id="{03545A1A-2BC9-47CE-9BFE-39CC5965A499}"/>
                </a:ext>
              </a:extLst>
            </p:cNvPr>
            <p:cNvSpPr/>
            <p:nvPr/>
          </p:nvSpPr>
          <p:spPr>
            <a:xfrm>
              <a:off x="6075820" y="6573313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Rectangle 16">
              <a:extLst>
                <a:ext uri="{FF2B5EF4-FFF2-40B4-BE49-F238E27FC236}">
                  <a16:creationId xmlns:a16="http://schemas.microsoft.com/office/drawing/2014/main" id="{81A5E041-DF6D-4871-8FC3-29EE3A635C76}"/>
                </a:ext>
              </a:extLst>
            </p:cNvPr>
            <p:cNvSpPr/>
            <p:nvPr/>
          </p:nvSpPr>
          <p:spPr>
            <a:xfrm flipH="1">
              <a:off x="6947373" y="6568851"/>
              <a:ext cx="785954" cy="253279"/>
            </a:xfrm>
            <a:custGeom>
              <a:avLst/>
              <a:gdLst>
                <a:gd name="connsiteX0" fmla="*/ 0 w 976312"/>
                <a:gd name="connsiteY0" fmla="*/ 0 h 980730"/>
                <a:gd name="connsiteX1" fmla="*/ 976312 w 976312"/>
                <a:gd name="connsiteY1" fmla="*/ 0 h 980730"/>
                <a:gd name="connsiteX2" fmla="*/ 976312 w 976312"/>
                <a:gd name="connsiteY2" fmla="*/ 980730 h 980730"/>
                <a:gd name="connsiteX3" fmla="*/ 0 w 976312"/>
                <a:gd name="connsiteY3" fmla="*/ 980730 h 980730"/>
                <a:gd name="connsiteX4" fmla="*/ 0 w 976312"/>
                <a:gd name="connsiteY4" fmla="*/ 0 h 980730"/>
                <a:gd name="connsiteX0-1" fmla="*/ 0 w 976312"/>
                <a:gd name="connsiteY0-2" fmla="*/ 0 h 980730"/>
                <a:gd name="connsiteX1-3" fmla="*/ 976312 w 976312"/>
                <a:gd name="connsiteY1-4" fmla="*/ 0 h 980730"/>
                <a:gd name="connsiteX2-5" fmla="*/ 962025 w 976312"/>
                <a:gd name="connsiteY2-6" fmla="*/ 980730 h 980730"/>
                <a:gd name="connsiteX3-7" fmla="*/ 0 w 976312"/>
                <a:gd name="connsiteY3-8" fmla="*/ 980730 h 980730"/>
                <a:gd name="connsiteX4-9" fmla="*/ 0 w 976312"/>
                <a:gd name="connsiteY4-10" fmla="*/ 0 h 980730"/>
                <a:gd name="connsiteX0-11" fmla="*/ 0 w 962025"/>
                <a:gd name="connsiteY0-12" fmla="*/ 0 h 980730"/>
                <a:gd name="connsiteX1-13" fmla="*/ 962025 w 962025"/>
                <a:gd name="connsiteY1-14" fmla="*/ 0 h 980730"/>
                <a:gd name="connsiteX2-15" fmla="*/ 962025 w 962025"/>
                <a:gd name="connsiteY2-16" fmla="*/ 980730 h 980730"/>
                <a:gd name="connsiteX3-17" fmla="*/ 0 w 962025"/>
                <a:gd name="connsiteY3-18" fmla="*/ 980730 h 980730"/>
                <a:gd name="connsiteX4-19" fmla="*/ 0 w 962025"/>
                <a:gd name="connsiteY4-20" fmla="*/ 0 h 98073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62025" h="980730">
                  <a:moveTo>
                    <a:pt x="0" y="0"/>
                  </a:moveTo>
                  <a:lnTo>
                    <a:pt x="962025" y="0"/>
                  </a:lnTo>
                  <a:lnTo>
                    <a:pt x="962025" y="980730"/>
                  </a:lnTo>
                  <a:lnTo>
                    <a:pt x="0" y="9807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8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84E335F4-59A5-4275-A20F-E5AE86FD9C53}"/>
                </a:ext>
              </a:extLst>
            </p:cNvPr>
            <p:cNvSpPr/>
            <p:nvPr/>
          </p:nvSpPr>
          <p:spPr>
            <a:xfrm>
              <a:off x="6811194" y="5309486"/>
              <a:ext cx="190652" cy="601933"/>
            </a:xfrm>
            <a:custGeom>
              <a:avLst/>
              <a:gdLst>
                <a:gd name="connsiteX0" fmla="*/ 0 w 2038350"/>
                <a:gd name="connsiteY0" fmla="*/ 0 h 990600"/>
                <a:gd name="connsiteX1" fmla="*/ 2038350 w 2038350"/>
                <a:gd name="connsiteY1" fmla="*/ 0 h 990600"/>
                <a:gd name="connsiteX2" fmla="*/ 2038350 w 2038350"/>
                <a:gd name="connsiteY2" fmla="*/ 266700 h 990600"/>
                <a:gd name="connsiteX3" fmla="*/ 1128712 w 2038350"/>
                <a:gd name="connsiteY3" fmla="*/ 252412 h 990600"/>
                <a:gd name="connsiteX4" fmla="*/ 1123950 w 2038350"/>
                <a:gd name="connsiteY4" fmla="*/ 866775 h 990600"/>
                <a:gd name="connsiteX5" fmla="*/ 1104900 w 2038350"/>
                <a:gd name="connsiteY5" fmla="*/ 952500 h 990600"/>
                <a:gd name="connsiteX6" fmla="*/ 1071562 w 2038350"/>
                <a:gd name="connsiteY6" fmla="*/ 981075 h 990600"/>
                <a:gd name="connsiteX7" fmla="*/ 1000125 w 2038350"/>
                <a:gd name="connsiteY7" fmla="*/ 990600 h 990600"/>
                <a:gd name="connsiteX8" fmla="*/ 933450 w 2038350"/>
                <a:gd name="connsiteY8" fmla="*/ 976312 h 990600"/>
                <a:gd name="connsiteX9" fmla="*/ 909637 w 2038350"/>
                <a:gd name="connsiteY9" fmla="*/ 923925 h 990600"/>
                <a:gd name="connsiteX10" fmla="*/ 909637 w 2038350"/>
                <a:gd name="connsiteY10" fmla="*/ 842962 h 990600"/>
                <a:gd name="connsiteX11" fmla="*/ 904875 w 2038350"/>
                <a:gd name="connsiteY11" fmla="*/ 266700 h 990600"/>
                <a:gd name="connsiteX12" fmla="*/ 9525 w 2038350"/>
                <a:gd name="connsiteY12" fmla="*/ 266700 h 990600"/>
                <a:gd name="connsiteX13" fmla="*/ 0 w 2038350"/>
                <a:gd name="connsiteY13" fmla="*/ 0 h 990600"/>
                <a:gd name="connsiteX0-1" fmla="*/ 0 w 2038350"/>
                <a:gd name="connsiteY0-2" fmla="*/ 0 h 990600"/>
                <a:gd name="connsiteX1-3" fmla="*/ 2038350 w 2038350"/>
                <a:gd name="connsiteY1-4" fmla="*/ 0 h 990600"/>
                <a:gd name="connsiteX2-5" fmla="*/ 2038350 w 2038350"/>
                <a:gd name="connsiteY2-6" fmla="*/ 266700 h 990600"/>
                <a:gd name="connsiteX3-7" fmla="*/ 1128712 w 2038350"/>
                <a:gd name="connsiteY3-8" fmla="*/ 252412 h 990600"/>
                <a:gd name="connsiteX4-9" fmla="*/ 1123950 w 2038350"/>
                <a:gd name="connsiteY4-10" fmla="*/ 866775 h 990600"/>
                <a:gd name="connsiteX5-11" fmla="*/ 1104900 w 2038350"/>
                <a:gd name="connsiteY5-12" fmla="*/ 952500 h 990600"/>
                <a:gd name="connsiteX6-13" fmla="*/ 1071562 w 2038350"/>
                <a:gd name="connsiteY6-14" fmla="*/ 981075 h 990600"/>
                <a:gd name="connsiteX7-15" fmla="*/ 1000125 w 2038350"/>
                <a:gd name="connsiteY7-16" fmla="*/ 990600 h 990600"/>
                <a:gd name="connsiteX8-17" fmla="*/ 933450 w 2038350"/>
                <a:gd name="connsiteY8-18" fmla="*/ 976312 h 990600"/>
                <a:gd name="connsiteX9-19" fmla="*/ 909637 w 2038350"/>
                <a:gd name="connsiteY9-20" fmla="*/ 923925 h 990600"/>
                <a:gd name="connsiteX10-21" fmla="*/ 909637 w 2038350"/>
                <a:gd name="connsiteY10-22" fmla="*/ 842962 h 990600"/>
                <a:gd name="connsiteX11-23" fmla="*/ 904875 w 2038350"/>
                <a:gd name="connsiteY11-24" fmla="*/ 266700 h 990600"/>
                <a:gd name="connsiteX12-25" fmla="*/ 0 w 2038350"/>
                <a:gd name="connsiteY12-26" fmla="*/ 269081 h 990600"/>
                <a:gd name="connsiteX13-27" fmla="*/ 0 w 2038350"/>
                <a:gd name="connsiteY13-28" fmla="*/ 0 h 990600"/>
                <a:gd name="connsiteX0-29" fmla="*/ 0 w 2038350"/>
                <a:gd name="connsiteY0-30" fmla="*/ 0 h 990600"/>
                <a:gd name="connsiteX1-31" fmla="*/ 2038350 w 2038350"/>
                <a:gd name="connsiteY1-32" fmla="*/ 0 h 990600"/>
                <a:gd name="connsiteX2-33" fmla="*/ 2038350 w 2038350"/>
                <a:gd name="connsiteY2-34" fmla="*/ 266700 h 990600"/>
                <a:gd name="connsiteX3-35" fmla="*/ 1131093 w 2038350"/>
                <a:gd name="connsiteY3-36" fmla="*/ 259555 h 990600"/>
                <a:gd name="connsiteX4-37" fmla="*/ 1123950 w 2038350"/>
                <a:gd name="connsiteY4-38" fmla="*/ 866775 h 990600"/>
                <a:gd name="connsiteX5-39" fmla="*/ 1104900 w 2038350"/>
                <a:gd name="connsiteY5-40" fmla="*/ 952500 h 990600"/>
                <a:gd name="connsiteX6-41" fmla="*/ 1071562 w 2038350"/>
                <a:gd name="connsiteY6-42" fmla="*/ 981075 h 990600"/>
                <a:gd name="connsiteX7-43" fmla="*/ 1000125 w 2038350"/>
                <a:gd name="connsiteY7-44" fmla="*/ 990600 h 990600"/>
                <a:gd name="connsiteX8-45" fmla="*/ 933450 w 2038350"/>
                <a:gd name="connsiteY8-46" fmla="*/ 976312 h 990600"/>
                <a:gd name="connsiteX9-47" fmla="*/ 909637 w 2038350"/>
                <a:gd name="connsiteY9-48" fmla="*/ 923925 h 990600"/>
                <a:gd name="connsiteX10-49" fmla="*/ 909637 w 2038350"/>
                <a:gd name="connsiteY10-50" fmla="*/ 842962 h 990600"/>
                <a:gd name="connsiteX11-51" fmla="*/ 904875 w 2038350"/>
                <a:gd name="connsiteY11-52" fmla="*/ 266700 h 990600"/>
                <a:gd name="connsiteX12-53" fmla="*/ 0 w 2038350"/>
                <a:gd name="connsiteY12-54" fmla="*/ 269081 h 990600"/>
                <a:gd name="connsiteX13-55" fmla="*/ 0 w 2038350"/>
                <a:gd name="connsiteY13-56" fmla="*/ 0 h 990600"/>
                <a:gd name="connsiteX0-57" fmla="*/ 0 w 2038350"/>
                <a:gd name="connsiteY0-58" fmla="*/ 0 h 990600"/>
                <a:gd name="connsiteX1-59" fmla="*/ 2038350 w 2038350"/>
                <a:gd name="connsiteY1-60" fmla="*/ 0 h 990600"/>
                <a:gd name="connsiteX2-61" fmla="*/ 2038350 w 2038350"/>
                <a:gd name="connsiteY2-62" fmla="*/ 266700 h 990600"/>
                <a:gd name="connsiteX3-63" fmla="*/ 1131093 w 2038350"/>
                <a:gd name="connsiteY3-64" fmla="*/ 259555 h 990600"/>
                <a:gd name="connsiteX4-65" fmla="*/ 1123950 w 2038350"/>
                <a:gd name="connsiteY4-66" fmla="*/ 866775 h 990600"/>
                <a:gd name="connsiteX5-67" fmla="*/ 1104900 w 2038350"/>
                <a:gd name="connsiteY5-68" fmla="*/ 952500 h 990600"/>
                <a:gd name="connsiteX6-69" fmla="*/ 1071562 w 2038350"/>
                <a:gd name="connsiteY6-70" fmla="*/ 981075 h 990600"/>
                <a:gd name="connsiteX7-71" fmla="*/ 1000125 w 2038350"/>
                <a:gd name="connsiteY7-72" fmla="*/ 990600 h 990600"/>
                <a:gd name="connsiteX8-73" fmla="*/ 933450 w 2038350"/>
                <a:gd name="connsiteY8-74" fmla="*/ 976312 h 990600"/>
                <a:gd name="connsiteX9-75" fmla="*/ 909637 w 2038350"/>
                <a:gd name="connsiteY9-76" fmla="*/ 923925 h 990600"/>
                <a:gd name="connsiteX10-77" fmla="*/ 909637 w 2038350"/>
                <a:gd name="connsiteY10-78" fmla="*/ 842962 h 990600"/>
                <a:gd name="connsiteX11-79" fmla="*/ 904875 w 2038350"/>
                <a:gd name="connsiteY11-80" fmla="*/ 266700 h 990600"/>
                <a:gd name="connsiteX12-81" fmla="*/ 0 w 2038350"/>
                <a:gd name="connsiteY12-82" fmla="*/ 269081 h 990600"/>
                <a:gd name="connsiteX13-83" fmla="*/ 0 w 2038350"/>
                <a:gd name="connsiteY13-84" fmla="*/ 0 h 990600"/>
                <a:gd name="connsiteX0-85" fmla="*/ 0 w 2038350"/>
                <a:gd name="connsiteY0-86" fmla="*/ 0 h 990600"/>
                <a:gd name="connsiteX1-87" fmla="*/ 2038350 w 2038350"/>
                <a:gd name="connsiteY1-88" fmla="*/ 0 h 990600"/>
                <a:gd name="connsiteX2-89" fmla="*/ 2038350 w 2038350"/>
                <a:gd name="connsiteY2-90" fmla="*/ 266700 h 990600"/>
                <a:gd name="connsiteX3-91" fmla="*/ 1131093 w 2038350"/>
                <a:gd name="connsiteY3-92" fmla="*/ 259555 h 990600"/>
                <a:gd name="connsiteX4-93" fmla="*/ 1123950 w 2038350"/>
                <a:gd name="connsiteY4-94" fmla="*/ 866775 h 990600"/>
                <a:gd name="connsiteX5-95" fmla="*/ 1104900 w 2038350"/>
                <a:gd name="connsiteY5-96" fmla="*/ 952500 h 990600"/>
                <a:gd name="connsiteX6-97" fmla="*/ 1071562 w 2038350"/>
                <a:gd name="connsiteY6-98" fmla="*/ 981075 h 990600"/>
                <a:gd name="connsiteX7-99" fmla="*/ 1000125 w 2038350"/>
                <a:gd name="connsiteY7-100" fmla="*/ 990600 h 990600"/>
                <a:gd name="connsiteX8-101" fmla="*/ 933450 w 2038350"/>
                <a:gd name="connsiteY8-102" fmla="*/ 976312 h 990600"/>
                <a:gd name="connsiteX9-103" fmla="*/ 909637 w 2038350"/>
                <a:gd name="connsiteY9-104" fmla="*/ 923925 h 990600"/>
                <a:gd name="connsiteX10-105" fmla="*/ 909637 w 2038350"/>
                <a:gd name="connsiteY10-106" fmla="*/ 842962 h 990600"/>
                <a:gd name="connsiteX11-107" fmla="*/ 904875 w 2038350"/>
                <a:gd name="connsiteY11-108" fmla="*/ 266700 h 990600"/>
                <a:gd name="connsiteX12-109" fmla="*/ 0 w 2038350"/>
                <a:gd name="connsiteY12-110" fmla="*/ 269081 h 990600"/>
                <a:gd name="connsiteX13-111" fmla="*/ 0 w 2038350"/>
                <a:gd name="connsiteY13-112" fmla="*/ 0 h 990600"/>
                <a:gd name="connsiteX0-113" fmla="*/ 0 w 2038350"/>
                <a:gd name="connsiteY0-114" fmla="*/ 0 h 990700"/>
                <a:gd name="connsiteX1-115" fmla="*/ 2038350 w 2038350"/>
                <a:gd name="connsiteY1-116" fmla="*/ 0 h 990700"/>
                <a:gd name="connsiteX2-117" fmla="*/ 2038350 w 2038350"/>
                <a:gd name="connsiteY2-118" fmla="*/ 266700 h 990700"/>
                <a:gd name="connsiteX3-119" fmla="*/ 1131093 w 2038350"/>
                <a:gd name="connsiteY3-120" fmla="*/ 259555 h 990700"/>
                <a:gd name="connsiteX4-121" fmla="*/ 1123950 w 2038350"/>
                <a:gd name="connsiteY4-122" fmla="*/ 866775 h 990700"/>
                <a:gd name="connsiteX5-123" fmla="*/ 1104900 w 2038350"/>
                <a:gd name="connsiteY5-124" fmla="*/ 952500 h 990700"/>
                <a:gd name="connsiteX6-125" fmla="*/ 1071562 w 2038350"/>
                <a:gd name="connsiteY6-126" fmla="*/ 981075 h 990700"/>
                <a:gd name="connsiteX7-127" fmla="*/ 1000125 w 2038350"/>
                <a:gd name="connsiteY7-128" fmla="*/ 990600 h 990700"/>
                <a:gd name="connsiteX8-129" fmla="*/ 933450 w 2038350"/>
                <a:gd name="connsiteY8-130" fmla="*/ 976312 h 990700"/>
                <a:gd name="connsiteX9-131" fmla="*/ 909637 w 2038350"/>
                <a:gd name="connsiteY9-132" fmla="*/ 923925 h 990700"/>
                <a:gd name="connsiteX10-133" fmla="*/ 909637 w 2038350"/>
                <a:gd name="connsiteY10-134" fmla="*/ 842962 h 990700"/>
                <a:gd name="connsiteX11-135" fmla="*/ 904875 w 2038350"/>
                <a:gd name="connsiteY11-136" fmla="*/ 266700 h 990700"/>
                <a:gd name="connsiteX12-137" fmla="*/ 0 w 2038350"/>
                <a:gd name="connsiteY12-138" fmla="*/ 269081 h 990700"/>
                <a:gd name="connsiteX13-139" fmla="*/ 0 w 2038350"/>
                <a:gd name="connsiteY13-140" fmla="*/ 0 h 990700"/>
                <a:gd name="connsiteX0-141" fmla="*/ 0 w 2038350"/>
                <a:gd name="connsiteY0-142" fmla="*/ 0 h 990700"/>
                <a:gd name="connsiteX1-143" fmla="*/ 2038350 w 2038350"/>
                <a:gd name="connsiteY1-144" fmla="*/ 0 h 990700"/>
                <a:gd name="connsiteX2-145" fmla="*/ 2038350 w 2038350"/>
                <a:gd name="connsiteY2-146" fmla="*/ 266700 h 990700"/>
                <a:gd name="connsiteX3-147" fmla="*/ 1131093 w 2038350"/>
                <a:gd name="connsiteY3-148" fmla="*/ 259555 h 990700"/>
                <a:gd name="connsiteX4-149" fmla="*/ 1123950 w 2038350"/>
                <a:gd name="connsiteY4-150" fmla="*/ 866775 h 990700"/>
                <a:gd name="connsiteX5-151" fmla="*/ 1104900 w 2038350"/>
                <a:gd name="connsiteY5-152" fmla="*/ 952500 h 990700"/>
                <a:gd name="connsiteX6-153" fmla="*/ 1071562 w 2038350"/>
                <a:gd name="connsiteY6-154" fmla="*/ 981075 h 990700"/>
                <a:gd name="connsiteX7-155" fmla="*/ 1000125 w 2038350"/>
                <a:gd name="connsiteY7-156" fmla="*/ 990600 h 990700"/>
                <a:gd name="connsiteX8-157" fmla="*/ 933450 w 2038350"/>
                <a:gd name="connsiteY8-158" fmla="*/ 976312 h 990700"/>
                <a:gd name="connsiteX9-159" fmla="*/ 909637 w 2038350"/>
                <a:gd name="connsiteY9-160" fmla="*/ 923925 h 990700"/>
                <a:gd name="connsiteX10-161" fmla="*/ 909637 w 2038350"/>
                <a:gd name="connsiteY10-162" fmla="*/ 842962 h 990700"/>
                <a:gd name="connsiteX11-163" fmla="*/ 904875 w 2038350"/>
                <a:gd name="connsiteY11-164" fmla="*/ 266700 h 990700"/>
                <a:gd name="connsiteX12-165" fmla="*/ 0 w 2038350"/>
                <a:gd name="connsiteY12-166" fmla="*/ 269081 h 990700"/>
                <a:gd name="connsiteX13-167" fmla="*/ 0 w 2038350"/>
                <a:gd name="connsiteY13-168" fmla="*/ 0 h 990700"/>
                <a:gd name="connsiteX0-169" fmla="*/ 0 w 2038350"/>
                <a:gd name="connsiteY0-170" fmla="*/ 0 h 990700"/>
                <a:gd name="connsiteX1-171" fmla="*/ 2038350 w 2038350"/>
                <a:gd name="connsiteY1-172" fmla="*/ 0 h 990700"/>
                <a:gd name="connsiteX2-173" fmla="*/ 2038350 w 2038350"/>
                <a:gd name="connsiteY2-174" fmla="*/ 266700 h 990700"/>
                <a:gd name="connsiteX3-175" fmla="*/ 1131093 w 2038350"/>
                <a:gd name="connsiteY3-176" fmla="*/ 259555 h 990700"/>
                <a:gd name="connsiteX4-177" fmla="*/ 1123950 w 2038350"/>
                <a:gd name="connsiteY4-178" fmla="*/ 866775 h 990700"/>
                <a:gd name="connsiteX5-179" fmla="*/ 1104900 w 2038350"/>
                <a:gd name="connsiteY5-180" fmla="*/ 952500 h 990700"/>
                <a:gd name="connsiteX6-181" fmla="*/ 1071562 w 2038350"/>
                <a:gd name="connsiteY6-182" fmla="*/ 981075 h 990700"/>
                <a:gd name="connsiteX7-183" fmla="*/ 1000125 w 2038350"/>
                <a:gd name="connsiteY7-184" fmla="*/ 990600 h 990700"/>
                <a:gd name="connsiteX8-185" fmla="*/ 933450 w 2038350"/>
                <a:gd name="connsiteY8-186" fmla="*/ 976312 h 990700"/>
                <a:gd name="connsiteX9-187" fmla="*/ 909637 w 2038350"/>
                <a:gd name="connsiteY9-188" fmla="*/ 923925 h 990700"/>
                <a:gd name="connsiteX10-189" fmla="*/ 909637 w 2038350"/>
                <a:gd name="connsiteY10-190" fmla="*/ 842962 h 990700"/>
                <a:gd name="connsiteX11-191" fmla="*/ 904875 w 2038350"/>
                <a:gd name="connsiteY11-192" fmla="*/ 266700 h 990700"/>
                <a:gd name="connsiteX12-193" fmla="*/ 0 w 2038350"/>
                <a:gd name="connsiteY12-194" fmla="*/ 269081 h 990700"/>
                <a:gd name="connsiteX13-195" fmla="*/ 0 w 2038350"/>
                <a:gd name="connsiteY13-196" fmla="*/ 0 h 990700"/>
                <a:gd name="connsiteX0-197" fmla="*/ 0 w 2038350"/>
                <a:gd name="connsiteY0-198" fmla="*/ 0 h 990700"/>
                <a:gd name="connsiteX1-199" fmla="*/ 2038350 w 2038350"/>
                <a:gd name="connsiteY1-200" fmla="*/ 0 h 990700"/>
                <a:gd name="connsiteX2-201" fmla="*/ 2038350 w 2038350"/>
                <a:gd name="connsiteY2-202" fmla="*/ 266700 h 990700"/>
                <a:gd name="connsiteX3-203" fmla="*/ 1131093 w 2038350"/>
                <a:gd name="connsiteY3-204" fmla="*/ 259555 h 990700"/>
                <a:gd name="connsiteX4-205" fmla="*/ 1123950 w 2038350"/>
                <a:gd name="connsiteY4-206" fmla="*/ 866775 h 990700"/>
                <a:gd name="connsiteX5-207" fmla="*/ 1104900 w 2038350"/>
                <a:gd name="connsiteY5-208" fmla="*/ 952500 h 990700"/>
                <a:gd name="connsiteX6-209" fmla="*/ 1071562 w 2038350"/>
                <a:gd name="connsiteY6-210" fmla="*/ 981075 h 990700"/>
                <a:gd name="connsiteX7-211" fmla="*/ 1000125 w 2038350"/>
                <a:gd name="connsiteY7-212" fmla="*/ 990600 h 990700"/>
                <a:gd name="connsiteX8-213" fmla="*/ 933450 w 2038350"/>
                <a:gd name="connsiteY8-214" fmla="*/ 976312 h 990700"/>
                <a:gd name="connsiteX9-215" fmla="*/ 909637 w 2038350"/>
                <a:gd name="connsiteY9-216" fmla="*/ 923925 h 990700"/>
                <a:gd name="connsiteX10-217" fmla="*/ 909637 w 2038350"/>
                <a:gd name="connsiteY10-218" fmla="*/ 842962 h 990700"/>
                <a:gd name="connsiteX11-219" fmla="*/ 904875 w 2038350"/>
                <a:gd name="connsiteY11-220" fmla="*/ 266700 h 990700"/>
                <a:gd name="connsiteX12-221" fmla="*/ 0 w 2038350"/>
                <a:gd name="connsiteY12-222" fmla="*/ 269081 h 990700"/>
                <a:gd name="connsiteX13-223" fmla="*/ 0 w 2038350"/>
                <a:gd name="connsiteY13-224" fmla="*/ 0 h 990700"/>
                <a:gd name="connsiteX0-225" fmla="*/ 0 w 2038350"/>
                <a:gd name="connsiteY0-226" fmla="*/ 0 h 990700"/>
                <a:gd name="connsiteX1-227" fmla="*/ 2038350 w 2038350"/>
                <a:gd name="connsiteY1-228" fmla="*/ 0 h 990700"/>
                <a:gd name="connsiteX2-229" fmla="*/ 2038350 w 2038350"/>
                <a:gd name="connsiteY2-230" fmla="*/ 266700 h 990700"/>
                <a:gd name="connsiteX3-231" fmla="*/ 1131093 w 2038350"/>
                <a:gd name="connsiteY3-232" fmla="*/ 259555 h 990700"/>
                <a:gd name="connsiteX4-233" fmla="*/ 1123950 w 2038350"/>
                <a:gd name="connsiteY4-234" fmla="*/ 866775 h 990700"/>
                <a:gd name="connsiteX5-235" fmla="*/ 1104900 w 2038350"/>
                <a:gd name="connsiteY5-236" fmla="*/ 952500 h 990700"/>
                <a:gd name="connsiteX6-237" fmla="*/ 1071562 w 2038350"/>
                <a:gd name="connsiteY6-238" fmla="*/ 981075 h 990700"/>
                <a:gd name="connsiteX7-239" fmla="*/ 1000125 w 2038350"/>
                <a:gd name="connsiteY7-240" fmla="*/ 990600 h 990700"/>
                <a:gd name="connsiteX8-241" fmla="*/ 933450 w 2038350"/>
                <a:gd name="connsiteY8-242" fmla="*/ 976312 h 990700"/>
                <a:gd name="connsiteX9-243" fmla="*/ 909637 w 2038350"/>
                <a:gd name="connsiteY9-244" fmla="*/ 923925 h 990700"/>
                <a:gd name="connsiteX10-245" fmla="*/ 907256 w 2038350"/>
                <a:gd name="connsiteY10-246" fmla="*/ 821531 h 990700"/>
                <a:gd name="connsiteX11-247" fmla="*/ 904875 w 2038350"/>
                <a:gd name="connsiteY11-248" fmla="*/ 266700 h 990700"/>
                <a:gd name="connsiteX12-249" fmla="*/ 0 w 2038350"/>
                <a:gd name="connsiteY12-250" fmla="*/ 269081 h 990700"/>
                <a:gd name="connsiteX13-251" fmla="*/ 0 w 2038350"/>
                <a:gd name="connsiteY13-252" fmla="*/ 0 h 990700"/>
                <a:gd name="connsiteX0-253" fmla="*/ 0 w 2038350"/>
                <a:gd name="connsiteY0-254" fmla="*/ 0 h 990700"/>
                <a:gd name="connsiteX1-255" fmla="*/ 2038350 w 2038350"/>
                <a:gd name="connsiteY1-256" fmla="*/ 0 h 990700"/>
                <a:gd name="connsiteX2-257" fmla="*/ 2038350 w 2038350"/>
                <a:gd name="connsiteY2-258" fmla="*/ 266700 h 990700"/>
                <a:gd name="connsiteX3-259" fmla="*/ 1131093 w 2038350"/>
                <a:gd name="connsiteY3-260" fmla="*/ 259555 h 990700"/>
                <a:gd name="connsiteX4-261" fmla="*/ 1126331 w 2038350"/>
                <a:gd name="connsiteY4-262" fmla="*/ 828675 h 990700"/>
                <a:gd name="connsiteX5-263" fmla="*/ 1123950 w 2038350"/>
                <a:gd name="connsiteY5-264" fmla="*/ 866775 h 990700"/>
                <a:gd name="connsiteX6-265" fmla="*/ 1104900 w 2038350"/>
                <a:gd name="connsiteY6-266" fmla="*/ 952500 h 990700"/>
                <a:gd name="connsiteX7-267" fmla="*/ 1071562 w 2038350"/>
                <a:gd name="connsiteY7-268" fmla="*/ 981075 h 990700"/>
                <a:gd name="connsiteX8-269" fmla="*/ 1000125 w 2038350"/>
                <a:gd name="connsiteY8-270" fmla="*/ 990600 h 990700"/>
                <a:gd name="connsiteX9-271" fmla="*/ 933450 w 2038350"/>
                <a:gd name="connsiteY9-272" fmla="*/ 976312 h 990700"/>
                <a:gd name="connsiteX10-273" fmla="*/ 909637 w 2038350"/>
                <a:gd name="connsiteY10-274" fmla="*/ 923925 h 990700"/>
                <a:gd name="connsiteX11-275" fmla="*/ 907256 w 2038350"/>
                <a:gd name="connsiteY11-276" fmla="*/ 821531 h 990700"/>
                <a:gd name="connsiteX12-277" fmla="*/ 904875 w 2038350"/>
                <a:gd name="connsiteY12-278" fmla="*/ 266700 h 990700"/>
                <a:gd name="connsiteX13-279" fmla="*/ 0 w 2038350"/>
                <a:gd name="connsiteY13-280" fmla="*/ 269081 h 990700"/>
                <a:gd name="connsiteX14" fmla="*/ 0 w 2038350"/>
                <a:gd name="connsiteY14" fmla="*/ 0 h 990700"/>
                <a:gd name="connsiteX0-281" fmla="*/ 0 w 2038350"/>
                <a:gd name="connsiteY0-282" fmla="*/ 0 h 990700"/>
                <a:gd name="connsiteX1-283" fmla="*/ 2038350 w 2038350"/>
                <a:gd name="connsiteY1-284" fmla="*/ 0 h 990700"/>
                <a:gd name="connsiteX2-285" fmla="*/ 2038350 w 2038350"/>
                <a:gd name="connsiteY2-286" fmla="*/ 266700 h 990700"/>
                <a:gd name="connsiteX3-287" fmla="*/ 1131093 w 2038350"/>
                <a:gd name="connsiteY3-288" fmla="*/ 259555 h 990700"/>
                <a:gd name="connsiteX4-289" fmla="*/ 1126331 w 2038350"/>
                <a:gd name="connsiteY4-290" fmla="*/ 828675 h 990700"/>
                <a:gd name="connsiteX5-291" fmla="*/ 1123950 w 2038350"/>
                <a:gd name="connsiteY5-292" fmla="*/ 866775 h 990700"/>
                <a:gd name="connsiteX6-293" fmla="*/ 1104900 w 2038350"/>
                <a:gd name="connsiteY6-294" fmla="*/ 952500 h 990700"/>
                <a:gd name="connsiteX7-295" fmla="*/ 1071562 w 2038350"/>
                <a:gd name="connsiteY7-296" fmla="*/ 981075 h 990700"/>
                <a:gd name="connsiteX8-297" fmla="*/ 1000125 w 2038350"/>
                <a:gd name="connsiteY8-298" fmla="*/ 990600 h 990700"/>
                <a:gd name="connsiteX9-299" fmla="*/ 933450 w 2038350"/>
                <a:gd name="connsiteY9-300" fmla="*/ 976312 h 990700"/>
                <a:gd name="connsiteX10-301" fmla="*/ 909637 w 2038350"/>
                <a:gd name="connsiteY10-302" fmla="*/ 923925 h 990700"/>
                <a:gd name="connsiteX11-303" fmla="*/ 907256 w 2038350"/>
                <a:gd name="connsiteY11-304" fmla="*/ 821531 h 990700"/>
                <a:gd name="connsiteX12-305" fmla="*/ 904875 w 2038350"/>
                <a:gd name="connsiteY12-306" fmla="*/ 266700 h 990700"/>
                <a:gd name="connsiteX13-307" fmla="*/ 0 w 2038350"/>
                <a:gd name="connsiteY13-308" fmla="*/ 269081 h 990700"/>
                <a:gd name="connsiteX14-309" fmla="*/ 0 w 2038350"/>
                <a:gd name="connsiteY14-310" fmla="*/ 0 h 990700"/>
                <a:gd name="connsiteX0-311" fmla="*/ 0 w 2038350"/>
                <a:gd name="connsiteY0-312" fmla="*/ 0 h 990700"/>
                <a:gd name="connsiteX1-313" fmla="*/ 2038350 w 2038350"/>
                <a:gd name="connsiteY1-314" fmla="*/ 0 h 990700"/>
                <a:gd name="connsiteX2-315" fmla="*/ 2038350 w 2038350"/>
                <a:gd name="connsiteY2-316" fmla="*/ 266700 h 990700"/>
                <a:gd name="connsiteX3-317" fmla="*/ 1131093 w 2038350"/>
                <a:gd name="connsiteY3-318" fmla="*/ 259555 h 990700"/>
                <a:gd name="connsiteX4-319" fmla="*/ 1133475 w 2038350"/>
                <a:gd name="connsiteY4-320" fmla="*/ 819150 h 990700"/>
                <a:gd name="connsiteX5-321" fmla="*/ 1123950 w 2038350"/>
                <a:gd name="connsiteY5-322" fmla="*/ 866775 h 990700"/>
                <a:gd name="connsiteX6-323" fmla="*/ 1104900 w 2038350"/>
                <a:gd name="connsiteY6-324" fmla="*/ 952500 h 990700"/>
                <a:gd name="connsiteX7-325" fmla="*/ 1071562 w 2038350"/>
                <a:gd name="connsiteY7-326" fmla="*/ 981075 h 990700"/>
                <a:gd name="connsiteX8-327" fmla="*/ 1000125 w 2038350"/>
                <a:gd name="connsiteY8-328" fmla="*/ 990600 h 990700"/>
                <a:gd name="connsiteX9-329" fmla="*/ 933450 w 2038350"/>
                <a:gd name="connsiteY9-330" fmla="*/ 976312 h 990700"/>
                <a:gd name="connsiteX10-331" fmla="*/ 909637 w 2038350"/>
                <a:gd name="connsiteY10-332" fmla="*/ 923925 h 990700"/>
                <a:gd name="connsiteX11-333" fmla="*/ 907256 w 2038350"/>
                <a:gd name="connsiteY11-334" fmla="*/ 821531 h 990700"/>
                <a:gd name="connsiteX12-335" fmla="*/ 904875 w 2038350"/>
                <a:gd name="connsiteY12-336" fmla="*/ 266700 h 990700"/>
                <a:gd name="connsiteX13-337" fmla="*/ 0 w 2038350"/>
                <a:gd name="connsiteY13-338" fmla="*/ 269081 h 990700"/>
                <a:gd name="connsiteX14-339" fmla="*/ 0 w 2038350"/>
                <a:gd name="connsiteY14-340" fmla="*/ 0 h 990700"/>
                <a:gd name="connsiteX0-341" fmla="*/ 0 w 2038350"/>
                <a:gd name="connsiteY0-342" fmla="*/ 0 h 990700"/>
                <a:gd name="connsiteX1-343" fmla="*/ 2038350 w 2038350"/>
                <a:gd name="connsiteY1-344" fmla="*/ 0 h 990700"/>
                <a:gd name="connsiteX2-345" fmla="*/ 2038350 w 2038350"/>
                <a:gd name="connsiteY2-346" fmla="*/ 266700 h 990700"/>
                <a:gd name="connsiteX3-347" fmla="*/ 1131093 w 2038350"/>
                <a:gd name="connsiteY3-348" fmla="*/ 259555 h 990700"/>
                <a:gd name="connsiteX4-349" fmla="*/ 1133475 w 2038350"/>
                <a:gd name="connsiteY4-350" fmla="*/ 819150 h 990700"/>
                <a:gd name="connsiteX5-351" fmla="*/ 1126331 w 2038350"/>
                <a:gd name="connsiteY5-352" fmla="*/ 909638 h 990700"/>
                <a:gd name="connsiteX6-353" fmla="*/ 1104900 w 2038350"/>
                <a:gd name="connsiteY6-354" fmla="*/ 952500 h 990700"/>
                <a:gd name="connsiteX7-355" fmla="*/ 1071562 w 2038350"/>
                <a:gd name="connsiteY7-356" fmla="*/ 981075 h 990700"/>
                <a:gd name="connsiteX8-357" fmla="*/ 1000125 w 2038350"/>
                <a:gd name="connsiteY8-358" fmla="*/ 990600 h 990700"/>
                <a:gd name="connsiteX9-359" fmla="*/ 933450 w 2038350"/>
                <a:gd name="connsiteY9-360" fmla="*/ 976312 h 990700"/>
                <a:gd name="connsiteX10-361" fmla="*/ 909637 w 2038350"/>
                <a:gd name="connsiteY10-362" fmla="*/ 923925 h 990700"/>
                <a:gd name="connsiteX11-363" fmla="*/ 907256 w 2038350"/>
                <a:gd name="connsiteY11-364" fmla="*/ 821531 h 990700"/>
                <a:gd name="connsiteX12-365" fmla="*/ 904875 w 2038350"/>
                <a:gd name="connsiteY12-366" fmla="*/ 266700 h 990700"/>
                <a:gd name="connsiteX13-367" fmla="*/ 0 w 2038350"/>
                <a:gd name="connsiteY13-368" fmla="*/ 269081 h 990700"/>
                <a:gd name="connsiteX14-369" fmla="*/ 0 w 2038350"/>
                <a:gd name="connsiteY14-370" fmla="*/ 0 h 990700"/>
                <a:gd name="connsiteX0-371" fmla="*/ 0 w 2038350"/>
                <a:gd name="connsiteY0-372" fmla="*/ 0 h 990700"/>
                <a:gd name="connsiteX1-373" fmla="*/ 2038350 w 2038350"/>
                <a:gd name="connsiteY1-374" fmla="*/ 0 h 990700"/>
                <a:gd name="connsiteX2-375" fmla="*/ 2038350 w 2038350"/>
                <a:gd name="connsiteY2-376" fmla="*/ 266700 h 990700"/>
                <a:gd name="connsiteX3-377" fmla="*/ 1131093 w 2038350"/>
                <a:gd name="connsiteY3-378" fmla="*/ 259555 h 990700"/>
                <a:gd name="connsiteX4-379" fmla="*/ 1133475 w 2038350"/>
                <a:gd name="connsiteY4-380" fmla="*/ 819150 h 990700"/>
                <a:gd name="connsiteX5-381" fmla="*/ 1126331 w 2038350"/>
                <a:gd name="connsiteY5-382" fmla="*/ 909638 h 990700"/>
                <a:gd name="connsiteX6-383" fmla="*/ 1104900 w 2038350"/>
                <a:gd name="connsiteY6-384" fmla="*/ 952500 h 990700"/>
                <a:gd name="connsiteX7-385" fmla="*/ 1071562 w 2038350"/>
                <a:gd name="connsiteY7-386" fmla="*/ 981075 h 990700"/>
                <a:gd name="connsiteX8-387" fmla="*/ 1000125 w 2038350"/>
                <a:gd name="connsiteY8-388" fmla="*/ 990600 h 990700"/>
                <a:gd name="connsiteX9-389" fmla="*/ 933450 w 2038350"/>
                <a:gd name="connsiteY9-390" fmla="*/ 976312 h 990700"/>
                <a:gd name="connsiteX10-391" fmla="*/ 909637 w 2038350"/>
                <a:gd name="connsiteY10-392" fmla="*/ 923925 h 990700"/>
                <a:gd name="connsiteX11-393" fmla="*/ 907256 w 2038350"/>
                <a:gd name="connsiteY11-394" fmla="*/ 821531 h 990700"/>
                <a:gd name="connsiteX12-395" fmla="*/ 904875 w 2038350"/>
                <a:gd name="connsiteY12-396" fmla="*/ 266700 h 990700"/>
                <a:gd name="connsiteX13-397" fmla="*/ 0 w 2038350"/>
                <a:gd name="connsiteY13-398" fmla="*/ 269081 h 990700"/>
                <a:gd name="connsiteX14-399" fmla="*/ 0 w 2038350"/>
                <a:gd name="connsiteY14-400" fmla="*/ 0 h 990700"/>
                <a:gd name="connsiteX0-401" fmla="*/ 0 w 2038350"/>
                <a:gd name="connsiteY0-402" fmla="*/ 0 h 990700"/>
                <a:gd name="connsiteX1-403" fmla="*/ 2038350 w 2038350"/>
                <a:gd name="connsiteY1-404" fmla="*/ 0 h 990700"/>
                <a:gd name="connsiteX2-405" fmla="*/ 2038350 w 2038350"/>
                <a:gd name="connsiteY2-406" fmla="*/ 266700 h 990700"/>
                <a:gd name="connsiteX3-407" fmla="*/ 1131093 w 2038350"/>
                <a:gd name="connsiteY3-408" fmla="*/ 259555 h 990700"/>
                <a:gd name="connsiteX4-409" fmla="*/ 1133475 w 2038350"/>
                <a:gd name="connsiteY4-410" fmla="*/ 819150 h 990700"/>
                <a:gd name="connsiteX5-411" fmla="*/ 1126331 w 2038350"/>
                <a:gd name="connsiteY5-412" fmla="*/ 909638 h 990700"/>
                <a:gd name="connsiteX6-413" fmla="*/ 1104900 w 2038350"/>
                <a:gd name="connsiteY6-414" fmla="*/ 952500 h 990700"/>
                <a:gd name="connsiteX7-415" fmla="*/ 1071562 w 2038350"/>
                <a:gd name="connsiteY7-416" fmla="*/ 981075 h 990700"/>
                <a:gd name="connsiteX8-417" fmla="*/ 1000125 w 2038350"/>
                <a:gd name="connsiteY8-418" fmla="*/ 990600 h 990700"/>
                <a:gd name="connsiteX9-419" fmla="*/ 933450 w 2038350"/>
                <a:gd name="connsiteY9-420" fmla="*/ 976312 h 990700"/>
                <a:gd name="connsiteX10-421" fmla="*/ 909637 w 2038350"/>
                <a:gd name="connsiteY10-422" fmla="*/ 923925 h 990700"/>
                <a:gd name="connsiteX11-423" fmla="*/ 907256 w 2038350"/>
                <a:gd name="connsiteY11-424" fmla="*/ 821531 h 990700"/>
                <a:gd name="connsiteX12-425" fmla="*/ 904875 w 2038350"/>
                <a:gd name="connsiteY12-426" fmla="*/ 266700 h 990700"/>
                <a:gd name="connsiteX13-427" fmla="*/ 0 w 2038350"/>
                <a:gd name="connsiteY13-428" fmla="*/ 269081 h 990700"/>
                <a:gd name="connsiteX14-429" fmla="*/ 0 w 2038350"/>
                <a:gd name="connsiteY14-430" fmla="*/ 0 h 990700"/>
                <a:gd name="connsiteX0-431" fmla="*/ 0 w 2038350"/>
                <a:gd name="connsiteY0-432" fmla="*/ 0 h 990700"/>
                <a:gd name="connsiteX1-433" fmla="*/ 2038350 w 2038350"/>
                <a:gd name="connsiteY1-434" fmla="*/ 0 h 990700"/>
                <a:gd name="connsiteX2-435" fmla="*/ 2038350 w 2038350"/>
                <a:gd name="connsiteY2-436" fmla="*/ 266700 h 990700"/>
                <a:gd name="connsiteX3-437" fmla="*/ 1131093 w 2038350"/>
                <a:gd name="connsiteY3-438" fmla="*/ 259555 h 990700"/>
                <a:gd name="connsiteX4-439" fmla="*/ 1133475 w 2038350"/>
                <a:gd name="connsiteY4-440" fmla="*/ 819150 h 990700"/>
                <a:gd name="connsiteX5-441" fmla="*/ 1126331 w 2038350"/>
                <a:gd name="connsiteY5-442" fmla="*/ 909638 h 990700"/>
                <a:gd name="connsiteX6-443" fmla="*/ 1112044 w 2038350"/>
                <a:gd name="connsiteY6-444" fmla="*/ 954881 h 990700"/>
                <a:gd name="connsiteX7-445" fmla="*/ 1071562 w 2038350"/>
                <a:gd name="connsiteY7-446" fmla="*/ 981075 h 990700"/>
                <a:gd name="connsiteX8-447" fmla="*/ 1000125 w 2038350"/>
                <a:gd name="connsiteY8-448" fmla="*/ 990600 h 990700"/>
                <a:gd name="connsiteX9-449" fmla="*/ 933450 w 2038350"/>
                <a:gd name="connsiteY9-450" fmla="*/ 976312 h 990700"/>
                <a:gd name="connsiteX10-451" fmla="*/ 909637 w 2038350"/>
                <a:gd name="connsiteY10-452" fmla="*/ 923925 h 990700"/>
                <a:gd name="connsiteX11-453" fmla="*/ 907256 w 2038350"/>
                <a:gd name="connsiteY11-454" fmla="*/ 821531 h 990700"/>
                <a:gd name="connsiteX12-455" fmla="*/ 904875 w 2038350"/>
                <a:gd name="connsiteY12-456" fmla="*/ 266700 h 990700"/>
                <a:gd name="connsiteX13-457" fmla="*/ 0 w 2038350"/>
                <a:gd name="connsiteY13-458" fmla="*/ 269081 h 990700"/>
                <a:gd name="connsiteX14-459" fmla="*/ 0 w 2038350"/>
                <a:gd name="connsiteY14-460" fmla="*/ 0 h 990700"/>
                <a:gd name="connsiteX0-461" fmla="*/ 0 w 2038350"/>
                <a:gd name="connsiteY0-462" fmla="*/ 0 h 995425"/>
                <a:gd name="connsiteX1-463" fmla="*/ 2038350 w 2038350"/>
                <a:gd name="connsiteY1-464" fmla="*/ 0 h 995425"/>
                <a:gd name="connsiteX2-465" fmla="*/ 2038350 w 2038350"/>
                <a:gd name="connsiteY2-466" fmla="*/ 266700 h 995425"/>
                <a:gd name="connsiteX3-467" fmla="*/ 1131093 w 2038350"/>
                <a:gd name="connsiteY3-468" fmla="*/ 259555 h 995425"/>
                <a:gd name="connsiteX4-469" fmla="*/ 1133475 w 2038350"/>
                <a:gd name="connsiteY4-470" fmla="*/ 819150 h 995425"/>
                <a:gd name="connsiteX5-471" fmla="*/ 1126331 w 2038350"/>
                <a:gd name="connsiteY5-472" fmla="*/ 909638 h 995425"/>
                <a:gd name="connsiteX6-473" fmla="*/ 1112044 w 2038350"/>
                <a:gd name="connsiteY6-474" fmla="*/ 954881 h 995425"/>
                <a:gd name="connsiteX7-475" fmla="*/ 1071562 w 2038350"/>
                <a:gd name="connsiteY7-476" fmla="*/ 992981 h 995425"/>
                <a:gd name="connsiteX8-477" fmla="*/ 1000125 w 2038350"/>
                <a:gd name="connsiteY8-478" fmla="*/ 990600 h 995425"/>
                <a:gd name="connsiteX9-479" fmla="*/ 933450 w 2038350"/>
                <a:gd name="connsiteY9-480" fmla="*/ 976312 h 995425"/>
                <a:gd name="connsiteX10-481" fmla="*/ 909637 w 2038350"/>
                <a:gd name="connsiteY10-482" fmla="*/ 923925 h 995425"/>
                <a:gd name="connsiteX11-483" fmla="*/ 907256 w 2038350"/>
                <a:gd name="connsiteY11-484" fmla="*/ 821531 h 995425"/>
                <a:gd name="connsiteX12-485" fmla="*/ 904875 w 2038350"/>
                <a:gd name="connsiteY12-486" fmla="*/ 266700 h 995425"/>
                <a:gd name="connsiteX13-487" fmla="*/ 0 w 2038350"/>
                <a:gd name="connsiteY13-488" fmla="*/ 269081 h 995425"/>
                <a:gd name="connsiteX14-489" fmla="*/ 0 w 2038350"/>
                <a:gd name="connsiteY14-490" fmla="*/ 0 h 995425"/>
                <a:gd name="connsiteX0-491" fmla="*/ 0 w 2038350"/>
                <a:gd name="connsiteY0-492" fmla="*/ 0 h 995988"/>
                <a:gd name="connsiteX1-493" fmla="*/ 2038350 w 2038350"/>
                <a:gd name="connsiteY1-494" fmla="*/ 0 h 995988"/>
                <a:gd name="connsiteX2-495" fmla="*/ 2038350 w 2038350"/>
                <a:gd name="connsiteY2-496" fmla="*/ 266700 h 995988"/>
                <a:gd name="connsiteX3-497" fmla="*/ 1131093 w 2038350"/>
                <a:gd name="connsiteY3-498" fmla="*/ 259555 h 995988"/>
                <a:gd name="connsiteX4-499" fmla="*/ 1133475 w 2038350"/>
                <a:gd name="connsiteY4-500" fmla="*/ 819150 h 995988"/>
                <a:gd name="connsiteX5-501" fmla="*/ 1126331 w 2038350"/>
                <a:gd name="connsiteY5-502" fmla="*/ 909638 h 995988"/>
                <a:gd name="connsiteX6-503" fmla="*/ 1112044 w 2038350"/>
                <a:gd name="connsiteY6-504" fmla="*/ 954881 h 995988"/>
                <a:gd name="connsiteX7-505" fmla="*/ 1071562 w 2038350"/>
                <a:gd name="connsiteY7-506" fmla="*/ 992981 h 995988"/>
                <a:gd name="connsiteX8-507" fmla="*/ 966787 w 2038350"/>
                <a:gd name="connsiteY8-508" fmla="*/ 992981 h 995988"/>
                <a:gd name="connsiteX9-509" fmla="*/ 933450 w 2038350"/>
                <a:gd name="connsiteY9-510" fmla="*/ 976312 h 995988"/>
                <a:gd name="connsiteX10-511" fmla="*/ 909637 w 2038350"/>
                <a:gd name="connsiteY10-512" fmla="*/ 923925 h 995988"/>
                <a:gd name="connsiteX11-513" fmla="*/ 907256 w 2038350"/>
                <a:gd name="connsiteY11-514" fmla="*/ 821531 h 995988"/>
                <a:gd name="connsiteX12-515" fmla="*/ 904875 w 2038350"/>
                <a:gd name="connsiteY12-516" fmla="*/ 266700 h 995988"/>
                <a:gd name="connsiteX13-517" fmla="*/ 0 w 2038350"/>
                <a:gd name="connsiteY13-518" fmla="*/ 269081 h 995988"/>
                <a:gd name="connsiteX14-519" fmla="*/ 0 w 2038350"/>
                <a:gd name="connsiteY14-520" fmla="*/ 0 h 995988"/>
                <a:gd name="connsiteX0-521" fmla="*/ 0 w 2038350"/>
                <a:gd name="connsiteY0-522" fmla="*/ 0 h 993510"/>
                <a:gd name="connsiteX1-523" fmla="*/ 2038350 w 2038350"/>
                <a:gd name="connsiteY1-524" fmla="*/ 0 h 993510"/>
                <a:gd name="connsiteX2-525" fmla="*/ 2038350 w 2038350"/>
                <a:gd name="connsiteY2-526" fmla="*/ 266700 h 993510"/>
                <a:gd name="connsiteX3-527" fmla="*/ 1131093 w 2038350"/>
                <a:gd name="connsiteY3-528" fmla="*/ 259555 h 993510"/>
                <a:gd name="connsiteX4-529" fmla="*/ 1133475 w 2038350"/>
                <a:gd name="connsiteY4-530" fmla="*/ 819150 h 993510"/>
                <a:gd name="connsiteX5-531" fmla="*/ 1126331 w 2038350"/>
                <a:gd name="connsiteY5-532" fmla="*/ 909638 h 993510"/>
                <a:gd name="connsiteX6-533" fmla="*/ 1112044 w 2038350"/>
                <a:gd name="connsiteY6-534" fmla="*/ 954881 h 993510"/>
                <a:gd name="connsiteX7-535" fmla="*/ 1064418 w 2038350"/>
                <a:gd name="connsiteY7-536" fmla="*/ 988218 h 993510"/>
                <a:gd name="connsiteX8-537" fmla="*/ 966787 w 2038350"/>
                <a:gd name="connsiteY8-538" fmla="*/ 992981 h 993510"/>
                <a:gd name="connsiteX9-539" fmla="*/ 933450 w 2038350"/>
                <a:gd name="connsiteY9-540" fmla="*/ 976312 h 993510"/>
                <a:gd name="connsiteX10-541" fmla="*/ 909637 w 2038350"/>
                <a:gd name="connsiteY10-542" fmla="*/ 923925 h 993510"/>
                <a:gd name="connsiteX11-543" fmla="*/ 907256 w 2038350"/>
                <a:gd name="connsiteY11-544" fmla="*/ 821531 h 993510"/>
                <a:gd name="connsiteX12-545" fmla="*/ 904875 w 2038350"/>
                <a:gd name="connsiteY12-546" fmla="*/ 266700 h 993510"/>
                <a:gd name="connsiteX13-547" fmla="*/ 0 w 2038350"/>
                <a:gd name="connsiteY13-548" fmla="*/ 269081 h 993510"/>
                <a:gd name="connsiteX14-549" fmla="*/ 0 w 2038350"/>
                <a:gd name="connsiteY14-550" fmla="*/ 0 h 993510"/>
                <a:gd name="connsiteX0-551" fmla="*/ 0 w 2038350"/>
                <a:gd name="connsiteY0-552" fmla="*/ 0 h 993510"/>
                <a:gd name="connsiteX1-553" fmla="*/ 2038350 w 2038350"/>
                <a:gd name="connsiteY1-554" fmla="*/ 0 h 993510"/>
                <a:gd name="connsiteX2-555" fmla="*/ 2038350 w 2038350"/>
                <a:gd name="connsiteY2-556" fmla="*/ 266700 h 993510"/>
                <a:gd name="connsiteX3-557" fmla="*/ 1131093 w 2038350"/>
                <a:gd name="connsiteY3-558" fmla="*/ 259555 h 993510"/>
                <a:gd name="connsiteX4-559" fmla="*/ 1133475 w 2038350"/>
                <a:gd name="connsiteY4-560" fmla="*/ 819150 h 993510"/>
                <a:gd name="connsiteX5-561" fmla="*/ 1126331 w 2038350"/>
                <a:gd name="connsiteY5-562" fmla="*/ 909638 h 993510"/>
                <a:gd name="connsiteX6-563" fmla="*/ 1112044 w 2038350"/>
                <a:gd name="connsiteY6-564" fmla="*/ 954881 h 993510"/>
                <a:gd name="connsiteX7-565" fmla="*/ 1064418 w 2038350"/>
                <a:gd name="connsiteY7-566" fmla="*/ 988218 h 993510"/>
                <a:gd name="connsiteX8-567" fmla="*/ 966787 w 2038350"/>
                <a:gd name="connsiteY8-568" fmla="*/ 992981 h 993510"/>
                <a:gd name="connsiteX9-569" fmla="*/ 933450 w 2038350"/>
                <a:gd name="connsiteY9-570" fmla="*/ 976312 h 993510"/>
                <a:gd name="connsiteX10-571" fmla="*/ 909637 w 2038350"/>
                <a:gd name="connsiteY10-572" fmla="*/ 923925 h 993510"/>
                <a:gd name="connsiteX11-573" fmla="*/ 907256 w 2038350"/>
                <a:gd name="connsiteY11-574" fmla="*/ 821531 h 993510"/>
                <a:gd name="connsiteX12-575" fmla="*/ 904875 w 2038350"/>
                <a:gd name="connsiteY12-576" fmla="*/ 266700 h 993510"/>
                <a:gd name="connsiteX13-577" fmla="*/ 0 w 2038350"/>
                <a:gd name="connsiteY13-578" fmla="*/ 269081 h 993510"/>
                <a:gd name="connsiteX14-579" fmla="*/ 0 w 2038350"/>
                <a:gd name="connsiteY14-580" fmla="*/ 0 h 993510"/>
                <a:gd name="connsiteX0-581" fmla="*/ 0 w 2038350"/>
                <a:gd name="connsiteY0-582" fmla="*/ 0 h 993510"/>
                <a:gd name="connsiteX1-583" fmla="*/ 2038350 w 2038350"/>
                <a:gd name="connsiteY1-584" fmla="*/ 0 h 993510"/>
                <a:gd name="connsiteX2-585" fmla="*/ 2038350 w 2038350"/>
                <a:gd name="connsiteY2-586" fmla="*/ 266700 h 993510"/>
                <a:gd name="connsiteX3-587" fmla="*/ 1131093 w 2038350"/>
                <a:gd name="connsiteY3-588" fmla="*/ 259555 h 993510"/>
                <a:gd name="connsiteX4-589" fmla="*/ 1133475 w 2038350"/>
                <a:gd name="connsiteY4-590" fmla="*/ 819150 h 993510"/>
                <a:gd name="connsiteX5-591" fmla="*/ 1126331 w 2038350"/>
                <a:gd name="connsiteY5-592" fmla="*/ 909638 h 993510"/>
                <a:gd name="connsiteX6-593" fmla="*/ 1112044 w 2038350"/>
                <a:gd name="connsiteY6-594" fmla="*/ 954881 h 993510"/>
                <a:gd name="connsiteX7-595" fmla="*/ 1064418 w 2038350"/>
                <a:gd name="connsiteY7-596" fmla="*/ 988218 h 993510"/>
                <a:gd name="connsiteX8-597" fmla="*/ 966787 w 2038350"/>
                <a:gd name="connsiteY8-598" fmla="*/ 992981 h 993510"/>
                <a:gd name="connsiteX9-599" fmla="*/ 933450 w 2038350"/>
                <a:gd name="connsiteY9-600" fmla="*/ 976312 h 993510"/>
                <a:gd name="connsiteX10-601" fmla="*/ 909637 w 2038350"/>
                <a:gd name="connsiteY10-602" fmla="*/ 892969 h 993510"/>
                <a:gd name="connsiteX11-603" fmla="*/ 907256 w 2038350"/>
                <a:gd name="connsiteY11-604" fmla="*/ 821531 h 993510"/>
                <a:gd name="connsiteX12-605" fmla="*/ 904875 w 2038350"/>
                <a:gd name="connsiteY12-606" fmla="*/ 266700 h 993510"/>
                <a:gd name="connsiteX13-607" fmla="*/ 0 w 2038350"/>
                <a:gd name="connsiteY13-608" fmla="*/ 269081 h 993510"/>
                <a:gd name="connsiteX14-609" fmla="*/ 0 w 2038350"/>
                <a:gd name="connsiteY14-610" fmla="*/ 0 h 993510"/>
                <a:gd name="connsiteX0-611" fmla="*/ 0 w 2038350"/>
                <a:gd name="connsiteY0-612" fmla="*/ 0 h 993510"/>
                <a:gd name="connsiteX1-613" fmla="*/ 2038350 w 2038350"/>
                <a:gd name="connsiteY1-614" fmla="*/ 0 h 993510"/>
                <a:gd name="connsiteX2-615" fmla="*/ 2038350 w 2038350"/>
                <a:gd name="connsiteY2-616" fmla="*/ 266700 h 993510"/>
                <a:gd name="connsiteX3-617" fmla="*/ 1131093 w 2038350"/>
                <a:gd name="connsiteY3-618" fmla="*/ 259555 h 993510"/>
                <a:gd name="connsiteX4-619" fmla="*/ 1133475 w 2038350"/>
                <a:gd name="connsiteY4-620" fmla="*/ 819150 h 993510"/>
                <a:gd name="connsiteX5-621" fmla="*/ 1126331 w 2038350"/>
                <a:gd name="connsiteY5-622" fmla="*/ 909638 h 993510"/>
                <a:gd name="connsiteX6-623" fmla="*/ 1112044 w 2038350"/>
                <a:gd name="connsiteY6-624" fmla="*/ 954881 h 993510"/>
                <a:gd name="connsiteX7-625" fmla="*/ 1064418 w 2038350"/>
                <a:gd name="connsiteY7-626" fmla="*/ 988218 h 993510"/>
                <a:gd name="connsiteX8-627" fmla="*/ 966787 w 2038350"/>
                <a:gd name="connsiteY8-628" fmla="*/ 992981 h 993510"/>
                <a:gd name="connsiteX9-629" fmla="*/ 923925 w 2038350"/>
                <a:gd name="connsiteY9-630" fmla="*/ 952499 h 993510"/>
                <a:gd name="connsiteX10-631" fmla="*/ 909637 w 2038350"/>
                <a:gd name="connsiteY10-632" fmla="*/ 892969 h 993510"/>
                <a:gd name="connsiteX11-633" fmla="*/ 907256 w 2038350"/>
                <a:gd name="connsiteY11-634" fmla="*/ 821531 h 993510"/>
                <a:gd name="connsiteX12-635" fmla="*/ 904875 w 2038350"/>
                <a:gd name="connsiteY12-636" fmla="*/ 266700 h 993510"/>
                <a:gd name="connsiteX13-637" fmla="*/ 0 w 2038350"/>
                <a:gd name="connsiteY13-638" fmla="*/ 269081 h 993510"/>
                <a:gd name="connsiteX14-639" fmla="*/ 0 w 2038350"/>
                <a:gd name="connsiteY14-640" fmla="*/ 0 h 993510"/>
                <a:gd name="connsiteX0-641" fmla="*/ 0 w 2038350"/>
                <a:gd name="connsiteY0-642" fmla="*/ 0 h 993510"/>
                <a:gd name="connsiteX1-643" fmla="*/ 2038350 w 2038350"/>
                <a:gd name="connsiteY1-644" fmla="*/ 0 h 993510"/>
                <a:gd name="connsiteX2-645" fmla="*/ 2038350 w 2038350"/>
                <a:gd name="connsiteY2-646" fmla="*/ 266700 h 993510"/>
                <a:gd name="connsiteX3-647" fmla="*/ 1131093 w 2038350"/>
                <a:gd name="connsiteY3-648" fmla="*/ 259555 h 993510"/>
                <a:gd name="connsiteX4-649" fmla="*/ 1133475 w 2038350"/>
                <a:gd name="connsiteY4-650" fmla="*/ 819150 h 993510"/>
                <a:gd name="connsiteX5-651" fmla="*/ 1126331 w 2038350"/>
                <a:gd name="connsiteY5-652" fmla="*/ 909638 h 993510"/>
                <a:gd name="connsiteX6-653" fmla="*/ 1112044 w 2038350"/>
                <a:gd name="connsiteY6-654" fmla="*/ 954881 h 993510"/>
                <a:gd name="connsiteX7-655" fmla="*/ 1064418 w 2038350"/>
                <a:gd name="connsiteY7-656" fmla="*/ 988218 h 993510"/>
                <a:gd name="connsiteX8-657" fmla="*/ 966787 w 2038350"/>
                <a:gd name="connsiteY8-658" fmla="*/ 992981 h 993510"/>
                <a:gd name="connsiteX9-659" fmla="*/ 923925 w 2038350"/>
                <a:gd name="connsiteY9-660" fmla="*/ 952499 h 993510"/>
                <a:gd name="connsiteX10-661" fmla="*/ 909637 w 2038350"/>
                <a:gd name="connsiteY10-662" fmla="*/ 892969 h 993510"/>
                <a:gd name="connsiteX11-663" fmla="*/ 907256 w 2038350"/>
                <a:gd name="connsiteY11-664" fmla="*/ 821531 h 993510"/>
                <a:gd name="connsiteX12-665" fmla="*/ 904875 w 2038350"/>
                <a:gd name="connsiteY12-666" fmla="*/ 266700 h 993510"/>
                <a:gd name="connsiteX13-667" fmla="*/ 0 w 2038350"/>
                <a:gd name="connsiteY13-668" fmla="*/ 269081 h 993510"/>
                <a:gd name="connsiteX14-669" fmla="*/ 0 w 2038350"/>
                <a:gd name="connsiteY14-670" fmla="*/ 0 h 993510"/>
                <a:gd name="connsiteX0-671" fmla="*/ 0 w 2038350"/>
                <a:gd name="connsiteY0-672" fmla="*/ 0 h 993510"/>
                <a:gd name="connsiteX1-673" fmla="*/ 2038350 w 2038350"/>
                <a:gd name="connsiteY1-674" fmla="*/ 0 h 993510"/>
                <a:gd name="connsiteX2-675" fmla="*/ 2038350 w 2038350"/>
                <a:gd name="connsiteY2-676" fmla="*/ 266700 h 993510"/>
                <a:gd name="connsiteX3-677" fmla="*/ 1131093 w 2038350"/>
                <a:gd name="connsiteY3-678" fmla="*/ 259555 h 993510"/>
                <a:gd name="connsiteX4-679" fmla="*/ 1133475 w 2038350"/>
                <a:gd name="connsiteY4-680" fmla="*/ 819150 h 993510"/>
                <a:gd name="connsiteX5-681" fmla="*/ 1126331 w 2038350"/>
                <a:gd name="connsiteY5-682" fmla="*/ 909638 h 993510"/>
                <a:gd name="connsiteX6-683" fmla="*/ 1112044 w 2038350"/>
                <a:gd name="connsiteY6-684" fmla="*/ 954881 h 993510"/>
                <a:gd name="connsiteX7-685" fmla="*/ 1064418 w 2038350"/>
                <a:gd name="connsiteY7-686" fmla="*/ 988218 h 993510"/>
                <a:gd name="connsiteX8-687" fmla="*/ 966787 w 2038350"/>
                <a:gd name="connsiteY8-688" fmla="*/ 992981 h 993510"/>
                <a:gd name="connsiteX9-689" fmla="*/ 923925 w 2038350"/>
                <a:gd name="connsiteY9-690" fmla="*/ 952499 h 993510"/>
                <a:gd name="connsiteX10-691" fmla="*/ 909637 w 2038350"/>
                <a:gd name="connsiteY10-692" fmla="*/ 892969 h 993510"/>
                <a:gd name="connsiteX11-693" fmla="*/ 907256 w 2038350"/>
                <a:gd name="connsiteY11-694" fmla="*/ 821531 h 993510"/>
                <a:gd name="connsiteX12-695" fmla="*/ 904875 w 2038350"/>
                <a:gd name="connsiteY12-696" fmla="*/ 266700 h 993510"/>
                <a:gd name="connsiteX13-697" fmla="*/ 0 w 2038350"/>
                <a:gd name="connsiteY13-698" fmla="*/ 269081 h 993510"/>
                <a:gd name="connsiteX14-699" fmla="*/ 0 w 2038350"/>
                <a:gd name="connsiteY14-700" fmla="*/ 0 h 993510"/>
                <a:gd name="connsiteX0-701" fmla="*/ 0 w 2038350"/>
                <a:gd name="connsiteY0-702" fmla="*/ 0 h 993510"/>
                <a:gd name="connsiteX1-703" fmla="*/ 2038350 w 2038350"/>
                <a:gd name="connsiteY1-704" fmla="*/ 0 h 993510"/>
                <a:gd name="connsiteX2-705" fmla="*/ 2038350 w 2038350"/>
                <a:gd name="connsiteY2-706" fmla="*/ 266700 h 993510"/>
                <a:gd name="connsiteX3-707" fmla="*/ 1131093 w 2038350"/>
                <a:gd name="connsiteY3-708" fmla="*/ 259555 h 993510"/>
                <a:gd name="connsiteX4-709" fmla="*/ 1133475 w 2038350"/>
                <a:gd name="connsiteY4-710" fmla="*/ 819150 h 993510"/>
                <a:gd name="connsiteX5-711" fmla="*/ 1126331 w 2038350"/>
                <a:gd name="connsiteY5-712" fmla="*/ 909638 h 993510"/>
                <a:gd name="connsiteX6-713" fmla="*/ 1112044 w 2038350"/>
                <a:gd name="connsiteY6-714" fmla="*/ 954881 h 993510"/>
                <a:gd name="connsiteX7-715" fmla="*/ 1064418 w 2038350"/>
                <a:gd name="connsiteY7-716" fmla="*/ 988218 h 993510"/>
                <a:gd name="connsiteX8-717" fmla="*/ 966787 w 2038350"/>
                <a:gd name="connsiteY8-718" fmla="*/ 992981 h 993510"/>
                <a:gd name="connsiteX9-719" fmla="*/ 923925 w 2038350"/>
                <a:gd name="connsiteY9-720" fmla="*/ 952499 h 993510"/>
                <a:gd name="connsiteX10-721" fmla="*/ 909637 w 2038350"/>
                <a:gd name="connsiteY10-722" fmla="*/ 892969 h 993510"/>
                <a:gd name="connsiteX11-723" fmla="*/ 907256 w 2038350"/>
                <a:gd name="connsiteY11-724" fmla="*/ 821531 h 993510"/>
                <a:gd name="connsiteX12-725" fmla="*/ 904875 w 2038350"/>
                <a:gd name="connsiteY12-726" fmla="*/ 266700 h 993510"/>
                <a:gd name="connsiteX13-727" fmla="*/ 0 w 2038350"/>
                <a:gd name="connsiteY13-728" fmla="*/ 269081 h 993510"/>
                <a:gd name="connsiteX14-729" fmla="*/ 0 w 2038350"/>
                <a:gd name="connsiteY14-730" fmla="*/ 0 h 993510"/>
                <a:gd name="connsiteX0-731" fmla="*/ 0 w 2038350"/>
                <a:gd name="connsiteY0-732" fmla="*/ 0 h 999154"/>
                <a:gd name="connsiteX1-733" fmla="*/ 2038350 w 2038350"/>
                <a:gd name="connsiteY1-734" fmla="*/ 0 h 999154"/>
                <a:gd name="connsiteX2-735" fmla="*/ 2038350 w 2038350"/>
                <a:gd name="connsiteY2-736" fmla="*/ 266700 h 999154"/>
                <a:gd name="connsiteX3-737" fmla="*/ 1131093 w 2038350"/>
                <a:gd name="connsiteY3-738" fmla="*/ 259555 h 999154"/>
                <a:gd name="connsiteX4-739" fmla="*/ 1133475 w 2038350"/>
                <a:gd name="connsiteY4-740" fmla="*/ 819150 h 999154"/>
                <a:gd name="connsiteX5-741" fmla="*/ 1126331 w 2038350"/>
                <a:gd name="connsiteY5-742" fmla="*/ 909638 h 999154"/>
                <a:gd name="connsiteX6-743" fmla="*/ 1112044 w 2038350"/>
                <a:gd name="connsiteY6-744" fmla="*/ 954881 h 999154"/>
                <a:gd name="connsiteX7-745" fmla="*/ 1064418 w 2038350"/>
                <a:gd name="connsiteY7-746" fmla="*/ 988218 h 999154"/>
                <a:gd name="connsiteX8-747" fmla="*/ 966787 w 2038350"/>
                <a:gd name="connsiteY8-748" fmla="*/ 992981 h 999154"/>
                <a:gd name="connsiteX9-749" fmla="*/ 923925 w 2038350"/>
                <a:gd name="connsiteY9-750" fmla="*/ 952499 h 999154"/>
                <a:gd name="connsiteX10-751" fmla="*/ 909637 w 2038350"/>
                <a:gd name="connsiteY10-752" fmla="*/ 892969 h 999154"/>
                <a:gd name="connsiteX11-753" fmla="*/ 907256 w 2038350"/>
                <a:gd name="connsiteY11-754" fmla="*/ 821531 h 999154"/>
                <a:gd name="connsiteX12-755" fmla="*/ 904875 w 2038350"/>
                <a:gd name="connsiteY12-756" fmla="*/ 266700 h 999154"/>
                <a:gd name="connsiteX13-757" fmla="*/ 0 w 2038350"/>
                <a:gd name="connsiteY13-758" fmla="*/ 269081 h 999154"/>
                <a:gd name="connsiteX14-759" fmla="*/ 0 w 2038350"/>
                <a:gd name="connsiteY14-760" fmla="*/ 0 h 999154"/>
                <a:gd name="connsiteX0-761" fmla="*/ 0 w 2038350"/>
                <a:gd name="connsiteY0-762" fmla="*/ 0 h 999154"/>
                <a:gd name="connsiteX1-763" fmla="*/ 2038350 w 2038350"/>
                <a:gd name="connsiteY1-764" fmla="*/ 0 h 999154"/>
                <a:gd name="connsiteX2-765" fmla="*/ 2038350 w 2038350"/>
                <a:gd name="connsiteY2-766" fmla="*/ 266700 h 999154"/>
                <a:gd name="connsiteX3-767" fmla="*/ 1131093 w 2038350"/>
                <a:gd name="connsiteY3-768" fmla="*/ 259555 h 999154"/>
                <a:gd name="connsiteX4-769" fmla="*/ 1133475 w 2038350"/>
                <a:gd name="connsiteY4-770" fmla="*/ 819150 h 999154"/>
                <a:gd name="connsiteX5-771" fmla="*/ 1126331 w 2038350"/>
                <a:gd name="connsiteY5-772" fmla="*/ 909638 h 999154"/>
                <a:gd name="connsiteX6-773" fmla="*/ 1112044 w 2038350"/>
                <a:gd name="connsiteY6-774" fmla="*/ 954881 h 999154"/>
                <a:gd name="connsiteX7-775" fmla="*/ 1064418 w 2038350"/>
                <a:gd name="connsiteY7-776" fmla="*/ 988218 h 999154"/>
                <a:gd name="connsiteX8-777" fmla="*/ 966787 w 2038350"/>
                <a:gd name="connsiteY8-778" fmla="*/ 992981 h 999154"/>
                <a:gd name="connsiteX9-779" fmla="*/ 923925 w 2038350"/>
                <a:gd name="connsiteY9-780" fmla="*/ 952499 h 999154"/>
                <a:gd name="connsiteX10-781" fmla="*/ 909637 w 2038350"/>
                <a:gd name="connsiteY10-782" fmla="*/ 892969 h 999154"/>
                <a:gd name="connsiteX11-783" fmla="*/ 907256 w 2038350"/>
                <a:gd name="connsiteY11-784" fmla="*/ 821531 h 999154"/>
                <a:gd name="connsiteX12-785" fmla="*/ 904875 w 2038350"/>
                <a:gd name="connsiteY12-786" fmla="*/ 266700 h 999154"/>
                <a:gd name="connsiteX13-787" fmla="*/ 0 w 2038350"/>
                <a:gd name="connsiteY13-788" fmla="*/ 269081 h 999154"/>
                <a:gd name="connsiteX14-789" fmla="*/ 0 w 2038350"/>
                <a:gd name="connsiteY14-790" fmla="*/ 0 h 999154"/>
                <a:gd name="connsiteX0-791" fmla="*/ 0 w 2038350"/>
                <a:gd name="connsiteY0-792" fmla="*/ 0 h 999154"/>
                <a:gd name="connsiteX1-793" fmla="*/ 2038350 w 2038350"/>
                <a:gd name="connsiteY1-794" fmla="*/ 0 h 999154"/>
                <a:gd name="connsiteX2-795" fmla="*/ 2038350 w 2038350"/>
                <a:gd name="connsiteY2-796" fmla="*/ 266700 h 999154"/>
                <a:gd name="connsiteX3-797" fmla="*/ 1131093 w 2038350"/>
                <a:gd name="connsiteY3-798" fmla="*/ 259555 h 999154"/>
                <a:gd name="connsiteX4-799" fmla="*/ 1133475 w 2038350"/>
                <a:gd name="connsiteY4-800" fmla="*/ 819150 h 999154"/>
                <a:gd name="connsiteX5-801" fmla="*/ 1126331 w 2038350"/>
                <a:gd name="connsiteY5-802" fmla="*/ 909638 h 999154"/>
                <a:gd name="connsiteX6-803" fmla="*/ 1112044 w 2038350"/>
                <a:gd name="connsiteY6-804" fmla="*/ 954881 h 999154"/>
                <a:gd name="connsiteX7-805" fmla="*/ 1064418 w 2038350"/>
                <a:gd name="connsiteY7-806" fmla="*/ 988218 h 999154"/>
                <a:gd name="connsiteX8-807" fmla="*/ 966787 w 2038350"/>
                <a:gd name="connsiteY8-808" fmla="*/ 992981 h 999154"/>
                <a:gd name="connsiteX9-809" fmla="*/ 923925 w 2038350"/>
                <a:gd name="connsiteY9-810" fmla="*/ 952499 h 999154"/>
                <a:gd name="connsiteX10-811" fmla="*/ 909637 w 2038350"/>
                <a:gd name="connsiteY10-812" fmla="*/ 892969 h 999154"/>
                <a:gd name="connsiteX11-813" fmla="*/ 907256 w 2038350"/>
                <a:gd name="connsiteY11-814" fmla="*/ 821531 h 999154"/>
                <a:gd name="connsiteX12-815" fmla="*/ 904875 w 2038350"/>
                <a:gd name="connsiteY12-816" fmla="*/ 266700 h 999154"/>
                <a:gd name="connsiteX13-817" fmla="*/ 0 w 2038350"/>
                <a:gd name="connsiteY13-818" fmla="*/ 269081 h 999154"/>
                <a:gd name="connsiteX14-819" fmla="*/ 0 w 2038350"/>
                <a:gd name="connsiteY14-820" fmla="*/ 0 h 999154"/>
                <a:gd name="connsiteX0-821" fmla="*/ 0 w 2038350"/>
                <a:gd name="connsiteY0-822" fmla="*/ 0 h 999154"/>
                <a:gd name="connsiteX1-823" fmla="*/ 2038350 w 2038350"/>
                <a:gd name="connsiteY1-824" fmla="*/ 0 h 999154"/>
                <a:gd name="connsiteX2-825" fmla="*/ 2038350 w 2038350"/>
                <a:gd name="connsiteY2-826" fmla="*/ 266700 h 999154"/>
                <a:gd name="connsiteX3-827" fmla="*/ 1131093 w 2038350"/>
                <a:gd name="connsiteY3-828" fmla="*/ 259555 h 999154"/>
                <a:gd name="connsiteX4-829" fmla="*/ 1133475 w 2038350"/>
                <a:gd name="connsiteY4-830" fmla="*/ 819150 h 999154"/>
                <a:gd name="connsiteX5-831" fmla="*/ 1126331 w 2038350"/>
                <a:gd name="connsiteY5-832" fmla="*/ 909638 h 999154"/>
                <a:gd name="connsiteX6-833" fmla="*/ 1112044 w 2038350"/>
                <a:gd name="connsiteY6-834" fmla="*/ 954881 h 999154"/>
                <a:gd name="connsiteX7-835" fmla="*/ 1064418 w 2038350"/>
                <a:gd name="connsiteY7-836" fmla="*/ 988218 h 999154"/>
                <a:gd name="connsiteX8-837" fmla="*/ 966787 w 2038350"/>
                <a:gd name="connsiteY8-838" fmla="*/ 992981 h 999154"/>
                <a:gd name="connsiteX9-839" fmla="*/ 923925 w 2038350"/>
                <a:gd name="connsiteY9-840" fmla="*/ 952499 h 999154"/>
                <a:gd name="connsiteX10-841" fmla="*/ 909637 w 2038350"/>
                <a:gd name="connsiteY10-842" fmla="*/ 892969 h 999154"/>
                <a:gd name="connsiteX11-843" fmla="*/ 907256 w 2038350"/>
                <a:gd name="connsiteY11-844" fmla="*/ 821531 h 999154"/>
                <a:gd name="connsiteX12-845" fmla="*/ 904875 w 2038350"/>
                <a:gd name="connsiteY12-846" fmla="*/ 266700 h 999154"/>
                <a:gd name="connsiteX13-847" fmla="*/ 0 w 2038350"/>
                <a:gd name="connsiteY13-848" fmla="*/ 269081 h 999154"/>
                <a:gd name="connsiteX14-849" fmla="*/ 0 w 2038350"/>
                <a:gd name="connsiteY14-850" fmla="*/ 0 h 999154"/>
                <a:gd name="connsiteX0-851" fmla="*/ 0 w 2038350"/>
                <a:gd name="connsiteY0-852" fmla="*/ 0 h 999154"/>
                <a:gd name="connsiteX1-853" fmla="*/ 2038350 w 2038350"/>
                <a:gd name="connsiteY1-854" fmla="*/ 0 h 999154"/>
                <a:gd name="connsiteX2-855" fmla="*/ 2038350 w 2038350"/>
                <a:gd name="connsiteY2-856" fmla="*/ 266700 h 999154"/>
                <a:gd name="connsiteX3-857" fmla="*/ 1131093 w 2038350"/>
                <a:gd name="connsiteY3-858" fmla="*/ 259555 h 999154"/>
                <a:gd name="connsiteX4-859" fmla="*/ 1133475 w 2038350"/>
                <a:gd name="connsiteY4-860" fmla="*/ 819150 h 999154"/>
                <a:gd name="connsiteX5-861" fmla="*/ 1145381 w 2038350"/>
                <a:gd name="connsiteY5-862" fmla="*/ 902494 h 999154"/>
                <a:gd name="connsiteX6-863" fmla="*/ 1112044 w 2038350"/>
                <a:gd name="connsiteY6-864" fmla="*/ 954881 h 999154"/>
                <a:gd name="connsiteX7-865" fmla="*/ 1064418 w 2038350"/>
                <a:gd name="connsiteY7-866" fmla="*/ 988218 h 999154"/>
                <a:gd name="connsiteX8-867" fmla="*/ 966787 w 2038350"/>
                <a:gd name="connsiteY8-868" fmla="*/ 992981 h 999154"/>
                <a:gd name="connsiteX9-869" fmla="*/ 923925 w 2038350"/>
                <a:gd name="connsiteY9-870" fmla="*/ 952499 h 999154"/>
                <a:gd name="connsiteX10-871" fmla="*/ 909637 w 2038350"/>
                <a:gd name="connsiteY10-872" fmla="*/ 892969 h 999154"/>
                <a:gd name="connsiteX11-873" fmla="*/ 907256 w 2038350"/>
                <a:gd name="connsiteY11-874" fmla="*/ 821531 h 999154"/>
                <a:gd name="connsiteX12-875" fmla="*/ 904875 w 2038350"/>
                <a:gd name="connsiteY12-876" fmla="*/ 266700 h 999154"/>
                <a:gd name="connsiteX13-877" fmla="*/ 0 w 2038350"/>
                <a:gd name="connsiteY13-878" fmla="*/ 269081 h 999154"/>
                <a:gd name="connsiteX14-879" fmla="*/ 0 w 2038350"/>
                <a:gd name="connsiteY14-880" fmla="*/ 0 h 999154"/>
                <a:gd name="connsiteX0-881" fmla="*/ 0 w 2038350"/>
                <a:gd name="connsiteY0-882" fmla="*/ 0 h 999154"/>
                <a:gd name="connsiteX1-883" fmla="*/ 2038350 w 2038350"/>
                <a:gd name="connsiteY1-884" fmla="*/ 0 h 999154"/>
                <a:gd name="connsiteX2-885" fmla="*/ 2038350 w 2038350"/>
                <a:gd name="connsiteY2-886" fmla="*/ 266700 h 999154"/>
                <a:gd name="connsiteX3-887" fmla="*/ 1131093 w 2038350"/>
                <a:gd name="connsiteY3-888" fmla="*/ 259555 h 999154"/>
                <a:gd name="connsiteX4-889" fmla="*/ 1133475 w 2038350"/>
                <a:gd name="connsiteY4-890" fmla="*/ 819150 h 999154"/>
                <a:gd name="connsiteX5-891" fmla="*/ 1133475 w 2038350"/>
                <a:gd name="connsiteY5-892" fmla="*/ 888206 h 999154"/>
                <a:gd name="connsiteX6-893" fmla="*/ 1112044 w 2038350"/>
                <a:gd name="connsiteY6-894" fmla="*/ 954881 h 999154"/>
                <a:gd name="connsiteX7-895" fmla="*/ 1064418 w 2038350"/>
                <a:gd name="connsiteY7-896" fmla="*/ 988218 h 999154"/>
                <a:gd name="connsiteX8-897" fmla="*/ 966787 w 2038350"/>
                <a:gd name="connsiteY8-898" fmla="*/ 992981 h 999154"/>
                <a:gd name="connsiteX9-899" fmla="*/ 923925 w 2038350"/>
                <a:gd name="connsiteY9-900" fmla="*/ 952499 h 999154"/>
                <a:gd name="connsiteX10-901" fmla="*/ 909637 w 2038350"/>
                <a:gd name="connsiteY10-902" fmla="*/ 892969 h 999154"/>
                <a:gd name="connsiteX11-903" fmla="*/ 907256 w 2038350"/>
                <a:gd name="connsiteY11-904" fmla="*/ 821531 h 999154"/>
                <a:gd name="connsiteX12-905" fmla="*/ 904875 w 2038350"/>
                <a:gd name="connsiteY12-906" fmla="*/ 266700 h 999154"/>
                <a:gd name="connsiteX13-907" fmla="*/ 0 w 2038350"/>
                <a:gd name="connsiteY13-908" fmla="*/ 269081 h 999154"/>
                <a:gd name="connsiteX14-909" fmla="*/ 0 w 2038350"/>
                <a:gd name="connsiteY14-910" fmla="*/ 0 h 999154"/>
                <a:gd name="connsiteX0-911" fmla="*/ 0 w 2038350"/>
                <a:gd name="connsiteY0-912" fmla="*/ 0 h 999521"/>
                <a:gd name="connsiteX1-913" fmla="*/ 2038350 w 2038350"/>
                <a:gd name="connsiteY1-914" fmla="*/ 0 h 999521"/>
                <a:gd name="connsiteX2-915" fmla="*/ 2038350 w 2038350"/>
                <a:gd name="connsiteY2-916" fmla="*/ 266700 h 999521"/>
                <a:gd name="connsiteX3-917" fmla="*/ 1131093 w 2038350"/>
                <a:gd name="connsiteY3-918" fmla="*/ 259555 h 999521"/>
                <a:gd name="connsiteX4-919" fmla="*/ 1133475 w 2038350"/>
                <a:gd name="connsiteY4-920" fmla="*/ 819150 h 999521"/>
                <a:gd name="connsiteX5-921" fmla="*/ 1133475 w 2038350"/>
                <a:gd name="connsiteY5-922" fmla="*/ 888206 h 999521"/>
                <a:gd name="connsiteX6-923" fmla="*/ 1119188 w 2038350"/>
                <a:gd name="connsiteY6-924" fmla="*/ 945356 h 999521"/>
                <a:gd name="connsiteX7-925" fmla="*/ 1064418 w 2038350"/>
                <a:gd name="connsiteY7-926" fmla="*/ 988218 h 999521"/>
                <a:gd name="connsiteX8-927" fmla="*/ 966787 w 2038350"/>
                <a:gd name="connsiteY8-928" fmla="*/ 992981 h 999521"/>
                <a:gd name="connsiteX9-929" fmla="*/ 923925 w 2038350"/>
                <a:gd name="connsiteY9-930" fmla="*/ 952499 h 999521"/>
                <a:gd name="connsiteX10-931" fmla="*/ 909637 w 2038350"/>
                <a:gd name="connsiteY10-932" fmla="*/ 892969 h 999521"/>
                <a:gd name="connsiteX11-933" fmla="*/ 907256 w 2038350"/>
                <a:gd name="connsiteY11-934" fmla="*/ 821531 h 999521"/>
                <a:gd name="connsiteX12-935" fmla="*/ 904875 w 2038350"/>
                <a:gd name="connsiteY12-936" fmla="*/ 266700 h 999521"/>
                <a:gd name="connsiteX13-937" fmla="*/ 0 w 2038350"/>
                <a:gd name="connsiteY13-938" fmla="*/ 269081 h 999521"/>
                <a:gd name="connsiteX14-939" fmla="*/ 0 w 2038350"/>
                <a:gd name="connsiteY14-940" fmla="*/ 0 h 999521"/>
                <a:gd name="connsiteX0-941" fmla="*/ 0 w 2038350"/>
                <a:gd name="connsiteY0-942" fmla="*/ 0 h 1000013"/>
                <a:gd name="connsiteX1-943" fmla="*/ 2038350 w 2038350"/>
                <a:gd name="connsiteY1-944" fmla="*/ 0 h 1000013"/>
                <a:gd name="connsiteX2-945" fmla="*/ 2038350 w 2038350"/>
                <a:gd name="connsiteY2-946" fmla="*/ 266700 h 1000013"/>
                <a:gd name="connsiteX3-947" fmla="*/ 1131093 w 2038350"/>
                <a:gd name="connsiteY3-948" fmla="*/ 259555 h 1000013"/>
                <a:gd name="connsiteX4-949" fmla="*/ 1133475 w 2038350"/>
                <a:gd name="connsiteY4-950" fmla="*/ 819150 h 1000013"/>
                <a:gd name="connsiteX5-951" fmla="*/ 1133475 w 2038350"/>
                <a:gd name="connsiteY5-952" fmla="*/ 888206 h 1000013"/>
                <a:gd name="connsiteX6-953" fmla="*/ 1119188 w 2038350"/>
                <a:gd name="connsiteY6-954" fmla="*/ 945356 h 1000013"/>
                <a:gd name="connsiteX7-955" fmla="*/ 1062037 w 2038350"/>
                <a:gd name="connsiteY7-956" fmla="*/ 995362 h 1000013"/>
                <a:gd name="connsiteX8-957" fmla="*/ 966787 w 2038350"/>
                <a:gd name="connsiteY8-958" fmla="*/ 992981 h 1000013"/>
                <a:gd name="connsiteX9-959" fmla="*/ 923925 w 2038350"/>
                <a:gd name="connsiteY9-960" fmla="*/ 952499 h 1000013"/>
                <a:gd name="connsiteX10-961" fmla="*/ 909637 w 2038350"/>
                <a:gd name="connsiteY10-962" fmla="*/ 892969 h 1000013"/>
                <a:gd name="connsiteX11-963" fmla="*/ 907256 w 2038350"/>
                <a:gd name="connsiteY11-964" fmla="*/ 821531 h 1000013"/>
                <a:gd name="connsiteX12-965" fmla="*/ 904875 w 2038350"/>
                <a:gd name="connsiteY12-966" fmla="*/ 266700 h 1000013"/>
                <a:gd name="connsiteX13-967" fmla="*/ 0 w 2038350"/>
                <a:gd name="connsiteY13-968" fmla="*/ 269081 h 1000013"/>
                <a:gd name="connsiteX14-969" fmla="*/ 0 w 2038350"/>
                <a:gd name="connsiteY14-970" fmla="*/ 0 h 1000013"/>
                <a:gd name="connsiteX0-971" fmla="*/ 0 w 2038350"/>
                <a:gd name="connsiteY0-972" fmla="*/ 0 h 1000013"/>
                <a:gd name="connsiteX1-973" fmla="*/ 2038350 w 2038350"/>
                <a:gd name="connsiteY1-974" fmla="*/ 0 h 1000013"/>
                <a:gd name="connsiteX2-975" fmla="*/ 2038350 w 2038350"/>
                <a:gd name="connsiteY2-976" fmla="*/ 266700 h 1000013"/>
                <a:gd name="connsiteX3-977" fmla="*/ 1131093 w 2038350"/>
                <a:gd name="connsiteY3-978" fmla="*/ 259555 h 1000013"/>
                <a:gd name="connsiteX4-979" fmla="*/ 1133475 w 2038350"/>
                <a:gd name="connsiteY4-980" fmla="*/ 819150 h 1000013"/>
                <a:gd name="connsiteX5-981" fmla="*/ 1133475 w 2038350"/>
                <a:gd name="connsiteY5-982" fmla="*/ 888206 h 1000013"/>
                <a:gd name="connsiteX6-983" fmla="*/ 1119188 w 2038350"/>
                <a:gd name="connsiteY6-984" fmla="*/ 945356 h 1000013"/>
                <a:gd name="connsiteX7-985" fmla="*/ 1062037 w 2038350"/>
                <a:gd name="connsiteY7-986" fmla="*/ 995362 h 1000013"/>
                <a:gd name="connsiteX8-987" fmla="*/ 966787 w 2038350"/>
                <a:gd name="connsiteY8-988" fmla="*/ 992981 h 1000013"/>
                <a:gd name="connsiteX9-989" fmla="*/ 923925 w 2038350"/>
                <a:gd name="connsiteY9-990" fmla="*/ 952499 h 1000013"/>
                <a:gd name="connsiteX10-991" fmla="*/ 909637 w 2038350"/>
                <a:gd name="connsiteY10-992" fmla="*/ 892969 h 1000013"/>
                <a:gd name="connsiteX11-993" fmla="*/ 907256 w 2038350"/>
                <a:gd name="connsiteY11-994" fmla="*/ 821531 h 1000013"/>
                <a:gd name="connsiteX12-995" fmla="*/ 904875 w 2038350"/>
                <a:gd name="connsiteY12-996" fmla="*/ 266700 h 1000013"/>
                <a:gd name="connsiteX13-997" fmla="*/ 0 w 2038350"/>
                <a:gd name="connsiteY13-998" fmla="*/ 0 h 1000013"/>
                <a:gd name="connsiteX0-999" fmla="*/ 0 w 1133475"/>
                <a:gd name="connsiteY0-1000" fmla="*/ 266700 h 1000013"/>
                <a:gd name="connsiteX1-1001" fmla="*/ 1133475 w 1133475"/>
                <a:gd name="connsiteY1-1002" fmla="*/ 0 h 1000013"/>
                <a:gd name="connsiteX2-1003" fmla="*/ 1133475 w 1133475"/>
                <a:gd name="connsiteY2-1004" fmla="*/ 266700 h 1000013"/>
                <a:gd name="connsiteX3-1005" fmla="*/ 226218 w 1133475"/>
                <a:gd name="connsiteY3-1006" fmla="*/ 259555 h 1000013"/>
                <a:gd name="connsiteX4-1007" fmla="*/ 228600 w 1133475"/>
                <a:gd name="connsiteY4-1008" fmla="*/ 819150 h 1000013"/>
                <a:gd name="connsiteX5-1009" fmla="*/ 228600 w 1133475"/>
                <a:gd name="connsiteY5-1010" fmla="*/ 888206 h 1000013"/>
                <a:gd name="connsiteX6-1011" fmla="*/ 214313 w 1133475"/>
                <a:gd name="connsiteY6-1012" fmla="*/ 945356 h 1000013"/>
                <a:gd name="connsiteX7-1013" fmla="*/ 157162 w 1133475"/>
                <a:gd name="connsiteY7-1014" fmla="*/ 995362 h 1000013"/>
                <a:gd name="connsiteX8-1015" fmla="*/ 61912 w 1133475"/>
                <a:gd name="connsiteY8-1016" fmla="*/ 992981 h 1000013"/>
                <a:gd name="connsiteX9-1017" fmla="*/ 19050 w 1133475"/>
                <a:gd name="connsiteY9-1018" fmla="*/ 952499 h 1000013"/>
                <a:gd name="connsiteX10-1019" fmla="*/ 4762 w 1133475"/>
                <a:gd name="connsiteY10-1020" fmla="*/ 892969 h 1000013"/>
                <a:gd name="connsiteX11-1021" fmla="*/ 2381 w 1133475"/>
                <a:gd name="connsiteY11-1022" fmla="*/ 821531 h 1000013"/>
                <a:gd name="connsiteX12-1023" fmla="*/ 0 w 1133475"/>
                <a:gd name="connsiteY12-1024" fmla="*/ 266700 h 1000013"/>
                <a:gd name="connsiteX0-1025" fmla="*/ 0 w 1133475"/>
                <a:gd name="connsiteY0-1026" fmla="*/ 7145 h 740458"/>
                <a:gd name="connsiteX1-1027" fmla="*/ 1133475 w 1133475"/>
                <a:gd name="connsiteY1-1028" fmla="*/ 7145 h 740458"/>
                <a:gd name="connsiteX2-1029" fmla="*/ 226218 w 1133475"/>
                <a:gd name="connsiteY2-1030" fmla="*/ 0 h 740458"/>
                <a:gd name="connsiteX3-1031" fmla="*/ 228600 w 1133475"/>
                <a:gd name="connsiteY3-1032" fmla="*/ 559595 h 740458"/>
                <a:gd name="connsiteX4-1033" fmla="*/ 228600 w 1133475"/>
                <a:gd name="connsiteY4-1034" fmla="*/ 628651 h 740458"/>
                <a:gd name="connsiteX5-1035" fmla="*/ 214313 w 1133475"/>
                <a:gd name="connsiteY5-1036" fmla="*/ 685801 h 740458"/>
                <a:gd name="connsiteX6-1037" fmla="*/ 157162 w 1133475"/>
                <a:gd name="connsiteY6-1038" fmla="*/ 735807 h 740458"/>
                <a:gd name="connsiteX7-1039" fmla="*/ 61912 w 1133475"/>
                <a:gd name="connsiteY7-1040" fmla="*/ 733426 h 740458"/>
                <a:gd name="connsiteX8-1041" fmla="*/ 19050 w 1133475"/>
                <a:gd name="connsiteY8-1042" fmla="*/ 692944 h 740458"/>
                <a:gd name="connsiteX9-1043" fmla="*/ 4762 w 1133475"/>
                <a:gd name="connsiteY9-1044" fmla="*/ 633414 h 740458"/>
                <a:gd name="connsiteX10-1045" fmla="*/ 2381 w 1133475"/>
                <a:gd name="connsiteY10-1046" fmla="*/ 561976 h 740458"/>
                <a:gd name="connsiteX11-1047" fmla="*/ 0 w 1133475"/>
                <a:gd name="connsiteY11-1048" fmla="*/ 7145 h 740458"/>
                <a:gd name="connsiteX0-1049" fmla="*/ 0 w 229438"/>
                <a:gd name="connsiteY0-1050" fmla="*/ 7145 h 740458"/>
                <a:gd name="connsiteX1-1051" fmla="*/ 226218 w 229438"/>
                <a:gd name="connsiteY1-1052" fmla="*/ 0 h 740458"/>
                <a:gd name="connsiteX2-1053" fmla="*/ 228600 w 229438"/>
                <a:gd name="connsiteY2-1054" fmla="*/ 559595 h 740458"/>
                <a:gd name="connsiteX3-1055" fmla="*/ 228600 w 229438"/>
                <a:gd name="connsiteY3-1056" fmla="*/ 628651 h 740458"/>
                <a:gd name="connsiteX4-1057" fmla="*/ 214313 w 229438"/>
                <a:gd name="connsiteY4-1058" fmla="*/ 685801 h 740458"/>
                <a:gd name="connsiteX5-1059" fmla="*/ 157162 w 229438"/>
                <a:gd name="connsiteY5-1060" fmla="*/ 735807 h 740458"/>
                <a:gd name="connsiteX6-1061" fmla="*/ 61912 w 229438"/>
                <a:gd name="connsiteY6-1062" fmla="*/ 733426 h 740458"/>
                <a:gd name="connsiteX7-1063" fmla="*/ 19050 w 229438"/>
                <a:gd name="connsiteY7-1064" fmla="*/ 692944 h 740458"/>
                <a:gd name="connsiteX8-1065" fmla="*/ 4762 w 229438"/>
                <a:gd name="connsiteY8-1066" fmla="*/ 633414 h 740458"/>
                <a:gd name="connsiteX9-1067" fmla="*/ 2381 w 229438"/>
                <a:gd name="connsiteY9-1068" fmla="*/ 561976 h 740458"/>
                <a:gd name="connsiteX10-1069" fmla="*/ 0 w 229438"/>
                <a:gd name="connsiteY10-1070" fmla="*/ 7145 h 740458"/>
                <a:gd name="connsiteX0-1071" fmla="*/ 0 w 229438"/>
                <a:gd name="connsiteY0-1072" fmla="*/ 0 h 733313"/>
                <a:gd name="connsiteX1-1073" fmla="*/ 119062 w 229438"/>
                <a:gd name="connsiteY1-1074" fmla="*/ 11905 h 733313"/>
                <a:gd name="connsiteX2-1075" fmla="*/ 228600 w 229438"/>
                <a:gd name="connsiteY2-1076" fmla="*/ 552450 h 733313"/>
                <a:gd name="connsiteX3-1077" fmla="*/ 228600 w 229438"/>
                <a:gd name="connsiteY3-1078" fmla="*/ 621506 h 733313"/>
                <a:gd name="connsiteX4-1079" fmla="*/ 214313 w 229438"/>
                <a:gd name="connsiteY4-1080" fmla="*/ 678656 h 733313"/>
                <a:gd name="connsiteX5-1081" fmla="*/ 157162 w 229438"/>
                <a:gd name="connsiteY5-1082" fmla="*/ 728662 h 733313"/>
                <a:gd name="connsiteX6-1083" fmla="*/ 61912 w 229438"/>
                <a:gd name="connsiteY6-1084" fmla="*/ 726281 h 733313"/>
                <a:gd name="connsiteX7-1085" fmla="*/ 19050 w 229438"/>
                <a:gd name="connsiteY7-1086" fmla="*/ 685799 h 733313"/>
                <a:gd name="connsiteX8-1087" fmla="*/ 4762 w 229438"/>
                <a:gd name="connsiteY8-1088" fmla="*/ 626269 h 733313"/>
                <a:gd name="connsiteX9-1089" fmla="*/ 2381 w 229438"/>
                <a:gd name="connsiteY9-1090" fmla="*/ 554831 h 733313"/>
                <a:gd name="connsiteX10-1091" fmla="*/ 0 w 229438"/>
                <a:gd name="connsiteY10-1092" fmla="*/ 0 h 733313"/>
                <a:gd name="connsiteX0-1093" fmla="*/ 0 w 235743"/>
                <a:gd name="connsiteY0-1094" fmla="*/ 0 h 733313"/>
                <a:gd name="connsiteX1-1095" fmla="*/ 235743 w 235743"/>
                <a:gd name="connsiteY1-1096" fmla="*/ 7142 h 733313"/>
                <a:gd name="connsiteX2-1097" fmla="*/ 228600 w 235743"/>
                <a:gd name="connsiteY2-1098" fmla="*/ 552450 h 733313"/>
                <a:gd name="connsiteX3-1099" fmla="*/ 228600 w 235743"/>
                <a:gd name="connsiteY3-1100" fmla="*/ 621506 h 733313"/>
                <a:gd name="connsiteX4-1101" fmla="*/ 214313 w 235743"/>
                <a:gd name="connsiteY4-1102" fmla="*/ 678656 h 733313"/>
                <a:gd name="connsiteX5-1103" fmla="*/ 157162 w 235743"/>
                <a:gd name="connsiteY5-1104" fmla="*/ 728662 h 733313"/>
                <a:gd name="connsiteX6-1105" fmla="*/ 61912 w 235743"/>
                <a:gd name="connsiteY6-1106" fmla="*/ 726281 h 733313"/>
                <a:gd name="connsiteX7-1107" fmla="*/ 19050 w 235743"/>
                <a:gd name="connsiteY7-1108" fmla="*/ 685799 h 733313"/>
                <a:gd name="connsiteX8-1109" fmla="*/ 4762 w 235743"/>
                <a:gd name="connsiteY8-1110" fmla="*/ 626269 h 733313"/>
                <a:gd name="connsiteX9-1111" fmla="*/ 2381 w 235743"/>
                <a:gd name="connsiteY9-1112" fmla="*/ 554831 h 733313"/>
                <a:gd name="connsiteX10-1113" fmla="*/ 0 w 235743"/>
                <a:gd name="connsiteY10-1114" fmla="*/ 0 h 733313"/>
                <a:gd name="connsiteX0-1115" fmla="*/ 0 w 235743"/>
                <a:gd name="connsiteY0-1116" fmla="*/ 0 h 740456"/>
                <a:gd name="connsiteX1-1117" fmla="*/ 235743 w 235743"/>
                <a:gd name="connsiteY1-1118" fmla="*/ 14285 h 740456"/>
                <a:gd name="connsiteX2-1119" fmla="*/ 228600 w 235743"/>
                <a:gd name="connsiteY2-1120" fmla="*/ 559593 h 740456"/>
                <a:gd name="connsiteX3-1121" fmla="*/ 228600 w 235743"/>
                <a:gd name="connsiteY3-1122" fmla="*/ 628649 h 740456"/>
                <a:gd name="connsiteX4-1123" fmla="*/ 214313 w 235743"/>
                <a:gd name="connsiteY4-1124" fmla="*/ 685799 h 740456"/>
                <a:gd name="connsiteX5-1125" fmla="*/ 157162 w 235743"/>
                <a:gd name="connsiteY5-1126" fmla="*/ 735805 h 740456"/>
                <a:gd name="connsiteX6-1127" fmla="*/ 61912 w 235743"/>
                <a:gd name="connsiteY6-1128" fmla="*/ 733424 h 740456"/>
                <a:gd name="connsiteX7-1129" fmla="*/ 19050 w 235743"/>
                <a:gd name="connsiteY7-1130" fmla="*/ 692942 h 740456"/>
                <a:gd name="connsiteX8-1131" fmla="*/ 4762 w 235743"/>
                <a:gd name="connsiteY8-1132" fmla="*/ 633412 h 740456"/>
                <a:gd name="connsiteX9-1133" fmla="*/ 2381 w 235743"/>
                <a:gd name="connsiteY9-1134" fmla="*/ 561974 h 740456"/>
                <a:gd name="connsiteX10-1135" fmla="*/ 0 w 235743"/>
                <a:gd name="connsiteY10-1136" fmla="*/ 0 h 740456"/>
                <a:gd name="connsiteX0-1137" fmla="*/ 0 w 233362"/>
                <a:gd name="connsiteY0-1138" fmla="*/ 0 h 740456"/>
                <a:gd name="connsiteX1-1139" fmla="*/ 233362 w 233362"/>
                <a:gd name="connsiteY1-1140" fmla="*/ 7142 h 740456"/>
                <a:gd name="connsiteX2-1141" fmla="*/ 228600 w 233362"/>
                <a:gd name="connsiteY2-1142" fmla="*/ 559593 h 740456"/>
                <a:gd name="connsiteX3-1143" fmla="*/ 228600 w 233362"/>
                <a:gd name="connsiteY3-1144" fmla="*/ 628649 h 740456"/>
                <a:gd name="connsiteX4-1145" fmla="*/ 214313 w 233362"/>
                <a:gd name="connsiteY4-1146" fmla="*/ 685799 h 740456"/>
                <a:gd name="connsiteX5-1147" fmla="*/ 157162 w 233362"/>
                <a:gd name="connsiteY5-1148" fmla="*/ 735805 h 740456"/>
                <a:gd name="connsiteX6-1149" fmla="*/ 61912 w 233362"/>
                <a:gd name="connsiteY6-1150" fmla="*/ 733424 h 740456"/>
                <a:gd name="connsiteX7-1151" fmla="*/ 19050 w 233362"/>
                <a:gd name="connsiteY7-1152" fmla="*/ 692942 h 740456"/>
                <a:gd name="connsiteX8-1153" fmla="*/ 4762 w 233362"/>
                <a:gd name="connsiteY8-1154" fmla="*/ 633412 h 740456"/>
                <a:gd name="connsiteX9-1155" fmla="*/ 2381 w 233362"/>
                <a:gd name="connsiteY9-1156" fmla="*/ 561974 h 740456"/>
                <a:gd name="connsiteX10-1157" fmla="*/ 0 w 233362"/>
                <a:gd name="connsiteY10-1158" fmla="*/ 0 h 740456"/>
                <a:gd name="connsiteX0-1159" fmla="*/ 0 w 233362"/>
                <a:gd name="connsiteY0-1160" fmla="*/ 0 h 735694"/>
                <a:gd name="connsiteX1-1161" fmla="*/ 233362 w 233362"/>
                <a:gd name="connsiteY1-1162" fmla="*/ 2380 h 735694"/>
                <a:gd name="connsiteX2-1163" fmla="*/ 228600 w 233362"/>
                <a:gd name="connsiteY2-1164" fmla="*/ 554831 h 735694"/>
                <a:gd name="connsiteX3-1165" fmla="*/ 228600 w 233362"/>
                <a:gd name="connsiteY3-1166" fmla="*/ 623887 h 735694"/>
                <a:gd name="connsiteX4-1167" fmla="*/ 214313 w 233362"/>
                <a:gd name="connsiteY4-1168" fmla="*/ 681037 h 735694"/>
                <a:gd name="connsiteX5-1169" fmla="*/ 157162 w 233362"/>
                <a:gd name="connsiteY5-1170" fmla="*/ 731043 h 735694"/>
                <a:gd name="connsiteX6-1171" fmla="*/ 61912 w 233362"/>
                <a:gd name="connsiteY6-1172" fmla="*/ 728662 h 735694"/>
                <a:gd name="connsiteX7-1173" fmla="*/ 19050 w 233362"/>
                <a:gd name="connsiteY7-1174" fmla="*/ 688180 h 735694"/>
                <a:gd name="connsiteX8-1175" fmla="*/ 4762 w 233362"/>
                <a:gd name="connsiteY8-1176" fmla="*/ 628650 h 735694"/>
                <a:gd name="connsiteX9-1177" fmla="*/ 2381 w 233362"/>
                <a:gd name="connsiteY9-1178" fmla="*/ 557212 h 735694"/>
                <a:gd name="connsiteX10-1179" fmla="*/ 0 w 233362"/>
                <a:gd name="connsiteY10-1180" fmla="*/ 0 h 73569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</a:cxnLst>
              <a:rect l="l" t="t" r="r" b="b"/>
              <a:pathLst>
                <a:path w="233362" h="735694">
                  <a:moveTo>
                    <a:pt x="0" y="0"/>
                  </a:moveTo>
                  <a:lnTo>
                    <a:pt x="233362" y="2380"/>
                  </a:lnTo>
                  <a:cubicBezTo>
                    <a:pt x="231775" y="192087"/>
                    <a:pt x="230187" y="365124"/>
                    <a:pt x="228600" y="554831"/>
                  </a:cubicBezTo>
                  <a:cubicBezTo>
                    <a:pt x="227410" y="656034"/>
                    <a:pt x="230981" y="602853"/>
                    <a:pt x="228600" y="623887"/>
                  </a:cubicBezTo>
                  <a:cubicBezTo>
                    <a:pt x="226219" y="644921"/>
                    <a:pt x="226219" y="663178"/>
                    <a:pt x="214313" y="681037"/>
                  </a:cubicBezTo>
                  <a:cubicBezTo>
                    <a:pt x="202407" y="698896"/>
                    <a:pt x="182562" y="723106"/>
                    <a:pt x="157162" y="731043"/>
                  </a:cubicBezTo>
                  <a:cubicBezTo>
                    <a:pt x="131762" y="738980"/>
                    <a:pt x="84931" y="735806"/>
                    <a:pt x="61912" y="728662"/>
                  </a:cubicBezTo>
                  <a:cubicBezTo>
                    <a:pt x="38893" y="721518"/>
                    <a:pt x="33337" y="701674"/>
                    <a:pt x="19050" y="688180"/>
                  </a:cubicBezTo>
                  <a:cubicBezTo>
                    <a:pt x="9525" y="671511"/>
                    <a:pt x="8731" y="650875"/>
                    <a:pt x="4762" y="628650"/>
                  </a:cubicBezTo>
                  <a:cubicBezTo>
                    <a:pt x="793" y="606425"/>
                    <a:pt x="3175" y="666749"/>
                    <a:pt x="2381" y="557212"/>
                  </a:cubicBezTo>
                  <a:cubicBezTo>
                    <a:pt x="794" y="365125"/>
                    <a:pt x="1587" y="192087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0" name="Rounded Rectangle 4">
              <a:extLst>
                <a:ext uri="{FF2B5EF4-FFF2-40B4-BE49-F238E27FC236}">
                  <a16:creationId xmlns:a16="http://schemas.microsoft.com/office/drawing/2014/main" id="{63331C08-B6C6-4D0F-B3FE-9308E4309CA7}"/>
                </a:ext>
              </a:extLst>
            </p:cNvPr>
            <p:cNvSpPr/>
            <p:nvPr/>
          </p:nvSpPr>
          <p:spPr>
            <a:xfrm>
              <a:off x="6342181" y="2782771"/>
              <a:ext cx="1068855" cy="847510"/>
            </a:xfrm>
            <a:custGeom>
              <a:avLst/>
              <a:gdLst>
                <a:gd name="connsiteX0" fmla="*/ 0 w 1295400"/>
                <a:gd name="connsiteY0" fmla="*/ 165103 h 990600"/>
                <a:gd name="connsiteX1" fmla="*/ 165103 w 1295400"/>
                <a:gd name="connsiteY1" fmla="*/ 0 h 990600"/>
                <a:gd name="connsiteX2" fmla="*/ 1130297 w 1295400"/>
                <a:gd name="connsiteY2" fmla="*/ 0 h 990600"/>
                <a:gd name="connsiteX3" fmla="*/ 1295400 w 1295400"/>
                <a:gd name="connsiteY3" fmla="*/ 165103 h 990600"/>
                <a:gd name="connsiteX4" fmla="*/ 1295400 w 1295400"/>
                <a:gd name="connsiteY4" fmla="*/ 825497 h 990600"/>
                <a:gd name="connsiteX5" fmla="*/ 1130297 w 1295400"/>
                <a:gd name="connsiteY5" fmla="*/ 990600 h 990600"/>
                <a:gd name="connsiteX6" fmla="*/ 165103 w 1295400"/>
                <a:gd name="connsiteY6" fmla="*/ 990600 h 990600"/>
                <a:gd name="connsiteX7" fmla="*/ 0 w 1295400"/>
                <a:gd name="connsiteY7" fmla="*/ 825497 h 990600"/>
                <a:gd name="connsiteX8" fmla="*/ 0 w 1295400"/>
                <a:gd name="connsiteY8" fmla="*/ 165103 h 990600"/>
                <a:gd name="connsiteX0-1" fmla="*/ 0 w 1295400"/>
                <a:gd name="connsiteY0-2" fmla="*/ 184153 h 1009650"/>
                <a:gd name="connsiteX1-3" fmla="*/ 231778 w 1295400"/>
                <a:gd name="connsiteY1-4" fmla="*/ 0 h 1009650"/>
                <a:gd name="connsiteX2-5" fmla="*/ 1130297 w 1295400"/>
                <a:gd name="connsiteY2-6" fmla="*/ 19050 h 1009650"/>
                <a:gd name="connsiteX3-7" fmla="*/ 1295400 w 1295400"/>
                <a:gd name="connsiteY3-8" fmla="*/ 184153 h 1009650"/>
                <a:gd name="connsiteX4-9" fmla="*/ 1295400 w 1295400"/>
                <a:gd name="connsiteY4-10" fmla="*/ 844547 h 1009650"/>
                <a:gd name="connsiteX5-11" fmla="*/ 1130297 w 1295400"/>
                <a:gd name="connsiteY5-12" fmla="*/ 1009650 h 1009650"/>
                <a:gd name="connsiteX6-13" fmla="*/ 165103 w 1295400"/>
                <a:gd name="connsiteY6-14" fmla="*/ 1009650 h 1009650"/>
                <a:gd name="connsiteX7-15" fmla="*/ 0 w 1295400"/>
                <a:gd name="connsiteY7-16" fmla="*/ 844547 h 1009650"/>
                <a:gd name="connsiteX8-17" fmla="*/ 0 w 1295400"/>
                <a:gd name="connsiteY8-18" fmla="*/ 184153 h 1009650"/>
                <a:gd name="connsiteX0-19" fmla="*/ 0 w 1304925"/>
                <a:gd name="connsiteY0-20" fmla="*/ 172247 h 1009650"/>
                <a:gd name="connsiteX1-21" fmla="*/ 241303 w 1304925"/>
                <a:gd name="connsiteY1-22" fmla="*/ 0 h 1009650"/>
                <a:gd name="connsiteX2-23" fmla="*/ 1139822 w 1304925"/>
                <a:gd name="connsiteY2-24" fmla="*/ 19050 h 1009650"/>
                <a:gd name="connsiteX3-25" fmla="*/ 1304925 w 1304925"/>
                <a:gd name="connsiteY3-26" fmla="*/ 184153 h 1009650"/>
                <a:gd name="connsiteX4-27" fmla="*/ 1304925 w 1304925"/>
                <a:gd name="connsiteY4-28" fmla="*/ 844547 h 1009650"/>
                <a:gd name="connsiteX5-29" fmla="*/ 1139822 w 1304925"/>
                <a:gd name="connsiteY5-30" fmla="*/ 1009650 h 1009650"/>
                <a:gd name="connsiteX6-31" fmla="*/ 174628 w 1304925"/>
                <a:gd name="connsiteY6-32" fmla="*/ 1009650 h 1009650"/>
                <a:gd name="connsiteX7-33" fmla="*/ 9525 w 1304925"/>
                <a:gd name="connsiteY7-34" fmla="*/ 844547 h 1009650"/>
                <a:gd name="connsiteX8-35" fmla="*/ 0 w 1304925"/>
                <a:gd name="connsiteY8-36" fmla="*/ 172247 h 1009650"/>
                <a:gd name="connsiteX0-37" fmla="*/ 0 w 1304925"/>
                <a:gd name="connsiteY0-38" fmla="*/ 172247 h 1009650"/>
                <a:gd name="connsiteX1-39" fmla="*/ 241303 w 1304925"/>
                <a:gd name="connsiteY1-40" fmla="*/ 0 h 1009650"/>
                <a:gd name="connsiteX2-41" fmla="*/ 1139822 w 1304925"/>
                <a:gd name="connsiteY2-42" fmla="*/ 19050 h 1009650"/>
                <a:gd name="connsiteX3-43" fmla="*/ 1304925 w 1304925"/>
                <a:gd name="connsiteY3-44" fmla="*/ 184153 h 1009650"/>
                <a:gd name="connsiteX4-45" fmla="*/ 1304925 w 1304925"/>
                <a:gd name="connsiteY4-46" fmla="*/ 844547 h 1009650"/>
                <a:gd name="connsiteX5-47" fmla="*/ 1139822 w 1304925"/>
                <a:gd name="connsiteY5-48" fmla="*/ 1009650 h 1009650"/>
                <a:gd name="connsiteX6-49" fmla="*/ 174628 w 1304925"/>
                <a:gd name="connsiteY6-50" fmla="*/ 1009650 h 1009650"/>
                <a:gd name="connsiteX7-51" fmla="*/ 0 w 1304925"/>
                <a:gd name="connsiteY7-52" fmla="*/ 851691 h 1009650"/>
                <a:gd name="connsiteX8-53" fmla="*/ 0 w 1304925"/>
                <a:gd name="connsiteY8-54" fmla="*/ 172247 h 1009650"/>
                <a:gd name="connsiteX0-55" fmla="*/ 0 w 1304925"/>
                <a:gd name="connsiteY0-56" fmla="*/ 172247 h 1038225"/>
                <a:gd name="connsiteX1-57" fmla="*/ 241303 w 1304925"/>
                <a:gd name="connsiteY1-58" fmla="*/ 0 h 1038225"/>
                <a:gd name="connsiteX2-59" fmla="*/ 1139822 w 1304925"/>
                <a:gd name="connsiteY2-60" fmla="*/ 19050 h 1038225"/>
                <a:gd name="connsiteX3-61" fmla="*/ 1304925 w 1304925"/>
                <a:gd name="connsiteY3-62" fmla="*/ 184153 h 1038225"/>
                <a:gd name="connsiteX4-63" fmla="*/ 1304925 w 1304925"/>
                <a:gd name="connsiteY4-64" fmla="*/ 844547 h 1038225"/>
                <a:gd name="connsiteX5-65" fmla="*/ 1139822 w 1304925"/>
                <a:gd name="connsiteY5-66" fmla="*/ 1009650 h 1038225"/>
                <a:gd name="connsiteX6-67" fmla="*/ 177009 w 1304925"/>
                <a:gd name="connsiteY6-68" fmla="*/ 1038225 h 1038225"/>
                <a:gd name="connsiteX7-69" fmla="*/ 0 w 1304925"/>
                <a:gd name="connsiteY7-70" fmla="*/ 851691 h 1038225"/>
                <a:gd name="connsiteX8-71" fmla="*/ 0 w 1304925"/>
                <a:gd name="connsiteY8-72" fmla="*/ 172247 h 1038225"/>
                <a:gd name="connsiteX0-73" fmla="*/ 0 w 1304925"/>
                <a:gd name="connsiteY0-74" fmla="*/ 172247 h 1042988"/>
                <a:gd name="connsiteX1-75" fmla="*/ 241303 w 1304925"/>
                <a:gd name="connsiteY1-76" fmla="*/ 0 h 1042988"/>
                <a:gd name="connsiteX2-77" fmla="*/ 1139822 w 1304925"/>
                <a:gd name="connsiteY2-78" fmla="*/ 19050 h 1042988"/>
                <a:gd name="connsiteX3-79" fmla="*/ 1304925 w 1304925"/>
                <a:gd name="connsiteY3-80" fmla="*/ 184153 h 1042988"/>
                <a:gd name="connsiteX4-81" fmla="*/ 1304925 w 1304925"/>
                <a:gd name="connsiteY4-82" fmla="*/ 844547 h 1042988"/>
                <a:gd name="connsiteX5-83" fmla="*/ 1106485 w 1304925"/>
                <a:gd name="connsiteY5-84" fmla="*/ 1042988 h 1042988"/>
                <a:gd name="connsiteX6-85" fmla="*/ 177009 w 1304925"/>
                <a:gd name="connsiteY6-86" fmla="*/ 1038225 h 1042988"/>
                <a:gd name="connsiteX7-87" fmla="*/ 0 w 1304925"/>
                <a:gd name="connsiteY7-88" fmla="*/ 851691 h 1042988"/>
                <a:gd name="connsiteX8-89" fmla="*/ 0 w 1304925"/>
                <a:gd name="connsiteY8-90" fmla="*/ 172247 h 1042988"/>
                <a:gd name="connsiteX0-91" fmla="*/ 0 w 1304925"/>
                <a:gd name="connsiteY0-92" fmla="*/ 174628 h 1045369"/>
                <a:gd name="connsiteX1-93" fmla="*/ 241303 w 1304925"/>
                <a:gd name="connsiteY1-94" fmla="*/ 2381 h 1045369"/>
                <a:gd name="connsiteX2-95" fmla="*/ 1075528 w 1304925"/>
                <a:gd name="connsiteY2-96" fmla="*/ 0 h 1045369"/>
                <a:gd name="connsiteX3-97" fmla="*/ 1304925 w 1304925"/>
                <a:gd name="connsiteY3-98" fmla="*/ 186534 h 1045369"/>
                <a:gd name="connsiteX4-99" fmla="*/ 1304925 w 1304925"/>
                <a:gd name="connsiteY4-100" fmla="*/ 846928 h 1045369"/>
                <a:gd name="connsiteX5-101" fmla="*/ 1106485 w 1304925"/>
                <a:gd name="connsiteY5-102" fmla="*/ 1045369 h 1045369"/>
                <a:gd name="connsiteX6-103" fmla="*/ 177009 w 1304925"/>
                <a:gd name="connsiteY6-104" fmla="*/ 1040606 h 1045369"/>
                <a:gd name="connsiteX7-105" fmla="*/ 0 w 1304925"/>
                <a:gd name="connsiteY7-106" fmla="*/ 854072 h 1045369"/>
                <a:gd name="connsiteX8-107" fmla="*/ 0 w 1304925"/>
                <a:gd name="connsiteY8-108" fmla="*/ 174628 h 1045369"/>
                <a:gd name="connsiteX0-109" fmla="*/ 0 w 1304925"/>
                <a:gd name="connsiteY0-110" fmla="*/ 174628 h 1045369"/>
                <a:gd name="connsiteX1-111" fmla="*/ 241303 w 1304925"/>
                <a:gd name="connsiteY1-112" fmla="*/ 2381 h 1045369"/>
                <a:gd name="connsiteX2-113" fmla="*/ 1075528 w 1304925"/>
                <a:gd name="connsiteY2-114" fmla="*/ 0 h 1045369"/>
                <a:gd name="connsiteX3-115" fmla="*/ 1304925 w 1304925"/>
                <a:gd name="connsiteY3-116" fmla="*/ 200821 h 1045369"/>
                <a:gd name="connsiteX4-117" fmla="*/ 1304925 w 1304925"/>
                <a:gd name="connsiteY4-118" fmla="*/ 846928 h 1045369"/>
                <a:gd name="connsiteX5-119" fmla="*/ 1106485 w 1304925"/>
                <a:gd name="connsiteY5-120" fmla="*/ 1045369 h 1045369"/>
                <a:gd name="connsiteX6-121" fmla="*/ 177009 w 1304925"/>
                <a:gd name="connsiteY6-122" fmla="*/ 1040606 h 1045369"/>
                <a:gd name="connsiteX7-123" fmla="*/ 0 w 1304925"/>
                <a:gd name="connsiteY7-124" fmla="*/ 854072 h 1045369"/>
                <a:gd name="connsiteX8-125" fmla="*/ 0 w 1304925"/>
                <a:gd name="connsiteY8-126" fmla="*/ 174628 h 104536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</a:cxnLst>
              <a:rect l="l" t="t" r="r" b="b"/>
              <a:pathLst>
                <a:path w="1304925" h="1045369">
                  <a:moveTo>
                    <a:pt x="0" y="174628"/>
                  </a:moveTo>
                  <a:cubicBezTo>
                    <a:pt x="0" y="83444"/>
                    <a:pt x="150119" y="2381"/>
                    <a:pt x="241303" y="2381"/>
                  </a:cubicBezTo>
                  <a:lnTo>
                    <a:pt x="1075528" y="0"/>
                  </a:lnTo>
                  <a:cubicBezTo>
                    <a:pt x="1166712" y="0"/>
                    <a:pt x="1304925" y="109637"/>
                    <a:pt x="1304925" y="200821"/>
                  </a:cubicBezTo>
                  <a:lnTo>
                    <a:pt x="1304925" y="846928"/>
                  </a:lnTo>
                  <a:cubicBezTo>
                    <a:pt x="1304925" y="938112"/>
                    <a:pt x="1197669" y="1045369"/>
                    <a:pt x="1106485" y="1045369"/>
                  </a:cubicBezTo>
                  <a:lnTo>
                    <a:pt x="177009" y="1040606"/>
                  </a:lnTo>
                  <a:cubicBezTo>
                    <a:pt x="85825" y="1040606"/>
                    <a:pt x="0" y="945256"/>
                    <a:pt x="0" y="854072"/>
                  </a:cubicBezTo>
                  <a:lnTo>
                    <a:pt x="0" y="174628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reeform 109">
              <a:extLst>
                <a:ext uri="{FF2B5EF4-FFF2-40B4-BE49-F238E27FC236}">
                  <a16:creationId xmlns:a16="http://schemas.microsoft.com/office/drawing/2014/main" id="{D578060F-B34E-4A62-8571-8AED23F37C27}"/>
                </a:ext>
              </a:extLst>
            </p:cNvPr>
            <p:cNvSpPr/>
            <p:nvPr/>
          </p:nvSpPr>
          <p:spPr>
            <a:xfrm>
              <a:off x="6630074" y="2616943"/>
              <a:ext cx="487617" cy="166027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595313" h="204788">
                  <a:moveTo>
                    <a:pt x="0" y="0"/>
                  </a:moveTo>
                  <a:lnTo>
                    <a:pt x="595313" y="2381"/>
                  </a:lnTo>
                  <a:cubicBezTo>
                    <a:pt x="595313" y="71437"/>
                    <a:pt x="592930" y="133351"/>
                    <a:pt x="592930" y="202407"/>
                  </a:cubicBezTo>
                  <a:lnTo>
                    <a:pt x="4763" y="204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Freeform 110">
              <a:extLst>
                <a:ext uri="{FF2B5EF4-FFF2-40B4-BE49-F238E27FC236}">
                  <a16:creationId xmlns:a16="http://schemas.microsoft.com/office/drawing/2014/main" id="{080C11AD-4E0E-407B-B628-FA822C7E8074}"/>
                </a:ext>
              </a:extLst>
            </p:cNvPr>
            <p:cNvSpPr/>
            <p:nvPr/>
          </p:nvSpPr>
          <p:spPr>
            <a:xfrm>
              <a:off x="6545029" y="3627766"/>
              <a:ext cx="655357" cy="118346"/>
            </a:xfrm>
            <a:custGeom>
              <a:avLst/>
              <a:gdLst>
                <a:gd name="connsiteX0" fmla="*/ 0 w 595313"/>
                <a:gd name="connsiteY0" fmla="*/ 0 h 209550"/>
                <a:gd name="connsiteX1" fmla="*/ 595313 w 595313"/>
                <a:gd name="connsiteY1" fmla="*/ 2381 h 209550"/>
                <a:gd name="connsiteX2" fmla="*/ 592931 w 595313"/>
                <a:gd name="connsiteY2" fmla="*/ 209550 h 209550"/>
                <a:gd name="connsiteX3" fmla="*/ 4763 w 595313"/>
                <a:gd name="connsiteY3" fmla="*/ 204788 h 209550"/>
                <a:gd name="connsiteX4" fmla="*/ 0 w 595313"/>
                <a:gd name="connsiteY4" fmla="*/ 0 h 209550"/>
                <a:gd name="connsiteX0-1" fmla="*/ 0 w 595313"/>
                <a:gd name="connsiteY0-2" fmla="*/ 0 h 209550"/>
                <a:gd name="connsiteX1-3" fmla="*/ 595313 w 595313"/>
                <a:gd name="connsiteY1-4" fmla="*/ 2381 h 209550"/>
                <a:gd name="connsiteX2-5" fmla="*/ 595312 w 595313"/>
                <a:gd name="connsiteY2-6" fmla="*/ 209550 h 209550"/>
                <a:gd name="connsiteX3-7" fmla="*/ 4763 w 595313"/>
                <a:gd name="connsiteY3-8" fmla="*/ 204788 h 209550"/>
                <a:gd name="connsiteX4-9" fmla="*/ 0 w 595313"/>
                <a:gd name="connsiteY4-10" fmla="*/ 0 h 209550"/>
                <a:gd name="connsiteX0-11" fmla="*/ 0 w 595313"/>
                <a:gd name="connsiteY0-12" fmla="*/ 0 h 204788"/>
                <a:gd name="connsiteX1-13" fmla="*/ 595313 w 595313"/>
                <a:gd name="connsiteY1-14" fmla="*/ 2381 h 204788"/>
                <a:gd name="connsiteX2-15" fmla="*/ 592930 w 595313"/>
                <a:gd name="connsiteY2-16" fmla="*/ 202407 h 204788"/>
                <a:gd name="connsiteX3-17" fmla="*/ 4763 w 595313"/>
                <a:gd name="connsiteY3-18" fmla="*/ 204788 h 204788"/>
                <a:gd name="connsiteX4-19" fmla="*/ 0 w 595313"/>
                <a:gd name="connsiteY4-20" fmla="*/ 0 h 204788"/>
                <a:gd name="connsiteX0-21" fmla="*/ 0 w 638643"/>
                <a:gd name="connsiteY0-22" fmla="*/ 1032 h 205820"/>
                <a:gd name="connsiteX1-23" fmla="*/ 638643 w 638643"/>
                <a:gd name="connsiteY1-24" fmla="*/ 0 h 205820"/>
                <a:gd name="connsiteX2-25" fmla="*/ 592930 w 638643"/>
                <a:gd name="connsiteY2-26" fmla="*/ 203439 h 205820"/>
                <a:gd name="connsiteX3-27" fmla="*/ 4763 w 638643"/>
                <a:gd name="connsiteY3-28" fmla="*/ 205820 h 205820"/>
                <a:gd name="connsiteX4-29" fmla="*/ 0 w 638643"/>
                <a:gd name="connsiteY4-30" fmla="*/ 1032 h 205820"/>
                <a:gd name="connsiteX0-31" fmla="*/ 0 w 638643"/>
                <a:gd name="connsiteY0-32" fmla="*/ 1032 h 205820"/>
                <a:gd name="connsiteX1-33" fmla="*/ 638643 w 638643"/>
                <a:gd name="connsiteY1-34" fmla="*/ 0 h 205820"/>
                <a:gd name="connsiteX2-35" fmla="*/ 632492 w 638643"/>
                <a:gd name="connsiteY2-36" fmla="*/ 203439 h 205820"/>
                <a:gd name="connsiteX3-37" fmla="*/ 4763 w 638643"/>
                <a:gd name="connsiteY3-38" fmla="*/ 205820 h 205820"/>
                <a:gd name="connsiteX4-39" fmla="*/ 0 w 638643"/>
                <a:gd name="connsiteY4-40" fmla="*/ 1032 h 205820"/>
                <a:gd name="connsiteX0-41" fmla="*/ 0 w 632991"/>
                <a:gd name="connsiteY0-42" fmla="*/ 4445 h 209233"/>
                <a:gd name="connsiteX1-43" fmla="*/ 632991 w 632991"/>
                <a:gd name="connsiteY1-44" fmla="*/ 0 h 209233"/>
                <a:gd name="connsiteX2-45" fmla="*/ 632492 w 632991"/>
                <a:gd name="connsiteY2-46" fmla="*/ 206852 h 209233"/>
                <a:gd name="connsiteX3-47" fmla="*/ 4763 w 632991"/>
                <a:gd name="connsiteY3-48" fmla="*/ 209233 h 209233"/>
                <a:gd name="connsiteX4-49" fmla="*/ 0 w 632991"/>
                <a:gd name="connsiteY4-50" fmla="*/ 4445 h 20923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32991" h="209233">
                  <a:moveTo>
                    <a:pt x="0" y="4445"/>
                  </a:moveTo>
                  <a:lnTo>
                    <a:pt x="632991" y="0"/>
                  </a:lnTo>
                  <a:cubicBezTo>
                    <a:pt x="632991" y="69056"/>
                    <a:pt x="632492" y="137796"/>
                    <a:pt x="632492" y="206852"/>
                  </a:cubicBezTo>
                  <a:lnTo>
                    <a:pt x="4763" y="209233"/>
                  </a:lnTo>
                  <a:lnTo>
                    <a:pt x="0" y="4445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07EBEFEC-CA06-409F-8FEF-18F1417723B6}"/>
                </a:ext>
              </a:extLst>
            </p:cNvPr>
            <p:cNvSpPr/>
            <p:nvPr/>
          </p:nvSpPr>
          <p:spPr>
            <a:xfrm>
              <a:off x="6623048" y="3047254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C0C61F1-5847-4E07-B756-0050244CCC21}"/>
                </a:ext>
              </a:extLst>
            </p:cNvPr>
            <p:cNvSpPr/>
            <p:nvPr/>
          </p:nvSpPr>
          <p:spPr>
            <a:xfrm>
              <a:off x="6974132" y="3047256"/>
              <a:ext cx="163839" cy="159270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76C5CB7A-B5F6-4425-B0D8-1A5C99E16CD4}"/>
                </a:ext>
              </a:extLst>
            </p:cNvPr>
            <p:cNvSpPr/>
            <p:nvPr/>
          </p:nvSpPr>
          <p:spPr>
            <a:xfrm>
              <a:off x="6722569" y="3387959"/>
              <a:ext cx="324284" cy="45188"/>
            </a:xfrm>
            <a:custGeom>
              <a:avLst/>
              <a:gdLst>
                <a:gd name="connsiteX0" fmla="*/ 0 w 300038"/>
                <a:gd name="connsiteY0" fmla="*/ 57150 h 57150"/>
                <a:gd name="connsiteX1" fmla="*/ 73819 w 300038"/>
                <a:gd name="connsiteY1" fmla="*/ 0 h 57150"/>
                <a:gd name="connsiteX2" fmla="*/ 202407 w 300038"/>
                <a:gd name="connsiteY2" fmla="*/ 57150 h 57150"/>
                <a:gd name="connsiteX3" fmla="*/ 300038 w 300038"/>
                <a:gd name="connsiteY3" fmla="*/ 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0038" h="57150">
                  <a:moveTo>
                    <a:pt x="0" y="57150"/>
                  </a:moveTo>
                  <a:cubicBezTo>
                    <a:pt x="20042" y="28575"/>
                    <a:pt x="40085" y="0"/>
                    <a:pt x="73819" y="0"/>
                  </a:cubicBezTo>
                  <a:cubicBezTo>
                    <a:pt x="107553" y="0"/>
                    <a:pt x="164704" y="57150"/>
                    <a:pt x="202407" y="57150"/>
                  </a:cubicBezTo>
                  <a:cubicBezTo>
                    <a:pt x="240110" y="57150"/>
                    <a:pt x="270074" y="28575"/>
                    <a:pt x="30003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BED01706-D8AF-4878-9FCC-74C01B284CF3}"/>
                </a:ext>
              </a:extLst>
            </p:cNvPr>
            <p:cNvSpPr/>
            <p:nvPr/>
          </p:nvSpPr>
          <p:spPr>
            <a:xfrm>
              <a:off x="6308892" y="3854964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E2150B2-82DE-4ADF-8940-D2ABCAEB270E}"/>
                </a:ext>
              </a:extLst>
            </p:cNvPr>
            <p:cNvSpPr/>
            <p:nvPr/>
          </p:nvSpPr>
          <p:spPr>
            <a:xfrm flipH="1">
              <a:off x="6986466" y="3845988"/>
              <a:ext cx="506427" cy="256995"/>
            </a:xfrm>
            <a:custGeom>
              <a:avLst/>
              <a:gdLst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82619"/>
                <a:gd name="connsiteX1" fmla="*/ 209550 w 504825"/>
                <a:gd name="connsiteY1" fmla="*/ 261937 h 282619"/>
                <a:gd name="connsiteX2" fmla="*/ 504825 w 504825"/>
                <a:gd name="connsiteY2" fmla="*/ 266700 h 282619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  <a:gd name="connsiteX0" fmla="*/ 0 w 504825"/>
                <a:gd name="connsiteY0" fmla="*/ 0 h 266700"/>
                <a:gd name="connsiteX1" fmla="*/ 209550 w 504825"/>
                <a:gd name="connsiteY1" fmla="*/ 261937 h 266700"/>
                <a:gd name="connsiteX2" fmla="*/ 504825 w 504825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825" h="266700">
                  <a:moveTo>
                    <a:pt x="0" y="0"/>
                  </a:moveTo>
                  <a:lnTo>
                    <a:pt x="209550" y="261937"/>
                  </a:lnTo>
                  <a:cubicBezTo>
                    <a:pt x="369888" y="206375"/>
                    <a:pt x="373063" y="212725"/>
                    <a:pt x="504825" y="266700"/>
                  </a:cubicBezTo>
                </a:path>
              </a:pathLst>
            </a:custGeom>
            <a:noFill/>
            <a:ln w="28575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Isosceles Triangle 112">
              <a:extLst>
                <a:ext uri="{FF2B5EF4-FFF2-40B4-BE49-F238E27FC236}">
                  <a16:creationId xmlns:a16="http://schemas.microsoft.com/office/drawing/2014/main" id="{044A4C30-E08C-4005-8100-45C8B2E84C24}"/>
                </a:ext>
              </a:extLst>
            </p:cNvPr>
            <p:cNvSpPr/>
            <p:nvPr/>
          </p:nvSpPr>
          <p:spPr>
            <a:xfrm flipV="1">
              <a:off x="6655069" y="3900310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Rectangle 230">
              <a:extLst>
                <a:ext uri="{FF2B5EF4-FFF2-40B4-BE49-F238E27FC236}">
                  <a16:creationId xmlns:a16="http://schemas.microsoft.com/office/drawing/2014/main" id="{D33148D8-010C-49B6-A206-670BF40A7758}"/>
                </a:ext>
              </a:extLst>
            </p:cNvPr>
            <p:cNvSpPr/>
            <p:nvPr/>
          </p:nvSpPr>
          <p:spPr>
            <a:xfrm>
              <a:off x="6193188" y="4261684"/>
              <a:ext cx="1414174" cy="142855"/>
            </a:xfrm>
            <a:custGeom>
              <a:avLst/>
              <a:gdLst>
                <a:gd name="connsiteX0" fmla="*/ 0 w 1390650"/>
                <a:gd name="connsiteY0" fmla="*/ 0 h 145869"/>
                <a:gd name="connsiteX1" fmla="*/ 1390650 w 1390650"/>
                <a:gd name="connsiteY1" fmla="*/ 0 h 145869"/>
                <a:gd name="connsiteX2" fmla="*/ 1390650 w 1390650"/>
                <a:gd name="connsiteY2" fmla="*/ 145869 h 145869"/>
                <a:gd name="connsiteX3" fmla="*/ 0 w 1390650"/>
                <a:gd name="connsiteY3" fmla="*/ 145869 h 145869"/>
                <a:gd name="connsiteX4" fmla="*/ 0 w 1390650"/>
                <a:gd name="connsiteY4" fmla="*/ 0 h 145869"/>
                <a:gd name="connsiteX0" fmla="*/ 0 w 1390650"/>
                <a:gd name="connsiteY0" fmla="*/ 0 h 148250"/>
                <a:gd name="connsiteX1" fmla="*/ 1390650 w 1390650"/>
                <a:gd name="connsiteY1" fmla="*/ 0 h 148250"/>
                <a:gd name="connsiteX2" fmla="*/ 1381125 w 1390650"/>
                <a:gd name="connsiteY2" fmla="*/ 148250 h 148250"/>
                <a:gd name="connsiteX3" fmla="*/ 0 w 1390650"/>
                <a:gd name="connsiteY3" fmla="*/ 145869 h 148250"/>
                <a:gd name="connsiteX4" fmla="*/ 0 w 1390650"/>
                <a:gd name="connsiteY4" fmla="*/ 0 h 148250"/>
                <a:gd name="connsiteX0" fmla="*/ 0 w 1381125"/>
                <a:gd name="connsiteY0" fmla="*/ 0 h 148250"/>
                <a:gd name="connsiteX1" fmla="*/ 1354931 w 1381125"/>
                <a:gd name="connsiteY1" fmla="*/ 0 h 148250"/>
                <a:gd name="connsiteX2" fmla="*/ 1381125 w 1381125"/>
                <a:gd name="connsiteY2" fmla="*/ 148250 h 148250"/>
                <a:gd name="connsiteX3" fmla="*/ 0 w 1381125"/>
                <a:gd name="connsiteY3" fmla="*/ 145869 h 148250"/>
                <a:gd name="connsiteX4" fmla="*/ 0 w 1381125"/>
                <a:gd name="connsiteY4" fmla="*/ 0 h 148250"/>
                <a:gd name="connsiteX0" fmla="*/ 28575 w 1409700"/>
                <a:gd name="connsiteY0" fmla="*/ 0 h 148250"/>
                <a:gd name="connsiteX1" fmla="*/ 1383506 w 1409700"/>
                <a:gd name="connsiteY1" fmla="*/ 0 h 148250"/>
                <a:gd name="connsiteX2" fmla="*/ 1409700 w 1409700"/>
                <a:gd name="connsiteY2" fmla="*/ 148250 h 148250"/>
                <a:gd name="connsiteX3" fmla="*/ 0 w 1409700"/>
                <a:gd name="connsiteY3" fmla="*/ 143487 h 148250"/>
                <a:gd name="connsiteX4" fmla="*/ 28575 w 1409700"/>
                <a:gd name="connsiteY4" fmla="*/ 0 h 14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00" h="148250">
                  <a:moveTo>
                    <a:pt x="28575" y="0"/>
                  </a:moveTo>
                  <a:lnTo>
                    <a:pt x="1383506" y="0"/>
                  </a:lnTo>
                  <a:lnTo>
                    <a:pt x="1409700" y="148250"/>
                  </a:lnTo>
                  <a:lnTo>
                    <a:pt x="0" y="143487"/>
                  </a:lnTo>
                  <a:lnTo>
                    <a:pt x="285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0" name="Rectangle 231">
              <a:extLst>
                <a:ext uri="{FF2B5EF4-FFF2-40B4-BE49-F238E27FC236}">
                  <a16:creationId xmlns:a16="http://schemas.microsoft.com/office/drawing/2014/main" id="{1594B0FE-3397-4C73-840F-A359C3A9BD95}"/>
                </a:ext>
              </a:extLst>
            </p:cNvPr>
            <p:cNvSpPr/>
            <p:nvPr/>
          </p:nvSpPr>
          <p:spPr>
            <a:xfrm>
              <a:off x="6078545" y="4839297"/>
              <a:ext cx="1649114" cy="140561"/>
            </a:xfrm>
            <a:custGeom>
              <a:avLst/>
              <a:gdLst>
                <a:gd name="connsiteX0" fmla="*/ 0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0 w 1643896"/>
                <a:gd name="connsiteY4" fmla="*/ 0 h 145869"/>
                <a:gd name="connsiteX0" fmla="*/ 21432 w 1643896"/>
                <a:gd name="connsiteY0" fmla="*/ 0 h 145869"/>
                <a:gd name="connsiteX1" fmla="*/ 1643896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  <a:gd name="connsiteX0" fmla="*/ 21432 w 1643896"/>
                <a:gd name="connsiteY0" fmla="*/ 0 h 145869"/>
                <a:gd name="connsiteX1" fmla="*/ 1612940 w 1643896"/>
                <a:gd name="connsiteY1" fmla="*/ 0 h 145869"/>
                <a:gd name="connsiteX2" fmla="*/ 1643896 w 1643896"/>
                <a:gd name="connsiteY2" fmla="*/ 145869 h 145869"/>
                <a:gd name="connsiteX3" fmla="*/ 0 w 1643896"/>
                <a:gd name="connsiteY3" fmla="*/ 145869 h 145869"/>
                <a:gd name="connsiteX4" fmla="*/ 21432 w 1643896"/>
                <a:gd name="connsiteY4" fmla="*/ 0 h 14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3896" h="145869">
                  <a:moveTo>
                    <a:pt x="21432" y="0"/>
                  </a:moveTo>
                  <a:lnTo>
                    <a:pt x="1612940" y="0"/>
                  </a:lnTo>
                  <a:lnTo>
                    <a:pt x="1643896" y="145869"/>
                  </a:lnTo>
                  <a:lnTo>
                    <a:pt x="0" y="145869"/>
                  </a:lnTo>
                  <a:lnTo>
                    <a:pt x="2143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637E0702-0098-4F1A-B4D1-5DB1D59ED0B9}"/>
                </a:ext>
              </a:extLst>
            </p:cNvPr>
            <p:cNvGrpSpPr/>
            <p:nvPr/>
          </p:nvGrpSpPr>
          <p:grpSpPr>
            <a:xfrm>
              <a:off x="6245705" y="4365881"/>
              <a:ext cx="429985" cy="279941"/>
              <a:chOff x="9063038" y="3362325"/>
              <a:chExt cx="428625" cy="290513"/>
            </a:xfrm>
          </p:grpSpPr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60531E19-4FD5-4055-B8D4-9900579BC13D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C9F673B9-04CC-43FC-97A3-323DF96C17C2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A7E662D0-12A5-4750-BEBA-9AF8FE4E09A1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C72AD7F-368F-40D8-A477-142B388185BA}"/>
                </a:ext>
              </a:extLst>
            </p:cNvPr>
            <p:cNvGrpSpPr/>
            <p:nvPr/>
          </p:nvGrpSpPr>
          <p:grpSpPr>
            <a:xfrm flipH="1">
              <a:off x="7083523" y="4368787"/>
              <a:ext cx="429985" cy="279941"/>
              <a:chOff x="9063038" y="3362325"/>
              <a:chExt cx="428625" cy="290513"/>
            </a:xfrm>
          </p:grpSpPr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3AB25DBC-834D-4E81-89BC-EDF0E52BEDDA}"/>
                  </a:ext>
                </a:extLst>
              </p:cNvPr>
              <p:cNvSpPr/>
              <p:nvPr/>
            </p:nvSpPr>
            <p:spPr>
              <a:xfrm>
                <a:off x="9063038" y="3367088"/>
                <a:ext cx="428625" cy="285750"/>
              </a:xfrm>
              <a:custGeom>
                <a:avLst/>
                <a:gdLst>
                  <a:gd name="connsiteX0" fmla="*/ 28575 w 428625"/>
                  <a:gd name="connsiteY0" fmla="*/ 9525 h 285750"/>
                  <a:gd name="connsiteX1" fmla="*/ 423862 w 428625"/>
                  <a:gd name="connsiteY1" fmla="*/ 0 h 285750"/>
                  <a:gd name="connsiteX2" fmla="*/ 428625 w 428625"/>
                  <a:gd name="connsiteY2" fmla="*/ 266700 h 285750"/>
                  <a:gd name="connsiteX3" fmla="*/ 228600 w 428625"/>
                  <a:gd name="connsiteY3" fmla="*/ 285750 h 285750"/>
                  <a:gd name="connsiteX4" fmla="*/ 0 w 428625"/>
                  <a:gd name="connsiteY4" fmla="*/ 261937 h 285750"/>
                  <a:gd name="connsiteX5" fmla="*/ 28575 w 428625"/>
                  <a:gd name="connsiteY5" fmla="*/ 9525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8625" h="285750">
                    <a:moveTo>
                      <a:pt x="28575" y="9525"/>
                    </a:moveTo>
                    <a:lnTo>
                      <a:pt x="423862" y="0"/>
                    </a:lnTo>
                    <a:cubicBezTo>
                      <a:pt x="425450" y="88900"/>
                      <a:pt x="427037" y="177800"/>
                      <a:pt x="428625" y="266700"/>
                    </a:cubicBezTo>
                    <a:lnTo>
                      <a:pt x="228600" y="285750"/>
                    </a:lnTo>
                    <a:lnTo>
                      <a:pt x="0" y="261937"/>
                    </a:lnTo>
                    <a:lnTo>
                      <a:pt x="28575" y="9525"/>
                    </a:lnTo>
                    <a:close/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CB40A694-3194-4C68-BF4B-CB0C8B3A3BCD}"/>
                  </a:ext>
                </a:extLst>
              </p:cNvPr>
              <p:cNvSpPr/>
              <p:nvPr/>
            </p:nvSpPr>
            <p:spPr>
              <a:xfrm>
                <a:off x="9224963" y="3362325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FFDBB744-C502-47F4-8346-FEE6D769322B}"/>
                  </a:ext>
                </a:extLst>
              </p:cNvPr>
              <p:cNvSpPr/>
              <p:nvPr/>
            </p:nvSpPr>
            <p:spPr>
              <a:xfrm>
                <a:off x="9340122" y="3366797"/>
                <a:ext cx="9525" cy="280988"/>
              </a:xfrm>
              <a:custGeom>
                <a:avLst/>
                <a:gdLst>
                  <a:gd name="connsiteX0" fmla="*/ 9525 w 9525"/>
                  <a:gd name="connsiteY0" fmla="*/ 0 h 280988"/>
                  <a:gd name="connsiteX1" fmla="*/ 0 w 9525"/>
                  <a:gd name="connsiteY1" fmla="*/ 280988 h 280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280988">
                    <a:moveTo>
                      <a:pt x="9525" y="0"/>
                    </a:moveTo>
                    <a:lnTo>
                      <a:pt x="0" y="280988"/>
                    </a:lnTo>
                  </a:path>
                </a:pathLst>
              </a:custGeom>
              <a:noFill/>
              <a:ln w="28575"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B0F93BB-6FFB-4FD4-9091-7EF61ED0855B}"/>
                </a:ext>
              </a:extLst>
            </p:cNvPr>
            <p:cNvSpPr/>
            <p:nvPr/>
          </p:nvSpPr>
          <p:spPr>
            <a:xfrm>
              <a:off x="7083523" y="4291067"/>
              <a:ext cx="405932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FF8B0B57-03CA-452D-8556-D4CE488AA47D}"/>
                </a:ext>
              </a:extLst>
            </p:cNvPr>
            <p:cNvSpPr/>
            <p:nvPr/>
          </p:nvSpPr>
          <p:spPr>
            <a:xfrm rot="16200000">
              <a:off x="6862578" y="4192294"/>
              <a:ext cx="44055" cy="125537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D7448979-939A-45E2-AD5E-E4C6D8CEE68F}"/>
                </a:ext>
              </a:extLst>
            </p:cNvPr>
            <p:cNvSpPr/>
            <p:nvPr/>
          </p:nvSpPr>
          <p:spPr>
            <a:xfrm flipH="1">
              <a:off x="6274261" y="4285540"/>
              <a:ext cx="401325" cy="125682"/>
            </a:xfrm>
            <a:custGeom>
              <a:avLst/>
              <a:gdLst>
                <a:gd name="connsiteX0" fmla="*/ 4763 w 433388"/>
                <a:gd name="connsiteY0" fmla="*/ 0 h 154781"/>
                <a:gd name="connsiteX1" fmla="*/ 428625 w 433388"/>
                <a:gd name="connsiteY1" fmla="*/ 11906 h 154781"/>
                <a:gd name="connsiteX2" fmla="*/ 433388 w 433388"/>
                <a:gd name="connsiteY2" fmla="*/ 154781 h 154781"/>
                <a:gd name="connsiteX3" fmla="*/ 0 w 433388"/>
                <a:gd name="connsiteY3" fmla="*/ 138113 h 154781"/>
                <a:gd name="connsiteX4" fmla="*/ 4763 w 433388"/>
                <a:gd name="connsiteY4" fmla="*/ 0 h 154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388" h="154781">
                  <a:moveTo>
                    <a:pt x="4763" y="0"/>
                  </a:moveTo>
                  <a:lnTo>
                    <a:pt x="428625" y="11906"/>
                  </a:lnTo>
                  <a:lnTo>
                    <a:pt x="433388" y="154781"/>
                  </a:lnTo>
                  <a:lnTo>
                    <a:pt x="0" y="138113"/>
                  </a:lnTo>
                  <a:lnTo>
                    <a:pt x="4763" y="0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1DC5F6F0-4C7A-47D2-B6B8-762F385B22FA}"/>
                </a:ext>
              </a:extLst>
            </p:cNvPr>
            <p:cNvSpPr/>
            <p:nvPr/>
          </p:nvSpPr>
          <p:spPr>
            <a:xfrm>
              <a:off x="6855342" y="4215840"/>
              <a:ext cx="59932" cy="9862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4D23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0D809E6-8B73-4ECC-8992-2CDA24D6E109}"/>
                </a:ext>
              </a:extLst>
            </p:cNvPr>
            <p:cNvSpPr/>
            <p:nvPr/>
          </p:nvSpPr>
          <p:spPr>
            <a:xfrm>
              <a:off x="6560271" y="4114933"/>
              <a:ext cx="102718" cy="249747"/>
            </a:xfrm>
            <a:custGeom>
              <a:avLst/>
              <a:gdLst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 w 102393"/>
                <a:gd name="connsiteY10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23812 w 102393"/>
                <a:gd name="connsiteY10" fmla="*/ 214312 h 259556"/>
                <a:gd name="connsiteX11" fmla="*/ 2381 w 102393"/>
                <a:gd name="connsiteY11" fmla="*/ 171450 h 259556"/>
                <a:gd name="connsiteX0" fmla="*/ 2381 w 102393"/>
                <a:gd name="connsiteY0" fmla="*/ 171450 h 259556"/>
                <a:gd name="connsiteX1" fmla="*/ 0 w 102393"/>
                <a:gd name="connsiteY1" fmla="*/ 78581 h 259556"/>
                <a:gd name="connsiteX2" fmla="*/ 30956 w 102393"/>
                <a:gd name="connsiteY2" fmla="*/ 54768 h 259556"/>
                <a:gd name="connsiteX3" fmla="*/ 35718 w 102393"/>
                <a:gd name="connsiteY3" fmla="*/ 4762 h 259556"/>
                <a:gd name="connsiteX4" fmla="*/ 71437 w 102393"/>
                <a:gd name="connsiteY4" fmla="*/ 0 h 259556"/>
                <a:gd name="connsiteX5" fmla="*/ 69056 w 102393"/>
                <a:gd name="connsiteY5" fmla="*/ 42862 h 259556"/>
                <a:gd name="connsiteX6" fmla="*/ 102393 w 102393"/>
                <a:gd name="connsiteY6" fmla="*/ 78581 h 259556"/>
                <a:gd name="connsiteX7" fmla="*/ 97631 w 102393"/>
                <a:gd name="connsiteY7" fmla="*/ 166687 h 259556"/>
                <a:gd name="connsiteX8" fmla="*/ 57150 w 102393"/>
                <a:gd name="connsiteY8" fmla="*/ 202406 h 259556"/>
                <a:gd name="connsiteX9" fmla="*/ 47625 w 102393"/>
                <a:gd name="connsiteY9" fmla="*/ 259556 h 259556"/>
                <a:gd name="connsiteX10" fmla="*/ 40481 w 102393"/>
                <a:gd name="connsiteY10" fmla="*/ 202406 h 259556"/>
                <a:gd name="connsiteX11" fmla="*/ 2381 w 102393"/>
                <a:gd name="connsiteY11" fmla="*/ 171450 h 259556"/>
                <a:gd name="connsiteX0" fmla="*/ 2381 w 102393"/>
                <a:gd name="connsiteY0" fmla="*/ 169068 h 257174"/>
                <a:gd name="connsiteX1" fmla="*/ 0 w 102393"/>
                <a:gd name="connsiteY1" fmla="*/ 76199 h 257174"/>
                <a:gd name="connsiteX2" fmla="*/ 30956 w 102393"/>
                <a:gd name="connsiteY2" fmla="*/ 52386 h 257174"/>
                <a:gd name="connsiteX3" fmla="*/ 35718 w 102393"/>
                <a:gd name="connsiteY3" fmla="*/ 2380 h 257174"/>
                <a:gd name="connsiteX4" fmla="*/ 71437 w 102393"/>
                <a:gd name="connsiteY4" fmla="*/ 0 h 257174"/>
                <a:gd name="connsiteX5" fmla="*/ 69056 w 102393"/>
                <a:gd name="connsiteY5" fmla="*/ 40480 h 257174"/>
                <a:gd name="connsiteX6" fmla="*/ 102393 w 102393"/>
                <a:gd name="connsiteY6" fmla="*/ 76199 h 257174"/>
                <a:gd name="connsiteX7" fmla="*/ 97631 w 102393"/>
                <a:gd name="connsiteY7" fmla="*/ 164305 h 257174"/>
                <a:gd name="connsiteX8" fmla="*/ 57150 w 102393"/>
                <a:gd name="connsiteY8" fmla="*/ 200024 h 257174"/>
                <a:gd name="connsiteX9" fmla="*/ 47625 w 102393"/>
                <a:gd name="connsiteY9" fmla="*/ 257174 h 257174"/>
                <a:gd name="connsiteX10" fmla="*/ 40481 w 102393"/>
                <a:gd name="connsiteY10" fmla="*/ 200024 h 257174"/>
                <a:gd name="connsiteX11" fmla="*/ 2381 w 102393"/>
                <a:gd name="connsiteY11" fmla="*/ 169068 h 257174"/>
                <a:gd name="connsiteX0" fmla="*/ 2381 w 102393"/>
                <a:gd name="connsiteY0" fmla="*/ 173568 h 261674"/>
                <a:gd name="connsiteX1" fmla="*/ 0 w 102393"/>
                <a:gd name="connsiteY1" fmla="*/ 80699 h 261674"/>
                <a:gd name="connsiteX2" fmla="*/ 30956 w 102393"/>
                <a:gd name="connsiteY2" fmla="*/ 56886 h 261674"/>
                <a:gd name="connsiteX3" fmla="*/ 35718 w 102393"/>
                <a:gd name="connsiteY3" fmla="*/ 6880 h 261674"/>
                <a:gd name="connsiteX4" fmla="*/ 71437 w 102393"/>
                <a:gd name="connsiteY4" fmla="*/ 4500 h 261674"/>
                <a:gd name="connsiteX5" fmla="*/ 69056 w 102393"/>
                <a:gd name="connsiteY5" fmla="*/ 44980 h 261674"/>
                <a:gd name="connsiteX6" fmla="*/ 102393 w 102393"/>
                <a:gd name="connsiteY6" fmla="*/ 80699 h 261674"/>
                <a:gd name="connsiteX7" fmla="*/ 97631 w 102393"/>
                <a:gd name="connsiteY7" fmla="*/ 168805 h 261674"/>
                <a:gd name="connsiteX8" fmla="*/ 57150 w 102393"/>
                <a:gd name="connsiteY8" fmla="*/ 204524 h 261674"/>
                <a:gd name="connsiteX9" fmla="*/ 47625 w 102393"/>
                <a:gd name="connsiteY9" fmla="*/ 261674 h 261674"/>
                <a:gd name="connsiteX10" fmla="*/ 40481 w 102393"/>
                <a:gd name="connsiteY10" fmla="*/ 204524 h 261674"/>
                <a:gd name="connsiteX11" fmla="*/ 2381 w 102393"/>
                <a:gd name="connsiteY11" fmla="*/ 173568 h 261674"/>
                <a:gd name="connsiteX0" fmla="*/ 2381 w 102393"/>
                <a:gd name="connsiteY0" fmla="*/ 176573 h 264679"/>
                <a:gd name="connsiteX1" fmla="*/ 0 w 102393"/>
                <a:gd name="connsiteY1" fmla="*/ 83704 h 264679"/>
                <a:gd name="connsiteX2" fmla="*/ 30956 w 102393"/>
                <a:gd name="connsiteY2" fmla="*/ 59891 h 264679"/>
                <a:gd name="connsiteX3" fmla="*/ 35718 w 102393"/>
                <a:gd name="connsiteY3" fmla="*/ 9885 h 264679"/>
                <a:gd name="connsiteX4" fmla="*/ 71437 w 102393"/>
                <a:gd name="connsiteY4" fmla="*/ 7505 h 264679"/>
                <a:gd name="connsiteX5" fmla="*/ 69056 w 102393"/>
                <a:gd name="connsiteY5" fmla="*/ 47985 h 264679"/>
                <a:gd name="connsiteX6" fmla="*/ 102393 w 102393"/>
                <a:gd name="connsiteY6" fmla="*/ 83704 h 264679"/>
                <a:gd name="connsiteX7" fmla="*/ 97631 w 102393"/>
                <a:gd name="connsiteY7" fmla="*/ 171810 h 264679"/>
                <a:gd name="connsiteX8" fmla="*/ 57150 w 102393"/>
                <a:gd name="connsiteY8" fmla="*/ 207529 h 264679"/>
                <a:gd name="connsiteX9" fmla="*/ 47625 w 102393"/>
                <a:gd name="connsiteY9" fmla="*/ 264679 h 264679"/>
                <a:gd name="connsiteX10" fmla="*/ 40481 w 102393"/>
                <a:gd name="connsiteY10" fmla="*/ 207529 h 264679"/>
                <a:gd name="connsiteX11" fmla="*/ 2381 w 102393"/>
                <a:gd name="connsiteY11" fmla="*/ 176573 h 264679"/>
                <a:gd name="connsiteX0" fmla="*/ 2381 w 102393"/>
                <a:gd name="connsiteY0" fmla="*/ 171072 h 259178"/>
                <a:gd name="connsiteX1" fmla="*/ 0 w 102393"/>
                <a:gd name="connsiteY1" fmla="*/ 78203 h 259178"/>
                <a:gd name="connsiteX2" fmla="*/ 30956 w 102393"/>
                <a:gd name="connsiteY2" fmla="*/ 54390 h 259178"/>
                <a:gd name="connsiteX3" fmla="*/ 35718 w 102393"/>
                <a:gd name="connsiteY3" fmla="*/ 4384 h 259178"/>
                <a:gd name="connsiteX4" fmla="*/ 71437 w 102393"/>
                <a:gd name="connsiteY4" fmla="*/ 2004 h 259178"/>
                <a:gd name="connsiteX5" fmla="*/ 69056 w 102393"/>
                <a:gd name="connsiteY5" fmla="*/ 42484 h 259178"/>
                <a:gd name="connsiteX6" fmla="*/ 102393 w 102393"/>
                <a:gd name="connsiteY6" fmla="*/ 78203 h 259178"/>
                <a:gd name="connsiteX7" fmla="*/ 97631 w 102393"/>
                <a:gd name="connsiteY7" fmla="*/ 166309 h 259178"/>
                <a:gd name="connsiteX8" fmla="*/ 57150 w 102393"/>
                <a:gd name="connsiteY8" fmla="*/ 202028 h 259178"/>
                <a:gd name="connsiteX9" fmla="*/ 47625 w 102393"/>
                <a:gd name="connsiteY9" fmla="*/ 259178 h 259178"/>
                <a:gd name="connsiteX10" fmla="*/ 40481 w 102393"/>
                <a:gd name="connsiteY10" fmla="*/ 202028 h 259178"/>
                <a:gd name="connsiteX11" fmla="*/ 2381 w 102393"/>
                <a:gd name="connsiteY11" fmla="*/ 171072 h 259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2393" h="259178">
                  <a:moveTo>
                    <a:pt x="2381" y="171072"/>
                  </a:moveTo>
                  <a:cubicBezTo>
                    <a:pt x="1587" y="140116"/>
                    <a:pt x="794" y="109159"/>
                    <a:pt x="0" y="78203"/>
                  </a:cubicBezTo>
                  <a:lnTo>
                    <a:pt x="30956" y="54390"/>
                  </a:lnTo>
                  <a:cubicBezTo>
                    <a:pt x="36909" y="42087"/>
                    <a:pt x="28971" y="13115"/>
                    <a:pt x="35718" y="4384"/>
                  </a:cubicBezTo>
                  <a:cubicBezTo>
                    <a:pt x="42465" y="-4347"/>
                    <a:pt x="69849" y="2799"/>
                    <a:pt x="71437" y="2004"/>
                  </a:cubicBezTo>
                  <a:cubicBezTo>
                    <a:pt x="73025" y="1209"/>
                    <a:pt x="69850" y="28991"/>
                    <a:pt x="69056" y="42484"/>
                  </a:cubicBezTo>
                  <a:lnTo>
                    <a:pt x="102393" y="78203"/>
                  </a:lnTo>
                  <a:lnTo>
                    <a:pt x="97631" y="166309"/>
                  </a:lnTo>
                  <a:lnTo>
                    <a:pt x="57150" y="202028"/>
                  </a:lnTo>
                  <a:lnTo>
                    <a:pt x="47625" y="259178"/>
                  </a:lnTo>
                  <a:lnTo>
                    <a:pt x="40481" y="202028"/>
                  </a:lnTo>
                  <a:lnTo>
                    <a:pt x="2381" y="171072"/>
                  </a:lnTo>
                  <a:close/>
                </a:path>
              </a:pathLst>
            </a:custGeom>
            <a:solidFill>
              <a:srgbClr val="002060"/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D95D172-AE08-4732-B80A-15ED8674F76A}"/>
                </a:ext>
              </a:extLst>
            </p:cNvPr>
            <p:cNvGrpSpPr/>
            <p:nvPr/>
          </p:nvGrpSpPr>
          <p:grpSpPr>
            <a:xfrm>
              <a:off x="6829729" y="4316090"/>
              <a:ext cx="109594" cy="761719"/>
              <a:chOff x="9391517" y="3195244"/>
              <a:chExt cx="126339" cy="816123"/>
            </a:xfrm>
          </p:grpSpPr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A7E4696A-BEBE-4E8F-84EC-03B64827F4D3}"/>
                  </a:ext>
                </a:extLst>
              </p:cNvPr>
              <p:cNvSpPr/>
              <p:nvPr/>
            </p:nvSpPr>
            <p:spPr>
              <a:xfrm>
                <a:off x="9408319" y="3338512"/>
                <a:ext cx="109537" cy="672855"/>
              </a:xfrm>
              <a:custGeom>
                <a:avLst/>
                <a:gdLst>
                  <a:gd name="connsiteX0" fmla="*/ 0 w 109537"/>
                  <a:gd name="connsiteY0" fmla="*/ 0 h 666750"/>
                  <a:gd name="connsiteX1" fmla="*/ 16669 w 109537"/>
                  <a:gd name="connsiteY1" fmla="*/ 650081 h 666750"/>
                  <a:gd name="connsiteX2" fmla="*/ 66675 w 109537"/>
                  <a:gd name="connsiteY2" fmla="*/ 666750 h 666750"/>
                  <a:gd name="connsiteX3" fmla="*/ 109537 w 109537"/>
                  <a:gd name="connsiteY3" fmla="*/ 661987 h 666750"/>
                  <a:gd name="connsiteX4" fmla="*/ 107156 w 109537"/>
                  <a:gd name="connsiteY4" fmla="*/ 583406 h 666750"/>
                  <a:gd name="connsiteX5" fmla="*/ 90487 w 109537"/>
                  <a:gd name="connsiteY5" fmla="*/ 7143 h 666750"/>
                  <a:gd name="connsiteX6" fmla="*/ 0 w 109537"/>
                  <a:gd name="connsiteY6" fmla="*/ 0 h 666750"/>
                  <a:gd name="connsiteX0" fmla="*/ 0 w 109537"/>
                  <a:gd name="connsiteY0" fmla="*/ 0 h 703684"/>
                  <a:gd name="connsiteX1" fmla="*/ 16669 w 109537"/>
                  <a:gd name="connsiteY1" fmla="*/ 650081 h 703684"/>
                  <a:gd name="connsiteX2" fmla="*/ 66675 w 109537"/>
                  <a:gd name="connsiteY2" fmla="*/ 666750 h 703684"/>
                  <a:gd name="connsiteX3" fmla="*/ 109537 w 109537"/>
                  <a:gd name="connsiteY3" fmla="*/ 661987 h 703684"/>
                  <a:gd name="connsiteX4" fmla="*/ 107156 w 109537"/>
                  <a:gd name="connsiteY4" fmla="*/ 583406 h 703684"/>
                  <a:gd name="connsiteX5" fmla="*/ 90487 w 109537"/>
                  <a:gd name="connsiteY5" fmla="*/ 7143 h 703684"/>
                  <a:gd name="connsiteX6" fmla="*/ 0 w 109537"/>
                  <a:gd name="connsiteY6" fmla="*/ 0 h 703684"/>
                  <a:gd name="connsiteX0" fmla="*/ 0 w 109537"/>
                  <a:gd name="connsiteY0" fmla="*/ 0 h 668987"/>
                  <a:gd name="connsiteX1" fmla="*/ 16669 w 109537"/>
                  <a:gd name="connsiteY1" fmla="*/ 650081 h 668987"/>
                  <a:gd name="connsiteX2" fmla="*/ 66675 w 109537"/>
                  <a:gd name="connsiteY2" fmla="*/ 666750 h 668987"/>
                  <a:gd name="connsiteX3" fmla="*/ 109537 w 109537"/>
                  <a:gd name="connsiteY3" fmla="*/ 661987 h 668987"/>
                  <a:gd name="connsiteX4" fmla="*/ 107156 w 109537"/>
                  <a:gd name="connsiteY4" fmla="*/ 583406 h 668987"/>
                  <a:gd name="connsiteX5" fmla="*/ 90487 w 109537"/>
                  <a:gd name="connsiteY5" fmla="*/ 7143 h 668987"/>
                  <a:gd name="connsiteX6" fmla="*/ 0 w 109537"/>
                  <a:gd name="connsiteY6" fmla="*/ 0 h 668987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1749"/>
                  <a:gd name="connsiteX1" fmla="*/ 16669 w 109537"/>
                  <a:gd name="connsiteY1" fmla="*/ 650081 h 671749"/>
                  <a:gd name="connsiteX2" fmla="*/ 66675 w 109537"/>
                  <a:gd name="connsiteY2" fmla="*/ 666750 h 671749"/>
                  <a:gd name="connsiteX3" fmla="*/ 109537 w 109537"/>
                  <a:gd name="connsiteY3" fmla="*/ 661987 h 671749"/>
                  <a:gd name="connsiteX4" fmla="*/ 107156 w 109537"/>
                  <a:gd name="connsiteY4" fmla="*/ 583406 h 671749"/>
                  <a:gd name="connsiteX5" fmla="*/ 90487 w 109537"/>
                  <a:gd name="connsiteY5" fmla="*/ 7143 h 671749"/>
                  <a:gd name="connsiteX6" fmla="*/ 0 w 109537"/>
                  <a:gd name="connsiteY6" fmla="*/ 0 h 671749"/>
                  <a:gd name="connsiteX0" fmla="*/ 0 w 109537"/>
                  <a:gd name="connsiteY0" fmla="*/ 0 h 672855"/>
                  <a:gd name="connsiteX1" fmla="*/ 16669 w 109537"/>
                  <a:gd name="connsiteY1" fmla="*/ 650081 h 672855"/>
                  <a:gd name="connsiteX2" fmla="*/ 59532 w 109537"/>
                  <a:gd name="connsiteY2" fmla="*/ 669132 h 672855"/>
                  <a:gd name="connsiteX3" fmla="*/ 109537 w 109537"/>
                  <a:gd name="connsiteY3" fmla="*/ 661987 h 672855"/>
                  <a:gd name="connsiteX4" fmla="*/ 107156 w 109537"/>
                  <a:gd name="connsiteY4" fmla="*/ 583406 h 672855"/>
                  <a:gd name="connsiteX5" fmla="*/ 90487 w 109537"/>
                  <a:gd name="connsiteY5" fmla="*/ 7143 h 672855"/>
                  <a:gd name="connsiteX6" fmla="*/ 0 w 109537"/>
                  <a:gd name="connsiteY6" fmla="*/ 0 h 672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9537" h="672855">
                    <a:moveTo>
                      <a:pt x="0" y="0"/>
                    </a:moveTo>
                    <a:lnTo>
                      <a:pt x="16669" y="650081"/>
                    </a:lnTo>
                    <a:cubicBezTo>
                      <a:pt x="73026" y="687387"/>
                      <a:pt x="44054" y="667148"/>
                      <a:pt x="59532" y="669132"/>
                    </a:cubicBezTo>
                    <a:cubicBezTo>
                      <a:pt x="75010" y="671116"/>
                      <a:pt x="102790" y="675878"/>
                      <a:pt x="109537" y="661987"/>
                    </a:cubicBezTo>
                    <a:cubicBezTo>
                      <a:pt x="108743" y="635793"/>
                      <a:pt x="107950" y="609600"/>
                      <a:pt x="107156" y="583406"/>
                    </a:cubicBezTo>
                    <a:lnTo>
                      <a:pt x="90487" y="7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C2747A60-067A-4BBF-A84E-1BBD12DDC674}"/>
                  </a:ext>
                </a:extLst>
              </p:cNvPr>
              <p:cNvSpPr/>
              <p:nvPr/>
            </p:nvSpPr>
            <p:spPr>
              <a:xfrm>
                <a:off x="9401175" y="3340894"/>
                <a:ext cx="107156" cy="645319"/>
              </a:xfrm>
              <a:custGeom>
                <a:avLst/>
                <a:gdLst>
                  <a:gd name="connsiteX0" fmla="*/ 19050 w 107156"/>
                  <a:gd name="connsiteY0" fmla="*/ 0 h 645319"/>
                  <a:gd name="connsiteX1" fmla="*/ 92869 w 107156"/>
                  <a:gd name="connsiteY1" fmla="*/ 23812 h 645319"/>
                  <a:gd name="connsiteX2" fmla="*/ 92869 w 107156"/>
                  <a:gd name="connsiteY2" fmla="*/ 47625 h 645319"/>
                  <a:gd name="connsiteX3" fmla="*/ 0 w 107156"/>
                  <a:gd name="connsiteY3" fmla="*/ 73819 h 645319"/>
                  <a:gd name="connsiteX4" fmla="*/ 9525 w 107156"/>
                  <a:gd name="connsiteY4" fmla="*/ 95250 h 645319"/>
                  <a:gd name="connsiteX5" fmla="*/ 97631 w 107156"/>
                  <a:gd name="connsiteY5" fmla="*/ 123825 h 645319"/>
                  <a:gd name="connsiteX6" fmla="*/ 100013 w 107156"/>
                  <a:gd name="connsiteY6" fmla="*/ 157162 h 645319"/>
                  <a:gd name="connsiteX7" fmla="*/ 19050 w 107156"/>
                  <a:gd name="connsiteY7" fmla="*/ 176212 h 645319"/>
                  <a:gd name="connsiteX8" fmla="*/ 19050 w 107156"/>
                  <a:gd name="connsiteY8" fmla="*/ 209550 h 645319"/>
                  <a:gd name="connsiteX9" fmla="*/ 95250 w 107156"/>
                  <a:gd name="connsiteY9" fmla="*/ 233362 h 645319"/>
                  <a:gd name="connsiteX10" fmla="*/ 100013 w 107156"/>
                  <a:gd name="connsiteY10" fmla="*/ 266700 h 645319"/>
                  <a:gd name="connsiteX11" fmla="*/ 16669 w 107156"/>
                  <a:gd name="connsiteY11" fmla="*/ 288131 h 645319"/>
                  <a:gd name="connsiteX12" fmla="*/ 19050 w 107156"/>
                  <a:gd name="connsiteY12" fmla="*/ 326231 h 645319"/>
                  <a:gd name="connsiteX13" fmla="*/ 104775 w 107156"/>
                  <a:gd name="connsiteY13" fmla="*/ 347662 h 645319"/>
                  <a:gd name="connsiteX14" fmla="*/ 100013 w 107156"/>
                  <a:gd name="connsiteY14" fmla="*/ 381000 h 645319"/>
                  <a:gd name="connsiteX15" fmla="*/ 19050 w 107156"/>
                  <a:gd name="connsiteY15" fmla="*/ 402431 h 645319"/>
                  <a:gd name="connsiteX16" fmla="*/ 21431 w 107156"/>
                  <a:gd name="connsiteY16" fmla="*/ 431006 h 645319"/>
                  <a:gd name="connsiteX17" fmla="*/ 104775 w 107156"/>
                  <a:gd name="connsiteY17" fmla="*/ 450056 h 645319"/>
                  <a:gd name="connsiteX18" fmla="*/ 104775 w 107156"/>
                  <a:gd name="connsiteY18" fmla="*/ 488156 h 645319"/>
                  <a:gd name="connsiteX19" fmla="*/ 21431 w 107156"/>
                  <a:gd name="connsiteY19" fmla="*/ 502444 h 645319"/>
                  <a:gd name="connsiteX20" fmla="*/ 23813 w 107156"/>
                  <a:gd name="connsiteY20" fmla="*/ 538162 h 645319"/>
                  <a:gd name="connsiteX21" fmla="*/ 104775 w 107156"/>
                  <a:gd name="connsiteY21" fmla="*/ 557212 h 645319"/>
                  <a:gd name="connsiteX22" fmla="*/ 107156 w 107156"/>
                  <a:gd name="connsiteY22" fmla="*/ 602456 h 645319"/>
                  <a:gd name="connsiteX23" fmla="*/ 23813 w 107156"/>
                  <a:gd name="connsiteY23" fmla="*/ 604837 h 645319"/>
                  <a:gd name="connsiteX24" fmla="*/ 23813 w 107156"/>
                  <a:gd name="connsiteY24" fmla="*/ 645319 h 645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7156" h="645319">
                    <a:moveTo>
                      <a:pt x="19050" y="0"/>
                    </a:moveTo>
                    <a:lnTo>
                      <a:pt x="92869" y="23812"/>
                    </a:lnTo>
                    <a:lnTo>
                      <a:pt x="92869" y="47625"/>
                    </a:lnTo>
                    <a:lnTo>
                      <a:pt x="0" y="73819"/>
                    </a:lnTo>
                    <a:lnTo>
                      <a:pt x="9525" y="95250"/>
                    </a:lnTo>
                    <a:lnTo>
                      <a:pt x="97631" y="123825"/>
                    </a:lnTo>
                    <a:lnTo>
                      <a:pt x="100013" y="157162"/>
                    </a:lnTo>
                    <a:lnTo>
                      <a:pt x="19050" y="176212"/>
                    </a:lnTo>
                    <a:lnTo>
                      <a:pt x="19050" y="209550"/>
                    </a:lnTo>
                    <a:lnTo>
                      <a:pt x="95250" y="233362"/>
                    </a:lnTo>
                    <a:lnTo>
                      <a:pt x="100013" y="266700"/>
                    </a:lnTo>
                    <a:lnTo>
                      <a:pt x="16669" y="288131"/>
                    </a:lnTo>
                    <a:lnTo>
                      <a:pt x="19050" y="326231"/>
                    </a:lnTo>
                    <a:lnTo>
                      <a:pt x="104775" y="347662"/>
                    </a:lnTo>
                    <a:lnTo>
                      <a:pt x="100013" y="381000"/>
                    </a:lnTo>
                    <a:lnTo>
                      <a:pt x="19050" y="402431"/>
                    </a:lnTo>
                    <a:lnTo>
                      <a:pt x="21431" y="431006"/>
                    </a:lnTo>
                    <a:lnTo>
                      <a:pt x="104775" y="450056"/>
                    </a:lnTo>
                    <a:lnTo>
                      <a:pt x="104775" y="488156"/>
                    </a:lnTo>
                    <a:lnTo>
                      <a:pt x="21431" y="502444"/>
                    </a:lnTo>
                    <a:lnTo>
                      <a:pt x="23813" y="538162"/>
                    </a:lnTo>
                    <a:lnTo>
                      <a:pt x="104775" y="557212"/>
                    </a:lnTo>
                    <a:lnTo>
                      <a:pt x="107156" y="602456"/>
                    </a:lnTo>
                    <a:lnTo>
                      <a:pt x="23813" y="604837"/>
                    </a:lnTo>
                    <a:lnTo>
                      <a:pt x="23813" y="645319"/>
                    </a:lnTo>
                  </a:path>
                </a:pathLst>
              </a:custGeom>
              <a:noFill/>
              <a:ln>
                <a:solidFill>
                  <a:srgbClr val="4D230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: Rounded Corners 234">
                <a:extLst>
                  <a:ext uri="{FF2B5EF4-FFF2-40B4-BE49-F238E27FC236}">
                    <a16:creationId xmlns:a16="http://schemas.microsoft.com/office/drawing/2014/main" id="{DB4BF9F7-FB52-4DC3-A16F-34936578DADA}"/>
                  </a:ext>
                </a:extLst>
              </p:cNvPr>
              <p:cNvSpPr/>
              <p:nvPr/>
            </p:nvSpPr>
            <p:spPr>
              <a:xfrm>
                <a:off x="9391517" y="3195244"/>
                <a:ext cx="123958" cy="139773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6" name="Rectangle: Rounded Corners 235">
                <a:extLst>
                  <a:ext uri="{FF2B5EF4-FFF2-40B4-BE49-F238E27FC236}">
                    <a16:creationId xmlns:a16="http://schemas.microsoft.com/office/drawing/2014/main" id="{BCD763F8-96A5-426A-B73E-E33027D2AEC0}"/>
                  </a:ext>
                </a:extLst>
              </p:cNvPr>
              <p:cNvSpPr/>
              <p:nvPr/>
            </p:nvSpPr>
            <p:spPr>
              <a:xfrm>
                <a:off x="9420359" y="3222986"/>
                <a:ext cx="68488" cy="80337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71403837-D05E-44EE-9D22-F2AE833AC189}"/>
                </a:ext>
              </a:extLst>
            </p:cNvPr>
            <p:cNvSpPr/>
            <p:nvPr/>
          </p:nvSpPr>
          <p:spPr>
            <a:xfrm>
              <a:off x="6831921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F3E518F7-FFA4-4A9A-AEDB-CCF9826C21A7}"/>
                </a:ext>
              </a:extLst>
            </p:cNvPr>
            <p:cNvSpPr/>
            <p:nvPr/>
          </p:nvSpPr>
          <p:spPr>
            <a:xfrm>
              <a:off x="6893824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B16889CE-524C-42F4-8B49-36F6A014DF42}"/>
                </a:ext>
              </a:extLst>
            </p:cNvPr>
            <p:cNvSpPr/>
            <p:nvPr/>
          </p:nvSpPr>
          <p:spPr>
            <a:xfrm>
              <a:off x="696194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FC82B592-C34B-49CF-A46B-61648E6F701F}"/>
                </a:ext>
              </a:extLst>
            </p:cNvPr>
            <p:cNvSpPr/>
            <p:nvPr/>
          </p:nvSpPr>
          <p:spPr>
            <a:xfrm>
              <a:off x="7030067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475D7AC0-0A58-444C-9BAD-5B3F3ACD2B35}"/>
                </a:ext>
              </a:extLst>
            </p:cNvPr>
            <p:cNvSpPr/>
            <p:nvPr/>
          </p:nvSpPr>
          <p:spPr>
            <a:xfrm>
              <a:off x="6765776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B4618E9B-08AC-4B55-8386-579C342DC2BB}"/>
                </a:ext>
              </a:extLst>
            </p:cNvPr>
            <p:cNvSpPr/>
            <p:nvPr/>
          </p:nvSpPr>
          <p:spPr>
            <a:xfrm>
              <a:off x="6697559" y="3903685"/>
              <a:ext cx="61904" cy="108888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Isosceles Triangle 112">
              <a:extLst>
                <a:ext uri="{FF2B5EF4-FFF2-40B4-BE49-F238E27FC236}">
                  <a16:creationId xmlns:a16="http://schemas.microsoft.com/office/drawing/2014/main" id="{5EA322AD-9609-46B6-B11E-798188D872EF}"/>
                </a:ext>
              </a:extLst>
            </p:cNvPr>
            <p:cNvSpPr/>
            <p:nvPr/>
          </p:nvSpPr>
          <p:spPr>
            <a:xfrm flipV="1">
              <a:off x="6653110" y="3897423"/>
              <a:ext cx="484862" cy="299310"/>
            </a:xfrm>
            <a:custGeom>
              <a:avLst/>
              <a:gdLst>
                <a:gd name="connsiteX0" fmla="*/ 0 w 482603"/>
                <a:gd name="connsiteY0" fmla="*/ 299104 h 299104"/>
                <a:gd name="connsiteX1" fmla="*/ 241302 w 482603"/>
                <a:gd name="connsiteY1" fmla="*/ 0 h 299104"/>
                <a:gd name="connsiteX2" fmla="*/ 482603 w 482603"/>
                <a:gd name="connsiteY2" fmla="*/ 299104 h 299104"/>
                <a:gd name="connsiteX3" fmla="*/ 0 w 482603"/>
                <a:gd name="connsiteY3" fmla="*/ 299104 h 299104"/>
                <a:gd name="connsiteX0" fmla="*/ 5259 w 487862"/>
                <a:gd name="connsiteY0" fmla="*/ 299104 h 336492"/>
                <a:gd name="connsiteX1" fmla="*/ 246561 w 487862"/>
                <a:gd name="connsiteY1" fmla="*/ 0 h 336492"/>
                <a:gd name="connsiteX2" fmla="*/ 487862 w 487862"/>
                <a:gd name="connsiteY2" fmla="*/ 299104 h 336492"/>
                <a:gd name="connsiteX3" fmla="*/ 5259 w 487862"/>
                <a:gd name="connsiteY3" fmla="*/ 299104 h 336492"/>
                <a:gd name="connsiteX0" fmla="*/ 5259 w 496260"/>
                <a:gd name="connsiteY0" fmla="*/ 299104 h 356666"/>
                <a:gd name="connsiteX1" fmla="*/ 246561 w 496260"/>
                <a:gd name="connsiteY1" fmla="*/ 0 h 356666"/>
                <a:gd name="connsiteX2" fmla="*/ 487862 w 496260"/>
                <a:gd name="connsiteY2" fmla="*/ 299104 h 356666"/>
                <a:gd name="connsiteX3" fmla="*/ 5259 w 496260"/>
                <a:gd name="connsiteY3" fmla="*/ 299104 h 356666"/>
                <a:gd name="connsiteX0" fmla="*/ 5259 w 496260"/>
                <a:gd name="connsiteY0" fmla="*/ 316922 h 374484"/>
                <a:gd name="connsiteX1" fmla="*/ 246561 w 496260"/>
                <a:gd name="connsiteY1" fmla="*/ 17818 h 374484"/>
                <a:gd name="connsiteX2" fmla="*/ 487862 w 496260"/>
                <a:gd name="connsiteY2" fmla="*/ 316922 h 374484"/>
                <a:gd name="connsiteX3" fmla="*/ 5259 w 496260"/>
                <a:gd name="connsiteY3" fmla="*/ 316922 h 374484"/>
                <a:gd name="connsiteX0" fmla="*/ 4785 w 495786"/>
                <a:gd name="connsiteY0" fmla="*/ 299815 h 357377"/>
                <a:gd name="connsiteX1" fmla="*/ 246087 w 495786"/>
                <a:gd name="connsiteY1" fmla="*/ 711 h 357377"/>
                <a:gd name="connsiteX2" fmla="*/ 487388 w 495786"/>
                <a:gd name="connsiteY2" fmla="*/ 299815 h 357377"/>
                <a:gd name="connsiteX3" fmla="*/ 4785 w 495786"/>
                <a:gd name="connsiteY3" fmla="*/ 299815 h 357377"/>
                <a:gd name="connsiteX0" fmla="*/ 4785 w 495786"/>
                <a:gd name="connsiteY0" fmla="*/ 299162 h 356724"/>
                <a:gd name="connsiteX1" fmla="*/ 246087 w 495786"/>
                <a:gd name="connsiteY1" fmla="*/ 58 h 356724"/>
                <a:gd name="connsiteX2" fmla="*/ 487388 w 495786"/>
                <a:gd name="connsiteY2" fmla="*/ 299162 h 356724"/>
                <a:gd name="connsiteX3" fmla="*/ 4785 w 495786"/>
                <a:gd name="connsiteY3" fmla="*/ 299162 h 356724"/>
                <a:gd name="connsiteX0" fmla="*/ 4785 w 488705"/>
                <a:gd name="connsiteY0" fmla="*/ 299162 h 327506"/>
                <a:gd name="connsiteX1" fmla="*/ 246087 w 488705"/>
                <a:gd name="connsiteY1" fmla="*/ 58 h 327506"/>
                <a:gd name="connsiteX2" fmla="*/ 487388 w 488705"/>
                <a:gd name="connsiteY2" fmla="*/ 299162 h 327506"/>
                <a:gd name="connsiteX3" fmla="*/ 4785 w 488705"/>
                <a:gd name="connsiteY3" fmla="*/ 299162 h 327506"/>
                <a:gd name="connsiteX0" fmla="*/ 5259 w 493121"/>
                <a:gd name="connsiteY0" fmla="*/ 299104 h 336492"/>
                <a:gd name="connsiteX1" fmla="*/ 246561 w 493121"/>
                <a:gd name="connsiteY1" fmla="*/ 0 h 336492"/>
                <a:gd name="connsiteX2" fmla="*/ 487862 w 493121"/>
                <a:gd name="connsiteY2" fmla="*/ 299104 h 336492"/>
                <a:gd name="connsiteX3" fmla="*/ 5259 w 493121"/>
                <a:gd name="connsiteY3" fmla="*/ 299104 h 336492"/>
                <a:gd name="connsiteX0" fmla="*/ 1700 w 489562"/>
                <a:gd name="connsiteY0" fmla="*/ 299104 h 331355"/>
                <a:gd name="connsiteX1" fmla="*/ 243002 w 489562"/>
                <a:gd name="connsiteY1" fmla="*/ 0 h 331355"/>
                <a:gd name="connsiteX2" fmla="*/ 484303 w 489562"/>
                <a:gd name="connsiteY2" fmla="*/ 299104 h 331355"/>
                <a:gd name="connsiteX3" fmla="*/ 1700 w 489562"/>
                <a:gd name="connsiteY3" fmla="*/ 299104 h 331355"/>
                <a:gd name="connsiteX0" fmla="*/ 1460 w 488680"/>
                <a:gd name="connsiteY0" fmla="*/ 299104 h 331355"/>
                <a:gd name="connsiteX1" fmla="*/ 242762 w 488680"/>
                <a:gd name="connsiteY1" fmla="*/ 0 h 331355"/>
                <a:gd name="connsiteX2" fmla="*/ 484063 w 488680"/>
                <a:gd name="connsiteY2" fmla="*/ 299104 h 331355"/>
                <a:gd name="connsiteX3" fmla="*/ 1460 w 488680"/>
                <a:gd name="connsiteY3" fmla="*/ 299104 h 331355"/>
                <a:gd name="connsiteX0" fmla="*/ 1460 w 486178"/>
                <a:gd name="connsiteY0" fmla="*/ 299104 h 327590"/>
                <a:gd name="connsiteX1" fmla="*/ 242762 w 486178"/>
                <a:gd name="connsiteY1" fmla="*/ 0 h 327590"/>
                <a:gd name="connsiteX2" fmla="*/ 484063 w 486178"/>
                <a:gd name="connsiteY2" fmla="*/ 299104 h 327590"/>
                <a:gd name="connsiteX3" fmla="*/ 1460 w 486178"/>
                <a:gd name="connsiteY3" fmla="*/ 299104 h 327590"/>
                <a:gd name="connsiteX0" fmla="*/ 475 w 485193"/>
                <a:gd name="connsiteY0" fmla="*/ 299104 h 320597"/>
                <a:gd name="connsiteX1" fmla="*/ 241777 w 485193"/>
                <a:gd name="connsiteY1" fmla="*/ 0 h 320597"/>
                <a:gd name="connsiteX2" fmla="*/ 483078 w 485193"/>
                <a:gd name="connsiteY2" fmla="*/ 299104 h 320597"/>
                <a:gd name="connsiteX3" fmla="*/ 475 w 485193"/>
                <a:gd name="connsiteY3" fmla="*/ 299104 h 320597"/>
                <a:gd name="connsiteX0" fmla="*/ 475 w 483384"/>
                <a:gd name="connsiteY0" fmla="*/ 299104 h 310613"/>
                <a:gd name="connsiteX1" fmla="*/ 241777 w 483384"/>
                <a:gd name="connsiteY1" fmla="*/ 0 h 310613"/>
                <a:gd name="connsiteX2" fmla="*/ 483078 w 483384"/>
                <a:gd name="connsiteY2" fmla="*/ 299104 h 310613"/>
                <a:gd name="connsiteX3" fmla="*/ 475 w 483384"/>
                <a:gd name="connsiteY3" fmla="*/ 299104 h 310613"/>
                <a:gd name="connsiteX0" fmla="*/ 441 w 483328"/>
                <a:gd name="connsiteY0" fmla="*/ 299104 h 310613"/>
                <a:gd name="connsiteX1" fmla="*/ 241743 w 483328"/>
                <a:gd name="connsiteY1" fmla="*/ 0 h 310613"/>
                <a:gd name="connsiteX2" fmla="*/ 483044 w 483328"/>
                <a:gd name="connsiteY2" fmla="*/ 299104 h 310613"/>
                <a:gd name="connsiteX3" fmla="*/ 441 w 483328"/>
                <a:gd name="connsiteY3" fmla="*/ 299104 h 31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328" h="310613">
                  <a:moveTo>
                    <a:pt x="441" y="299104"/>
                  </a:moveTo>
                  <a:cubicBezTo>
                    <a:pt x="-11201" y="284971"/>
                    <a:pt x="211315" y="0"/>
                    <a:pt x="241743" y="0"/>
                  </a:cubicBezTo>
                  <a:cubicBezTo>
                    <a:pt x="272171" y="0"/>
                    <a:pt x="492306" y="282591"/>
                    <a:pt x="483044" y="299104"/>
                  </a:cubicBezTo>
                  <a:cubicBezTo>
                    <a:pt x="473782" y="315617"/>
                    <a:pt x="12083" y="313237"/>
                    <a:pt x="441" y="299104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0EEF979-5334-478F-B155-AF6E49A06BE8}"/>
                </a:ext>
              </a:extLst>
            </p:cNvPr>
            <p:cNvGrpSpPr/>
            <p:nvPr/>
          </p:nvGrpSpPr>
          <p:grpSpPr>
            <a:xfrm>
              <a:off x="6198305" y="2341384"/>
              <a:ext cx="1407390" cy="665434"/>
              <a:chOff x="9848584" y="1095375"/>
              <a:chExt cx="1455549" cy="690563"/>
            </a:xfrm>
          </p:grpSpPr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44334494-A2FB-491B-B1E4-E3A9DAB5FCD1}"/>
                  </a:ext>
                </a:extLst>
              </p:cNvPr>
              <p:cNvSpPr/>
              <p:nvPr/>
            </p:nvSpPr>
            <p:spPr>
              <a:xfrm>
                <a:off x="9901237" y="1100138"/>
                <a:ext cx="1373202" cy="685800"/>
              </a:xfrm>
              <a:custGeom>
                <a:avLst/>
                <a:gdLst>
                  <a:gd name="connsiteX0" fmla="*/ 0 w 1378744"/>
                  <a:gd name="connsiteY0" fmla="*/ 657225 h 681038"/>
                  <a:gd name="connsiteX1" fmla="*/ 26194 w 1378744"/>
                  <a:gd name="connsiteY1" fmla="*/ 481013 h 681038"/>
                  <a:gd name="connsiteX2" fmla="*/ 114300 w 1378744"/>
                  <a:gd name="connsiteY2" fmla="*/ 271463 h 681038"/>
                  <a:gd name="connsiteX3" fmla="*/ 252412 w 1378744"/>
                  <a:gd name="connsiteY3" fmla="*/ 119063 h 681038"/>
                  <a:gd name="connsiteX4" fmla="*/ 373856 w 1378744"/>
                  <a:gd name="connsiteY4" fmla="*/ 33338 h 681038"/>
                  <a:gd name="connsiteX5" fmla="*/ 431006 w 1378744"/>
                  <a:gd name="connsiteY5" fmla="*/ 9525 h 681038"/>
                  <a:gd name="connsiteX6" fmla="*/ 926306 w 1378744"/>
                  <a:gd name="connsiteY6" fmla="*/ 0 h 681038"/>
                  <a:gd name="connsiteX7" fmla="*/ 1123950 w 1378744"/>
                  <a:gd name="connsiteY7" fmla="*/ 111919 h 681038"/>
                  <a:gd name="connsiteX8" fmla="*/ 1247775 w 1378744"/>
                  <a:gd name="connsiteY8" fmla="*/ 254794 h 681038"/>
                  <a:gd name="connsiteX9" fmla="*/ 1333500 w 1378744"/>
                  <a:gd name="connsiteY9" fmla="*/ 419100 h 681038"/>
                  <a:gd name="connsiteX10" fmla="*/ 1376362 w 1378744"/>
                  <a:gd name="connsiteY10" fmla="*/ 559594 h 681038"/>
                  <a:gd name="connsiteX11" fmla="*/ 1378744 w 1378744"/>
                  <a:gd name="connsiteY11" fmla="*/ 681038 h 681038"/>
                  <a:gd name="connsiteX12" fmla="*/ 0 w 1378744"/>
                  <a:gd name="connsiteY12" fmla="*/ 657225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99238 w 1470839"/>
                  <a:gd name="connsiteY0" fmla="*/ 669131 h 681038"/>
                  <a:gd name="connsiteX1" fmla="*/ 118289 w 1470839"/>
                  <a:gd name="connsiteY1" fmla="*/ 481013 h 681038"/>
                  <a:gd name="connsiteX2" fmla="*/ 206395 w 1470839"/>
                  <a:gd name="connsiteY2" fmla="*/ 271463 h 681038"/>
                  <a:gd name="connsiteX3" fmla="*/ 344507 w 1470839"/>
                  <a:gd name="connsiteY3" fmla="*/ 119063 h 681038"/>
                  <a:gd name="connsiteX4" fmla="*/ 465951 w 1470839"/>
                  <a:gd name="connsiteY4" fmla="*/ 33338 h 681038"/>
                  <a:gd name="connsiteX5" fmla="*/ 523101 w 1470839"/>
                  <a:gd name="connsiteY5" fmla="*/ 9525 h 681038"/>
                  <a:gd name="connsiteX6" fmla="*/ 1018401 w 1470839"/>
                  <a:gd name="connsiteY6" fmla="*/ 0 h 681038"/>
                  <a:gd name="connsiteX7" fmla="*/ 1216045 w 1470839"/>
                  <a:gd name="connsiteY7" fmla="*/ 111919 h 681038"/>
                  <a:gd name="connsiteX8" fmla="*/ 1339870 w 1470839"/>
                  <a:gd name="connsiteY8" fmla="*/ 254794 h 681038"/>
                  <a:gd name="connsiteX9" fmla="*/ 1425595 w 1470839"/>
                  <a:gd name="connsiteY9" fmla="*/ 419100 h 681038"/>
                  <a:gd name="connsiteX10" fmla="*/ 1468457 w 1470839"/>
                  <a:gd name="connsiteY10" fmla="*/ 559594 h 681038"/>
                  <a:gd name="connsiteX11" fmla="*/ 1470839 w 1470839"/>
                  <a:gd name="connsiteY11" fmla="*/ 681038 h 681038"/>
                  <a:gd name="connsiteX12" fmla="*/ 99238 w 1470839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366713 w 1371601"/>
                  <a:gd name="connsiteY4" fmla="*/ 33338 h 681038"/>
                  <a:gd name="connsiteX5" fmla="*/ 423863 w 1371601"/>
                  <a:gd name="connsiteY5" fmla="*/ 9525 h 681038"/>
                  <a:gd name="connsiteX6" fmla="*/ 919163 w 1371601"/>
                  <a:gd name="connsiteY6" fmla="*/ 0 h 681038"/>
                  <a:gd name="connsiteX7" fmla="*/ 1116807 w 1371601"/>
                  <a:gd name="connsiteY7" fmla="*/ 111919 h 681038"/>
                  <a:gd name="connsiteX8" fmla="*/ 1240632 w 1371601"/>
                  <a:gd name="connsiteY8" fmla="*/ 254794 h 681038"/>
                  <a:gd name="connsiteX9" fmla="*/ 1326357 w 1371601"/>
                  <a:gd name="connsiteY9" fmla="*/ 419100 h 681038"/>
                  <a:gd name="connsiteX10" fmla="*/ 1369219 w 1371601"/>
                  <a:gd name="connsiteY10" fmla="*/ 559594 h 681038"/>
                  <a:gd name="connsiteX11" fmla="*/ 1371601 w 1371601"/>
                  <a:gd name="connsiteY11" fmla="*/ 681038 h 681038"/>
                  <a:gd name="connsiteX12" fmla="*/ 0 w 1371601"/>
                  <a:gd name="connsiteY12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45269 w 1371601"/>
                  <a:gd name="connsiteY3" fmla="*/ 119063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371601"/>
                  <a:gd name="connsiteY0" fmla="*/ 669131 h 681038"/>
                  <a:gd name="connsiteX1" fmla="*/ 19051 w 1371601"/>
                  <a:gd name="connsiteY1" fmla="*/ 481013 h 681038"/>
                  <a:gd name="connsiteX2" fmla="*/ 107157 w 1371601"/>
                  <a:gd name="connsiteY2" fmla="*/ 271463 h 681038"/>
                  <a:gd name="connsiteX3" fmla="*/ 238126 w 1371601"/>
                  <a:gd name="connsiteY3" fmla="*/ 114300 h 681038"/>
                  <a:gd name="connsiteX4" fmla="*/ 423863 w 1371601"/>
                  <a:gd name="connsiteY4" fmla="*/ 9525 h 681038"/>
                  <a:gd name="connsiteX5" fmla="*/ 919163 w 1371601"/>
                  <a:gd name="connsiteY5" fmla="*/ 0 h 681038"/>
                  <a:gd name="connsiteX6" fmla="*/ 1116807 w 1371601"/>
                  <a:gd name="connsiteY6" fmla="*/ 111919 h 681038"/>
                  <a:gd name="connsiteX7" fmla="*/ 1240632 w 1371601"/>
                  <a:gd name="connsiteY7" fmla="*/ 254794 h 681038"/>
                  <a:gd name="connsiteX8" fmla="*/ 1326357 w 1371601"/>
                  <a:gd name="connsiteY8" fmla="*/ 419100 h 681038"/>
                  <a:gd name="connsiteX9" fmla="*/ 1369219 w 1371601"/>
                  <a:gd name="connsiteY9" fmla="*/ 559594 h 681038"/>
                  <a:gd name="connsiteX10" fmla="*/ 1371601 w 1371601"/>
                  <a:gd name="connsiteY10" fmla="*/ 681038 h 681038"/>
                  <a:gd name="connsiteX11" fmla="*/ 0 w 1371601"/>
                  <a:gd name="connsiteY11" fmla="*/ 669131 h 681038"/>
                  <a:gd name="connsiteX0" fmla="*/ 0 w 1474089"/>
                  <a:gd name="connsiteY0" fmla="*/ 669131 h 681038"/>
                  <a:gd name="connsiteX1" fmla="*/ 19051 w 1474089"/>
                  <a:gd name="connsiteY1" fmla="*/ 481013 h 681038"/>
                  <a:gd name="connsiteX2" fmla="*/ 107157 w 1474089"/>
                  <a:gd name="connsiteY2" fmla="*/ 271463 h 681038"/>
                  <a:gd name="connsiteX3" fmla="*/ 238126 w 1474089"/>
                  <a:gd name="connsiteY3" fmla="*/ 114300 h 681038"/>
                  <a:gd name="connsiteX4" fmla="*/ 423863 w 1474089"/>
                  <a:gd name="connsiteY4" fmla="*/ 9525 h 681038"/>
                  <a:gd name="connsiteX5" fmla="*/ 919163 w 1474089"/>
                  <a:gd name="connsiteY5" fmla="*/ 0 h 681038"/>
                  <a:gd name="connsiteX6" fmla="*/ 1116807 w 1474089"/>
                  <a:gd name="connsiteY6" fmla="*/ 111919 h 681038"/>
                  <a:gd name="connsiteX7" fmla="*/ 1240632 w 1474089"/>
                  <a:gd name="connsiteY7" fmla="*/ 254794 h 681038"/>
                  <a:gd name="connsiteX8" fmla="*/ 1326357 w 1474089"/>
                  <a:gd name="connsiteY8" fmla="*/ 419100 h 681038"/>
                  <a:gd name="connsiteX9" fmla="*/ 1369219 w 1474089"/>
                  <a:gd name="connsiteY9" fmla="*/ 559594 h 681038"/>
                  <a:gd name="connsiteX10" fmla="*/ 1371601 w 1474089"/>
                  <a:gd name="connsiteY10" fmla="*/ 681038 h 681038"/>
                  <a:gd name="connsiteX11" fmla="*/ 0 w 1474089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69131 h 681038"/>
                  <a:gd name="connsiteX1" fmla="*/ 19051 w 1373202"/>
                  <a:gd name="connsiteY1" fmla="*/ 481013 h 681038"/>
                  <a:gd name="connsiteX2" fmla="*/ 107157 w 1373202"/>
                  <a:gd name="connsiteY2" fmla="*/ 271463 h 681038"/>
                  <a:gd name="connsiteX3" fmla="*/ 238126 w 1373202"/>
                  <a:gd name="connsiteY3" fmla="*/ 114300 h 681038"/>
                  <a:gd name="connsiteX4" fmla="*/ 423863 w 1373202"/>
                  <a:gd name="connsiteY4" fmla="*/ 9525 h 681038"/>
                  <a:gd name="connsiteX5" fmla="*/ 919163 w 1373202"/>
                  <a:gd name="connsiteY5" fmla="*/ 0 h 681038"/>
                  <a:gd name="connsiteX6" fmla="*/ 1116807 w 1373202"/>
                  <a:gd name="connsiteY6" fmla="*/ 111919 h 681038"/>
                  <a:gd name="connsiteX7" fmla="*/ 1240632 w 1373202"/>
                  <a:gd name="connsiteY7" fmla="*/ 254794 h 681038"/>
                  <a:gd name="connsiteX8" fmla="*/ 1326357 w 1373202"/>
                  <a:gd name="connsiteY8" fmla="*/ 419100 h 681038"/>
                  <a:gd name="connsiteX9" fmla="*/ 1369219 w 1373202"/>
                  <a:gd name="connsiteY9" fmla="*/ 559594 h 681038"/>
                  <a:gd name="connsiteX10" fmla="*/ 1371601 w 1373202"/>
                  <a:gd name="connsiteY10" fmla="*/ 681038 h 681038"/>
                  <a:gd name="connsiteX11" fmla="*/ 0 w 1373202"/>
                  <a:gd name="connsiteY11" fmla="*/ 669131 h 681038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19163 w 1373202"/>
                  <a:gd name="connsiteY5" fmla="*/ 4762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  <a:gd name="connsiteX0" fmla="*/ 0 w 1373202"/>
                  <a:gd name="connsiteY0" fmla="*/ 673893 h 685800"/>
                  <a:gd name="connsiteX1" fmla="*/ 19051 w 1373202"/>
                  <a:gd name="connsiteY1" fmla="*/ 485775 h 685800"/>
                  <a:gd name="connsiteX2" fmla="*/ 107157 w 1373202"/>
                  <a:gd name="connsiteY2" fmla="*/ 276225 h 685800"/>
                  <a:gd name="connsiteX3" fmla="*/ 238126 w 1373202"/>
                  <a:gd name="connsiteY3" fmla="*/ 119062 h 685800"/>
                  <a:gd name="connsiteX4" fmla="*/ 473869 w 1373202"/>
                  <a:gd name="connsiteY4" fmla="*/ 0 h 685800"/>
                  <a:gd name="connsiteX5" fmla="*/ 900113 w 1373202"/>
                  <a:gd name="connsiteY5" fmla="*/ 2381 h 685800"/>
                  <a:gd name="connsiteX6" fmla="*/ 1116807 w 1373202"/>
                  <a:gd name="connsiteY6" fmla="*/ 116681 h 685800"/>
                  <a:gd name="connsiteX7" fmla="*/ 1240632 w 1373202"/>
                  <a:gd name="connsiteY7" fmla="*/ 259556 h 685800"/>
                  <a:gd name="connsiteX8" fmla="*/ 1326357 w 1373202"/>
                  <a:gd name="connsiteY8" fmla="*/ 423862 h 685800"/>
                  <a:gd name="connsiteX9" fmla="*/ 1369219 w 1373202"/>
                  <a:gd name="connsiteY9" fmla="*/ 564356 h 685800"/>
                  <a:gd name="connsiteX10" fmla="*/ 1371601 w 1373202"/>
                  <a:gd name="connsiteY10" fmla="*/ 685800 h 685800"/>
                  <a:gd name="connsiteX11" fmla="*/ 0 w 1373202"/>
                  <a:gd name="connsiteY11" fmla="*/ 673893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73202" h="685800">
                    <a:moveTo>
                      <a:pt x="0" y="673893"/>
                    </a:moveTo>
                    <a:cubicBezTo>
                      <a:pt x="3175" y="566738"/>
                      <a:pt x="1192" y="552053"/>
                      <a:pt x="19051" y="485775"/>
                    </a:cubicBezTo>
                    <a:cubicBezTo>
                      <a:pt x="36910" y="419497"/>
                      <a:pt x="69454" y="336550"/>
                      <a:pt x="107157" y="276225"/>
                    </a:cubicBezTo>
                    <a:cubicBezTo>
                      <a:pt x="144860" y="215900"/>
                      <a:pt x="185342" y="162718"/>
                      <a:pt x="238126" y="119062"/>
                    </a:cubicBezTo>
                    <a:cubicBezTo>
                      <a:pt x="319486" y="63499"/>
                      <a:pt x="361553" y="19844"/>
                      <a:pt x="473869" y="0"/>
                    </a:cubicBezTo>
                    <a:lnTo>
                      <a:pt x="900113" y="2381"/>
                    </a:lnTo>
                    <a:cubicBezTo>
                      <a:pt x="1015604" y="19447"/>
                      <a:pt x="1063229" y="74215"/>
                      <a:pt x="1116807" y="116681"/>
                    </a:cubicBezTo>
                    <a:cubicBezTo>
                      <a:pt x="1170385" y="159147"/>
                      <a:pt x="1205707" y="208359"/>
                      <a:pt x="1240632" y="259556"/>
                    </a:cubicBezTo>
                    <a:cubicBezTo>
                      <a:pt x="1275557" y="310753"/>
                      <a:pt x="1304926" y="373062"/>
                      <a:pt x="1326357" y="423862"/>
                    </a:cubicBezTo>
                    <a:cubicBezTo>
                      <a:pt x="1347788" y="474662"/>
                      <a:pt x="1361678" y="520700"/>
                      <a:pt x="1369219" y="564356"/>
                    </a:cubicBezTo>
                    <a:cubicBezTo>
                      <a:pt x="1376760" y="608012"/>
                      <a:pt x="1371204" y="574675"/>
                      <a:pt x="1371601" y="685800"/>
                    </a:cubicBezTo>
                    <a:lnTo>
                      <a:pt x="0" y="673893"/>
                    </a:lnTo>
                    <a:close/>
                  </a:path>
                </a:pathLst>
              </a:custGeom>
              <a:solidFill>
                <a:srgbClr val="E20000"/>
              </a:solidFill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3CB8C947-A594-4560-94E3-9EBFA31F6412}"/>
                  </a:ext>
                </a:extLst>
              </p:cNvPr>
              <p:cNvSpPr/>
              <p:nvPr/>
            </p:nvSpPr>
            <p:spPr>
              <a:xfrm>
                <a:off x="10094119" y="1095375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90022261-A39F-47DF-B83D-17776AAD76D9}"/>
                  </a:ext>
                </a:extLst>
              </p:cNvPr>
              <p:cNvSpPr/>
              <p:nvPr/>
            </p:nvSpPr>
            <p:spPr>
              <a:xfrm flipH="1">
                <a:off x="10683785" y="1104900"/>
                <a:ext cx="395287" cy="681038"/>
              </a:xfrm>
              <a:custGeom>
                <a:avLst/>
                <a:gdLst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26194 w 395287"/>
                  <a:gd name="connsiteY2" fmla="*/ 507206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  <a:gd name="connsiteX0" fmla="*/ 395287 w 395287"/>
                  <a:gd name="connsiteY0" fmla="*/ 0 h 681038"/>
                  <a:gd name="connsiteX1" fmla="*/ 150019 w 395287"/>
                  <a:gd name="connsiteY1" fmla="*/ 204788 h 681038"/>
                  <a:gd name="connsiteX2" fmla="*/ 30957 w 395287"/>
                  <a:gd name="connsiteY2" fmla="*/ 447674 h 681038"/>
                  <a:gd name="connsiteX3" fmla="*/ 0 w 395287"/>
                  <a:gd name="connsiteY3" fmla="*/ 681038 h 68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5287" h="681038">
                    <a:moveTo>
                      <a:pt x="395287" y="0"/>
                    </a:moveTo>
                    <a:cubicBezTo>
                      <a:pt x="260547" y="86320"/>
                      <a:pt x="201216" y="134939"/>
                      <a:pt x="150019" y="204788"/>
                    </a:cubicBezTo>
                    <a:cubicBezTo>
                      <a:pt x="98822" y="274637"/>
                      <a:pt x="48817" y="382587"/>
                      <a:pt x="30957" y="447674"/>
                    </a:cubicBezTo>
                    <a:cubicBezTo>
                      <a:pt x="13098" y="488949"/>
                      <a:pt x="595" y="633809"/>
                      <a:pt x="0" y="681038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A78F88D9-7D1E-4266-9A59-2FD6F91009A2}"/>
                  </a:ext>
                </a:extLst>
              </p:cNvPr>
              <p:cNvSpPr/>
              <p:nvPr/>
            </p:nvSpPr>
            <p:spPr>
              <a:xfrm>
                <a:off x="10610850" y="1109663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824E8730-B023-44E7-8AFD-66D98F8E28CE}"/>
                  </a:ext>
                </a:extLst>
              </p:cNvPr>
              <p:cNvSpPr/>
              <p:nvPr/>
            </p:nvSpPr>
            <p:spPr>
              <a:xfrm flipH="1">
                <a:off x="10339726" y="1107282"/>
                <a:ext cx="204872" cy="671512"/>
              </a:xfrm>
              <a:custGeom>
                <a:avLst/>
                <a:gdLst>
                  <a:gd name="connsiteX0" fmla="*/ 0 w 204872"/>
                  <a:gd name="connsiteY0" fmla="*/ 0 h 671512"/>
                  <a:gd name="connsiteX1" fmla="*/ 171450 w 204872"/>
                  <a:gd name="connsiteY1" fmla="*/ 290512 h 671512"/>
                  <a:gd name="connsiteX2" fmla="*/ 204788 w 204872"/>
                  <a:gd name="connsiteY2" fmla="*/ 671512 h 671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4872" h="671512">
                    <a:moveTo>
                      <a:pt x="0" y="0"/>
                    </a:moveTo>
                    <a:cubicBezTo>
                      <a:pt x="68659" y="89296"/>
                      <a:pt x="137319" y="178593"/>
                      <a:pt x="171450" y="290512"/>
                    </a:cubicBezTo>
                    <a:cubicBezTo>
                      <a:pt x="205581" y="402431"/>
                      <a:pt x="205184" y="536971"/>
                      <a:pt x="204788" y="671512"/>
                    </a:cubicBezTo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B4060E5C-C08F-428E-B65E-45E2A8435B87}"/>
                  </a:ext>
                </a:extLst>
              </p:cNvPr>
              <p:cNvSpPr/>
              <p:nvPr/>
            </p:nvSpPr>
            <p:spPr>
              <a:xfrm>
                <a:off x="9848584" y="1675210"/>
                <a:ext cx="1455549" cy="102394"/>
              </a:xfrm>
              <a:custGeom>
                <a:avLst/>
                <a:gdLst>
                  <a:gd name="connsiteX0" fmla="*/ 4762 w 1443037"/>
                  <a:gd name="connsiteY0" fmla="*/ 0 h 114300"/>
                  <a:gd name="connsiteX1" fmla="*/ 0 w 1443037"/>
                  <a:gd name="connsiteY1" fmla="*/ 114300 h 114300"/>
                  <a:gd name="connsiteX2" fmla="*/ 1443037 w 1443037"/>
                  <a:gd name="connsiteY2" fmla="*/ 104775 h 114300"/>
                  <a:gd name="connsiteX3" fmla="*/ 1440656 w 1443037"/>
                  <a:gd name="connsiteY3" fmla="*/ 4762 h 114300"/>
                  <a:gd name="connsiteX4" fmla="*/ 4762 w 1443037"/>
                  <a:gd name="connsiteY4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3037" h="114300">
                    <a:moveTo>
                      <a:pt x="4762" y="0"/>
                    </a:moveTo>
                    <a:lnTo>
                      <a:pt x="0" y="114300"/>
                    </a:lnTo>
                    <a:lnTo>
                      <a:pt x="1443037" y="104775"/>
                    </a:lnTo>
                    <a:cubicBezTo>
                      <a:pt x="1442243" y="71437"/>
                      <a:pt x="1441450" y="38100"/>
                      <a:pt x="1440656" y="4762"/>
                    </a:cubicBezTo>
                    <a:lnTo>
                      <a:pt x="4762" y="0"/>
                    </a:lnTo>
                    <a:close/>
                  </a:path>
                </a:pathLst>
              </a:custGeom>
              <a:solidFill>
                <a:srgbClr val="E20000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53" name="Rectangle 252">
            <a:hlinkClick r:id="rId2" action="ppaction://hlinksldjump"/>
            <a:extLst>
              <a:ext uri="{FF2B5EF4-FFF2-40B4-BE49-F238E27FC236}">
                <a16:creationId xmlns:a16="http://schemas.microsoft.com/office/drawing/2014/main" id="{A094EE63-13B7-4EEE-8679-1ED653FFDA30}"/>
              </a:ext>
            </a:extLst>
          </p:cNvPr>
          <p:cNvSpPr/>
          <p:nvPr/>
        </p:nvSpPr>
        <p:spPr>
          <a:xfrm>
            <a:off x="-272603" y="-185161"/>
            <a:ext cx="12737205" cy="7959144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Arrow: Pentagon 142">
            <a:hlinkClick r:id="rId3" action="ppaction://hlinksldjump"/>
            <a:extLst>
              <a:ext uri="{FF2B5EF4-FFF2-40B4-BE49-F238E27FC236}">
                <a16:creationId xmlns:a16="http://schemas.microsoft.com/office/drawing/2014/main" id="{AEC09677-103A-4F7B-8159-D719E73CE332}"/>
              </a:ext>
            </a:extLst>
          </p:cNvPr>
          <p:cNvSpPr/>
          <p:nvPr/>
        </p:nvSpPr>
        <p:spPr>
          <a:xfrm flipH="1">
            <a:off x="10196210" y="5671302"/>
            <a:ext cx="1704775" cy="953036"/>
          </a:xfrm>
          <a:prstGeom prst="homePlate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Go back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AFB1AC5E-ED18-496E-B654-21CBB703E4D3}"/>
              </a:ext>
            </a:extLst>
          </p:cNvPr>
          <p:cNvGrpSpPr/>
          <p:nvPr/>
        </p:nvGrpSpPr>
        <p:grpSpPr>
          <a:xfrm>
            <a:off x="4354869" y="3671884"/>
            <a:ext cx="4160163" cy="1585233"/>
            <a:chOff x="4354869" y="3671884"/>
            <a:chExt cx="4160163" cy="1585233"/>
          </a:xfrm>
        </p:grpSpPr>
        <p:sp>
          <p:nvSpPr>
            <p:cNvPr id="145" name="Speech Bubble: Rectangle 144">
              <a:extLst>
                <a:ext uri="{FF2B5EF4-FFF2-40B4-BE49-F238E27FC236}">
                  <a16:creationId xmlns:a16="http://schemas.microsoft.com/office/drawing/2014/main" id="{3D0C4FFC-4CFD-4DF5-8F86-C6CF638558FF}"/>
                </a:ext>
              </a:extLst>
            </p:cNvPr>
            <p:cNvSpPr/>
            <p:nvPr/>
          </p:nvSpPr>
          <p:spPr>
            <a:xfrm>
              <a:off x="4354869" y="3671884"/>
              <a:ext cx="4160163" cy="1585233"/>
            </a:xfrm>
            <a:prstGeom prst="wedgeRectCallout">
              <a:avLst>
                <a:gd name="adj1" fmla="val -85678"/>
                <a:gd name="adj2" fmla="val -14922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A35769D-83D8-46D7-8363-C62C5E81A0AB}"/>
                </a:ext>
              </a:extLst>
            </p:cNvPr>
            <p:cNvSpPr txBox="1"/>
            <p:nvPr/>
          </p:nvSpPr>
          <p:spPr>
            <a:xfrm>
              <a:off x="4375803" y="3842195"/>
              <a:ext cx="39815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Comic Sans MS" panose="030F0702030302020204" pitchFamily="66" charset="0"/>
                </a:rPr>
                <a:t>That’s not quite right. Click on the red arrow for another go.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45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254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18</cp:revision>
  <dcterms:created xsi:type="dcterms:W3CDTF">2020-08-03T14:30:11Z</dcterms:created>
  <dcterms:modified xsi:type="dcterms:W3CDTF">2020-08-03T20:36:02Z</dcterms:modified>
</cp:coreProperties>
</file>