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94" r:id="rId3"/>
    <p:sldId id="303" r:id="rId4"/>
    <p:sldId id="351" r:id="rId5"/>
    <p:sldId id="269" r:id="rId6"/>
    <p:sldId id="350" r:id="rId7"/>
    <p:sldId id="352" r:id="rId8"/>
    <p:sldId id="334" r:id="rId9"/>
    <p:sldId id="353" r:id="rId10"/>
    <p:sldId id="354" r:id="rId11"/>
    <p:sldId id="355" r:id="rId12"/>
    <p:sldId id="356" r:id="rId13"/>
    <p:sldId id="347" r:id="rId14"/>
    <p:sldId id="360" r:id="rId15"/>
    <p:sldId id="348" r:id="rId16"/>
    <p:sldId id="349" r:id="rId17"/>
    <p:sldId id="318" r:id="rId18"/>
    <p:sldId id="357" r:id="rId19"/>
    <p:sldId id="288" r:id="rId20"/>
    <p:sldId id="358" r:id="rId21"/>
    <p:sldId id="359" r:id="rId22"/>
    <p:sldId id="291" r:id="rId23"/>
    <p:sldId id="293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8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yan Hancock" initials="BH" lastIdx="1" clrIdx="0">
    <p:extLst>
      <p:ext uri="{19B8F6BF-5375-455C-9EA6-DF929625EA0E}">
        <p15:presenceInfo xmlns:p15="http://schemas.microsoft.com/office/powerpoint/2012/main" userId="263410b705b9238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6600FF"/>
    <a:srgbClr val="CC66FF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50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558" y="1176"/>
      </p:cViewPr>
      <p:guideLst>
        <p:guide orient="horz" pos="348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B1C3538-72A8-4B0B-8FD9-04FC172891AA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9162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2E3D4-BAC7-4B16-8724-CF9B5525D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FB228A-5D68-4CC9-AE3D-8D673AC8BF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0B79D0-825E-4679-9634-A24EE422A4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C6DC73-88FC-473B-96F0-08C997EC249A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EF279-43AE-43FB-9F34-90ABF2B88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2A93EA-A25D-4566-86FF-0BA1B1767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F0B22F-938F-4855-8E7E-F73C011118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0681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2F4F3D3-AE9A-4698-B4F2-371E86CEAC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0EB81E-2AC3-4E70-BDA8-4B3FE34B34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C613A2-75B4-437F-939C-185689BA58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C6DC73-88FC-473B-96F0-08C997EC249A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C919A0-BD5D-402F-AE88-3ADB33BE8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E415BE-0289-4598-84AD-9F2E7003F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F0B22F-938F-4855-8E7E-F73C011118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3696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564B3-C57A-44E8-B312-F7028BB01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4EDE52-3F48-4D23-8D10-539A9DA44B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7EF7F4-BDA6-40DE-9B2C-19665B2256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C6DC73-88FC-473B-96F0-08C997EC249A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F275E-D009-4FE5-9E1A-1D26B0C8C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610F85-84B0-4EF9-92C0-279A3A3A7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F0B22F-938F-4855-8E7E-F73C011118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085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29001-C0C4-4505-B639-54CAEF9CE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53F096-22A4-4CE8-AE70-6FDB8AADE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2D0124-BEF6-4D51-9276-52E2443D5D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C6DC73-88FC-473B-96F0-08C997EC249A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ECF894-29B6-400B-BAE2-63C5D668F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86FDCF-5A8C-4688-B418-8B6E5A62E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F0B22F-938F-4855-8E7E-F73C011118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0902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B7759-C8F7-4F00-885E-4FE297A62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637070-8677-407A-99ED-40E0C18597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C6774A-3694-4E3D-A04E-13BC8ACB70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15A998-D6EC-469D-892B-5C763679CB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C6DC73-88FC-473B-96F0-08C997EC249A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304D52-DAD3-43B7-84C5-2DAA8530F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1C380C-D04F-4743-BE82-980C64765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F0B22F-938F-4855-8E7E-F73C011118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7313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E48F5-9971-4B77-9FB6-6732DC3C6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609093-9D26-4C56-BBA6-987CF4A640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F60BD9-EEAF-4CED-B90B-F1D02A2B97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1D28C6-6B1D-4082-B133-94E49CD91A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6249E9-14E1-4291-9172-C6B2661C50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C1966D-A124-4FE4-82DE-8DD339C8B9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C6DC73-88FC-473B-96F0-08C997EC249A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B1579E-E395-4E3F-96F1-D9721BBF5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42D989-73AE-46BC-B906-E777FAAC0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F0B22F-938F-4855-8E7E-F73C011118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9879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02628-C0B6-452C-AC41-3C5BE02AB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897B27-73DE-4064-986A-1BD2BA5747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C6DC73-88FC-473B-96F0-08C997EC249A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35399E-631A-4F95-8034-FB060AA4B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5B45C9-2B27-4CBF-B17F-CAD1D8266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F0B22F-938F-4855-8E7E-F73C011118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6905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0E60E8-C914-4FEA-907B-4E8A986C72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C6DC73-88FC-473B-96F0-08C997EC249A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B8C619-3890-4344-9854-41B9E5DE7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F9E073-6797-4C7C-8FE3-3E8A481AE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F0B22F-938F-4855-8E7E-F73C011118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914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CC441-30A6-41BF-B7B9-3D92D89A1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548AA8-ADC2-460C-B2D7-EB13536B38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F566AB-1991-49B0-98B0-8E55E74D5F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969CEB-5B63-4EE8-99E7-730D7DD21C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C6DC73-88FC-473B-96F0-08C997EC249A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D8FC25-651F-41AE-88CF-1FCC9F48D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8F43E5-9ECE-4F9A-9D4A-AE6B9428C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F0B22F-938F-4855-8E7E-F73C011118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7109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4451F-08D4-459E-8C0C-1D6D94ED9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A4B275-1492-4BF7-9400-A363764EDC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CB61AD-5E32-4110-BCDA-39F7A5DB2C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6DBA42-AB58-4B45-A6AB-D629C819E8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C6DC73-88FC-473B-96F0-08C997EC249A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C4BD99-C918-4403-9E6D-FFED38F86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A8A217-14B6-45F3-B40F-54318F17E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F0B22F-938F-4855-8E7E-F73C011118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051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A4AAF87-6B29-43BD-9475-7FEE0E55D271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963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hyperlink" Target="https://youtu.be/YOXp8Yf0pyE" TargetMode="External"/><Relationship Id="rId4" Type="http://schemas.openxmlformats.org/officeDocument/2006/relationships/slide" Target="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7.xml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8.xml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.png"/><Relationship Id="rId4" Type="http://schemas.openxmlformats.org/officeDocument/2006/relationships/image" Target="../media/image4.png"/><Relationship Id="rId9" Type="http://schemas.openxmlformats.org/officeDocument/2006/relationships/slide" Target="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hyperlink" Target="https://thewordsearch.com/puzzle/1526451/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jigex.com/wJWE" TargetMode="External"/><Relationship Id="rId5" Type="http://schemas.openxmlformats.org/officeDocument/2006/relationships/slide" Target="slide20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1.xml"/><Relationship Id="rId5" Type="http://schemas.openxmlformats.org/officeDocument/2006/relationships/image" Target="../media/image25.png"/><Relationship Id="rId4" Type="http://schemas.openxmlformats.org/officeDocument/2006/relationships/image" Target="../media/image24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6" Type="http://schemas.openxmlformats.org/officeDocument/2006/relationships/slide" Target="slide22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32.png"/><Relationship Id="rId3" Type="http://schemas.openxmlformats.org/officeDocument/2006/relationships/image" Target="../media/image5.png"/><Relationship Id="rId7" Type="http://schemas.openxmlformats.org/officeDocument/2006/relationships/image" Target="../media/image30.png"/><Relationship Id="rId12" Type="http://schemas.openxmlformats.org/officeDocument/2006/relationships/image" Target="../media/image14.png"/><Relationship Id="rId17" Type="http://schemas.openxmlformats.org/officeDocument/2006/relationships/image" Target="../media/image35.png"/><Relationship Id="rId2" Type="http://schemas.openxmlformats.org/officeDocument/2006/relationships/image" Target="../media/image2.png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.png"/><Relationship Id="rId5" Type="http://schemas.openxmlformats.org/officeDocument/2006/relationships/image" Target="../media/image25.png"/><Relationship Id="rId15" Type="http://schemas.openxmlformats.org/officeDocument/2006/relationships/image" Target="../media/image34.png"/><Relationship Id="rId10" Type="http://schemas.openxmlformats.org/officeDocument/2006/relationships/image" Target="../media/image31.png"/><Relationship Id="rId4" Type="http://schemas.openxmlformats.org/officeDocument/2006/relationships/image" Target="../media/image3.png"/><Relationship Id="rId9" Type="http://schemas.openxmlformats.org/officeDocument/2006/relationships/image" Target="../media/image12.png"/><Relationship Id="rId1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4.png"/><Relationship Id="rId10" Type="http://schemas.openxmlformats.org/officeDocument/2006/relationships/image" Target="../media/image15.png"/><Relationship Id="rId4" Type="http://schemas.openxmlformats.org/officeDocument/2006/relationships/image" Target="../media/image1.png"/><Relationship Id="rId9" Type="http://schemas.openxmlformats.org/officeDocument/2006/relationships/slide" Target="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4iW9MN7vMpQ?list=RDBtbzli8sR1o" TargetMode="External"/><Relationship Id="rId3" Type="http://schemas.openxmlformats.org/officeDocument/2006/relationships/image" Target="../media/image14.png"/><Relationship Id="rId7" Type="http://schemas.openxmlformats.org/officeDocument/2006/relationships/hyperlink" Target="../../Junior%20church%20songs/My%20God%20Is%20So%20Big.mp4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youtu.be/oZhwagxWzOc?list=PL5NlNQJLqINyvoFsyEocBX17_8q4PhZc9" TargetMode="External"/><Relationship Id="rId5" Type="http://schemas.openxmlformats.org/officeDocument/2006/relationships/slide" Target="slide4.xml"/><Relationship Id="rId4" Type="http://schemas.openxmlformats.org/officeDocument/2006/relationships/image" Target="../media/image16.png"/><Relationship Id="rId9" Type="http://schemas.openxmlformats.org/officeDocument/2006/relationships/hyperlink" Target="https://youtu.be/Y1MDCwirYoQ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slide" Target="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slide" Target="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slide" Target="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slide" Target="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picture containing drawing&#10;&#10;Description automatically generated">
            <a:extLst>
              <a:ext uri="{FF2B5EF4-FFF2-40B4-BE49-F238E27FC236}">
                <a16:creationId xmlns:a16="http://schemas.microsoft.com/office/drawing/2014/main" id="{F24EC6C1-374C-4150-987B-70863DE455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5426" y="2386247"/>
            <a:ext cx="1909872" cy="3207234"/>
          </a:xfrm>
          <a:prstGeom prst="rect">
            <a:avLst/>
          </a:prstGeom>
        </p:spPr>
      </p:pic>
      <p:pic>
        <p:nvPicPr>
          <p:cNvPr id="19" name="Picture 18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0578B8C4-4592-43AE-9C8B-52329308B8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6870" y="1720177"/>
            <a:ext cx="1921429" cy="3207234"/>
          </a:xfrm>
          <a:prstGeom prst="rect">
            <a:avLst/>
          </a:prstGeom>
        </p:spPr>
      </p:pic>
      <p:pic>
        <p:nvPicPr>
          <p:cNvPr id="17" name="Picture 16" descr="A picture containing toy&#10;&#10;Description automatically generated">
            <a:extLst>
              <a:ext uri="{FF2B5EF4-FFF2-40B4-BE49-F238E27FC236}">
                <a16:creationId xmlns:a16="http://schemas.microsoft.com/office/drawing/2014/main" id="{40545544-1F31-4900-94F8-BCB4CEFD92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8041" y="0"/>
            <a:ext cx="1883539" cy="3207234"/>
          </a:xfrm>
          <a:prstGeom prst="rect">
            <a:avLst/>
          </a:prstGeom>
        </p:spPr>
      </p:pic>
      <p:pic>
        <p:nvPicPr>
          <p:cNvPr id="22" name="Picture 21" descr="A picture containing toy&#10;&#10;Description automatically generated">
            <a:extLst>
              <a:ext uri="{FF2B5EF4-FFF2-40B4-BE49-F238E27FC236}">
                <a16:creationId xmlns:a16="http://schemas.microsoft.com/office/drawing/2014/main" id="{F90AD975-9BCD-40C3-BF5F-E2F53A8F5E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0299" y="776554"/>
            <a:ext cx="1918601" cy="3468758"/>
          </a:xfrm>
          <a:prstGeom prst="rect">
            <a:avLst/>
          </a:prstGeom>
        </p:spPr>
      </p:pic>
      <p:pic>
        <p:nvPicPr>
          <p:cNvPr id="18" name="Picture 17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C03AD657-CA76-495B-BD36-85577F3BA8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745" y="2201565"/>
            <a:ext cx="1921429" cy="3340695"/>
          </a:xfrm>
          <a:prstGeom prst="rect">
            <a:avLst/>
          </a:prstGeom>
        </p:spPr>
      </p:pic>
      <p:pic>
        <p:nvPicPr>
          <p:cNvPr id="3" name="Picture 2" descr="A picture containing toy&#10;&#10;Description automatically generated">
            <a:extLst>
              <a:ext uri="{FF2B5EF4-FFF2-40B4-BE49-F238E27FC236}">
                <a16:creationId xmlns:a16="http://schemas.microsoft.com/office/drawing/2014/main" id="{684135E8-4C83-40CD-8310-D5BC30B92D2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9383" y="2280655"/>
            <a:ext cx="1938587" cy="3282545"/>
          </a:xfrm>
          <a:prstGeom prst="rect">
            <a:avLst/>
          </a:prstGeom>
        </p:spPr>
      </p:pic>
      <p:pic>
        <p:nvPicPr>
          <p:cNvPr id="31" name="Picture 30" descr="A close up of a toy&#10;&#10;Description automatically generated">
            <a:extLst>
              <a:ext uri="{FF2B5EF4-FFF2-40B4-BE49-F238E27FC236}">
                <a16:creationId xmlns:a16="http://schemas.microsoft.com/office/drawing/2014/main" id="{C6BBEFB4-1ABD-4F74-9504-095B2770B8B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621" y="2094442"/>
            <a:ext cx="1905121" cy="3468758"/>
          </a:xfrm>
          <a:prstGeom prst="rect">
            <a:avLst/>
          </a:prstGeom>
        </p:spPr>
      </p:pic>
      <p:pic>
        <p:nvPicPr>
          <p:cNvPr id="20" name="Picture 19" descr="A picture containing toy&#10;&#10;Description automatically generated">
            <a:extLst>
              <a:ext uri="{FF2B5EF4-FFF2-40B4-BE49-F238E27FC236}">
                <a16:creationId xmlns:a16="http://schemas.microsoft.com/office/drawing/2014/main" id="{CFEF71F9-4866-4BA3-BB0D-C0F206E6EBD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992" y="2295992"/>
            <a:ext cx="1934730" cy="3280839"/>
          </a:xfrm>
          <a:prstGeom prst="rect">
            <a:avLst/>
          </a:prstGeom>
        </p:spPr>
      </p:pic>
      <p:pic>
        <p:nvPicPr>
          <p:cNvPr id="35" name="Picture 34" descr="A picture containing toy&#10;&#10;Description automatically generated">
            <a:extLst>
              <a:ext uri="{FF2B5EF4-FFF2-40B4-BE49-F238E27FC236}">
                <a16:creationId xmlns:a16="http://schemas.microsoft.com/office/drawing/2014/main" id="{D6F5A18E-220A-449C-A8C9-039EC02FFC4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066" y="2319750"/>
            <a:ext cx="1909519" cy="3233325"/>
          </a:xfrm>
          <a:prstGeom prst="rect">
            <a:avLst/>
          </a:prstGeom>
        </p:spPr>
      </p:pic>
      <p:pic>
        <p:nvPicPr>
          <p:cNvPr id="33" name="Picture 32" descr="A picture containing clock&#10;&#10;Description automatically generated">
            <a:extLst>
              <a:ext uri="{FF2B5EF4-FFF2-40B4-BE49-F238E27FC236}">
                <a16:creationId xmlns:a16="http://schemas.microsoft.com/office/drawing/2014/main" id="{9D06EDAC-9C1A-4DF7-83C7-7E3A7CB5839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86" y="2201565"/>
            <a:ext cx="1974762" cy="335151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F9B86B01-1FF2-4D27-8BBD-44445B80C59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004" y="2261419"/>
            <a:ext cx="1883539" cy="330178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81753D2-6DB5-44A4-B10B-3C6E07ADD5B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67517" y="1956945"/>
            <a:ext cx="1963374" cy="3184919"/>
          </a:xfrm>
          <a:prstGeom prst="rect">
            <a:avLst/>
          </a:prstGeom>
        </p:spPr>
      </p:pic>
      <p:pic>
        <p:nvPicPr>
          <p:cNvPr id="21" name="Picture 20" descr="A picture containing toy&#10;&#10;Description automatically generated">
            <a:extLst>
              <a:ext uri="{FF2B5EF4-FFF2-40B4-BE49-F238E27FC236}">
                <a16:creationId xmlns:a16="http://schemas.microsoft.com/office/drawing/2014/main" id="{8F08A7B4-917C-4151-9B9A-B29BE378270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2131" y="1025130"/>
            <a:ext cx="1926423" cy="323621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3927BE7-0143-4C6A-9F92-86C2B39CD39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44622" y="-2015316"/>
            <a:ext cx="1921428" cy="326207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0EB04D63-CA72-4527-BCEE-67722DC2D48A}"/>
              </a:ext>
            </a:extLst>
          </p:cNvPr>
          <p:cNvGrpSpPr/>
          <p:nvPr/>
        </p:nvGrpSpPr>
        <p:grpSpPr>
          <a:xfrm>
            <a:off x="3686629" y="159656"/>
            <a:ext cx="7460342" cy="2364603"/>
            <a:chOff x="3686629" y="159656"/>
            <a:chExt cx="7460342" cy="3077030"/>
          </a:xfrm>
        </p:grpSpPr>
        <p:sp>
          <p:nvSpPr>
            <p:cNvPr id="7" name="Speech Bubble: Oval 6">
              <a:extLst>
                <a:ext uri="{FF2B5EF4-FFF2-40B4-BE49-F238E27FC236}">
                  <a16:creationId xmlns:a16="http://schemas.microsoft.com/office/drawing/2014/main" id="{F9139578-6DBD-4F8D-9EE5-7B59105BB6AF}"/>
                </a:ext>
              </a:extLst>
            </p:cNvPr>
            <p:cNvSpPr/>
            <p:nvPr/>
          </p:nvSpPr>
          <p:spPr>
            <a:xfrm>
              <a:off x="3686629" y="159656"/>
              <a:ext cx="7460342" cy="3077030"/>
            </a:xfrm>
            <a:prstGeom prst="wedgeEllipseCallout">
              <a:avLst>
                <a:gd name="adj1" fmla="val 26401"/>
                <a:gd name="adj2" fmla="val 71140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A0C6431-5FF4-49A7-AD39-71118F1975F1}"/>
                </a:ext>
              </a:extLst>
            </p:cNvPr>
            <p:cNvSpPr txBox="1"/>
            <p:nvPr/>
          </p:nvSpPr>
          <p:spPr>
            <a:xfrm>
              <a:off x="4057049" y="417295"/>
              <a:ext cx="6719501" cy="13718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Comic Sans MS" panose="030F0702030302020204" pitchFamily="66" charset="0"/>
                </a:rPr>
                <a:t>Good morning and welcome </a:t>
              </a:r>
            </a:p>
            <a:p>
              <a:pPr algn="ctr"/>
              <a:r>
                <a:rPr lang="en-US" sz="3200" dirty="0">
                  <a:latin typeface="Comic Sans MS" panose="030F0702030302020204" pitchFamily="66" charset="0"/>
                </a:rPr>
                <a:t>to Hillcliffe Junior Church Online. </a:t>
              </a:r>
              <a:endParaRPr lang="en-GB" sz="3200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0828EC82-7399-4C21-A7F7-58141F4C53EA}"/>
              </a:ext>
            </a:extLst>
          </p:cNvPr>
          <p:cNvSpPr txBox="1"/>
          <p:nvPr/>
        </p:nvSpPr>
        <p:spPr>
          <a:xfrm>
            <a:off x="3686627" y="1309029"/>
            <a:ext cx="73376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We are going to begin this morning with prayer.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hlinkClick r:id="rId16" action="ppaction://hlinksldjump"/>
            <a:extLst>
              <a:ext uri="{FF2B5EF4-FFF2-40B4-BE49-F238E27FC236}">
                <a16:creationId xmlns:a16="http://schemas.microsoft.com/office/drawing/2014/main" id="{EF4C7111-F380-4D9D-B36A-11738D41D1B8}"/>
              </a:ext>
            </a:extLst>
          </p:cNvPr>
          <p:cNvSpPr/>
          <p:nvPr/>
        </p:nvSpPr>
        <p:spPr>
          <a:xfrm>
            <a:off x="-92777" y="-128016"/>
            <a:ext cx="12560885" cy="7114032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Arrow: Right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99DE69B-4067-466A-B3B7-975C2E85726D}"/>
              </a:ext>
            </a:extLst>
          </p:cNvPr>
          <p:cNvSpPr/>
          <p:nvPr/>
        </p:nvSpPr>
        <p:spPr>
          <a:xfrm>
            <a:off x="-3084016" y="5406146"/>
            <a:ext cx="3048000" cy="1350599"/>
          </a:xfrm>
          <a:prstGeom prst="rightArrow">
            <a:avLst/>
          </a:prstGeom>
          <a:solidFill>
            <a:srgbClr val="CC66FF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to go to the next slide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562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1.48148E-6 L 0.9918 0.62917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583" y="3145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-0.44818 0.3449 " pathEditMode="relative" rAng="0" ptsTypes="AA">
                                      <p:cBhvr>
                                        <p:cTn id="24" dur="1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09" y="1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75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75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750"/>
                            </p:stCondLst>
                            <p:childTnLst>
                              <p:par>
                                <p:cTn id="3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22222E-6 L -0.88724 0.08172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362" y="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75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75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750"/>
                            </p:stCondLst>
                            <p:childTnLst>
                              <p:par>
                                <p:cTn id="4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3.33333E-6 L -0.31394 0.18518 " pathEditMode="relative" rAng="0" ptsTypes="AA">
                                      <p:cBhvr>
                                        <p:cTn id="42" dur="1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03" y="9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500"/>
                            </p:stCondLst>
                            <p:childTnLst>
                              <p:par>
                                <p:cTn id="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500"/>
                            </p:stCondLst>
                            <p:childTnLst>
                              <p:par>
                                <p:cTn id="50" presetID="63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3.125E-6 -2.59259E-6 L 0.2793 0.06158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71" y="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75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75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750"/>
                            </p:stCondLst>
                            <p:childTnLst>
                              <p:par>
                                <p:cTn id="59" presetID="63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3.54167E-6 -2.22222E-6 L 0.45912 0.19097 " pathEditMode="relative" rAng="0" ptsTypes="AA">
                                      <p:cBhvr>
                                        <p:cTn id="60" dur="1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56" y="9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475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4750"/>
                            </p:stCondLst>
                            <p:childTnLst>
                              <p:par>
                                <p:cTn id="6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4750"/>
                            </p:stCondLst>
                            <p:childTnLst>
                              <p:par>
                                <p:cTn id="68" presetID="35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0039 0.01621 L -0.625 -0.00393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37" y="-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70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7000"/>
                            </p:stCondLst>
                            <p:childTnLst>
                              <p:par>
                                <p:cTn id="7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7000"/>
                            </p:stCondLst>
                            <p:childTnLst>
                              <p:par>
                                <p:cTn id="7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8750"/>
                            </p:stCondLst>
                            <p:childTnLst>
                              <p:par>
                                <p:cTn id="81" presetID="63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4.79167E-6 -4.07407E-6 L 0.9983 0.00024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90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E8F4075A-C32C-4151-854A-961AABB7C61D}"/>
              </a:ext>
            </a:extLst>
          </p:cNvPr>
          <p:cNvSpPr txBox="1"/>
          <p:nvPr/>
        </p:nvSpPr>
        <p:spPr>
          <a:xfrm>
            <a:off x="3200774" y="3181403"/>
            <a:ext cx="513873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Let’s read  a story from Matthew’s gospel.</a:t>
            </a:r>
            <a:endParaRPr lang="en-GB" sz="3200" b="1" dirty="0">
              <a:latin typeface="Comic Sans MS" panose="030F0702030302020204" pitchFamily="66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B5319D6-A50A-4DC3-B20D-D44F821BA6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782" y="2314653"/>
            <a:ext cx="1921428" cy="3262071"/>
          </a:xfrm>
          <a:prstGeom prst="rect">
            <a:avLst/>
          </a:prstGeom>
        </p:spPr>
      </p:pic>
      <p:pic>
        <p:nvPicPr>
          <p:cNvPr id="36" name="Picture 35" descr="A picture containing toy&#10;&#10;Description automatically generated">
            <a:extLst>
              <a:ext uri="{FF2B5EF4-FFF2-40B4-BE49-F238E27FC236}">
                <a16:creationId xmlns:a16="http://schemas.microsoft.com/office/drawing/2014/main" id="{A69EFD36-8D3B-400E-848D-D4E9AD9456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37" y="2382354"/>
            <a:ext cx="1883539" cy="3207234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CD3AE5B-4073-4F91-A5D9-3DF838F6EC20}"/>
              </a:ext>
            </a:extLst>
          </p:cNvPr>
          <p:cNvGrpSpPr/>
          <p:nvPr/>
        </p:nvGrpSpPr>
        <p:grpSpPr>
          <a:xfrm>
            <a:off x="2612571" y="2259458"/>
            <a:ext cx="6460878" cy="2137244"/>
            <a:chOff x="3686628" y="159657"/>
            <a:chExt cx="7460342" cy="2633433"/>
          </a:xfrm>
        </p:grpSpPr>
        <p:sp>
          <p:nvSpPr>
            <p:cNvPr id="16" name="Speech Bubble: Oval 15">
              <a:extLst>
                <a:ext uri="{FF2B5EF4-FFF2-40B4-BE49-F238E27FC236}">
                  <a16:creationId xmlns:a16="http://schemas.microsoft.com/office/drawing/2014/main" id="{F56B47EB-EDF2-4E7C-BB1F-F07DDC34B609}"/>
                </a:ext>
              </a:extLst>
            </p:cNvPr>
            <p:cNvSpPr/>
            <p:nvPr/>
          </p:nvSpPr>
          <p:spPr>
            <a:xfrm>
              <a:off x="3686628" y="159657"/>
              <a:ext cx="7460342" cy="2633433"/>
            </a:xfrm>
            <a:prstGeom prst="wedgeEllipseCallout">
              <a:avLst>
                <a:gd name="adj1" fmla="val 59416"/>
                <a:gd name="adj2" fmla="val -13215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DCA80DB-737D-40BD-8882-4DA0A8F2F553}"/>
                </a:ext>
              </a:extLst>
            </p:cNvPr>
            <p:cNvSpPr txBox="1"/>
            <p:nvPr/>
          </p:nvSpPr>
          <p:spPr>
            <a:xfrm>
              <a:off x="4365823" y="612060"/>
              <a:ext cx="6230693" cy="6415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Comic Sans MS" panose="030F0702030302020204" pitchFamily="66" charset="0"/>
                </a:rPr>
                <a:t>But Jesus doesn’t say that.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0418590-29D3-4C9F-B397-E523172D0A73}"/>
              </a:ext>
            </a:extLst>
          </p:cNvPr>
          <p:cNvGrpSpPr/>
          <p:nvPr/>
        </p:nvGrpSpPr>
        <p:grpSpPr>
          <a:xfrm>
            <a:off x="6229350" y="86526"/>
            <a:ext cx="5354436" cy="2051809"/>
            <a:chOff x="3686628" y="159657"/>
            <a:chExt cx="7460342" cy="2633433"/>
          </a:xfrm>
        </p:grpSpPr>
        <p:sp>
          <p:nvSpPr>
            <p:cNvPr id="22" name="Speech Bubble: Oval 21">
              <a:extLst>
                <a:ext uri="{FF2B5EF4-FFF2-40B4-BE49-F238E27FC236}">
                  <a16:creationId xmlns:a16="http://schemas.microsoft.com/office/drawing/2014/main" id="{AE80C7BD-77CD-4687-A2AA-A6C0AA3CEE98}"/>
                </a:ext>
              </a:extLst>
            </p:cNvPr>
            <p:cNvSpPr/>
            <p:nvPr/>
          </p:nvSpPr>
          <p:spPr>
            <a:xfrm>
              <a:off x="3686628" y="159657"/>
              <a:ext cx="7460342" cy="2633433"/>
            </a:xfrm>
            <a:prstGeom prst="wedgeEllipseCallout">
              <a:avLst>
                <a:gd name="adj1" fmla="val 15247"/>
                <a:gd name="adj2" fmla="val 93565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5B2BFC5-6300-458C-ABFB-052A5672ED42}"/>
                </a:ext>
              </a:extLst>
            </p:cNvPr>
            <p:cNvSpPr txBox="1"/>
            <p:nvPr/>
          </p:nvSpPr>
          <p:spPr>
            <a:xfrm>
              <a:off x="3816570" y="625615"/>
              <a:ext cx="7200456" cy="2014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Comic Sans MS" panose="030F0702030302020204" pitchFamily="66" charset="0"/>
                </a:rPr>
                <a:t>Some people say that is what the Commandment means.</a:t>
              </a:r>
              <a:endParaRPr lang="en-GB" sz="3200" b="1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F0604AB-8356-4475-94DB-260137105A56}"/>
              </a:ext>
            </a:extLst>
          </p:cNvPr>
          <p:cNvGrpSpPr/>
          <p:nvPr/>
        </p:nvGrpSpPr>
        <p:grpSpPr>
          <a:xfrm>
            <a:off x="0" y="209346"/>
            <a:ext cx="6136087" cy="1582075"/>
            <a:chOff x="5521368" y="203317"/>
            <a:chExt cx="5405325" cy="142512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228CA14-A9CC-4FA0-86B7-E945E43D915A}"/>
                </a:ext>
              </a:extLst>
            </p:cNvPr>
            <p:cNvSpPr txBox="1"/>
            <p:nvPr/>
          </p:nvSpPr>
          <p:spPr>
            <a:xfrm>
              <a:off x="5521368" y="203317"/>
              <a:ext cx="5405325" cy="14139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Does the commandment mean that we shouldn’t do anything on the Sabbath day?</a:t>
              </a:r>
              <a:endParaRPr lang="en-GB" sz="3200" dirty="0">
                <a:solidFill>
                  <a:srgbClr val="6600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7" name="Speech Bubble: Rectangle with Corners Rounded 26">
              <a:extLst>
                <a:ext uri="{FF2B5EF4-FFF2-40B4-BE49-F238E27FC236}">
                  <a16:creationId xmlns:a16="http://schemas.microsoft.com/office/drawing/2014/main" id="{2987CF1E-AB4D-4F76-ACBF-6866C41B97BA}"/>
                </a:ext>
              </a:extLst>
            </p:cNvPr>
            <p:cNvSpPr/>
            <p:nvPr/>
          </p:nvSpPr>
          <p:spPr>
            <a:xfrm>
              <a:off x="5606252" y="203317"/>
              <a:ext cx="5295724" cy="1425129"/>
            </a:xfrm>
            <a:prstGeom prst="wedgeRoundRectCallout">
              <a:avLst>
                <a:gd name="adj1" fmla="val -22154"/>
                <a:gd name="adj2" fmla="val 133516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" name="Rectangle 2">
            <a:hlinkClick r:id="rId4" action="ppaction://hlinksldjump"/>
            <a:extLst>
              <a:ext uri="{FF2B5EF4-FFF2-40B4-BE49-F238E27FC236}">
                <a16:creationId xmlns:a16="http://schemas.microsoft.com/office/drawing/2014/main" id="{75F5E707-1EF8-411A-BEAD-EDA1291EFA26}"/>
              </a:ext>
            </a:extLst>
          </p:cNvPr>
          <p:cNvSpPr/>
          <p:nvPr/>
        </p:nvSpPr>
        <p:spPr>
          <a:xfrm>
            <a:off x="-144356" y="-128016"/>
            <a:ext cx="12560885" cy="7114032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Arrow: Right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706DF26-1886-4C14-9C81-7482A6FEB6C5}"/>
              </a:ext>
            </a:extLst>
          </p:cNvPr>
          <p:cNvSpPr/>
          <p:nvPr/>
        </p:nvSpPr>
        <p:spPr>
          <a:xfrm>
            <a:off x="-3084016" y="5406146"/>
            <a:ext cx="3048000" cy="1350599"/>
          </a:xfrm>
          <a:prstGeom prst="rightArrow">
            <a:avLst/>
          </a:prstGeom>
          <a:solidFill>
            <a:srgbClr val="CC66FF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to go to the next slide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074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75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250"/>
                            </p:stCondLst>
                            <p:childTnLst>
                              <p:par>
                                <p:cTn id="21" presetID="63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4.79167E-6 -4.07407E-6 L 0.9983 0.0002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90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421571B9-BA75-4694-A76B-7C9BA80D9C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798" y="1998687"/>
            <a:ext cx="2248502" cy="345755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2F24FF5-84A8-4058-B6F3-65262E54D7CE}"/>
              </a:ext>
            </a:extLst>
          </p:cNvPr>
          <p:cNvSpPr/>
          <p:nvPr/>
        </p:nvSpPr>
        <p:spPr>
          <a:xfrm>
            <a:off x="399312" y="1036864"/>
            <a:ext cx="11250501" cy="5017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Jesus left there and went into their synagogue. In the synagogue, there was a man with a crippled hand. Some Jews there were looking for a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reason to accuse Jesus of doing wrong. </a:t>
            </a:r>
            <a:r>
              <a:rPr lang="en-US" sz="2400" dirty="0">
                <a:latin typeface="Comic Sans MS" panose="030F0702030302020204" pitchFamily="66" charset="0"/>
              </a:rPr>
              <a:t>So they asked him,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Comic Sans MS" panose="030F0702030302020204" pitchFamily="66" charset="0"/>
              </a:rPr>
              <a:t>“Is it right to heal on the Sabbath day?”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Comic Sans MS" panose="030F0702030302020204" pitchFamily="66" charset="0"/>
              </a:rPr>
              <a:t>Jesus answered, “If any of you has a sheep, and it falls into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Comic Sans MS" panose="030F0702030302020204" pitchFamily="66" charset="0"/>
              </a:rPr>
              <a:t>a ditch on the Sabbath day, then you will take the sheep and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Comic Sans MS" panose="030F0702030302020204" pitchFamily="66" charset="0"/>
              </a:rPr>
              <a:t>help it out of the ditch. 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Surely a man is more important than a sheep. So the law of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Moses allows people to do good things on the Sabbath day.”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BD2C93E-58C9-4981-A6B1-3224755C8C9B}"/>
              </a:ext>
            </a:extLst>
          </p:cNvPr>
          <p:cNvSpPr/>
          <p:nvPr/>
        </p:nvSpPr>
        <p:spPr>
          <a:xfrm>
            <a:off x="2324100" y="318739"/>
            <a:ext cx="72507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Matthew chapter 12 verses 9 - 12</a:t>
            </a:r>
          </a:p>
        </p:txBody>
      </p:sp>
      <p:sp>
        <p:nvSpPr>
          <p:cNvPr id="2" name="Rectangle 1">
            <a:hlinkClick r:id="rId3" action="ppaction://hlinksldjump"/>
            <a:extLst>
              <a:ext uri="{FF2B5EF4-FFF2-40B4-BE49-F238E27FC236}">
                <a16:creationId xmlns:a16="http://schemas.microsoft.com/office/drawing/2014/main" id="{2FA11379-F082-457D-9393-71AE0409AF1C}"/>
              </a:ext>
            </a:extLst>
          </p:cNvPr>
          <p:cNvSpPr/>
          <p:nvPr/>
        </p:nvSpPr>
        <p:spPr>
          <a:xfrm>
            <a:off x="-184443" y="-128016"/>
            <a:ext cx="12560885" cy="7114032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Arrow: Right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46506A9-FFDE-43AB-9039-75689BEFE665}"/>
              </a:ext>
            </a:extLst>
          </p:cNvPr>
          <p:cNvSpPr/>
          <p:nvPr/>
        </p:nvSpPr>
        <p:spPr>
          <a:xfrm>
            <a:off x="-3084016" y="5406146"/>
            <a:ext cx="3048000" cy="1350599"/>
          </a:xfrm>
          <a:prstGeom prst="rightArrow">
            <a:avLst/>
          </a:prstGeom>
          <a:solidFill>
            <a:srgbClr val="CC66FF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to go to the next slide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000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4.79167E-6 -4.07407E-6 L 0.9983 0.0002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90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E8F4075A-C32C-4151-854A-961AABB7C61D}"/>
              </a:ext>
            </a:extLst>
          </p:cNvPr>
          <p:cNvSpPr txBox="1"/>
          <p:nvPr/>
        </p:nvSpPr>
        <p:spPr>
          <a:xfrm>
            <a:off x="2779907" y="2560323"/>
            <a:ext cx="606439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In Mark’s gospel, Jesus says. </a:t>
            </a:r>
            <a:r>
              <a:rPr lang="en-US" sz="3200" i="1" dirty="0">
                <a:solidFill>
                  <a:srgbClr val="000000"/>
                </a:solidFill>
                <a:latin typeface="Comic Sans MS" panose="030F0702030302020204" pitchFamily="66" charset="0"/>
              </a:rPr>
              <a:t>“The Sabbath day was made to help people. They were not made to be ruled by the Sabbath day.” </a:t>
            </a:r>
            <a:endParaRPr lang="en-GB" sz="3200" i="1" dirty="0">
              <a:latin typeface="Comic Sans MS" panose="030F0702030302020204" pitchFamily="66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B5319D6-A50A-4DC3-B20D-D44F821BA6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782" y="2314653"/>
            <a:ext cx="1921428" cy="3262071"/>
          </a:xfrm>
          <a:prstGeom prst="rect">
            <a:avLst/>
          </a:prstGeom>
        </p:spPr>
      </p:pic>
      <p:pic>
        <p:nvPicPr>
          <p:cNvPr id="36" name="Picture 35" descr="A picture containing toy&#10;&#10;Description automatically generated">
            <a:extLst>
              <a:ext uri="{FF2B5EF4-FFF2-40B4-BE49-F238E27FC236}">
                <a16:creationId xmlns:a16="http://schemas.microsoft.com/office/drawing/2014/main" id="{A69EFD36-8D3B-400E-848D-D4E9AD9456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37" y="2382354"/>
            <a:ext cx="1883539" cy="3207234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CD3AE5B-4073-4F91-A5D9-3DF838F6EC20}"/>
              </a:ext>
            </a:extLst>
          </p:cNvPr>
          <p:cNvGrpSpPr/>
          <p:nvPr/>
        </p:nvGrpSpPr>
        <p:grpSpPr>
          <a:xfrm>
            <a:off x="2588283" y="1816300"/>
            <a:ext cx="6285268" cy="3448341"/>
            <a:chOff x="3686628" y="159657"/>
            <a:chExt cx="7460342" cy="2633433"/>
          </a:xfrm>
        </p:grpSpPr>
        <p:sp>
          <p:nvSpPr>
            <p:cNvPr id="16" name="Speech Bubble: Oval 15">
              <a:extLst>
                <a:ext uri="{FF2B5EF4-FFF2-40B4-BE49-F238E27FC236}">
                  <a16:creationId xmlns:a16="http://schemas.microsoft.com/office/drawing/2014/main" id="{F56B47EB-EDF2-4E7C-BB1F-F07DDC34B609}"/>
                </a:ext>
              </a:extLst>
            </p:cNvPr>
            <p:cNvSpPr/>
            <p:nvPr/>
          </p:nvSpPr>
          <p:spPr>
            <a:xfrm>
              <a:off x="3686628" y="159657"/>
              <a:ext cx="7460342" cy="2633433"/>
            </a:xfrm>
            <a:prstGeom prst="wedgeEllipseCallout">
              <a:avLst>
                <a:gd name="adj1" fmla="val 64266"/>
                <a:gd name="adj2" fmla="val -14730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DCA80DB-737D-40BD-8882-4DA0A8F2F553}"/>
                </a:ext>
              </a:extLst>
            </p:cNvPr>
            <p:cNvSpPr txBox="1"/>
            <p:nvPr/>
          </p:nvSpPr>
          <p:spPr>
            <a:xfrm>
              <a:off x="4341535" y="334805"/>
              <a:ext cx="6230693" cy="393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Comic Sans MS" panose="030F0702030302020204" pitchFamily="66" charset="0"/>
                </a:rPr>
                <a:t>Yes, that’s right.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F0604AB-8356-4475-94DB-260137105A56}"/>
              </a:ext>
            </a:extLst>
          </p:cNvPr>
          <p:cNvGrpSpPr/>
          <p:nvPr/>
        </p:nvGrpSpPr>
        <p:grpSpPr>
          <a:xfrm>
            <a:off x="-1" y="209347"/>
            <a:ext cx="11335657" cy="1129016"/>
            <a:chOff x="5521368" y="203317"/>
            <a:chExt cx="5405325" cy="142512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228CA14-A9CC-4FA0-86B7-E945E43D915A}"/>
                </a:ext>
              </a:extLst>
            </p:cNvPr>
            <p:cNvSpPr txBox="1"/>
            <p:nvPr/>
          </p:nvSpPr>
          <p:spPr>
            <a:xfrm>
              <a:off x="5521368" y="203317"/>
              <a:ext cx="5405325" cy="14139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So Jesus is saying that it’s a good thing to help other </a:t>
              </a:r>
            </a:p>
            <a:p>
              <a:pPr algn="ctr"/>
              <a:r>
                <a:rPr lang="en-GB" sz="32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people on the Sabbath.</a:t>
              </a:r>
              <a:endParaRPr lang="en-GB" sz="3200" dirty="0">
                <a:solidFill>
                  <a:srgbClr val="6600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7" name="Speech Bubble: Rectangle with Corners Rounded 26">
              <a:extLst>
                <a:ext uri="{FF2B5EF4-FFF2-40B4-BE49-F238E27FC236}">
                  <a16:creationId xmlns:a16="http://schemas.microsoft.com/office/drawing/2014/main" id="{2987CF1E-AB4D-4F76-ACBF-6866C41B97BA}"/>
                </a:ext>
              </a:extLst>
            </p:cNvPr>
            <p:cNvSpPr/>
            <p:nvPr/>
          </p:nvSpPr>
          <p:spPr>
            <a:xfrm>
              <a:off x="5606252" y="203317"/>
              <a:ext cx="5295724" cy="1425129"/>
            </a:xfrm>
            <a:prstGeom prst="wedgeRoundRectCallout">
              <a:avLst>
                <a:gd name="adj1" fmla="val -35354"/>
                <a:gd name="adj2" fmla="val 204222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" name="Rectangle 2">
            <a:hlinkClick r:id="rId4" action="ppaction://hlinksldjump"/>
            <a:extLst>
              <a:ext uri="{FF2B5EF4-FFF2-40B4-BE49-F238E27FC236}">
                <a16:creationId xmlns:a16="http://schemas.microsoft.com/office/drawing/2014/main" id="{75F5E707-1EF8-411A-BEAD-EDA1291EFA26}"/>
              </a:ext>
            </a:extLst>
          </p:cNvPr>
          <p:cNvSpPr/>
          <p:nvPr/>
        </p:nvSpPr>
        <p:spPr>
          <a:xfrm>
            <a:off x="-184443" y="-128016"/>
            <a:ext cx="12560885" cy="7114032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Arrow: Right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706DF26-1886-4C14-9C81-7482A6FEB6C5}"/>
              </a:ext>
            </a:extLst>
          </p:cNvPr>
          <p:cNvSpPr/>
          <p:nvPr/>
        </p:nvSpPr>
        <p:spPr>
          <a:xfrm>
            <a:off x="-3084016" y="5406146"/>
            <a:ext cx="3048000" cy="1350599"/>
          </a:xfrm>
          <a:prstGeom prst="rightArrow">
            <a:avLst/>
          </a:prstGeom>
          <a:solidFill>
            <a:srgbClr val="CC66FF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to go to the next slide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259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75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63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4.79167E-6 -4.07407E-6 L 0.9983 0.0002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90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picture containing toy&#10;&#10;Description automatically generated">
            <a:extLst>
              <a:ext uri="{FF2B5EF4-FFF2-40B4-BE49-F238E27FC236}">
                <a16:creationId xmlns:a16="http://schemas.microsoft.com/office/drawing/2014/main" id="{5C0FBE18-80AB-4507-8825-281021A34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40" y="2381131"/>
            <a:ext cx="1883539" cy="3207234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5312604D-F800-4F24-B04F-74BBAF668E46}"/>
              </a:ext>
            </a:extLst>
          </p:cNvPr>
          <p:cNvGrpSpPr/>
          <p:nvPr/>
        </p:nvGrpSpPr>
        <p:grpSpPr>
          <a:xfrm>
            <a:off x="1738667" y="216561"/>
            <a:ext cx="7594020" cy="1646650"/>
            <a:chOff x="5899344" y="203316"/>
            <a:chExt cx="4946376" cy="2063027"/>
          </a:xfrm>
        </p:grpSpPr>
        <p:sp>
          <p:nvSpPr>
            <p:cNvPr id="19" name="Speech Bubble: Rectangle with Corners Rounded 18">
              <a:extLst>
                <a:ext uri="{FF2B5EF4-FFF2-40B4-BE49-F238E27FC236}">
                  <a16:creationId xmlns:a16="http://schemas.microsoft.com/office/drawing/2014/main" id="{6DF27E29-2D65-4963-A6AB-DF4C97F10193}"/>
                </a:ext>
              </a:extLst>
            </p:cNvPr>
            <p:cNvSpPr/>
            <p:nvPr/>
          </p:nvSpPr>
          <p:spPr>
            <a:xfrm>
              <a:off x="5899344" y="203316"/>
              <a:ext cx="4882839" cy="1425130"/>
            </a:xfrm>
            <a:prstGeom prst="wedgeRoundRectCallout">
              <a:avLst>
                <a:gd name="adj1" fmla="val -48517"/>
                <a:gd name="adj2" fmla="val 201434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21EE456-8E90-41CA-A16E-F52A9AB213A3}"/>
                </a:ext>
              </a:extLst>
            </p:cNvPr>
            <p:cNvSpPr txBox="1"/>
            <p:nvPr/>
          </p:nvSpPr>
          <p:spPr>
            <a:xfrm>
              <a:off x="5920030" y="221106"/>
              <a:ext cx="4925690" cy="20452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So God has given this commandment for our well being and good. 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AF50ED8-3A2A-4785-988E-611771AE306B}"/>
              </a:ext>
            </a:extLst>
          </p:cNvPr>
          <p:cNvGrpSpPr/>
          <p:nvPr/>
        </p:nvGrpSpPr>
        <p:grpSpPr>
          <a:xfrm>
            <a:off x="3041405" y="4647020"/>
            <a:ext cx="5603196" cy="750610"/>
            <a:chOff x="5899344" y="203317"/>
            <a:chExt cx="4946376" cy="1425129"/>
          </a:xfrm>
        </p:grpSpPr>
        <p:sp>
          <p:nvSpPr>
            <p:cNvPr id="29" name="Speech Bubble: Rectangle with Corners Rounded 28">
              <a:extLst>
                <a:ext uri="{FF2B5EF4-FFF2-40B4-BE49-F238E27FC236}">
                  <a16:creationId xmlns:a16="http://schemas.microsoft.com/office/drawing/2014/main" id="{2545D3E8-B49E-4E7B-9A59-282201D55179}"/>
                </a:ext>
              </a:extLst>
            </p:cNvPr>
            <p:cNvSpPr/>
            <p:nvPr/>
          </p:nvSpPr>
          <p:spPr>
            <a:xfrm>
              <a:off x="5899344" y="203317"/>
              <a:ext cx="4882839" cy="1425129"/>
            </a:xfrm>
            <a:prstGeom prst="wedgeRoundRectCallout">
              <a:avLst>
                <a:gd name="adj1" fmla="val -73042"/>
                <a:gd name="adj2" fmla="val -254277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F03E3D0-BDF1-4B64-9E03-840B69826B62}"/>
                </a:ext>
              </a:extLst>
            </p:cNvPr>
            <p:cNvSpPr txBox="1"/>
            <p:nvPr/>
          </p:nvSpPr>
          <p:spPr>
            <a:xfrm>
              <a:off x="5920030" y="221105"/>
              <a:ext cx="4925690" cy="11102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Ok, I will go and get it.</a:t>
              </a: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DB5319D6-A50A-4DC3-B20D-D44F821BA6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782" y="2314653"/>
            <a:ext cx="1921428" cy="3262071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FC505DCB-E286-47D9-B779-4CDB1909D249}"/>
              </a:ext>
            </a:extLst>
          </p:cNvPr>
          <p:cNvGrpSpPr/>
          <p:nvPr/>
        </p:nvGrpSpPr>
        <p:grpSpPr>
          <a:xfrm>
            <a:off x="2184400" y="1930047"/>
            <a:ext cx="6754937" cy="2061382"/>
            <a:chOff x="3686628" y="159657"/>
            <a:chExt cx="7460342" cy="2633433"/>
          </a:xfrm>
        </p:grpSpPr>
        <p:sp>
          <p:nvSpPr>
            <p:cNvPr id="26" name="Speech Bubble: Oval 25">
              <a:extLst>
                <a:ext uri="{FF2B5EF4-FFF2-40B4-BE49-F238E27FC236}">
                  <a16:creationId xmlns:a16="http://schemas.microsoft.com/office/drawing/2014/main" id="{3C84FE14-67CB-4171-A133-B060E7BD8751}"/>
                </a:ext>
              </a:extLst>
            </p:cNvPr>
            <p:cNvSpPr/>
            <p:nvPr/>
          </p:nvSpPr>
          <p:spPr>
            <a:xfrm>
              <a:off x="3686628" y="159657"/>
              <a:ext cx="7460342" cy="2633433"/>
            </a:xfrm>
            <a:prstGeom prst="wedgeEllipseCallout">
              <a:avLst>
                <a:gd name="adj1" fmla="val 61352"/>
                <a:gd name="adj2" fmla="val 3626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F226C59-170E-4A62-B759-B637EC3C6706}"/>
                </a:ext>
              </a:extLst>
            </p:cNvPr>
            <p:cNvSpPr txBox="1"/>
            <p:nvPr/>
          </p:nvSpPr>
          <p:spPr>
            <a:xfrm>
              <a:off x="3897523" y="691470"/>
              <a:ext cx="7249447" cy="16912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32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Our friend Douglas has made</a:t>
              </a:r>
            </a:p>
            <a:p>
              <a:pPr algn="ctr">
                <a:lnSpc>
                  <a:spcPts val="32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 a video about this commandment. Let’s watch that now.</a:t>
              </a:r>
              <a:endParaRPr lang="en-US" sz="3200" b="1" u="sng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3" name="Rectangle 2">
            <a:hlinkClick r:id="rId4" action="ppaction://hlinksldjump"/>
            <a:extLst>
              <a:ext uri="{FF2B5EF4-FFF2-40B4-BE49-F238E27FC236}">
                <a16:creationId xmlns:a16="http://schemas.microsoft.com/office/drawing/2014/main" id="{75F5E707-1EF8-411A-BEAD-EDA1291EFA26}"/>
              </a:ext>
            </a:extLst>
          </p:cNvPr>
          <p:cNvSpPr/>
          <p:nvPr/>
        </p:nvSpPr>
        <p:spPr>
          <a:xfrm>
            <a:off x="-72302" y="-128016"/>
            <a:ext cx="12560885" cy="7114032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Arrow: Right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706DF26-1886-4C14-9C81-7482A6FEB6C5}"/>
              </a:ext>
            </a:extLst>
          </p:cNvPr>
          <p:cNvSpPr/>
          <p:nvPr/>
        </p:nvSpPr>
        <p:spPr>
          <a:xfrm>
            <a:off x="-3084016" y="5406146"/>
            <a:ext cx="3048000" cy="1350599"/>
          </a:xfrm>
          <a:prstGeom prst="rightArrow">
            <a:avLst/>
          </a:prstGeom>
          <a:solidFill>
            <a:srgbClr val="CC66FF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to go to the next slide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553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4.07407E-6 L 0.9983 0.0002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90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picture containing toy&#10;&#10;Description automatically generated">
            <a:extLst>
              <a:ext uri="{FF2B5EF4-FFF2-40B4-BE49-F238E27FC236}">
                <a16:creationId xmlns:a16="http://schemas.microsoft.com/office/drawing/2014/main" id="{5C0FBE18-80AB-4507-8825-281021A34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40" y="2381131"/>
            <a:ext cx="1883539" cy="3207234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5312604D-F800-4F24-B04F-74BBAF668E46}"/>
              </a:ext>
            </a:extLst>
          </p:cNvPr>
          <p:cNvGrpSpPr/>
          <p:nvPr/>
        </p:nvGrpSpPr>
        <p:grpSpPr>
          <a:xfrm>
            <a:off x="1738667" y="216561"/>
            <a:ext cx="7594020" cy="1646650"/>
            <a:chOff x="5899344" y="203316"/>
            <a:chExt cx="4946376" cy="2063027"/>
          </a:xfrm>
        </p:grpSpPr>
        <p:sp>
          <p:nvSpPr>
            <p:cNvPr id="19" name="Speech Bubble: Rectangle with Corners Rounded 18">
              <a:extLst>
                <a:ext uri="{FF2B5EF4-FFF2-40B4-BE49-F238E27FC236}">
                  <a16:creationId xmlns:a16="http://schemas.microsoft.com/office/drawing/2014/main" id="{6DF27E29-2D65-4963-A6AB-DF4C97F10193}"/>
                </a:ext>
              </a:extLst>
            </p:cNvPr>
            <p:cNvSpPr/>
            <p:nvPr/>
          </p:nvSpPr>
          <p:spPr>
            <a:xfrm>
              <a:off x="5899344" y="203316"/>
              <a:ext cx="4882839" cy="1425130"/>
            </a:xfrm>
            <a:prstGeom prst="wedgeRoundRectCallout">
              <a:avLst>
                <a:gd name="adj1" fmla="val -48517"/>
                <a:gd name="adj2" fmla="val 201434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21EE456-8E90-41CA-A16E-F52A9AB213A3}"/>
                </a:ext>
              </a:extLst>
            </p:cNvPr>
            <p:cNvSpPr txBox="1"/>
            <p:nvPr/>
          </p:nvSpPr>
          <p:spPr>
            <a:xfrm>
              <a:off x="5920030" y="221106"/>
              <a:ext cx="4925690" cy="20452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So God has given this commandment for our well being and good. 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AF50ED8-3A2A-4785-988E-611771AE306B}"/>
              </a:ext>
            </a:extLst>
          </p:cNvPr>
          <p:cNvGrpSpPr/>
          <p:nvPr/>
        </p:nvGrpSpPr>
        <p:grpSpPr>
          <a:xfrm>
            <a:off x="3041405" y="4647020"/>
            <a:ext cx="5603196" cy="750610"/>
            <a:chOff x="5899344" y="203317"/>
            <a:chExt cx="4946376" cy="1425129"/>
          </a:xfrm>
        </p:grpSpPr>
        <p:sp>
          <p:nvSpPr>
            <p:cNvPr id="29" name="Speech Bubble: Rectangle with Corners Rounded 28">
              <a:extLst>
                <a:ext uri="{FF2B5EF4-FFF2-40B4-BE49-F238E27FC236}">
                  <a16:creationId xmlns:a16="http://schemas.microsoft.com/office/drawing/2014/main" id="{2545D3E8-B49E-4E7B-9A59-282201D55179}"/>
                </a:ext>
              </a:extLst>
            </p:cNvPr>
            <p:cNvSpPr/>
            <p:nvPr/>
          </p:nvSpPr>
          <p:spPr>
            <a:xfrm>
              <a:off x="5899344" y="203317"/>
              <a:ext cx="4882839" cy="1425129"/>
            </a:xfrm>
            <a:prstGeom prst="wedgeRoundRectCallout">
              <a:avLst>
                <a:gd name="adj1" fmla="val -73042"/>
                <a:gd name="adj2" fmla="val -254277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F03E3D0-BDF1-4B64-9E03-840B69826B62}"/>
                </a:ext>
              </a:extLst>
            </p:cNvPr>
            <p:cNvSpPr txBox="1"/>
            <p:nvPr/>
          </p:nvSpPr>
          <p:spPr>
            <a:xfrm>
              <a:off x="5920030" y="221105"/>
              <a:ext cx="4925690" cy="11102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Ok, I will go and get it.</a:t>
              </a: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DB5319D6-A50A-4DC3-B20D-D44F821BA6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782" y="2314653"/>
            <a:ext cx="1921428" cy="3262071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FC505DCB-E286-47D9-B779-4CDB1909D249}"/>
              </a:ext>
            </a:extLst>
          </p:cNvPr>
          <p:cNvGrpSpPr/>
          <p:nvPr/>
        </p:nvGrpSpPr>
        <p:grpSpPr>
          <a:xfrm>
            <a:off x="2184400" y="1930047"/>
            <a:ext cx="6754937" cy="2061382"/>
            <a:chOff x="3686628" y="159657"/>
            <a:chExt cx="7460342" cy="2633433"/>
          </a:xfrm>
        </p:grpSpPr>
        <p:sp>
          <p:nvSpPr>
            <p:cNvPr id="26" name="Speech Bubble: Oval 25">
              <a:extLst>
                <a:ext uri="{FF2B5EF4-FFF2-40B4-BE49-F238E27FC236}">
                  <a16:creationId xmlns:a16="http://schemas.microsoft.com/office/drawing/2014/main" id="{3C84FE14-67CB-4171-A133-B060E7BD8751}"/>
                </a:ext>
              </a:extLst>
            </p:cNvPr>
            <p:cNvSpPr/>
            <p:nvPr/>
          </p:nvSpPr>
          <p:spPr>
            <a:xfrm>
              <a:off x="3686628" y="159657"/>
              <a:ext cx="7460342" cy="2633433"/>
            </a:xfrm>
            <a:prstGeom prst="wedgeEllipseCallout">
              <a:avLst>
                <a:gd name="adj1" fmla="val 61352"/>
                <a:gd name="adj2" fmla="val 3626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F226C59-170E-4A62-B759-B637EC3C6706}"/>
                </a:ext>
              </a:extLst>
            </p:cNvPr>
            <p:cNvSpPr txBox="1"/>
            <p:nvPr/>
          </p:nvSpPr>
          <p:spPr>
            <a:xfrm>
              <a:off x="3897523" y="691470"/>
              <a:ext cx="7249447" cy="16912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32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Our friend Douglas has made</a:t>
              </a:r>
            </a:p>
            <a:p>
              <a:pPr algn="ctr">
                <a:lnSpc>
                  <a:spcPts val="32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 a video about this commandment. Let’s watch that now.</a:t>
              </a:r>
              <a:endParaRPr lang="en-US" sz="3200" b="1" u="sng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3" name="Rectangle 2">
            <a:hlinkClick r:id="rId4" action="ppaction://hlinksldjump"/>
            <a:extLst>
              <a:ext uri="{FF2B5EF4-FFF2-40B4-BE49-F238E27FC236}">
                <a16:creationId xmlns:a16="http://schemas.microsoft.com/office/drawing/2014/main" id="{75F5E707-1EF8-411A-BEAD-EDA1291EFA26}"/>
              </a:ext>
            </a:extLst>
          </p:cNvPr>
          <p:cNvSpPr/>
          <p:nvPr/>
        </p:nvSpPr>
        <p:spPr>
          <a:xfrm>
            <a:off x="-72302" y="-128016"/>
            <a:ext cx="12560885" cy="7114032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Arrow: Right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706DF26-1886-4C14-9C81-7482A6FEB6C5}"/>
              </a:ext>
            </a:extLst>
          </p:cNvPr>
          <p:cNvSpPr/>
          <p:nvPr/>
        </p:nvSpPr>
        <p:spPr>
          <a:xfrm>
            <a:off x="-3084016" y="5406146"/>
            <a:ext cx="3048000" cy="1350599"/>
          </a:xfrm>
          <a:prstGeom prst="rightArrow">
            <a:avLst/>
          </a:prstGeom>
          <a:solidFill>
            <a:srgbClr val="CC66FF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to go to the next slide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2" name="Picture 21" descr="A close up of a logo&#10;&#10;Description automatically generated">
            <a:hlinkClick r:id="rId5"/>
            <a:extLst>
              <a:ext uri="{FF2B5EF4-FFF2-40B4-BE49-F238E27FC236}">
                <a16:creationId xmlns:a16="http://schemas.microsoft.com/office/drawing/2014/main" id="{741D299E-6B65-421F-ADBD-573F73A4B8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42253" y="2314653"/>
            <a:ext cx="4179792" cy="3249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631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48148E-6 L -0.2845 -0.0004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32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63" presetClass="path" presetSubtype="0" accel="50000" decel="5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1.45833E-6 4.44444E-6 L 0.64284 0.00069 " pathEditMode="relative" rAng="0" ptsTypes="AA">
                                      <p:cBhvr>
                                        <p:cTn id="21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135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4.07407E-6 L 0.9983 0.0002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90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9B39E347-FDBD-45FB-B1C0-4430EA0DD939}"/>
              </a:ext>
            </a:extLst>
          </p:cNvPr>
          <p:cNvSpPr txBox="1"/>
          <p:nvPr/>
        </p:nvSpPr>
        <p:spPr>
          <a:xfrm>
            <a:off x="2613013" y="3606474"/>
            <a:ext cx="607654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We should be spending extra time with God.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1CFAC3F-1B96-4236-B8FD-119D87F453E9}"/>
              </a:ext>
            </a:extLst>
          </p:cNvPr>
          <p:cNvSpPr txBox="1"/>
          <p:nvPr/>
        </p:nvSpPr>
        <p:spPr>
          <a:xfrm>
            <a:off x="2520725" y="2123591"/>
            <a:ext cx="637698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But it is important that we treat the day different to the other days in the week.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B5319D6-A50A-4DC3-B20D-D44F821BA6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782" y="2314653"/>
            <a:ext cx="1921428" cy="3262071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70418590-29D3-4C9F-B397-E523172D0A73}"/>
              </a:ext>
            </a:extLst>
          </p:cNvPr>
          <p:cNvGrpSpPr/>
          <p:nvPr/>
        </p:nvGrpSpPr>
        <p:grpSpPr>
          <a:xfrm>
            <a:off x="2385481" y="1373137"/>
            <a:ext cx="6531614" cy="3578339"/>
            <a:chOff x="3686628" y="159657"/>
            <a:chExt cx="7460342" cy="2633433"/>
          </a:xfrm>
        </p:grpSpPr>
        <p:sp>
          <p:nvSpPr>
            <p:cNvPr id="22" name="Speech Bubble: Oval 21">
              <a:extLst>
                <a:ext uri="{FF2B5EF4-FFF2-40B4-BE49-F238E27FC236}">
                  <a16:creationId xmlns:a16="http://schemas.microsoft.com/office/drawing/2014/main" id="{AE80C7BD-77CD-4687-A2AA-A6C0AA3CEE98}"/>
                </a:ext>
              </a:extLst>
            </p:cNvPr>
            <p:cNvSpPr/>
            <p:nvPr/>
          </p:nvSpPr>
          <p:spPr>
            <a:xfrm>
              <a:off x="3686628" y="159657"/>
              <a:ext cx="7460342" cy="2633433"/>
            </a:xfrm>
            <a:prstGeom prst="wedgeEllipseCallout">
              <a:avLst>
                <a:gd name="adj1" fmla="val 63594"/>
                <a:gd name="adj2" fmla="val -3389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5B2BFC5-6300-458C-ABFB-052A5672ED42}"/>
                </a:ext>
              </a:extLst>
            </p:cNvPr>
            <p:cNvSpPr txBox="1"/>
            <p:nvPr/>
          </p:nvSpPr>
          <p:spPr>
            <a:xfrm>
              <a:off x="5385985" y="300964"/>
              <a:ext cx="4106227" cy="4197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latin typeface="Comic Sans MS" panose="030F0702030302020204" pitchFamily="66" charset="0"/>
                </a:rPr>
                <a:t>Yes you’re right.</a:t>
              </a:r>
            </a:p>
          </p:txBody>
        </p:sp>
      </p:grpSp>
      <p:pic>
        <p:nvPicPr>
          <p:cNvPr id="35" name="Picture 34" descr="A picture containing toy&#10;&#10;Description automatically generated">
            <a:extLst>
              <a:ext uri="{FF2B5EF4-FFF2-40B4-BE49-F238E27FC236}">
                <a16:creationId xmlns:a16="http://schemas.microsoft.com/office/drawing/2014/main" id="{8B596C24-9687-4893-BE73-BDCD1B1095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42391" y="2382354"/>
            <a:ext cx="1883539" cy="3207234"/>
          </a:xfrm>
          <a:prstGeom prst="rect">
            <a:avLst/>
          </a:prstGeom>
        </p:spPr>
      </p:pic>
      <p:pic>
        <p:nvPicPr>
          <p:cNvPr id="36" name="Picture 35" descr="A picture containing toy&#10;&#10;Description automatically generated">
            <a:extLst>
              <a:ext uri="{FF2B5EF4-FFF2-40B4-BE49-F238E27FC236}">
                <a16:creationId xmlns:a16="http://schemas.microsoft.com/office/drawing/2014/main" id="{A69EFD36-8D3B-400E-848D-D4E9AD9456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37" y="2382354"/>
            <a:ext cx="1883539" cy="320723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ACC9F05C-1621-4A14-A7A1-1657C996CDB2}"/>
              </a:ext>
            </a:extLst>
          </p:cNvPr>
          <p:cNvGrpSpPr/>
          <p:nvPr/>
        </p:nvGrpSpPr>
        <p:grpSpPr>
          <a:xfrm>
            <a:off x="267820" y="78211"/>
            <a:ext cx="9166466" cy="1213527"/>
            <a:chOff x="5899344" y="203317"/>
            <a:chExt cx="4946376" cy="1425129"/>
          </a:xfrm>
        </p:grpSpPr>
        <p:sp>
          <p:nvSpPr>
            <p:cNvPr id="9" name="Speech Bubble: Rectangle with Corners Rounded 8">
              <a:extLst>
                <a:ext uri="{FF2B5EF4-FFF2-40B4-BE49-F238E27FC236}">
                  <a16:creationId xmlns:a16="http://schemas.microsoft.com/office/drawing/2014/main" id="{EAF61C31-FD7A-42B9-84EC-2941F7EED721}"/>
                </a:ext>
              </a:extLst>
            </p:cNvPr>
            <p:cNvSpPr/>
            <p:nvPr/>
          </p:nvSpPr>
          <p:spPr>
            <a:xfrm>
              <a:off x="5899344" y="203317"/>
              <a:ext cx="4882839" cy="1425129"/>
            </a:xfrm>
            <a:prstGeom prst="wedgeRoundRectCallout">
              <a:avLst>
                <a:gd name="adj1" fmla="val -34217"/>
                <a:gd name="adj2" fmla="val 200112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E4A061B-87AD-4428-ABF7-D95A5FD08E76}"/>
                </a:ext>
              </a:extLst>
            </p:cNvPr>
            <p:cNvSpPr txBox="1"/>
            <p:nvPr/>
          </p:nvSpPr>
          <p:spPr>
            <a:xfrm>
              <a:off x="5920030" y="221107"/>
              <a:ext cx="4925690" cy="1354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Douglas is saying the same as Jesus, that the Sabbath day is meant to be special for us. 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5BB433B-0A48-4D6C-B34A-D0CDF53D5AD4}"/>
              </a:ext>
            </a:extLst>
          </p:cNvPr>
          <p:cNvGrpSpPr/>
          <p:nvPr/>
        </p:nvGrpSpPr>
        <p:grpSpPr>
          <a:xfrm>
            <a:off x="2518522" y="5015762"/>
            <a:ext cx="6531614" cy="616239"/>
            <a:chOff x="5899344" y="203317"/>
            <a:chExt cx="4946376" cy="1425129"/>
          </a:xfrm>
        </p:grpSpPr>
        <p:sp>
          <p:nvSpPr>
            <p:cNvPr id="25" name="Speech Bubble: Rectangle with Corners Rounded 24">
              <a:extLst>
                <a:ext uri="{FF2B5EF4-FFF2-40B4-BE49-F238E27FC236}">
                  <a16:creationId xmlns:a16="http://schemas.microsoft.com/office/drawing/2014/main" id="{32BA5116-9785-40A7-8B7C-8696A73395D2}"/>
                </a:ext>
              </a:extLst>
            </p:cNvPr>
            <p:cNvSpPr/>
            <p:nvPr/>
          </p:nvSpPr>
          <p:spPr>
            <a:xfrm>
              <a:off x="5899344" y="203317"/>
              <a:ext cx="4882839" cy="1425129"/>
            </a:xfrm>
            <a:prstGeom prst="wedgeRoundRectCallout">
              <a:avLst>
                <a:gd name="adj1" fmla="val -62459"/>
                <a:gd name="adj2" fmla="val -366816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2E55A57-C221-45EC-873B-7C70215DCF36}"/>
                </a:ext>
              </a:extLst>
            </p:cNvPr>
            <p:cNvSpPr txBox="1"/>
            <p:nvPr/>
          </p:nvSpPr>
          <p:spPr>
            <a:xfrm>
              <a:off x="5920030" y="221107"/>
              <a:ext cx="4925690" cy="504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. . . and with our families.</a:t>
              </a: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AE24C372-85A9-4260-AC2B-DDB6271D87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2232" y="2314653"/>
            <a:ext cx="1921428" cy="3262071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  <a:extLst>
              <a:ext uri="{FF2B5EF4-FFF2-40B4-BE49-F238E27FC236}">
                <a16:creationId xmlns:a16="http://schemas.microsoft.com/office/drawing/2014/main" id="{75F5E707-1EF8-411A-BEAD-EDA1291EFA26}"/>
              </a:ext>
            </a:extLst>
          </p:cNvPr>
          <p:cNvSpPr/>
          <p:nvPr/>
        </p:nvSpPr>
        <p:spPr>
          <a:xfrm>
            <a:off x="-184443" y="-742950"/>
            <a:ext cx="12560885" cy="815340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Arrow: Right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706DF26-1886-4C14-9C81-7482A6FEB6C5}"/>
              </a:ext>
            </a:extLst>
          </p:cNvPr>
          <p:cNvSpPr/>
          <p:nvPr/>
        </p:nvSpPr>
        <p:spPr>
          <a:xfrm>
            <a:off x="-3084016" y="5406146"/>
            <a:ext cx="3048000" cy="1350599"/>
          </a:xfrm>
          <a:prstGeom prst="rightArrow">
            <a:avLst/>
          </a:prstGeom>
          <a:solidFill>
            <a:srgbClr val="CC66FF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to go to the next slide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041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5E-6 0 L 0.34297 -0.00069 " pathEditMode="relative" rAng="0" ptsTypes="AA">
                                      <p:cBhvr>
                                        <p:cTn id="6" dur="2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48" y="-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1.45833E-6 -1.48148E-6 L -0.3569 0.000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52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75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75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75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75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5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25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1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6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8250"/>
                            </p:stCondLst>
                            <p:childTnLst>
                              <p:par>
                                <p:cTn id="42" presetID="63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4.79167E-6 -4.07407E-6 L 0.9983 0.00024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90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8" grpId="0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DB5319D6-A50A-4DC3-B20D-D44F821BA6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782" y="2314653"/>
            <a:ext cx="1921428" cy="3262071"/>
          </a:xfrm>
          <a:prstGeom prst="rect">
            <a:avLst/>
          </a:prstGeom>
        </p:spPr>
      </p:pic>
      <p:pic>
        <p:nvPicPr>
          <p:cNvPr id="36" name="Picture 35" descr="A picture containing toy&#10;&#10;Description automatically generated">
            <a:extLst>
              <a:ext uri="{FF2B5EF4-FFF2-40B4-BE49-F238E27FC236}">
                <a16:creationId xmlns:a16="http://schemas.microsoft.com/office/drawing/2014/main" id="{A69EFD36-8D3B-400E-848D-D4E9AD9456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37" y="2382354"/>
            <a:ext cx="1883539" cy="320723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ACC9F05C-1621-4A14-A7A1-1657C996CDB2}"/>
              </a:ext>
            </a:extLst>
          </p:cNvPr>
          <p:cNvGrpSpPr/>
          <p:nvPr/>
        </p:nvGrpSpPr>
        <p:grpSpPr>
          <a:xfrm>
            <a:off x="768773" y="326613"/>
            <a:ext cx="5577704" cy="2242415"/>
            <a:chOff x="5899344" y="203317"/>
            <a:chExt cx="4946376" cy="1372233"/>
          </a:xfrm>
        </p:grpSpPr>
        <p:sp>
          <p:nvSpPr>
            <p:cNvPr id="9" name="Speech Bubble: Rectangle with Corners Rounded 8">
              <a:extLst>
                <a:ext uri="{FF2B5EF4-FFF2-40B4-BE49-F238E27FC236}">
                  <a16:creationId xmlns:a16="http://schemas.microsoft.com/office/drawing/2014/main" id="{EAF61C31-FD7A-42B9-84EC-2941F7EED721}"/>
                </a:ext>
              </a:extLst>
            </p:cNvPr>
            <p:cNvSpPr/>
            <p:nvPr/>
          </p:nvSpPr>
          <p:spPr>
            <a:xfrm>
              <a:off x="5899344" y="203317"/>
              <a:ext cx="4882839" cy="1027012"/>
            </a:xfrm>
            <a:prstGeom prst="wedgeRoundRectCallout">
              <a:avLst>
                <a:gd name="adj1" fmla="val -30342"/>
                <a:gd name="adj2" fmla="val 115807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E4A061B-87AD-4428-ABF7-D95A5FD08E76}"/>
                </a:ext>
              </a:extLst>
            </p:cNvPr>
            <p:cNvSpPr txBox="1"/>
            <p:nvPr/>
          </p:nvSpPr>
          <p:spPr>
            <a:xfrm>
              <a:off x="5920030" y="221107"/>
              <a:ext cx="4925690" cy="1354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I wonder if we can think of any other ways we can make the Sabbath day special? 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464AE9A-5133-483D-BC5A-B07795659AB0}"/>
              </a:ext>
            </a:extLst>
          </p:cNvPr>
          <p:cNvGrpSpPr/>
          <p:nvPr/>
        </p:nvGrpSpPr>
        <p:grpSpPr>
          <a:xfrm>
            <a:off x="6346477" y="11967"/>
            <a:ext cx="5641383" cy="2109806"/>
            <a:chOff x="3686628" y="110040"/>
            <a:chExt cx="7058801" cy="2069174"/>
          </a:xfrm>
        </p:grpSpPr>
        <p:sp>
          <p:nvSpPr>
            <p:cNvPr id="15" name="Speech Bubble: Oval 14">
              <a:extLst>
                <a:ext uri="{FF2B5EF4-FFF2-40B4-BE49-F238E27FC236}">
                  <a16:creationId xmlns:a16="http://schemas.microsoft.com/office/drawing/2014/main" id="{76A3C21E-0C30-474A-9DE4-9D121FC97BDD}"/>
                </a:ext>
              </a:extLst>
            </p:cNvPr>
            <p:cNvSpPr/>
            <p:nvPr/>
          </p:nvSpPr>
          <p:spPr>
            <a:xfrm>
              <a:off x="3686628" y="159657"/>
              <a:ext cx="7058801" cy="2019557"/>
            </a:xfrm>
            <a:prstGeom prst="wedgeEllipseCallout">
              <a:avLst>
                <a:gd name="adj1" fmla="val 12441"/>
                <a:gd name="adj2" fmla="val 94135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A6142F5-378D-42CD-ADE7-1D6F6C144C5C}"/>
                </a:ext>
              </a:extLst>
            </p:cNvPr>
            <p:cNvSpPr txBox="1"/>
            <p:nvPr/>
          </p:nvSpPr>
          <p:spPr>
            <a:xfrm>
              <a:off x="4116391" y="110040"/>
              <a:ext cx="6438801" cy="20223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latin typeface="Comic Sans MS" panose="030F0702030302020204" pitchFamily="66" charset="0"/>
                </a:rPr>
                <a:t>Yes, </a:t>
              </a:r>
            </a:p>
            <a:p>
              <a:pPr algn="ctr"/>
              <a:r>
                <a:rPr lang="en-GB" sz="3200" dirty="0">
                  <a:latin typeface="Comic Sans MS" panose="030F0702030302020204" pitchFamily="66" charset="0"/>
                </a:rPr>
                <a:t>that’s one of the ways we can make the Sabbath  different.</a:t>
              </a:r>
            </a:p>
          </p:txBody>
        </p:sp>
      </p:grpSp>
      <p:sp>
        <p:nvSpPr>
          <p:cNvPr id="3" name="Rectangle 2">
            <a:hlinkClick r:id="rId4" action="ppaction://hlinksldjump"/>
            <a:extLst>
              <a:ext uri="{FF2B5EF4-FFF2-40B4-BE49-F238E27FC236}">
                <a16:creationId xmlns:a16="http://schemas.microsoft.com/office/drawing/2014/main" id="{75F5E707-1EF8-411A-BEAD-EDA1291EFA26}"/>
              </a:ext>
            </a:extLst>
          </p:cNvPr>
          <p:cNvSpPr/>
          <p:nvPr/>
        </p:nvSpPr>
        <p:spPr>
          <a:xfrm>
            <a:off x="-184443" y="-128016"/>
            <a:ext cx="12560885" cy="7114032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Arrow: Right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706DF26-1886-4C14-9C81-7482A6FEB6C5}"/>
              </a:ext>
            </a:extLst>
          </p:cNvPr>
          <p:cNvSpPr/>
          <p:nvPr/>
        </p:nvSpPr>
        <p:spPr>
          <a:xfrm>
            <a:off x="-3084016" y="5406146"/>
            <a:ext cx="3048000" cy="1350599"/>
          </a:xfrm>
          <a:prstGeom prst="rightArrow">
            <a:avLst/>
          </a:prstGeom>
          <a:solidFill>
            <a:srgbClr val="CC66FF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to go to the next slide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551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750"/>
                            </p:stCondLst>
                            <p:childTnLst>
                              <p:par>
                                <p:cTn id="13" presetID="63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4.79167E-6 -4.07407E-6 L 0.9983 0.0002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90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830FF5C5-1026-4B0C-93E0-DCF8226059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47" y="2429608"/>
            <a:ext cx="1963374" cy="3184919"/>
          </a:xfrm>
          <a:prstGeom prst="rect">
            <a:avLst/>
          </a:prstGeom>
        </p:spPr>
      </p:pic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721C4041-8E59-4C0B-BF6B-5FCD30CA9F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582" y="2399098"/>
            <a:ext cx="1909872" cy="320723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83B323D7-CB21-41EF-B30D-9193AA9DDB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10353" y="2415781"/>
            <a:ext cx="1963374" cy="3184919"/>
          </a:xfrm>
          <a:prstGeom prst="rect">
            <a:avLst/>
          </a:prstGeom>
        </p:spPr>
      </p:pic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9C5E1B5D-713D-45DE-AA28-790735382A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12826" y="2382354"/>
            <a:ext cx="1909872" cy="3207234"/>
          </a:xfrm>
          <a:prstGeom prst="rect">
            <a:avLst/>
          </a:prstGeom>
        </p:spPr>
      </p:pic>
      <p:pic>
        <p:nvPicPr>
          <p:cNvPr id="2" name="Picture 1" descr="A picture containing toy&#10;&#10;Description automatically generated">
            <a:extLst>
              <a:ext uri="{FF2B5EF4-FFF2-40B4-BE49-F238E27FC236}">
                <a16:creationId xmlns:a16="http://schemas.microsoft.com/office/drawing/2014/main" id="{93ACF9A2-5D55-4CA7-B115-8D814C5ACF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37" y="2382354"/>
            <a:ext cx="1883539" cy="320723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B5319D6-A50A-4DC3-B20D-D44F821BA6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782" y="2314653"/>
            <a:ext cx="1921428" cy="3262071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6F391F67-4510-4D35-9FC1-C68DB9FBAC66}"/>
              </a:ext>
            </a:extLst>
          </p:cNvPr>
          <p:cNvGrpSpPr/>
          <p:nvPr/>
        </p:nvGrpSpPr>
        <p:grpSpPr>
          <a:xfrm>
            <a:off x="346991" y="84208"/>
            <a:ext cx="10930608" cy="2281402"/>
            <a:chOff x="3686627" y="159657"/>
            <a:chExt cx="7812005" cy="2658682"/>
          </a:xfrm>
        </p:grpSpPr>
        <p:sp>
          <p:nvSpPr>
            <p:cNvPr id="26" name="Speech Bubble: Oval 25">
              <a:extLst>
                <a:ext uri="{FF2B5EF4-FFF2-40B4-BE49-F238E27FC236}">
                  <a16:creationId xmlns:a16="http://schemas.microsoft.com/office/drawing/2014/main" id="{E46E9B0D-258B-4F56-B5E9-9115C0F86461}"/>
                </a:ext>
              </a:extLst>
            </p:cNvPr>
            <p:cNvSpPr/>
            <p:nvPr/>
          </p:nvSpPr>
          <p:spPr>
            <a:xfrm>
              <a:off x="3686628" y="159657"/>
              <a:ext cx="7812004" cy="2633433"/>
            </a:xfrm>
            <a:prstGeom prst="wedgeEllipseCallout">
              <a:avLst>
                <a:gd name="adj1" fmla="val 35725"/>
                <a:gd name="adj2" fmla="val 81682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E1AFF84-9380-46A9-A902-1B39C711627D}"/>
                </a:ext>
              </a:extLst>
            </p:cNvPr>
            <p:cNvSpPr txBox="1"/>
            <p:nvPr/>
          </p:nvSpPr>
          <p:spPr>
            <a:xfrm>
              <a:off x="3686627" y="415222"/>
              <a:ext cx="7812004" cy="24031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latin typeface="Comic Sans MS" panose="030F0702030302020204" pitchFamily="66" charset="0"/>
                </a:rPr>
                <a:t>When we think about this commandment </a:t>
              </a:r>
            </a:p>
            <a:p>
              <a:pPr algn="ctr"/>
              <a:r>
                <a:rPr lang="en-GB" sz="3200" dirty="0">
                  <a:latin typeface="Comic Sans MS" panose="030F0702030302020204" pitchFamily="66" charset="0"/>
                </a:rPr>
                <a:t>it is very important that we listen to how God is speaking to us about how we can keep </a:t>
              </a:r>
            </a:p>
            <a:p>
              <a:pPr algn="ctr"/>
              <a:r>
                <a:rPr lang="en-GB" sz="3200" dirty="0">
                  <a:latin typeface="Comic Sans MS" panose="030F0702030302020204" pitchFamily="66" charset="0"/>
                </a:rPr>
                <a:t>the Sabbath day special. 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4675CAA-0E9A-48F9-A87E-FAB9E20BCB27}"/>
              </a:ext>
            </a:extLst>
          </p:cNvPr>
          <p:cNvGrpSpPr/>
          <p:nvPr/>
        </p:nvGrpSpPr>
        <p:grpSpPr>
          <a:xfrm>
            <a:off x="3240515" y="2407750"/>
            <a:ext cx="5632125" cy="3116749"/>
            <a:chOff x="3753087" y="59268"/>
            <a:chExt cx="7460342" cy="2035090"/>
          </a:xfrm>
        </p:grpSpPr>
        <p:sp>
          <p:nvSpPr>
            <p:cNvPr id="29" name="Speech Bubble: Oval 28">
              <a:extLst>
                <a:ext uri="{FF2B5EF4-FFF2-40B4-BE49-F238E27FC236}">
                  <a16:creationId xmlns:a16="http://schemas.microsoft.com/office/drawing/2014/main" id="{AD75557D-8391-44BD-8975-1489FEF57EE1}"/>
                </a:ext>
              </a:extLst>
            </p:cNvPr>
            <p:cNvSpPr/>
            <p:nvPr/>
          </p:nvSpPr>
          <p:spPr>
            <a:xfrm>
              <a:off x="3753087" y="59268"/>
              <a:ext cx="7460342" cy="2035090"/>
            </a:xfrm>
            <a:prstGeom prst="wedgeEllipseCallout">
              <a:avLst>
                <a:gd name="adj1" fmla="val 64639"/>
                <a:gd name="adj2" fmla="val -29572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04F2DC9-FF9F-4019-B964-71253B1BBE98}"/>
                </a:ext>
              </a:extLst>
            </p:cNvPr>
            <p:cNvSpPr txBox="1"/>
            <p:nvPr/>
          </p:nvSpPr>
          <p:spPr>
            <a:xfrm>
              <a:off x="3995682" y="230776"/>
              <a:ext cx="7124094" cy="16808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latin typeface="Comic Sans MS" panose="030F0702030302020204" pitchFamily="66" charset="0"/>
                </a:rPr>
                <a:t>It’s very easy to be </a:t>
              </a:r>
            </a:p>
            <a:p>
              <a:pPr algn="ctr"/>
              <a:r>
                <a:rPr lang="en-GB" sz="3200" dirty="0">
                  <a:latin typeface="Comic Sans MS" panose="030F0702030302020204" pitchFamily="66" charset="0"/>
                </a:rPr>
                <a:t>like the Pharisees and </a:t>
              </a:r>
            </a:p>
            <a:p>
              <a:pPr algn="ctr"/>
              <a:r>
                <a:rPr lang="en-GB" sz="3200" dirty="0">
                  <a:latin typeface="Comic Sans MS" panose="030F0702030302020204" pitchFamily="66" charset="0"/>
                </a:rPr>
                <a:t>look at how other people </a:t>
              </a:r>
            </a:p>
            <a:p>
              <a:pPr algn="ctr"/>
              <a:r>
                <a:rPr lang="en-GB" sz="3200" dirty="0">
                  <a:latin typeface="Comic Sans MS" panose="030F0702030302020204" pitchFamily="66" charset="0"/>
                </a:rPr>
                <a:t>are behaving on the Sabbath day.</a:t>
              </a:r>
            </a:p>
          </p:txBody>
        </p:sp>
      </p:grpSp>
      <p:sp>
        <p:nvSpPr>
          <p:cNvPr id="19" name="Rectangle 18">
            <a:hlinkClick r:id="rId6" action="ppaction://hlinksldjump"/>
            <a:extLst>
              <a:ext uri="{FF2B5EF4-FFF2-40B4-BE49-F238E27FC236}">
                <a16:creationId xmlns:a16="http://schemas.microsoft.com/office/drawing/2014/main" id="{779D7879-F790-4297-9DD2-F63B5080E929}"/>
              </a:ext>
            </a:extLst>
          </p:cNvPr>
          <p:cNvSpPr/>
          <p:nvPr/>
        </p:nvSpPr>
        <p:spPr>
          <a:xfrm>
            <a:off x="-167645" y="-128016"/>
            <a:ext cx="12560885" cy="7114032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Arrow: Right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706DF26-1886-4C14-9C81-7482A6FEB6C5}"/>
              </a:ext>
            </a:extLst>
          </p:cNvPr>
          <p:cNvSpPr/>
          <p:nvPr/>
        </p:nvSpPr>
        <p:spPr>
          <a:xfrm>
            <a:off x="-3084016" y="5406146"/>
            <a:ext cx="3048000" cy="1350599"/>
          </a:xfrm>
          <a:prstGeom prst="rightArrow">
            <a:avLst/>
          </a:prstGeom>
          <a:solidFill>
            <a:srgbClr val="CC66FF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to go to the next slide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408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4.58333E-6 -7.40741E-7 L 0.27096 0.001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07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1.25E-6 0 L 0.30235 0.0034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17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75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75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5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1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250"/>
                            </p:stCondLst>
                            <p:childTnLst>
                              <p:par>
                                <p:cTn id="32" presetID="63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4.79167E-6 -4.07407E-6 L 0.9983 0.0002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90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830FF5C5-1026-4B0C-93E0-DCF8226059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47" y="2429608"/>
            <a:ext cx="1963374" cy="3184919"/>
          </a:xfrm>
          <a:prstGeom prst="rect">
            <a:avLst/>
          </a:prstGeom>
        </p:spPr>
      </p:pic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721C4041-8E59-4C0B-BF6B-5FCD30CA9F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582" y="2399098"/>
            <a:ext cx="1909872" cy="3207234"/>
          </a:xfrm>
          <a:prstGeom prst="rect">
            <a:avLst/>
          </a:prstGeom>
        </p:spPr>
      </p:pic>
      <p:pic>
        <p:nvPicPr>
          <p:cNvPr id="2" name="Picture 1" descr="A picture containing toy&#10;&#10;Description automatically generated">
            <a:extLst>
              <a:ext uri="{FF2B5EF4-FFF2-40B4-BE49-F238E27FC236}">
                <a16:creationId xmlns:a16="http://schemas.microsoft.com/office/drawing/2014/main" id="{93ACF9A2-5D55-4CA7-B115-8D814C5ACF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37" y="2382354"/>
            <a:ext cx="1883539" cy="320723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B5319D6-A50A-4DC3-B20D-D44F821BA6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782" y="2314653"/>
            <a:ext cx="1921428" cy="3262071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CA6DAA3C-0D1F-4422-AAFC-DA6BF68FE848}"/>
              </a:ext>
            </a:extLst>
          </p:cNvPr>
          <p:cNvGrpSpPr/>
          <p:nvPr/>
        </p:nvGrpSpPr>
        <p:grpSpPr>
          <a:xfrm>
            <a:off x="3216611" y="3529539"/>
            <a:ext cx="5502871" cy="2342174"/>
            <a:chOff x="3686628" y="159658"/>
            <a:chExt cx="7460342" cy="2633432"/>
          </a:xfrm>
        </p:grpSpPr>
        <p:sp>
          <p:nvSpPr>
            <p:cNvPr id="32" name="Speech Bubble: Oval 31">
              <a:extLst>
                <a:ext uri="{FF2B5EF4-FFF2-40B4-BE49-F238E27FC236}">
                  <a16:creationId xmlns:a16="http://schemas.microsoft.com/office/drawing/2014/main" id="{5E89C5D0-D8FE-4C7B-B60C-A8CE616ACD11}"/>
                </a:ext>
              </a:extLst>
            </p:cNvPr>
            <p:cNvSpPr/>
            <p:nvPr/>
          </p:nvSpPr>
          <p:spPr>
            <a:xfrm>
              <a:off x="3686628" y="159658"/>
              <a:ext cx="7460342" cy="2633432"/>
            </a:xfrm>
            <a:prstGeom prst="wedgeEllipseCallout">
              <a:avLst>
                <a:gd name="adj1" fmla="val 69832"/>
                <a:gd name="adj2" fmla="val -69674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634BA09-2EB9-4549-9C74-1F36B1307399}"/>
                </a:ext>
              </a:extLst>
            </p:cNvPr>
            <p:cNvSpPr txBox="1"/>
            <p:nvPr/>
          </p:nvSpPr>
          <p:spPr>
            <a:xfrm>
              <a:off x="3849688" y="390999"/>
              <a:ext cx="7277621" cy="23185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latin typeface="Comic Sans MS" panose="030F0702030302020204" pitchFamily="66" charset="0"/>
                </a:rPr>
                <a:t>Give us the courage </a:t>
              </a:r>
            </a:p>
            <a:p>
              <a:pPr algn="ctr"/>
              <a:r>
                <a:rPr lang="en-GB" sz="3200" dirty="0">
                  <a:latin typeface="Comic Sans MS" panose="030F0702030302020204" pitchFamily="66" charset="0"/>
                </a:rPr>
                <a:t>to tell our friends why </a:t>
              </a:r>
            </a:p>
            <a:p>
              <a:pPr algn="ctr"/>
              <a:r>
                <a:rPr lang="en-GB" sz="3200" dirty="0">
                  <a:latin typeface="Comic Sans MS" panose="030F0702030302020204" pitchFamily="66" charset="0"/>
                </a:rPr>
                <a:t>we keep the Sabbath day special. 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4675CAA-0E9A-48F9-A87E-FAB9E20BCB27}"/>
              </a:ext>
            </a:extLst>
          </p:cNvPr>
          <p:cNvGrpSpPr/>
          <p:nvPr/>
        </p:nvGrpSpPr>
        <p:grpSpPr>
          <a:xfrm>
            <a:off x="2813026" y="1367846"/>
            <a:ext cx="5757152" cy="2213554"/>
            <a:chOff x="3753087" y="59268"/>
            <a:chExt cx="7460342" cy="2035090"/>
          </a:xfrm>
        </p:grpSpPr>
        <p:sp>
          <p:nvSpPr>
            <p:cNvPr id="29" name="Speech Bubble: Oval 28">
              <a:extLst>
                <a:ext uri="{FF2B5EF4-FFF2-40B4-BE49-F238E27FC236}">
                  <a16:creationId xmlns:a16="http://schemas.microsoft.com/office/drawing/2014/main" id="{AD75557D-8391-44BD-8975-1489FEF57EE1}"/>
                </a:ext>
              </a:extLst>
            </p:cNvPr>
            <p:cNvSpPr/>
            <p:nvPr/>
          </p:nvSpPr>
          <p:spPr>
            <a:xfrm>
              <a:off x="3753087" y="59268"/>
              <a:ext cx="7460342" cy="2035090"/>
            </a:xfrm>
            <a:prstGeom prst="wedgeEllipseCallout">
              <a:avLst>
                <a:gd name="adj1" fmla="val 70967"/>
                <a:gd name="adj2" fmla="val 26815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04F2DC9-FF9F-4019-B964-71253B1BBE98}"/>
                </a:ext>
              </a:extLst>
            </p:cNvPr>
            <p:cNvSpPr txBox="1"/>
            <p:nvPr/>
          </p:nvSpPr>
          <p:spPr>
            <a:xfrm>
              <a:off x="4274286" y="135436"/>
              <a:ext cx="6654882" cy="18958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latin typeface="Comic Sans MS" panose="030F0702030302020204" pitchFamily="66" charset="0"/>
                </a:rPr>
                <a:t>Help us to not to </a:t>
              </a:r>
            </a:p>
            <a:p>
              <a:pPr algn="ctr"/>
              <a:r>
                <a:rPr lang="en-GB" sz="3200" dirty="0">
                  <a:latin typeface="Comic Sans MS" panose="030F0702030302020204" pitchFamily="66" charset="0"/>
                </a:rPr>
                <a:t>criticise other people if they don’t do the same things as we do .</a:t>
              </a:r>
            </a:p>
          </p:txBody>
        </p:sp>
      </p:grpSp>
      <p:sp>
        <p:nvSpPr>
          <p:cNvPr id="19" name="Rectangle 18">
            <a:hlinkClick r:id="rId6" action="ppaction://hlinksldjump"/>
            <a:extLst>
              <a:ext uri="{FF2B5EF4-FFF2-40B4-BE49-F238E27FC236}">
                <a16:creationId xmlns:a16="http://schemas.microsoft.com/office/drawing/2014/main" id="{779D7879-F790-4297-9DD2-F63B5080E929}"/>
              </a:ext>
            </a:extLst>
          </p:cNvPr>
          <p:cNvSpPr/>
          <p:nvPr/>
        </p:nvSpPr>
        <p:spPr>
          <a:xfrm>
            <a:off x="-184443" y="-128016"/>
            <a:ext cx="12560885" cy="7114032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F391F67-4510-4D35-9FC1-C68DB9FBAC66}"/>
              </a:ext>
            </a:extLst>
          </p:cNvPr>
          <p:cNvGrpSpPr/>
          <p:nvPr/>
        </p:nvGrpSpPr>
        <p:grpSpPr>
          <a:xfrm>
            <a:off x="346993" y="82860"/>
            <a:ext cx="10944714" cy="1198416"/>
            <a:chOff x="3686628" y="159657"/>
            <a:chExt cx="7822086" cy="2633433"/>
          </a:xfrm>
        </p:grpSpPr>
        <p:sp>
          <p:nvSpPr>
            <p:cNvPr id="26" name="Speech Bubble: Oval 25">
              <a:extLst>
                <a:ext uri="{FF2B5EF4-FFF2-40B4-BE49-F238E27FC236}">
                  <a16:creationId xmlns:a16="http://schemas.microsoft.com/office/drawing/2014/main" id="{E46E9B0D-258B-4F56-B5E9-9115C0F86461}"/>
                </a:ext>
              </a:extLst>
            </p:cNvPr>
            <p:cNvSpPr/>
            <p:nvPr/>
          </p:nvSpPr>
          <p:spPr>
            <a:xfrm>
              <a:off x="3686628" y="159657"/>
              <a:ext cx="7812004" cy="2633433"/>
            </a:xfrm>
            <a:prstGeom prst="wedgeEllipseCallout">
              <a:avLst>
                <a:gd name="adj1" fmla="val 36460"/>
                <a:gd name="adj2" fmla="val 198031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E1AFF84-9380-46A9-A902-1B39C711627D}"/>
                </a:ext>
              </a:extLst>
            </p:cNvPr>
            <p:cNvSpPr txBox="1"/>
            <p:nvPr/>
          </p:nvSpPr>
          <p:spPr>
            <a:xfrm>
              <a:off x="3696710" y="342912"/>
              <a:ext cx="7812004" cy="236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latin typeface="Comic Sans MS" panose="030F0702030302020204" pitchFamily="66" charset="0"/>
                </a:rPr>
                <a:t>Dear God, Help us to see how we should keep </a:t>
              </a:r>
            </a:p>
            <a:p>
              <a:pPr algn="ctr"/>
              <a:r>
                <a:rPr lang="en-GB" sz="3200" dirty="0">
                  <a:latin typeface="Comic Sans MS" panose="030F0702030302020204" pitchFamily="66" charset="0"/>
                </a:rPr>
                <a:t>the Sabbath day holy and special. </a:t>
              </a:r>
            </a:p>
          </p:txBody>
        </p:sp>
      </p:grpSp>
      <p:sp>
        <p:nvSpPr>
          <p:cNvPr id="20" name="Arrow: Right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706DF26-1886-4C14-9C81-7482A6FEB6C5}"/>
              </a:ext>
            </a:extLst>
          </p:cNvPr>
          <p:cNvSpPr/>
          <p:nvPr/>
        </p:nvSpPr>
        <p:spPr>
          <a:xfrm>
            <a:off x="-3084016" y="5406146"/>
            <a:ext cx="3048000" cy="1350599"/>
          </a:xfrm>
          <a:prstGeom prst="rightArrow">
            <a:avLst/>
          </a:prstGeom>
          <a:solidFill>
            <a:srgbClr val="CC66FF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to go to the next slide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573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75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7" presetID="63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4.79167E-6 -4.07407E-6 L 0.9983 0.0002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90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oy&#10;&#10;Description automatically generated">
            <a:extLst>
              <a:ext uri="{FF2B5EF4-FFF2-40B4-BE49-F238E27FC236}">
                <a16:creationId xmlns:a16="http://schemas.microsoft.com/office/drawing/2014/main" id="{8514608D-4DF2-4CCD-BA61-EFBC7842F5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1026" y="2120830"/>
            <a:ext cx="1918601" cy="3468758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2FF4AB58-8A4E-4962-89A2-6B339631FD26}"/>
              </a:ext>
            </a:extLst>
          </p:cNvPr>
          <p:cNvGrpSpPr/>
          <p:nvPr/>
        </p:nvGrpSpPr>
        <p:grpSpPr>
          <a:xfrm>
            <a:off x="2365541" y="152400"/>
            <a:ext cx="6168859" cy="1796980"/>
            <a:chOff x="2365541" y="152400"/>
            <a:chExt cx="6168859" cy="1796980"/>
          </a:xfrm>
          <a:solidFill>
            <a:schemeClr val="bg1"/>
          </a:solidFill>
        </p:grpSpPr>
        <p:sp>
          <p:nvSpPr>
            <p:cNvPr id="7" name="Thought Bubble: Cloud 6">
              <a:extLst>
                <a:ext uri="{FF2B5EF4-FFF2-40B4-BE49-F238E27FC236}">
                  <a16:creationId xmlns:a16="http://schemas.microsoft.com/office/drawing/2014/main" id="{486712D6-1B5F-409E-8253-4EE0A8624EF1}"/>
                </a:ext>
              </a:extLst>
            </p:cNvPr>
            <p:cNvSpPr/>
            <p:nvPr/>
          </p:nvSpPr>
          <p:spPr>
            <a:xfrm>
              <a:off x="2365541" y="152400"/>
              <a:ext cx="6168859" cy="1796980"/>
            </a:xfrm>
            <a:prstGeom prst="cloudCallout">
              <a:avLst>
                <a:gd name="adj1" fmla="val 68750"/>
                <a:gd name="adj2" fmla="val 64296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0A8B363-AD10-4AA2-AFE9-B70DC632069C}"/>
                </a:ext>
              </a:extLst>
            </p:cNvPr>
            <p:cNvSpPr txBox="1"/>
            <p:nvPr/>
          </p:nvSpPr>
          <p:spPr>
            <a:xfrm>
              <a:off x="2419350" y="379660"/>
              <a:ext cx="6115050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3200" dirty="0">
                  <a:latin typeface="Comic Sans MS" panose="030F0702030302020204" pitchFamily="66" charset="0"/>
                </a:rPr>
                <a:t>Try to remember </a:t>
              </a:r>
            </a:p>
            <a:p>
              <a:pPr algn="ctr"/>
              <a:r>
                <a:rPr lang="en-GB" sz="3200" dirty="0">
                  <a:latin typeface="Comic Sans MS" panose="030F0702030302020204" pitchFamily="66" charset="0"/>
                </a:rPr>
                <a:t>this memory verse.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CDD799AA-2983-4451-8B2B-8BC9E2E95E4F}"/>
              </a:ext>
            </a:extLst>
          </p:cNvPr>
          <p:cNvGrpSpPr/>
          <p:nvPr/>
        </p:nvGrpSpPr>
        <p:grpSpPr>
          <a:xfrm>
            <a:off x="1507944" y="1561026"/>
            <a:ext cx="7332866" cy="5156423"/>
            <a:chOff x="228600" y="1386238"/>
            <a:chExt cx="7426731" cy="522166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CA62AC7-6803-412D-8152-6583B7937F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" y="1386238"/>
              <a:ext cx="7426731" cy="5221662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B963BE9-3B53-4537-A0EB-AF8D7C182A42}"/>
                </a:ext>
              </a:extLst>
            </p:cNvPr>
            <p:cNvSpPr/>
            <p:nvPr/>
          </p:nvSpPr>
          <p:spPr>
            <a:xfrm rot="21293176">
              <a:off x="1329149" y="1605443"/>
              <a:ext cx="5068955" cy="42080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         </a:t>
              </a:r>
              <a:r>
                <a:rPr lang="en-US" sz="3600" dirty="0">
                  <a:latin typeface="Comic Sans MS" panose="030F0702030302020204" pitchFamily="66" charset="0"/>
                </a:rPr>
                <a:t>Remember to </a:t>
              </a:r>
            </a:p>
            <a:p>
              <a:pPr>
                <a:lnSpc>
                  <a:spcPct val="150000"/>
                </a:lnSpc>
              </a:pPr>
              <a:r>
                <a:rPr lang="en-US" sz="3600" dirty="0">
                  <a:latin typeface="Comic Sans MS" panose="030F0702030302020204" pitchFamily="66" charset="0"/>
                </a:rPr>
                <a:t>           keep the </a:t>
              </a:r>
            </a:p>
            <a:p>
              <a:pPr>
                <a:lnSpc>
                  <a:spcPct val="150000"/>
                </a:lnSpc>
              </a:pPr>
              <a:r>
                <a:rPr lang="en-US" sz="3600" dirty="0">
                  <a:latin typeface="Comic Sans MS" panose="030F0702030302020204" pitchFamily="66" charset="0"/>
                </a:rPr>
                <a:t>       Sabbath as </a:t>
              </a:r>
            </a:p>
            <a:p>
              <a:pPr>
                <a:lnSpc>
                  <a:spcPct val="150000"/>
                </a:lnSpc>
              </a:pPr>
              <a:r>
                <a:rPr lang="en-US" sz="3600" dirty="0">
                  <a:latin typeface="Comic Sans MS" panose="030F0702030302020204" pitchFamily="66" charset="0"/>
                </a:rPr>
                <a:t>        a holy day.                   </a:t>
              </a:r>
            </a:p>
            <a:p>
              <a:pPr>
                <a:lnSpc>
                  <a:spcPct val="150000"/>
                </a:lnSpc>
              </a:pPr>
              <a:r>
                <a:rPr lang="en-US" sz="36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        </a:t>
              </a:r>
              <a:r>
                <a:rPr lang="en-US" sz="28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Exodus 20 v8</a:t>
              </a:r>
              <a:endParaRPr lang="en-GB" sz="2800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5" name="Rectangle 4">
            <a:hlinkClick r:id="rId4" action="ppaction://hlinksldjump"/>
            <a:extLst>
              <a:ext uri="{FF2B5EF4-FFF2-40B4-BE49-F238E27FC236}">
                <a16:creationId xmlns:a16="http://schemas.microsoft.com/office/drawing/2014/main" id="{3E7DD914-1E26-444B-96B4-B9C9286431C6}"/>
              </a:ext>
            </a:extLst>
          </p:cNvPr>
          <p:cNvSpPr/>
          <p:nvPr/>
        </p:nvSpPr>
        <p:spPr>
          <a:xfrm>
            <a:off x="-184443" y="-128016"/>
            <a:ext cx="12560885" cy="7114032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Arrow: Right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6942AA7-1374-4403-8A43-9DF8E4386AF0}"/>
              </a:ext>
            </a:extLst>
          </p:cNvPr>
          <p:cNvSpPr/>
          <p:nvPr/>
        </p:nvSpPr>
        <p:spPr>
          <a:xfrm>
            <a:off x="-3084016" y="5406146"/>
            <a:ext cx="3048000" cy="1350599"/>
          </a:xfrm>
          <a:prstGeom prst="rightArrow">
            <a:avLst/>
          </a:prstGeom>
          <a:solidFill>
            <a:srgbClr val="CC66FF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to go to the next slide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380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63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4.79167E-6 -4.07407E-6 L 0.9983 0.0002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90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>
            <a:extLst>
              <a:ext uri="{FF2B5EF4-FFF2-40B4-BE49-F238E27FC236}">
                <a16:creationId xmlns:a16="http://schemas.microsoft.com/office/drawing/2014/main" id="{C06CCA93-3086-486F-A534-57A86ECEA6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40" y="2373163"/>
            <a:ext cx="1963374" cy="3184919"/>
          </a:xfrm>
          <a:prstGeom prst="rect">
            <a:avLst/>
          </a:prstGeom>
        </p:spPr>
      </p:pic>
      <p:pic>
        <p:nvPicPr>
          <p:cNvPr id="42" name="Picture 41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65541CE3-A3C8-4C07-BA72-B34863319B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504" y="2323363"/>
            <a:ext cx="1921429" cy="3207234"/>
          </a:xfrm>
          <a:prstGeom prst="rect">
            <a:avLst/>
          </a:prstGeom>
        </p:spPr>
      </p:pic>
      <p:pic>
        <p:nvPicPr>
          <p:cNvPr id="41" name="Picture 40" descr="A picture containing toy&#10;&#10;Description automatically generated">
            <a:extLst>
              <a:ext uri="{FF2B5EF4-FFF2-40B4-BE49-F238E27FC236}">
                <a16:creationId xmlns:a16="http://schemas.microsoft.com/office/drawing/2014/main" id="{742F9D91-FB92-4D24-BAD1-D782015B67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141" y="2097246"/>
            <a:ext cx="1918601" cy="3468758"/>
          </a:xfrm>
          <a:prstGeom prst="rect">
            <a:avLst/>
          </a:prstGeom>
        </p:spPr>
      </p:pic>
      <p:pic>
        <p:nvPicPr>
          <p:cNvPr id="40" name="Picture 39" descr="A picture containing drawing&#10;&#10;Description automatically generated">
            <a:extLst>
              <a:ext uri="{FF2B5EF4-FFF2-40B4-BE49-F238E27FC236}">
                <a16:creationId xmlns:a16="http://schemas.microsoft.com/office/drawing/2014/main" id="{AB8BA771-EABA-4088-AFF7-B514722ECD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751" y="2368514"/>
            <a:ext cx="1909872" cy="3207234"/>
          </a:xfrm>
          <a:prstGeom prst="rect">
            <a:avLst/>
          </a:prstGeom>
        </p:spPr>
      </p:pic>
      <p:pic>
        <p:nvPicPr>
          <p:cNvPr id="38" name="Picture 37" descr="A picture containing toy&#10;&#10;Description automatically generated">
            <a:extLst>
              <a:ext uri="{FF2B5EF4-FFF2-40B4-BE49-F238E27FC236}">
                <a16:creationId xmlns:a16="http://schemas.microsoft.com/office/drawing/2014/main" id="{5CF013F9-30B4-4AA5-AC45-8FDD00784D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2517" y="2316864"/>
            <a:ext cx="1926423" cy="3236211"/>
          </a:xfrm>
          <a:prstGeom prst="rect">
            <a:avLst/>
          </a:prstGeom>
        </p:spPr>
      </p:pic>
      <p:pic>
        <p:nvPicPr>
          <p:cNvPr id="43" name="Picture 42" descr="A picture containing toy&#10;&#10;Description automatically generated">
            <a:extLst>
              <a:ext uri="{FF2B5EF4-FFF2-40B4-BE49-F238E27FC236}">
                <a16:creationId xmlns:a16="http://schemas.microsoft.com/office/drawing/2014/main" id="{A6558F32-4248-4D03-BD79-C7FFDC11C78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744" y="2341737"/>
            <a:ext cx="1883539" cy="320723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BE44C28-EC03-4FE9-B905-A18BF2D13FD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8142" y="2303933"/>
            <a:ext cx="1921428" cy="326207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D40116B-2C44-47A9-9621-DA2A28E024F0}"/>
              </a:ext>
            </a:extLst>
          </p:cNvPr>
          <p:cNvSpPr txBox="1"/>
          <p:nvPr/>
        </p:nvSpPr>
        <p:spPr>
          <a:xfrm>
            <a:off x="72152" y="971857"/>
            <a:ext cx="121263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pc="-150" dirty="0">
                <a:latin typeface="Comic Sans MS" panose="030F0702030302020204" pitchFamily="66" charset="0"/>
              </a:rPr>
              <a:t>Help us to follow your instructions and show you to our friends.</a:t>
            </a:r>
            <a:endParaRPr lang="en-GB" sz="3200" spc="-150" dirty="0">
              <a:latin typeface="Comic Sans MS" panose="030F0702030302020204" pitchFamily="66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5F7A7D6-5930-4CF1-8531-DC0D5C6871E9}"/>
              </a:ext>
            </a:extLst>
          </p:cNvPr>
          <p:cNvSpPr txBox="1"/>
          <p:nvPr/>
        </p:nvSpPr>
        <p:spPr>
          <a:xfrm>
            <a:off x="280897" y="1449701"/>
            <a:ext cx="117088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Help us when we are sad, sick or lonely to trust you. 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21F44E8-DCE7-4644-93A2-9346F591A223}"/>
              </a:ext>
            </a:extLst>
          </p:cNvPr>
          <p:cNvSpPr txBox="1"/>
          <p:nvPr/>
        </p:nvSpPr>
        <p:spPr>
          <a:xfrm>
            <a:off x="5153647" y="1871822"/>
            <a:ext cx="1963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Amen.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38504BA-07B4-47D3-B471-22388AAAC25B}"/>
              </a:ext>
            </a:extLst>
          </p:cNvPr>
          <p:cNvGrpSpPr/>
          <p:nvPr/>
        </p:nvGrpSpPr>
        <p:grpSpPr>
          <a:xfrm>
            <a:off x="237085" y="72663"/>
            <a:ext cx="11902077" cy="2670537"/>
            <a:chOff x="3686629" y="159656"/>
            <a:chExt cx="7460342" cy="3077030"/>
          </a:xfrm>
        </p:grpSpPr>
        <p:sp>
          <p:nvSpPr>
            <p:cNvPr id="17" name="Speech Bubble: Oval 16">
              <a:extLst>
                <a:ext uri="{FF2B5EF4-FFF2-40B4-BE49-F238E27FC236}">
                  <a16:creationId xmlns:a16="http://schemas.microsoft.com/office/drawing/2014/main" id="{1F768573-0009-4F76-93B9-25A59F26ED86}"/>
                </a:ext>
              </a:extLst>
            </p:cNvPr>
            <p:cNvSpPr/>
            <p:nvPr/>
          </p:nvSpPr>
          <p:spPr>
            <a:xfrm>
              <a:off x="3686629" y="159656"/>
              <a:ext cx="7460342" cy="3077030"/>
            </a:xfrm>
            <a:prstGeom prst="wedgeEllipseCallout">
              <a:avLst>
                <a:gd name="adj1" fmla="val 27536"/>
                <a:gd name="adj2" fmla="val 61766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C2FCD0A-3C42-4D26-B9B9-5BF21C9B28F7}"/>
                </a:ext>
              </a:extLst>
            </p:cNvPr>
            <p:cNvSpPr txBox="1"/>
            <p:nvPr/>
          </p:nvSpPr>
          <p:spPr>
            <a:xfrm>
              <a:off x="4292174" y="219581"/>
              <a:ext cx="6293587" cy="11407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35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Dear God, </a:t>
              </a:r>
            </a:p>
            <a:p>
              <a:pPr algn="ctr">
                <a:lnSpc>
                  <a:spcPts val="35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Thank you for creating the world for us to live in.</a:t>
              </a:r>
              <a:endParaRPr lang="en-GB" sz="3200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27" name="Speech Bubble: Oval 26">
            <a:extLst>
              <a:ext uri="{FF2B5EF4-FFF2-40B4-BE49-F238E27FC236}">
                <a16:creationId xmlns:a16="http://schemas.microsoft.com/office/drawing/2014/main" id="{516A77E5-3B72-4376-9D5F-27319B4FB818}"/>
              </a:ext>
            </a:extLst>
          </p:cNvPr>
          <p:cNvSpPr/>
          <p:nvPr/>
        </p:nvSpPr>
        <p:spPr>
          <a:xfrm>
            <a:off x="257105" y="72662"/>
            <a:ext cx="11902077" cy="2670537"/>
          </a:xfrm>
          <a:prstGeom prst="wedgeEllipseCallout">
            <a:avLst>
              <a:gd name="adj1" fmla="val 41181"/>
              <a:gd name="adj2" fmla="val 6087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Speech Bubble: Oval 30">
            <a:extLst>
              <a:ext uri="{FF2B5EF4-FFF2-40B4-BE49-F238E27FC236}">
                <a16:creationId xmlns:a16="http://schemas.microsoft.com/office/drawing/2014/main" id="{E8F45786-E041-48B3-85DE-DC7F498661EC}"/>
              </a:ext>
            </a:extLst>
          </p:cNvPr>
          <p:cNvSpPr/>
          <p:nvPr/>
        </p:nvSpPr>
        <p:spPr>
          <a:xfrm>
            <a:off x="256041" y="63054"/>
            <a:ext cx="11902077" cy="2670537"/>
          </a:xfrm>
          <a:prstGeom prst="wedgeEllipseCallout">
            <a:avLst>
              <a:gd name="adj1" fmla="val -41568"/>
              <a:gd name="adj2" fmla="val 594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2" name="Speech Bubble: Oval 31">
            <a:extLst>
              <a:ext uri="{FF2B5EF4-FFF2-40B4-BE49-F238E27FC236}">
                <a16:creationId xmlns:a16="http://schemas.microsoft.com/office/drawing/2014/main" id="{5935619A-41DB-4685-B2C3-A36C95FA3E6E}"/>
              </a:ext>
            </a:extLst>
          </p:cNvPr>
          <p:cNvSpPr/>
          <p:nvPr/>
        </p:nvSpPr>
        <p:spPr>
          <a:xfrm>
            <a:off x="237438" y="72662"/>
            <a:ext cx="11902077" cy="2670537"/>
          </a:xfrm>
          <a:prstGeom prst="wedgeEllipseCallout">
            <a:avLst>
              <a:gd name="adj1" fmla="val 981"/>
              <a:gd name="adj2" fmla="val 6269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3" name="Speech Bubble: Oval 32">
            <a:extLst>
              <a:ext uri="{FF2B5EF4-FFF2-40B4-BE49-F238E27FC236}">
                <a16:creationId xmlns:a16="http://schemas.microsoft.com/office/drawing/2014/main" id="{67DDCCD9-9D68-4355-8A1E-BD523761E4E1}"/>
              </a:ext>
            </a:extLst>
          </p:cNvPr>
          <p:cNvSpPr/>
          <p:nvPr/>
        </p:nvSpPr>
        <p:spPr>
          <a:xfrm>
            <a:off x="217771" y="72662"/>
            <a:ext cx="11902077" cy="2670537"/>
          </a:xfrm>
          <a:prstGeom prst="wedgeEllipseCallout">
            <a:avLst>
              <a:gd name="adj1" fmla="val 14292"/>
              <a:gd name="adj2" fmla="val 6158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4" name="Speech Bubble: Oval 33">
            <a:extLst>
              <a:ext uri="{FF2B5EF4-FFF2-40B4-BE49-F238E27FC236}">
                <a16:creationId xmlns:a16="http://schemas.microsoft.com/office/drawing/2014/main" id="{801E703C-D181-459D-A415-1F0C08E59509}"/>
              </a:ext>
            </a:extLst>
          </p:cNvPr>
          <p:cNvSpPr/>
          <p:nvPr/>
        </p:nvSpPr>
        <p:spPr>
          <a:xfrm>
            <a:off x="198104" y="72662"/>
            <a:ext cx="11902077" cy="2670537"/>
          </a:xfrm>
          <a:prstGeom prst="wedgeEllipseCallout">
            <a:avLst>
              <a:gd name="adj1" fmla="val -12277"/>
              <a:gd name="adj2" fmla="val 5944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5" name="Speech Bubble: Oval 34">
            <a:extLst>
              <a:ext uri="{FF2B5EF4-FFF2-40B4-BE49-F238E27FC236}">
                <a16:creationId xmlns:a16="http://schemas.microsoft.com/office/drawing/2014/main" id="{B8E568E1-EC60-44B5-A2A0-65EE2EDA9882}"/>
              </a:ext>
            </a:extLst>
          </p:cNvPr>
          <p:cNvSpPr/>
          <p:nvPr/>
        </p:nvSpPr>
        <p:spPr>
          <a:xfrm>
            <a:off x="217060" y="72662"/>
            <a:ext cx="11902077" cy="2670537"/>
          </a:xfrm>
          <a:prstGeom prst="wedgeEllipseCallout">
            <a:avLst>
              <a:gd name="adj1" fmla="val -27323"/>
              <a:gd name="adj2" fmla="val 594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Rectangle 23">
            <a:hlinkClick r:id="rId9" action="ppaction://hlinksldjump"/>
            <a:extLst>
              <a:ext uri="{FF2B5EF4-FFF2-40B4-BE49-F238E27FC236}">
                <a16:creationId xmlns:a16="http://schemas.microsoft.com/office/drawing/2014/main" id="{23D155E6-629F-4A1C-99E1-760E4746D64D}"/>
              </a:ext>
            </a:extLst>
          </p:cNvPr>
          <p:cNvSpPr/>
          <p:nvPr/>
        </p:nvSpPr>
        <p:spPr>
          <a:xfrm>
            <a:off x="-73364" y="-128016"/>
            <a:ext cx="12560885" cy="7114032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Arrow: Right 2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9BBD1DF-3C91-4317-820F-66103B28D5B5}"/>
              </a:ext>
            </a:extLst>
          </p:cNvPr>
          <p:cNvSpPr/>
          <p:nvPr/>
        </p:nvSpPr>
        <p:spPr>
          <a:xfrm>
            <a:off x="-3084016" y="5406146"/>
            <a:ext cx="3048000" cy="1350599"/>
          </a:xfrm>
          <a:prstGeom prst="rightArrow">
            <a:avLst/>
          </a:prstGeom>
          <a:solidFill>
            <a:srgbClr val="CC66FF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to go to the next slide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59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75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3750"/>
                            </p:stCondLst>
                            <p:childTnLst>
                              <p:par>
                                <p:cTn id="39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4.07407E-6 L 0.9983 0.00024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90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7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2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B9A99531-A5A3-463A-A929-7A773C16F900}"/>
              </a:ext>
            </a:extLst>
          </p:cNvPr>
          <p:cNvSpPr txBox="1"/>
          <p:nvPr/>
        </p:nvSpPr>
        <p:spPr>
          <a:xfrm>
            <a:off x="9215751" y="1336659"/>
            <a:ext cx="268177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rgbClr val="6600FF"/>
                </a:solidFill>
                <a:latin typeface="Comic Sans MS" panose="030F0702030302020204" pitchFamily="66" charset="0"/>
              </a:rPr>
              <a:t>Today’s Interactive Wordsearch can be solved online at: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0B4EDB-7CC4-4D76-ABBF-95CA08E63A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435" y="1229587"/>
            <a:ext cx="2337317" cy="2716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384E7AB-240A-4319-8725-E22742E6DC6A}"/>
              </a:ext>
            </a:extLst>
          </p:cNvPr>
          <p:cNvSpPr txBox="1"/>
          <p:nvPr/>
        </p:nvSpPr>
        <p:spPr>
          <a:xfrm>
            <a:off x="6993826" y="3950857"/>
            <a:ext cx="1446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Click on link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1649572-6D3B-4FC0-BFB9-5AD5E25DE8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626" y="1336659"/>
            <a:ext cx="2677969" cy="3091906"/>
          </a:xfrm>
          <a:prstGeom prst="rect">
            <a:avLst/>
          </a:prstGeom>
        </p:spPr>
      </p:pic>
      <p:pic>
        <p:nvPicPr>
          <p:cNvPr id="19" name="Picture 18" descr="A picture containing toy&#10;&#10;Description automatically generated">
            <a:extLst>
              <a:ext uri="{FF2B5EF4-FFF2-40B4-BE49-F238E27FC236}">
                <a16:creationId xmlns:a16="http://schemas.microsoft.com/office/drawing/2014/main" id="{38B2F821-CCED-4D6B-92AE-80587AE8CB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67" y="3304059"/>
            <a:ext cx="1934730" cy="328083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E0E1C61-55C2-4887-AE78-0B4CE8D132AD}"/>
              </a:ext>
            </a:extLst>
          </p:cNvPr>
          <p:cNvSpPr/>
          <p:nvPr/>
        </p:nvSpPr>
        <p:spPr>
          <a:xfrm>
            <a:off x="6244426" y="1178415"/>
            <a:ext cx="2705100" cy="3429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4596CD1-7764-4353-B4C9-1825BB75BC5E}"/>
              </a:ext>
            </a:extLst>
          </p:cNvPr>
          <p:cNvSpPr/>
          <p:nvPr/>
        </p:nvSpPr>
        <p:spPr>
          <a:xfrm>
            <a:off x="3145610" y="1184261"/>
            <a:ext cx="2705100" cy="3429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ADF44A9-76B9-440F-86DA-15BCC3C22565}"/>
              </a:ext>
            </a:extLst>
          </p:cNvPr>
          <p:cNvSpPr/>
          <p:nvPr/>
        </p:nvSpPr>
        <p:spPr>
          <a:xfrm>
            <a:off x="9192424" y="1178415"/>
            <a:ext cx="2705100" cy="3429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B4F384-0432-4E42-B671-B1533006AC93}"/>
              </a:ext>
            </a:extLst>
          </p:cNvPr>
          <p:cNvSpPr txBox="1"/>
          <p:nvPr/>
        </p:nvSpPr>
        <p:spPr>
          <a:xfrm>
            <a:off x="3063060" y="4765661"/>
            <a:ext cx="293846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Moses and the Ten  Commandments</a:t>
            </a:r>
          </a:p>
          <a:p>
            <a:pPr algn="ctr"/>
            <a:r>
              <a:rPr lang="en-US" sz="1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Interactive Quiz</a:t>
            </a:r>
            <a:endParaRPr lang="en-GB" sz="1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04060E-FA49-4E7B-9C4A-E62DAFBD7DB0}"/>
              </a:ext>
            </a:extLst>
          </p:cNvPr>
          <p:cNvSpPr txBox="1"/>
          <p:nvPr/>
        </p:nvSpPr>
        <p:spPr>
          <a:xfrm>
            <a:off x="6244426" y="4759814"/>
            <a:ext cx="27051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Interactive Jigsaw Puzzle Activity</a:t>
            </a:r>
            <a:endParaRPr lang="en-GB" sz="1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2E064C-DB98-4188-AD0C-F455712679AA}"/>
              </a:ext>
            </a:extLst>
          </p:cNvPr>
          <p:cNvSpPr txBox="1"/>
          <p:nvPr/>
        </p:nvSpPr>
        <p:spPr>
          <a:xfrm>
            <a:off x="9192424" y="4759813"/>
            <a:ext cx="27051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Interactive Wordsearch Activity</a:t>
            </a:r>
            <a:endParaRPr lang="en-GB" sz="1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E2FB737-88EB-4B5E-8433-0D899B90647E}"/>
              </a:ext>
            </a:extLst>
          </p:cNvPr>
          <p:cNvGrpSpPr/>
          <p:nvPr/>
        </p:nvGrpSpPr>
        <p:grpSpPr>
          <a:xfrm>
            <a:off x="153267" y="319506"/>
            <a:ext cx="2881125" cy="2347851"/>
            <a:chOff x="7548076" y="4811712"/>
            <a:chExt cx="3222352" cy="1530658"/>
          </a:xfrm>
        </p:grpSpPr>
        <p:sp>
          <p:nvSpPr>
            <p:cNvPr id="22" name="Speech Bubble: Rectangle with Corners Rounded 21">
              <a:extLst>
                <a:ext uri="{FF2B5EF4-FFF2-40B4-BE49-F238E27FC236}">
                  <a16:creationId xmlns:a16="http://schemas.microsoft.com/office/drawing/2014/main" id="{711E57D2-79B2-4FD3-B071-A372B7DC09C2}"/>
                </a:ext>
              </a:extLst>
            </p:cNvPr>
            <p:cNvSpPr/>
            <p:nvPr/>
          </p:nvSpPr>
          <p:spPr>
            <a:xfrm>
              <a:off x="7548076" y="4811712"/>
              <a:ext cx="3162354" cy="1530658"/>
            </a:xfrm>
            <a:prstGeom prst="wedgeRoundRectCallout">
              <a:avLst>
                <a:gd name="adj1" fmla="val -16393"/>
                <a:gd name="adj2" fmla="val 109184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CE9B65A-5F5C-4AE3-AB51-AC6D3CEBE2CA}"/>
                </a:ext>
              </a:extLst>
            </p:cNvPr>
            <p:cNvSpPr txBox="1"/>
            <p:nvPr/>
          </p:nvSpPr>
          <p:spPr>
            <a:xfrm>
              <a:off x="7565913" y="4811712"/>
              <a:ext cx="3204515" cy="15048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These three activities are all interactive. </a:t>
              </a:r>
            </a:p>
            <a:p>
              <a:pPr algn="ctr"/>
              <a:r>
                <a:rPr lang="en-US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The first is an interactive </a:t>
              </a:r>
              <a:r>
                <a:rPr lang="en-US" b="1" dirty="0" err="1">
                  <a:solidFill>
                    <a:srgbClr val="FF0000"/>
                  </a:solidFill>
                  <a:latin typeface="Comic Sans MS" panose="030F0702030302020204" pitchFamily="66" charset="0"/>
                </a:rPr>
                <a:t>powerpoint</a:t>
              </a:r>
              <a:r>
                <a:rPr lang="en-US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. </a:t>
              </a:r>
            </a:p>
            <a:p>
              <a:pPr algn="ctr"/>
              <a:r>
                <a:rPr lang="en-US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The jigsaw and wordsearch can be played online by clicking the links. </a:t>
              </a:r>
              <a:endParaRPr lang="en-GB" b="1" dirty="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6" name="Rectangle 5">
            <a:hlinkClick r:id="rId5" action="ppaction://hlinksldjump"/>
            <a:extLst>
              <a:ext uri="{FF2B5EF4-FFF2-40B4-BE49-F238E27FC236}">
                <a16:creationId xmlns:a16="http://schemas.microsoft.com/office/drawing/2014/main" id="{922E42E2-45B6-4E90-A72E-766FF1341AD1}"/>
              </a:ext>
            </a:extLst>
          </p:cNvPr>
          <p:cNvSpPr/>
          <p:nvPr/>
        </p:nvSpPr>
        <p:spPr>
          <a:xfrm>
            <a:off x="-184443" y="-128016"/>
            <a:ext cx="12560885" cy="7114032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Arrow: Right 2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8325FAA-1944-4E6A-BFE5-0B078E5DE427}"/>
              </a:ext>
            </a:extLst>
          </p:cNvPr>
          <p:cNvSpPr/>
          <p:nvPr/>
        </p:nvSpPr>
        <p:spPr>
          <a:xfrm>
            <a:off x="-3084016" y="5406146"/>
            <a:ext cx="3048000" cy="1350599"/>
          </a:xfrm>
          <a:prstGeom prst="rightArrow">
            <a:avLst/>
          </a:prstGeom>
          <a:solidFill>
            <a:srgbClr val="CC66FF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to go to the next slide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0716515-98E8-49B1-B879-16E32BEEC041}"/>
              </a:ext>
            </a:extLst>
          </p:cNvPr>
          <p:cNvSpPr txBox="1"/>
          <p:nvPr/>
        </p:nvSpPr>
        <p:spPr>
          <a:xfrm>
            <a:off x="6452097" y="4187301"/>
            <a:ext cx="24620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CC"/>
                </a:solidFill>
                <a:hlinkClick r:id="rId6"/>
              </a:rPr>
              <a:t>https://jigex.com/wJWE</a:t>
            </a:r>
            <a:endParaRPr lang="en-GB" dirty="0">
              <a:solidFill>
                <a:srgbClr val="0000CC"/>
              </a:solidFill>
            </a:endParaRPr>
          </a:p>
          <a:p>
            <a:endParaRPr lang="en-GB" dirty="0">
              <a:solidFill>
                <a:srgbClr val="0000CC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92F7156-1E86-46E8-9F8D-DDCCE07A114D}"/>
              </a:ext>
            </a:extLst>
          </p:cNvPr>
          <p:cNvSpPr txBox="1"/>
          <p:nvPr/>
        </p:nvSpPr>
        <p:spPr>
          <a:xfrm>
            <a:off x="9281364" y="2858905"/>
            <a:ext cx="248067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1600" b="1" u="sng" dirty="0">
              <a:solidFill>
                <a:srgbClr val="0000CC"/>
              </a:solidFill>
              <a:latin typeface="Comic Sans MS" panose="030F0702030302020204" pitchFamily="66" charset="0"/>
            </a:endParaRPr>
          </a:p>
          <a:p>
            <a:r>
              <a:rPr lang="en-US" sz="1600" u="sng" dirty="0">
                <a:solidFill>
                  <a:srgbClr val="0000CC"/>
                </a:solidFill>
                <a:latin typeface="Comic Sans MS" panose="030F0702030302020204" pitchFamily="66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https://thewordsearch.com/puzzle/1526451/</a:t>
            </a:r>
            <a:endParaRPr lang="en-US" sz="1600" u="sng" dirty="0">
              <a:solidFill>
                <a:srgbClr val="0000CC"/>
              </a:solidFill>
              <a:latin typeface="Comic Sans MS" panose="030F0702030302020204" pitchFamily="66" charset="0"/>
            </a:endParaRPr>
          </a:p>
          <a:p>
            <a:endParaRPr lang="en-US" sz="1600" u="sng" dirty="0">
              <a:solidFill>
                <a:srgbClr val="0000CC"/>
              </a:solidFill>
              <a:latin typeface="Comic Sans MS" panose="030F0702030302020204" pitchFamily="66" charset="0"/>
            </a:endParaRPr>
          </a:p>
          <a:p>
            <a:endParaRPr lang="en-US" sz="1600" b="1" u="sng" dirty="0">
              <a:solidFill>
                <a:srgbClr val="0000CC"/>
              </a:solidFill>
              <a:latin typeface="Comic Sans MS" panose="030F0702030302020204" pitchFamily="66" charset="0"/>
            </a:endParaRPr>
          </a:p>
          <a:p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507246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4.07407E-6 L 0.9983 0.0002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90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phical user interface&#10;&#10;Description automatically generated">
            <a:extLst>
              <a:ext uri="{FF2B5EF4-FFF2-40B4-BE49-F238E27FC236}">
                <a16:creationId xmlns:a16="http://schemas.microsoft.com/office/drawing/2014/main" id="{59A630FE-1088-4CAD-A4CC-6581EDC7F7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121" y="1335518"/>
            <a:ext cx="2474212" cy="33167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22E78A1-51B3-44C9-BB28-3D061509B9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478" y="1348265"/>
            <a:ext cx="2437427" cy="3281849"/>
          </a:xfrm>
          <a:prstGeom prst="rect">
            <a:avLst/>
          </a:prstGeom>
        </p:spPr>
      </p:pic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BCBB3482-7036-40C3-8AAA-60340915E1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772" y="1322632"/>
            <a:ext cx="2205320" cy="3329645"/>
          </a:xfrm>
          <a:prstGeom prst="rect">
            <a:avLst/>
          </a:prstGeom>
        </p:spPr>
      </p:pic>
      <p:pic>
        <p:nvPicPr>
          <p:cNvPr id="20" name="Picture 19" descr="A picture containing toy&#10;&#10;Description automatically generated">
            <a:extLst>
              <a:ext uri="{FF2B5EF4-FFF2-40B4-BE49-F238E27FC236}">
                <a16:creationId xmlns:a16="http://schemas.microsoft.com/office/drawing/2014/main" id="{B9F33273-B62F-407C-B703-F9817F2FFD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93" y="3177103"/>
            <a:ext cx="1934730" cy="3303552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56FFD22-FA46-4F48-A465-4F55506E13CE}"/>
              </a:ext>
            </a:extLst>
          </p:cNvPr>
          <p:cNvSpPr/>
          <p:nvPr/>
        </p:nvSpPr>
        <p:spPr>
          <a:xfrm>
            <a:off x="3184231" y="1291743"/>
            <a:ext cx="2705100" cy="3429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65165D2-4EEC-4522-A5A5-9DE96F5441D8}"/>
              </a:ext>
            </a:extLst>
          </p:cNvPr>
          <p:cNvSpPr txBox="1"/>
          <p:nvPr/>
        </p:nvSpPr>
        <p:spPr>
          <a:xfrm>
            <a:off x="3142956" y="4890090"/>
            <a:ext cx="27876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Reflection Activity</a:t>
            </a:r>
            <a:endParaRPr lang="en-GB" sz="1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942E130-6B90-411F-9889-4199D341B472}"/>
              </a:ext>
            </a:extLst>
          </p:cNvPr>
          <p:cNvGrpSpPr/>
          <p:nvPr/>
        </p:nvGrpSpPr>
        <p:grpSpPr>
          <a:xfrm>
            <a:off x="127865" y="898437"/>
            <a:ext cx="2741644" cy="1448772"/>
            <a:chOff x="7548076" y="4811713"/>
            <a:chExt cx="3162354" cy="1069667"/>
          </a:xfrm>
        </p:grpSpPr>
        <p:sp>
          <p:nvSpPr>
            <p:cNvPr id="23" name="Speech Bubble: Rectangle with Corners Rounded 22">
              <a:extLst>
                <a:ext uri="{FF2B5EF4-FFF2-40B4-BE49-F238E27FC236}">
                  <a16:creationId xmlns:a16="http://schemas.microsoft.com/office/drawing/2014/main" id="{82D10789-9094-4265-A079-D050CFB0CD51}"/>
                </a:ext>
              </a:extLst>
            </p:cNvPr>
            <p:cNvSpPr/>
            <p:nvPr/>
          </p:nvSpPr>
          <p:spPr>
            <a:xfrm>
              <a:off x="7548076" y="4811713"/>
              <a:ext cx="3162354" cy="1069667"/>
            </a:xfrm>
            <a:prstGeom prst="wedgeRoundRectCallout">
              <a:avLst>
                <a:gd name="adj1" fmla="val 789"/>
                <a:gd name="adj2" fmla="val 161980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6CD6CB5-FED4-410B-A529-E290A59B7142}"/>
                </a:ext>
              </a:extLst>
            </p:cNvPr>
            <p:cNvSpPr txBox="1"/>
            <p:nvPr/>
          </p:nvSpPr>
          <p:spPr>
            <a:xfrm>
              <a:off x="7574257" y="4865042"/>
              <a:ext cx="3012600" cy="97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Here are some activities for you, that will need printing.</a:t>
              </a:r>
              <a:endParaRPr lang="en-GB" sz="2000" b="1" dirty="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44596CD1-7764-4353-B4C9-1825BB75BC5E}"/>
              </a:ext>
            </a:extLst>
          </p:cNvPr>
          <p:cNvSpPr/>
          <p:nvPr/>
        </p:nvSpPr>
        <p:spPr>
          <a:xfrm>
            <a:off x="6175882" y="1270637"/>
            <a:ext cx="2705100" cy="3429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B4F384-0432-4E42-B671-B1533006AC93}"/>
              </a:ext>
            </a:extLst>
          </p:cNvPr>
          <p:cNvSpPr txBox="1"/>
          <p:nvPr/>
        </p:nvSpPr>
        <p:spPr>
          <a:xfrm>
            <a:off x="6078618" y="4852037"/>
            <a:ext cx="27876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Spot the difference Activity</a:t>
            </a:r>
            <a:endParaRPr lang="en-GB" sz="1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ectangle 5">
            <a:hlinkClick r:id="rId6" action="ppaction://hlinksldjump"/>
            <a:extLst>
              <a:ext uri="{FF2B5EF4-FFF2-40B4-BE49-F238E27FC236}">
                <a16:creationId xmlns:a16="http://schemas.microsoft.com/office/drawing/2014/main" id="{098D0050-DA8B-403C-A1F4-9DC5A86B35CB}"/>
              </a:ext>
            </a:extLst>
          </p:cNvPr>
          <p:cNvSpPr/>
          <p:nvPr/>
        </p:nvSpPr>
        <p:spPr>
          <a:xfrm>
            <a:off x="-184443" y="-128016"/>
            <a:ext cx="12560885" cy="7114032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AAADE8-E1B0-44CF-BCE7-EE60E1ECF100}"/>
              </a:ext>
            </a:extLst>
          </p:cNvPr>
          <p:cNvSpPr/>
          <p:nvPr/>
        </p:nvSpPr>
        <p:spPr>
          <a:xfrm>
            <a:off x="9161311" y="1247481"/>
            <a:ext cx="2705100" cy="3429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F689A16-BCE1-46C8-881B-8AD8020A1215}"/>
              </a:ext>
            </a:extLst>
          </p:cNvPr>
          <p:cNvSpPr txBox="1"/>
          <p:nvPr/>
        </p:nvSpPr>
        <p:spPr>
          <a:xfrm>
            <a:off x="9161311" y="4828879"/>
            <a:ext cx="27051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Wordsearch Activity</a:t>
            </a:r>
            <a:endParaRPr lang="en-GB" sz="1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7" name="Arrow: Right 4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D5A8C48-5626-4D1D-ADDC-AD9F1EC98C4B}"/>
              </a:ext>
            </a:extLst>
          </p:cNvPr>
          <p:cNvSpPr/>
          <p:nvPr/>
        </p:nvSpPr>
        <p:spPr>
          <a:xfrm>
            <a:off x="-3084016" y="5406146"/>
            <a:ext cx="3048000" cy="1350599"/>
          </a:xfrm>
          <a:prstGeom prst="rightArrow">
            <a:avLst/>
          </a:prstGeom>
          <a:solidFill>
            <a:srgbClr val="CC66FF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to go to the next slide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956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4.07407E-6 L 0.9983 0.0002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90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442B230D-F8D0-4656-B53D-E469B6D3E4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9213" y="1317742"/>
            <a:ext cx="2399810" cy="3101858"/>
          </a:xfrm>
          <a:prstGeom prst="rect">
            <a:avLst/>
          </a:prstGeom>
        </p:spPr>
      </p:pic>
      <p:pic>
        <p:nvPicPr>
          <p:cNvPr id="21" name="Picture 20" descr="Text, letter&#10;&#10;Description automatically generated">
            <a:extLst>
              <a:ext uri="{FF2B5EF4-FFF2-40B4-BE49-F238E27FC236}">
                <a16:creationId xmlns:a16="http://schemas.microsoft.com/office/drawing/2014/main" id="{C2D19953-AF1F-47C8-A1F9-DFB3CBF9B7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42" y="2057400"/>
            <a:ext cx="2660485" cy="1470915"/>
          </a:xfrm>
          <a:prstGeom prst="rect">
            <a:avLst/>
          </a:prstGeom>
        </p:spPr>
      </p:pic>
      <p:pic>
        <p:nvPicPr>
          <p:cNvPr id="14" name="Picture 13" descr="Diagram&#10;&#10;Description automatically generated">
            <a:extLst>
              <a:ext uri="{FF2B5EF4-FFF2-40B4-BE49-F238E27FC236}">
                <a16:creationId xmlns:a16="http://schemas.microsoft.com/office/drawing/2014/main" id="{930A2389-B1AD-4759-A062-9C10E02B5D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875" y="1317742"/>
            <a:ext cx="2573588" cy="3267818"/>
          </a:xfrm>
          <a:prstGeom prst="rect">
            <a:avLst/>
          </a:prstGeom>
        </p:spPr>
      </p:pic>
      <p:pic>
        <p:nvPicPr>
          <p:cNvPr id="13" name="Picture 12" descr="Diagram&#10;&#10;Description automatically generated">
            <a:extLst>
              <a:ext uri="{FF2B5EF4-FFF2-40B4-BE49-F238E27FC236}">
                <a16:creationId xmlns:a16="http://schemas.microsoft.com/office/drawing/2014/main" id="{067A0922-D980-4EE5-8362-3C4A4148FD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116" y="2057400"/>
            <a:ext cx="2787650" cy="216605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E0E1C61-55C2-4887-AE78-0B4CE8D132AD}"/>
              </a:ext>
            </a:extLst>
          </p:cNvPr>
          <p:cNvSpPr/>
          <p:nvPr/>
        </p:nvSpPr>
        <p:spPr>
          <a:xfrm>
            <a:off x="109536" y="1219200"/>
            <a:ext cx="2705100" cy="3429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4596CD1-7764-4353-B4C9-1825BB75BC5E}"/>
              </a:ext>
            </a:extLst>
          </p:cNvPr>
          <p:cNvSpPr/>
          <p:nvPr/>
        </p:nvSpPr>
        <p:spPr>
          <a:xfrm>
            <a:off x="3121025" y="1219200"/>
            <a:ext cx="2705100" cy="3429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ADF44A9-76B9-440F-86DA-15BCC3C22565}"/>
              </a:ext>
            </a:extLst>
          </p:cNvPr>
          <p:cNvSpPr/>
          <p:nvPr/>
        </p:nvSpPr>
        <p:spPr>
          <a:xfrm>
            <a:off x="6365875" y="1219200"/>
            <a:ext cx="2705100" cy="3429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44CBCA-02F1-4F7A-90F2-64339D597774}"/>
              </a:ext>
            </a:extLst>
          </p:cNvPr>
          <p:cNvSpPr/>
          <p:nvPr/>
        </p:nvSpPr>
        <p:spPr>
          <a:xfrm>
            <a:off x="9377364" y="1219200"/>
            <a:ext cx="2705100" cy="3429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B4F384-0432-4E42-B671-B1533006AC93}"/>
              </a:ext>
            </a:extLst>
          </p:cNvPr>
          <p:cNvSpPr txBox="1"/>
          <p:nvPr/>
        </p:nvSpPr>
        <p:spPr>
          <a:xfrm>
            <a:off x="3038475" y="4800600"/>
            <a:ext cx="27876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Colouring Activity</a:t>
            </a:r>
            <a:endParaRPr lang="en-GB" sz="1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04060E-FA49-4E7B-9C4A-E62DAFBD7DB0}"/>
              </a:ext>
            </a:extLst>
          </p:cNvPr>
          <p:cNvSpPr txBox="1"/>
          <p:nvPr/>
        </p:nvSpPr>
        <p:spPr>
          <a:xfrm>
            <a:off x="109536" y="4800599"/>
            <a:ext cx="27051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Codebreaker Activity</a:t>
            </a:r>
            <a:endParaRPr lang="en-GB" sz="1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2E064C-DB98-4188-AD0C-F455712679AA}"/>
              </a:ext>
            </a:extLst>
          </p:cNvPr>
          <p:cNvSpPr txBox="1"/>
          <p:nvPr/>
        </p:nvSpPr>
        <p:spPr>
          <a:xfrm>
            <a:off x="6365875" y="4800598"/>
            <a:ext cx="27051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Maze Puzzle Activity</a:t>
            </a:r>
            <a:endParaRPr lang="en-GB" sz="1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35B8AF-9EB9-4653-AF35-A7610F6EE3B5}"/>
              </a:ext>
            </a:extLst>
          </p:cNvPr>
          <p:cNvSpPr txBox="1"/>
          <p:nvPr/>
        </p:nvSpPr>
        <p:spPr>
          <a:xfrm>
            <a:off x="9377364" y="4800598"/>
            <a:ext cx="27051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Word ladder Activity</a:t>
            </a:r>
            <a:endParaRPr lang="en-GB" sz="1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6" action="ppaction://hlinksldjump"/>
            <a:extLst>
              <a:ext uri="{FF2B5EF4-FFF2-40B4-BE49-F238E27FC236}">
                <a16:creationId xmlns:a16="http://schemas.microsoft.com/office/drawing/2014/main" id="{2C3C3F1C-D102-47BC-A0E0-F1C1EB2BC1E7}"/>
              </a:ext>
            </a:extLst>
          </p:cNvPr>
          <p:cNvSpPr/>
          <p:nvPr/>
        </p:nvSpPr>
        <p:spPr>
          <a:xfrm>
            <a:off x="-184443" y="-128016"/>
            <a:ext cx="12560885" cy="7114032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rrow: Right 1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4D84E8F-B616-41B5-8D91-FDA1BCE73154}"/>
              </a:ext>
            </a:extLst>
          </p:cNvPr>
          <p:cNvSpPr/>
          <p:nvPr/>
        </p:nvSpPr>
        <p:spPr>
          <a:xfrm>
            <a:off x="-3084016" y="5406146"/>
            <a:ext cx="3048000" cy="1350599"/>
          </a:xfrm>
          <a:prstGeom prst="rightArrow">
            <a:avLst/>
          </a:prstGeom>
          <a:solidFill>
            <a:srgbClr val="CC66FF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to go to the next slide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852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4.07407E-6 L 0.9983 0.000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90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E738415D-A0C8-47D6-9899-37BD647BDF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19" y="2345352"/>
            <a:ext cx="1921429" cy="3207234"/>
          </a:xfrm>
          <a:prstGeom prst="rect">
            <a:avLst/>
          </a:prstGeom>
        </p:spPr>
      </p:pic>
      <p:pic>
        <p:nvPicPr>
          <p:cNvPr id="17" name="Picture 16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BFC62EB6-FBDA-4141-BD90-8015D75C8A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35" y="2239980"/>
            <a:ext cx="1921429" cy="3280841"/>
          </a:xfrm>
          <a:prstGeom prst="rect">
            <a:avLst/>
          </a:prstGeom>
        </p:spPr>
      </p:pic>
      <p:pic>
        <p:nvPicPr>
          <p:cNvPr id="12" name="Picture 11" descr="A picture containing toy&#10;&#10;Description automatically generated">
            <a:extLst>
              <a:ext uri="{FF2B5EF4-FFF2-40B4-BE49-F238E27FC236}">
                <a16:creationId xmlns:a16="http://schemas.microsoft.com/office/drawing/2014/main" id="{A5D98FFF-6D1E-4EA0-8776-AD60572C3C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996" y="2308549"/>
            <a:ext cx="1883539" cy="3207234"/>
          </a:xfrm>
          <a:prstGeom prst="rect">
            <a:avLst/>
          </a:prstGeom>
        </p:spPr>
      </p:pic>
      <p:pic>
        <p:nvPicPr>
          <p:cNvPr id="11" name="Picture 10" descr="A picture containing toy&#10;&#10;Description automatically generated">
            <a:extLst>
              <a:ext uri="{FF2B5EF4-FFF2-40B4-BE49-F238E27FC236}">
                <a16:creationId xmlns:a16="http://schemas.microsoft.com/office/drawing/2014/main" id="{97182C19-F202-4435-A2F2-022D3ACF2B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948" y="2239980"/>
            <a:ext cx="1934730" cy="3303552"/>
          </a:xfrm>
          <a:prstGeom prst="rect">
            <a:avLst/>
          </a:prstGeom>
        </p:spPr>
      </p:pic>
      <p:pic>
        <p:nvPicPr>
          <p:cNvPr id="26" name="Picture 25" descr="A picture containing toy&#10;&#10;Description automatically generated">
            <a:extLst>
              <a:ext uri="{FF2B5EF4-FFF2-40B4-BE49-F238E27FC236}">
                <a16:creationId xmlns:a16="http://schemas.microsoft.com/office/drawing/2014/main" id="{58D79B32-1641-4666-AFDB-0F2364A14B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377" y="2291138"/>
            <a:ext cx="1926423" cy="3236211"/>
          </a:xfrm>
          <a:prstGeom prst="rect">
            <a:avLst/>
          </a:prstGeom>
        </p:spPr>
      </p:pic>
      <p:pic>
        <p:nvPicPr>
          <p:cNvPr id="5" name="Picture 4" descr="A picture containing toy&#10;&#10;Description automatically generated">
            <a:extLst>
              <a:ext uri="{FF2B5EF4-FFF2-40B4-BE49-F238E27FC236}">
                <a16:creationId xmlns:a16="http://schemas.microsoft.com/office/drawing/2014/main" id="{059BD5AD-3551-4E1F-A9CF-3C8C7E6BE3C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283" y="2208213"/>
            <a:ext cx="1921429" cy="3344374"/>
          </a:xfrm>
          <a:prstGeom prst="rect">
            <a:avLst/>
          </a:prstGeom>
        </p:spPr>
      </p:pic>
      <p:pic>
        <p:nvPicPr>
          <p:cNvPr id="7" name="Picture 6" descr="A picture containing toy&#10;&#10;Description automatically generated">
            <a:extLst>
              <a:ext uri="{FF2B5EF4-FFF2-40B4-BE49-F238E27FC236}">
                <a16:creationId xmlns:a16="http://schemas.microsoft.com/office/drawing/2014/main" id="{4AE53F8A-8D32-41B4-8F18-363212D9CC2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3562" y="2083828"/>
            <a:ext cx="1918601" cy="346875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95D95CC-745D-41D9-B0DC-03BBDB6B832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229" y="2402620"/>
            <a:ext cx="1942401" cy="3184919"/>
          </a:xfrm>
          <a:prstGeom prst="rect">
            <a:avLst/>
          </a:prstGeom>
        </p:spPr>
      </p:pic>
      <p:pic>
        <p:nvPicPr>
          <p:cNvPr id="6" name="Picture 5" descr="A close up of a toy&#10;&#10;Description automatically generated">
            <a:extLst>
              <a:ext uri="{FF2B5EF4-FFF2-40B4-BE49-F238E27FC236}">
                <a16:creationId xmlns:a16="http://schemas.microsoft.com/office/drawing/2014/main" id="{7220A6F3-F524-449D-857C-6779B4075E1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072" y="2098748"/>
            <a:ext cx="1950097" cy="3453838"/>
          </a:xfrm>
          <a:prstGeom prst="rect">
            <a:avLst/>
          </a:prstGeom>
        </p:spPr>
      </p:pic>
      <p:pic>
        <p:nvPicPr>
          <p:cNvPr id="25" name="Picture 24" descr="A picture containing drawing&#10;&#10;Description automatically generated">
            <a:extLst>
              <a:ext uri="{FF2B5EF4-FFF2-40B4-BE49-F238E27FC236}">
                <a16:creationId xmlns:a16="http://schemas.microsoft.com/office/drawing/2014/main" id="{733C2517-2F91-42E1-8C55-EC0B545EA8D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667" y="2345352"/>
            <a:ext cx="1909872" cy="320723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7F8134E-A47B-4A50-9ACE-720659FF730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777" y="2277303"/>
            <a:ext cx="1921428" cy="3262071"/>
          </a:xfrm>
          <a:prstGeom prst="rect">
            <a:avLst/>
          </a:prstGeom>
        </p:spPr>
      </p:pic>
      <p:pic>
        <p:nvPicPr>
          <p:cNvPr id="4" name="Picture 3" descr="A picture containing toy, lamp, phone, table&#10;&#10;Description automatically generated">
            <a:extLst>
              <a:ext uri="{FF2B5EF4-FFF2-40B4-BE49-F238E27FC236}">
                <a16:creationId xmlns:a16="http://schemas.microsoft.com/office/drawing/2014/main" id="{9BDA5939-4BAB-4794-AF6D-3264D47CCC3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6762" y="2098748"/>
            <a:ext cx="1921429" cy="3473871"/>
          </a:xfrm>
          <a:prstGeom prst="rect">
            <a:avLst/>
          </a:prstGeom>
        </p:spPr>
      </p:pic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8AF398A0-366C-49A3-B073-BCCAA0F71F7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229" y="2250847"/>
            <a:ext cx="1962265" cy="3322638"/>
          </a:xfrm>
          <a:prstGeom prst="rect">
            <a:avLst/>
          </a:prstGeom>
        </p:spPr>
      </p:pic>
      <p:pic>
        <p:nvPicPr>
          <p:cNvPr id="10" name="Picture 9" descr="A picture containing toy&#10;&#10;Description automatically generated">
            <a:extLst>
              <a:ext uri="{FF2B5EF4-FFF2-40B4-BE49-F238E27FC236}">
                <a16:creationId xmlns:a16="http://schemas.microsoft.com/office/drawing/2014/main" id="{DE84121F-90C5-4C58-96A1-694D4E5F6D4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417" y="2098748"/>
            <a:ext cx="1908700" cy="3453838"/>
          </a:xfrm>
          <a:prstGeom prst="rect">
            <a:avLst/>
          </a:prstGeom>
        </p:spPr>
      </p:pic>
      <p:pic>
        <p:nvPicPr>
          <p:cNvPr id="9" name="Picture 8" descr="A picture containing toy&#10;&#10;Description automatically generated">
            <a:extLst>
              <a:ext uri="{FF2B5EF4-FFF2-40B4-BE49-F238E27FC236}">
                <a16:creationId xmlns:a16="http://schemas.microsoft.com/office/drawing/2014/main" id="{D803F87D-81BF-42C4-B6C0-ADC1C9CBC83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605" y="2271747"/>
            <a:ext cx="1934730" cy="3280839"/>
          </a:xfrm>
          <a:prstGeom prst="rect">
            <a:avLst/>
          </a:prstGeom>
        </p:spPr>
      </p:pic>
      <p:pic>
        <p:nvPicPr>
          <p:cNvPr id="3" name="Picture 2" descr="A picture containing toy&#10;&#10;Description automatically generated">
            <a:extLst>
              <a:ext uri="{FF2B5EF4-FFF2-40B4-BE49-F238E27FC236}">
                <a16:creationId xmlns:a16="http://schemas.microsoft.com/office/drawing/2014/main" id="{54C6FABA-A85B-4710-B31E-6998A47265C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193" y="2239980"/>
            <a:ext cx="1921428" cy="328083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EB1592F-243E-48E3-A85C-73AEDC343CFD}"/>
              </a:ext>
            </a:extLst>
          </p:cNvPr>
          <p:cNvSpPr txBox="1"/>
          <p:nvPr/>
        </p:nvSpPr>
        <p:spPr>
          <a:xfrm>
            <a:off x="3531363" y="1007793"/>
            <a:ext cx="50305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mic Sans MS" panose="030F0702030302020204" pitchFamily="66" charset="0"/>
              </a:rPr>
              <a:t>Bye. See you next week</a:t>
            </a:r>
            <a:endParaRPr lang="en-GB" sz="32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" action="ppaction://hlinkshowjump?jump=endshow"/>
            <a:extLst>
              <a:ext uri="{FF2B5EF4-FFF2-40B4-BE49-F238E27FC236}">
                <a16:creationId xmlns:a16="http://schemas.microsoft.com/office/drawing/2014/main" id="{CF7674B6-4578-4528-BBD1-086B9FA3E8EA}"/>
              </a:ext>
            </a:extLst>
          </p:cNvPr>
          <p:cNvSpPr/>
          <p:nvPr/>
        </p:nvSpPr>
        <p:spPr>
          <a:xfrm>
            <a:off x="-184443" y="-128016"/>
            <a:ext cx="12560885" cy="7114032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1151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toy&#10;&#10;Description automatically generated">
            <a:extLst>
              <a:ext uri="{FF2B5EF4-FFF2-40B4-BE49-F238E27FC236}">
                <a16:creationId xmlns:a16="http://schemas.microsoft.com/office/drawing/2014/main" id="{DA059794-5EDF-4512-9D24-131C1DA4A5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744" y="2341737"/>
            <a:ext cx="1883539" cy="3207234"/>
          </a:xfrm>
          <a:prstGeom prst="rect">
            <a:avLst/>
          </a:prstGeom>
        </p:spPr>
      </p:pic>
      <p:pic>
        <p:nvPicPr>
          <p:cNvPr id="3" name="Picture 2" descr="A picture containing toy&#10;&#10;Description automatically generated">
            <a:extLst>
              <a:ext uri="{FF2B5EF4-FFF2-40B4-BE49-F238E27FC236}">
                <a16:creationId xmlns:a16="http://schemas.microsoft.com/office/drawing/2014/main" id="{17D32807-A1DD-43F5-8AEB-7F346A1E31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141" y="2097246"/>
            <a:ext cx="1918601" cy="3468758"/>
          </a:xfrm>
          <a:prstGeom prst="rect">
            <a:avLst/>
          </a:prstGeom>
        </p:spPr>
      </p:pic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26FF659B-DF79-4C3B-AB46-E82F5CE59A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751" y="2368514"/>
            <a:ext cx="1909872" cy="32072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098157D-2957-4C15-A6EB-5EE61EDC9B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8142" y="2303933"/>
            <a:ext cx="1921428" cy="3262071"/>
          </a:xfrm>
          <a:prstGeom prst="rect">
            <a:avLst/>
          </a:prstGeom>
        </p:spPr>
      </p:pic>
      <p:pic>
        <p:nvPicPr>
          <p:cNvPr id="2" name="Picture 1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3620BC5C-7A5A-44E1-9C24-269AF45CFB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504" y="2323363"/>
            <a:ext cx="1921429" cy="3207234"/>
          </a:xfrm>
          <a:prstGeom prst="rect">
            <a:avLst/>
          </a:prstGeom>
        </p:spPr>
      </p:pic>
      <p:pic>
        <p:nvPicPr>
          <p:cNvPr id="6" name="Picture 5" descr="A picture containing toy&#10;&#10;Description automatically generated">
            <a:extLst>
              <a:ext uri="{FF2B5EF4-FFF2-40B4-BE49-F238E27FC236}">
                <a16:creationId xmlns:a16="http://schemas.microsoft.com/office/drawing/2014/main" id="{05EDF531-9D93-40F0-8555-9CD48F1253F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2517" y="2316864"/>
            <a:ext cx="1926423" cy="32362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2263403-733C-4BA5-AACE-61ABDE70106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40" y="2373163"/>
            <a:ext cx="1963374" cy="3184919"/>
          </a:xfrm>
          <a:prstGeom prst="rect">
            <a:avLst/>
          </a:prstGeom>
        </p:spPr>
      </p:pic>
      <p:sp>
        <p:nvSpPr>
          <p:cNvPr id="24" name="Rectangle 23">
            <a:hlinkClick r:id="rId9" action="ppaction://hlinksldjump"/>
            <a:extLst>
              <a:ext uri="{FF2B5EF4-FFF2-40B4-BE49-F238E27FC236}">
                <a16:creationId xmlns:a16="http://schemas.microsoft.com/office/drawing/2014/main" id="{23D155E6-629F-4A1C-99E1-760E4746D64D}"/>
              </a:ext>
            </a:extLst>
          </p:cNvPr>
          <p:cNvSpPr/>
          <p:nvPr/>
        </p:nvSpPr>
        <p:spPr>
          <a:xfrm>
            <a:off x="-184443" y="-128016"/>
            <a:ext cx="12560885" cy="7114032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Arrow: Right 2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9BBD1DF-3C91-4317-820F-66103B28D5B5}"/>
              </a:ext>
            </a:extLst>
          </p:cNvPr>
          <p:cNvSpPr/>
          <p:nvPr/>
        </p:nvSpPr>
        <p:spPr>
          <a:xfrm>
            <a:off x="-3084016" y="5406146"/>
            <a:ext cx="3048000" cy="1350599"/>
          </a:xfrm>
          <a:prstGeom prst="rightArrow">
            <a:avLst/>
          </a:prstGeom>
          <a:solidFill>
            <a:srgbClr val="CC66FF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to go to the next slide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442CA0C-B398-4A14-AD77-25BA477830C3}"/>
              </a:ext>
            </a:extLst>
          </p:cNvPr>
          <p:cNvGrpSpPr/>
          <p:nvPr/>
        </p:nvGrpSpPr>
        <p:grpSpPr>
          <a:xfrm>
            <a:off x="141646" y="154998"/>
            <a:ext cx="5840573" cy="2554545"/>
            <a:chOff x="5275201" y="6413297"/>
            <a:chExt cx="5418713" cy="2554545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E22F433-93B0-4EF5-9712-6AAF30D73E8E}"/>
                </a:ext>
              </a:extLst>
            </p:cNvPr>
            <p:cNvSpPr txBox="1"/>
            <p:nvPr/>
          </p:nvSpPr>
          <p:spPr>
            <a:xfrm>
              <a:off x="5300467" y="6413297"/>
              <a:ext cx="5393447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Good morning!</a:t>
              </a:r>
            </a:p>
            <a:p>
              <a:pPr algn="ctr"/>
              <a:r>
                <a:rPr lang="en-GB" sz="3200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I have chosen some songs that talk about how we should praise God’s creation.</a:t>
              </a:r>
            </a:p>
          </p:txBody>
        </p:sp>
        <p:sp>
          <p:nvSpPr>
            <p:cNvPr id="30" name="Speech Bubble: Rectangle 29">
              <a:extLst>
                <a:ext uri="{FF2B5EF4-FFF2-40B4-BE49-F238E27FC236}">
                  <a16:creationId xmlns:a16="http://schemas.microsoft.com/office/drawing/2014/main" id="{50CDB10F-CD11-47D6-8CB5-F8F8B9F5C7CF}"/>
                </a:ext>
              </a:extLst>
            </p:cNvPr>
            <p:cNvSpPr/>
            <p:nvPr/>
          </p:nvSpPr>
          <p:spPr>
            <a:xfrm>
              <a:off x="5275201" y="6475299"/>
              <a:ext cx="5418713" cy="2062102"/>
            </a:xfrm>
            <a:prstGeom prst="wedgeRectCallout">
              <a:avLst>
                <a:gd name="adj1" fmla="val -4373"/>
                <a:gd name="adj2" fmla="val 86322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877070D-FBAC-496B-82CB-C6D17427F7E4}"/>
              </a:ext>
            </a:extLst>
          </p:cNvPr>
          <p:cNvGrpSpPr/>
          <p:nvPr/>
        </p:nvGrpSpPr>
        <p:grpSpPr>
          <a:xfrm>
            <a:off x="6272610" y="0"/>
            <a:ext cx="5919390" cy="2093668"/>
            <a:chOff x="3686629" y="159656"/>
            <a:chExt cx="7460342" cy="3077030"/>
          </a:xfrm>
        </p:grpSpPr>
        <p:sp>
          <p:nvSpPr>
            <p:cNvPr id="38" name="Speech Bubble: Oval 37">
              <a:extLst>
                <a:ext uri="{FF2B5EF4-FFF2-40B4-BE49-F238E27FC236}">
                  <a16:creationId xmlns:a16="http://schemas.microsoft.com/office/drawing/2014/main" id="{0193A2F3-79A5-4882-B1E9-75D4C5082BF0}"/>
                </a:ext>
              </a:extLst>
            </p:cNvPr>
            <p:cNvSpPr/>
            <p:nvPr/>
          </p:nvSpPr>
          <p:spPr>
            <a:xfrm>
              <a:off x="3686629" y="159656"/>
              <a:ext cx="7460342" cy="3077030"/>
            </a:xfrm>
            <a:prstGeom prst="wedgeEllipseCallout">
              <a:avLst>
                <a:gd name="adj1" fmla="val 4051"/>
                <a:gd name="adj2" fmla="val 95341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13697FF-DD5F-4259-8D67-60CDB4FCCAA8}"/>
                </a:ext>
              </a:extLst>
            </p:cNvPr>
            <p:cNvSpPr txBox="1"/>
            <p:nvPr/>
          </p:nvSpPr>
          <p:spPr>
            <a:xfrm>
              <a:off x="4203049" y="599584"/>
              <a:ext cx="6765403" cy="859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latin typeface="Comic Sans MS" panose="030F0702030302020204" pitchFamily="66" charset="0"/>
                </a:rPr>
                <a:t>Good Morning Music Man . 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199533B7-BDCA-4730-8E9A-C3C6B1315C9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82362" y="842222"/>
            <a:ext cx="5438103" cy="134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916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6.25E-7 -1.48148E-6 L 0.44024 0.00371 " pathEditMode="relative" rAng="0" ptsTypes="AA">
                                      <p:cBhvr>
                                        <p:cTn id="6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05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63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9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35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29167E-6 -4.81481E-6 L -0.47878 -0.00092 " pathEditMode="relative" rAng="0" ptsTypes="AA">
                                      <p:cBhvr>
                                        <p:cTn id="12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45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500"/>
                            </p:stCondLst>
                            <p:childTnLst>
                              <p:par>
                                <p:cTn id="14" presetID="35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1.45833E-6 3.33333E-6 L -0.60885 0.00393 " pathEditMode="relative" rAng="0" ptsTypes="AA">
                                      <p:cBhvr>
                                        <p:cTn id="15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443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35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8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25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4250"/>
                            </p:stCondLst>
                            <p:childTnLst>
                              <p:par>
                                <p:cTn id="32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4.07407E-6 L 0.9983 0.0002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90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002967BA-AB69-4840-A0B0-FF2DBDFA93D8}"/>
              </a:ext>
            </a:extLst>
          </p:cNvPr>
          <p:cNvSpPr txBox="1"/>
          <p:nvPr/>
        </p:nvSpPr>
        <p:spPr>
          <a:xfrm>
            <a:off x="6001872" y="1246888"/>
            <a:ext cx="445769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I will see you later on. </a:t>
            </a:r>
          </a:p>
        </p:txBody>
      </p:sp>
      <p:pic>
        <p:nvPicPr>
          <p:cNvPr id="2" name="Picture 1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3620BC5C-7A5A-44E1-9C24-269AF45CFB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504" y="2323363"/>
            <a:ext cx="1921429" cy="32072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098157D-2957-4C15-A6EB-5EE61EDC9B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8142" y="2303933"/>
            <a:ext cx="1921428" cy="3262071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8877070D-FBAC-496B-82CB-C6D17427F7E4}"/>
              </a:ext>
            </a:extLst>
          </p:cNvPr>
          <p:cNvGrpSpPr/>
          <p:nvPr/>
        </p:nvGrpSpPr>
        <p:grpSpPr>
          <a:xfrm>
            <a:off x="4066675" y="0"/>
            <a:ext cx="8125326" cy="2093667"/>
            <a:chOff x="3686629" y="159656"/>
            <a:chExt cx="7460342" cy="3077030"/>
          </a:xfrm>
        </p:grpSpPr>
        <p:sp>
          <p:nvSpPr>
            <p:cNvPr id="38" name="Speech Bubble: Oval 37">
              <a:extLst>
                <a:ext uri="{FF2B5EF4-FFF2-40B4-BE49-F238E27FC236}">
                  <a16:creationId xmlns:a16="http://schemas.microsoft.com/office/drawing/2014/main" id="{0193A2F3-79A5-4882-B1E9-75D4C5082BF0}"/>
                </a:ext>
              </a:extLst>
            </p:cNvPr>
            <p:cNvSpPr/>
            <p:nvPr/>
          </p:nvSpPr>
          <p:spPr>
            <a:xfrm>
              <a:off x="3686629" y="159656"/>
              <a:ext cx="7460342" cy="3077030"/>
            </a:xfrm>
            <a:prstGeom prst="wedgeEllipseCallout">
              <a:avLst>
                <a:gd name="adj1" fmla="val 16193"/>
                <a:gd name="adj2" fmla="val 95341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13697FF-DD5F-4259-8D67-60CDB4FCCAA8}"/>
                </a:ext>
              </a:extLst>
            </p:cNvPr>
            <p:cNvSpPr txBox="1"/>
            <p:nvPr/>
          </p:nvSpPr>
          <p:spPr>
            <a:xfrm>
              <a:off x="4413558" y="544718"/>
              <a:ext cx="6177385" cy="15831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latin typeface="Comic Sans MS" panose="030F0702030302020204" pitchFamily="66" charset="0"/>
                </a:rPr>
                <a:t>That fits with the commandment </a:t>
              </a:r>
            </a:p>
            <a:p>
              <a:pPr algn="ctr"/>
              <a:r>
                <a:rPr lang="en-GB" sz="3200" dirty="0">
                  <a:latin typeface="Comic Sans MS" panose="030F0702030302020204" pitchFamily="66" charset="0"/>
                </a:rPr>
                <a:t>we are looking at today.</a:t>
              </a:r>
            </a:p>
          </p:txBody>
        </p:sp>
      </p:grpSp>
      <p:pic>
        <p:nvPicPr>
          <p:cNvPr id="21" name="Picture 20" descr="A picture containing sign, clock&#10;&#10;Description automatically generated">
            <a:extLst>
              <a:ext uri="{FF2B5EF4-FFF2-40B4-BE49-F238E27FC236}">
                <a16:creationId xmlns:a16="http://schemas.microsoft.com/office/drawing/2014/main" id="{FFC5F687-7001-42F1-897E-B8BBB2EF43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151" y="2303496"/>
            <a:ext cx="1930487" cy="3273228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CBCCF4DE-4D1B-4FAA-8CF8-4266D61B846E}"/>
              </a:ext>
            </a:extLst>
          </p:cNvPr>
          <p:cNvGrpSpPr/>
          <p:nvPr/>
        </p:nvGrpSpPr>
        <p:grpSpPr>
          <a:xfrm>
            <a:off x="3094593" y="297313"/>
            <a:ext cx="4476398" cy="1077218"/>
            <a:chOff x="5275201" y="6413297"/>
            <a:chExt cx="5418713" cy="2151408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7DC7834-C5E1-4F76-93ED-71AC7BCFD774}"/>
                </a:ext>
              </a:extLst>
            </p:cNvPr>
            <p:cNvSpPr txBox="1"/>
            <p:nvPr/>
          </p:nvSpPr>
          <p:spPr>
            <a:xfrm>
              <a:off x="5300467" y="6413297"/>
              <a:ext cx="5393447" cy="21514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Let’s worship God </a:t>
              </a:r>
            </a:p>
            <a:p>
              <a:pPr algn="ctr"/>
              <a:r>
                <a:rPr lang="en-GB" sz="3200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with these songs.</a:t>
              </a:r>
            </a:p>
          </p:txBody>
        </p:sp>
        <p:sp>
          <p:nvSpPr>
            <p:cNvPr id="26" name="Speech Bubble: Rectangle 25">
              <a:extLst>
                <a:ext uri="{FF2B5EF4-FFF2-40B4-BE49-F238E27FC236}">
                  <a16:creationId xmlns:a16="http://schemas.microsoft.com/office/drawing/2014/main" id="{A0612842-3EED-4595-A91A-78EC158F8221}"/>
                </a:ext>
              </a:extLst>
            </p:cNvPr>
            <p:cNvSpPr/>
            <p:nvPr/>
          </p:nvSpPr>
          <p:spPr>
            <a:xfrm>
              <a:off x="5275201" y="6475299"/>
              <a:ext cx="5418713" cy="2062102"/>
            </a:xfrm>
            <a:prstGeom prst="wedgeRectCallout">
              <a:avLst>
                <a:gd name="adj1" fmla="val 16309"/>
                <a:gd name="adj2" fmla="val 217976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4" name="Rectangle 23">
            <a:hlinkClick r:id="rId5" action="ppaction://hlinksldjump"/>
            <a:extLst>
              <a:ext uri="{FF2B5EF4-FFF2-40B4-BE49-F238E27FC236}">
                <a16:creationId xmlns:a16="http://schemas.microsoft.com/office/drawing/2014/main" id="{23D155E6-629F-4A1C-99E1-760E4746D64D}"/>
              </a:ext>
            </a:extLst>
          </p:cNvPr>
          <p:cNvSpPr/>
          <p:nvPr/>
        </p:nvSpPr>
        <p:spPr>
          <a:xfrm>
            <a:off x="-184443" y="-128016"/>
            <a:ext cx="12560885" cy="7114032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Arrow: Right 2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9BBD1DF-3C91-4317-820F-66103B28D5B5}"/>
              </a:ext>
            </a:extLst>
          </p:cNvPr>
          <p:cNvSpPr/>
          <p:nvPr/>
        </p:nvSpPr>
        <p:spPr>
          <a:xfrm>
            <a:off x="-3084016" y="5406146"/>
            <a:ext cx="3048000" cy="1350599"/>
          </a:xfrm>
          <a:prstGeom prst="rightArrow">
            <a:avLst/>
          </a:prstGeom>
          <a:solidFill>
            <a:srgbClr val="CC66FF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to go to the next slide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>
            <a:hlinkClick r:id="rId6"/>
            <a:extLst>
              <a:ext uri="{FF2B5EF4-FFF2-40B4-BE49-F238E27FC236}">
                <a16:creationId xmlns:a16="http://schemas.microsoft.com/office/drawing/2014/main" id="{309F8E33-B434-4AD2-9CCF-04BF4E698D0E}"/>
              </a:ext>
            </a:extLst>
          </p:cNvPr>
          <p:cNvSpPr txBox="1"/>
          <p:nvPr/>
        </p:nvSpPr>
        <p:spPr>
          <a:xfrm>
            <a:off x="466947" y="1949553"/>
            <a:ext cx="41472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0000FF"/>
                </a:solidFill>
              </a:rPr>
              <a:t>Deep, deep, deep</a:t>
            </a:r>
          </a:p>
        </p:txBody>
      </p:sp>
      <p:sp>
        <p:nvSpPr>
          <p:cNvPr id="11" name="TextBox 10">
            <a:hlinkClick r:id="rId7" action="ppaction://hlinkfile"/>
            <a:extLst>
              <a:ext uri="{FF2B5EF4-FFF2-40B4-BE49-F238E27FC236}">
                <a16:creationId xmlns:a16="http://schemas.microsoft.com/office/drawing/2014/main" id="{662096F0-DA6E-4990-956C-59E8423E45EF}"/>
              </a:ext>
            </a:extLst>
          </p:cNvPr>
          <p:cNvSpPr txBox="1"/>
          <p:nvPr/>
        </p:nvSpPr>
        <p:spPr>
          <a:xfrm>
            <a:off x="8147919" y="3429000"/>
            <a:ext cx="27260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0000FF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When I look</a:t>
            </a:r>
            <a:endParaRPr lang="en-GB" sz="4000" b="1" dirty="0">
              <a:solidFill>
                <a:srgbClr val="0000FF"/>
              </a:solidFill>
            </a:endParaRPr>
          </a:p>
        </p:txBody>
      </p:sp>
      <p:sp>
        <p:nvSpPr>
          <p:cNvPr id="12" name="TextBox 11">
            <a:hlinkClick r:id="rId9"/>
            <a:extLst>
              <a:ext uri="{FF2B5EF4-FFF2-40B4-BE49-F238E27FC236}">
                <a16:creationId xmlns:a16="http://schemas.microsoft.com/office/drawing/2014/main" id="{28B1E435-935C-4ADB-892E-B1521FC77895}"/>
              </a:ext>
            </a:extLst>
          </p:cNvPr>
          <p:cNvSpPr txBox="1"/>
          <p:nvPr/>
        </p:nvSpPr>
        <p:spPr>
          <a:xfrm>
            <a:off x="519044" y="4683002"/>
            <a:ext cx="44905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0000FF"/>
                </a:solidFill>
              </a:rPr>
              <a:t>My God is Powerful</a:t>
            </a:r>
          </a:p>
        </p:txBody>
      </p:sp>
    </p:spTree>
    <p:extLst>
      <p:ext uri="{BB962C8B-B14F-4D97-AF65-F5344CB8AC3E}">
        <p14:creationId xmlns:p14="http://schemas.microsoft.com/office/powerpoint/2010/main" val="47791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75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250"/>
                            </p:stCondLst>
                            <p:childTnLst>
                              <p:par>
                                <p:cTn id="13" presetID="63" presetClass="path" presetSubtype="0" accel="50000" decel="5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3.54167E-6 -1.11111E-6 L 0.34752 -0.0041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70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75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750"/>
                            </p:stCondLst>
                            <p:childTnLst>
                              <p:par>
                                <p:cTn id="23" presetID="63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54167E-6 4.81481E-6 L 0.26471 0.0106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29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75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75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75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500"/>
                            </p:stCondLst>
                            <p:childTnLst>
                              <p:par>
                                <p:cTn id="36" presetID="3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750"/>
                            </p:stCondLst>
                            <p:childTnLst>
                              <p:par>
                                <p:cTn id="43" presetID="3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7000"/>
                            </p:stCondLst>
                            <p:childTnLst>
                              <p:par>
                                <p:cTn id="50" presetID="3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8250"/>
                            </p:stCondLst>
                            <p:childTnLst>
                              <p:par>
                                <p:cTn id="57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4.07407E-6 L 0.9983 0.00024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90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allAtOnce"/>
      <p:bldP spid="25" grpId="0" animBg="1"/>
      <p:bldP spid="8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DB5319D6-A50A-4DC3-B20D-D44F821BA6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782" y="2314653"/>
            <a:ext cx="1921428" cy="3262071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70418590-29D3-4C9F-B397-E523172D0A73}"/>
              </a:ext>
            </a:extLst>
          </p:cNvPr>
          <p:cNvGrpSpPr/>
          <p:nvPr/>
        </p:nvGrpSpPr>
        <p:grpSpPr>
          <a:xfrm>
            <a:off x="2846463" y="3228353"/>
            <a:ext cx="5656589" cy="2150908"/>
            <a:chOff x="3686628" y="159657"/>
            <a:chExt cx="7460342" cy="2633433"/>
          </a:xfrm>
        </p:grpSpPr>
        <p:sp>
          <p:nvSpPr>
            <p:cNvPr id="22" name="Speech Bubble: Oval 21">
              <a:extLst>
                <a:ext uri="{FF2B5EF4-FFF2-40B4-BE49-F238E27FC236}">
                  <a16:creationId xmlns:a16="http://schemas.microsoft.com/office/drawing/2014/main" id="{AE80C7BD-77CD-4687-A2AA-A6C0AA3CEE98}"/>
                </a:ext>
              </a:extLst>
            </p:cNvPr>
            <p:cNvSpPr/>
            <p:nvPr/>
          </p:nvSpPr>
          <p:spPr>
            <a:xfrm>
              <a:off x="3686628" y="159657"/>
              <a:ext cx="7460342" cy="2633433"/>
            </a:xfrm>
            <a:prstGeom prst="wedgeEllipseCallout">
              <a:avLst>
                <a:gd name="adj1" fmla="val 71305"/>
                <a:gd name="adj2" fmla="val -57344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5B2BFC5-6300-458C-ABFB-052A5672ED42}"/>
                </a:ext>
              </a:extLst>
            </p:cNvPr>
            <p:cNvSpPr txBox="1"/>
            <p:nvPr/>
          </p:nvSpPr>
          <p:spPr>
            <a:xfrm>
              <a:off x="3946904" y="613659"/>
              <a:ext cx="6940571" cy="1539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latin typeface="Comic Sans MS" panose="030F0702030302020204" pitchFamily="66" charset="0"/>
                </a:rPr>
                <a:t>Can you remember what commandments we have looked at so far?</a:t>
              </a:r>
            </a:p>
          </p:txBody>
        </p:sp>
      </p:grpSp>
      <p:pic>
        <p:nvPicPr>
          <p:cNvPr id="35" name="Picture 34" descr="A picture containing toy&#10;&#10;Description automatically generated">
            <a:extLst>
              <a:ext uri="{FF2B5EF4-FFF2-40B4-BE49-F238E27FC236}">
                <a16:creationId xmlns:a16="http://schemas.microsoft.com/office/drawing/2014/main" id="{8B596C24-9687-4893-BE73-BDCD1B1095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42391" y="2382354"/>
            <a:ext cx="1883539" cy="3207234"/>
          </a:xfrm>
          <a:prstGeom prst="rect">
            <a:avLst/>
          </a:prstGeom>
        </p:spPr>
      </p:pic>
      <p:pic>
        <p:nvPicPr>
          <p:cNvPr id="36" name="Picture 35" descr="A picture containing toy&#10;&#10;Description automatically generated">
            <a:extLst>
              <a:ext uri="{FF2B5EF4-FFF2-40B4-BE49-F238E27FC236}">
                <a16:creationId xmlns:a16="http://schemas.microsoft.com/office/drawing/2014/main" id="{A69EFD36-8D3B-400E-848D-D4E9AD9456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37" y="2382354"/>
            <a:ext cx="1883539" cy="3207234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0B4CE520-BFF7-466F-AC53-96874A0EEFA5}"/>
              </a:ext>
            </a:extLst>
          </p:cNvPr>
          <p:cNvGrpSpPr/>
          <p:nvPr/>
        </p:nvGrpSpPr>
        <p:grpSpPr>
          <a:xfrm>
            <a:off x="2728876" y="1458636"/>
            <a:ext cx="5154970" cy="2277613"/>
            <a:chOff x="5899344" y="203317"/>
            <a:chExt cx="4946376" cy="2015485"/>
          </a:xfrm>
        </p:grpSpPr>
        <p:sp>
          <p:nvSpPr>
            <p:cNvPr id="25" name="Speech Bubble: Rectangle with Corners Rounded 24">
              <a:extLst>
                <a:ext uri="{FF2B5EF4-FFF2-40B4-BE49-F238E27FC236}">
                  <a16:creationId xmlns:a16="http://schemas.microsoft.com/office/drawing/2014/main" id="{17AAA80D-594C-4867-93C0-6BD338BE5017}"/>
                </a:ext>
              </a:extLst>
            </p:cNvPr>
            <p:cNvSpPr/>
            <p:nvPr/>
          </p:nvSpPr>
          <p:spPr>
            <a:xfrm>
              <a:off x="5899344" y="203317"/>
              <a:ext cx="4882839" cy="1425129"/>
            </a:xfrm>
            <a:prstGeom prst="wedgeRoundRectCallout">
              <a:avLst>
                <a:gd name="adj1" fmla="val -68658"/>
                <a:gd name="adj2" fmla="val 53361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8AB82C5-A7FC-4F75-874F-049B8ED89AC7}"/>
                </a:ext>
              </a:extLst>
            </p:cNvPr>
            <p:cNvSpPr txBox="1"/>
            <p:nvPr/>
          </p:nvSpPr>
          <p:spPr>
            <a:xfrm>
              <a:off x="5920030" y="221107"/>
              <a:ext cx="4925690" cy="1997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The song reminded us that we are really important to God 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CC9F05C-1621-4A14-A7A1-1657C996CDB2}"/>
              </a:ext>
            </a:extLst>
          </p:cNvPr>
          <p:cNvGrpSpPr/>
          <p:nvPr/>
        </p:nvGrpSpPr>
        <p:grpSpPr>
          <a:xfrm>
            <a:off x="267821" y="78210"/>
            <a:ext cx="5154970" cy="1119775"/>
            <a:chOff x="5899344" y="203317"/>
            <a:chExt cx="4946376" cy="1425129"/>
          </a:xfrm>
        </p:grpSpPr>
        <p:sp>
          <p:nvSpPr>
            <p:cNvPr id="9" name="Speech Bubble: Rectangle with Corners Rounded 8">
              <a:extLst>
                <a:ext uri="{FF2B5EF4-FFF2-40B4-BE49-F238E27FC236}">
                  <a16:creationId xmlns:a16="http://schemas.microsoft.com/office/drawing/2014/main" id="{EAF61C31-FD7A-42B9-84EC-2941F7EED721}"/>
                </a:ext>
              </a:extLst>
            </p:cNvPr>
            <p:cNvSpPr/>
            <p:nvPr/>
          </p:nvSpPr>
          <p:spPr>
            <a:xfrm>
              <a:off x="5899344" y="203317"/>
              <a:ext cx="4882839" cy="1425129"/>
            </a:xfrm>
            <a:prstGeom prst="wedgeRoundRectCallout">
              <a:avLst>
                <a:gd name="adj1" fmla="val -21490"/>
                <a:gd name="adj2" fmla="val 219909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E4A061B-87AD-4428-ABF7-D95A5FD08E76}"/>
                </a:ext>
              </a:extLst>
            </p:cNvPr>
            <p:cNvSpPr txBox="1"/>
            <p:nvPr/>
          </p:nvSpPr>
          <p:spPr>
            <a:xfrm>
              <a:off x="5920030" y="221107"/>
              <a:ext cx="4925690" cy="742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I liked that new song </a:t>
              </a:r>
            </a:p>
            <a:p>
              <a:pPr algn="ctr"/>
              <a:r>
                <a:rPr lang="en-GB" sz="32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“My God is Powerful”. 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464AE9A-5133-483D-BC5A-B07795659AB0}"/>
              </a:ext>
            </a:extLst>
          </p:cNvPr>
          <p:cNvGrpSpPr/>
          <p:nvPr/>
        </p:nvGrpSpPr>
        <p:grpSpPr>
          <a:xfrm>
            <a:off x="5826072" y="106707"/>
            <a:ext cx="6076549" cy="1477802"/>
            <a:chOff x="3686628" y="159657"/>
            <a:chExt cx="7460342" cy="2633433"/>
          </a:xfrm>
        </p:grpSpPr>
        <p:sp>
          <p:nvSpPr>
            <p:cNvPr id="15" name="Speech Bubble: Oval 14">
              <a:extLst>
                <a:ext uri="{FF2B5EF4-FFF2-40B4-BE49-F238E27FC236}">
                  <a16:creationId xmlns:a16="http://schemas.microsoft.com/office/drawing/2014/main" id="{76A3C21E-0C30-474A-9DE4-9D121FC97BDD}"/>
                </a:ext>
              </a:extLst>
            </p:cNvPr>
            <p:cNvSpPr/>
            <p:nvPr/>
          </p:nvSpPr>
          <p:spPr>
            <a:xfrm>
              <a:off x="3686628" y="159657"/>
              <a:ext cx="7460342" cy="2633433"/>
            </a:xfrm>
            <a:prstGeom prst="wedgeEllipseCallout">
              <a:avLst>
                <a:gd name="adj1" fmla="val 15936"/>
                <a:gd name="adj2" fmla="val 152376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A6142F5-378D-42CD-ADE7-1D6F6C144C5C}"/>
                </a:ext>
              </a:extLst>
            </p:cNvPr>
            <p:cNvSpPr txBox="1"/>
            <p:nvPr/>
          </p:nvSpPr>
          <p:spPr>
            <a:xfrm>
              <a:off x="4186178" y="477764"/>
              <a:ext cx="6461241" cy="1807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latin typeface="Comic Sans MS" panose="030F0702030302020204" pitchFamily="66" charset="0"/>
                </a:rPr>
                <a:t>Yes, the mountains show us how great God is.</a:t>
              </a: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AE24C372-85A9-4260-AC2B-DDB6271D87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2232" y="2314653"/>
            <a:ext cx="1921428" cy="3262071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  <a:extLst>
              <a:ext uri="{FF2B5EF4-FFF2-40B4-BE49-F238E27FC236}">
                <a16:creationId xmlns:a16="http://schemas.microsoft.com/office/drawing/2014/main" id="{75F5E707-1EF8-411A-BEAD-EDA1291EFA26}"/>
              </a:ext>
            </a:extLst>
          </p:cNvPr>
          <p:cNvSpPr/>
          <p:nvPr/>
        </p:nvSpPr>
        <p:spPr>
          <a:xfrm>
            <a:off x="-184443" y="-128016"/>
            <a:ext cx="12560885" cy="7114032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Arrow: Right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706DF26-1886-4C14-9C81-7482A6FEB6C5}"/>
              </a:ext>
            </a:extLst>
          </p:cNvPr>
          <p:cNvSpPr/>
          <p:nvPr/>
        </p:nvSpPr>
        <p:spPr>
          <a:xfrm>
            <a:off x="-3084016" y="5406146"/>
            <a:ext cx="3048000" cy="1350599"/>
          </a:xfrm>
          <a:prstGeom prst="rightArrow">
            <a:avLst/>
          </a:prstGeom>
          <a:solidFill>
            <a:srgbClr val="CC66FF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to go to the next slide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374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5E-6 0 L 0.34297 -0.00069 " pathEditMode="relative" rAng="0" ptsTypes="AA">
                                      <p:cBhvr>
                                        <p:cTn id="6" dur="2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48" y="-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1.45833E-6 -1.48148E-6 L -0.3569 0.000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52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75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75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75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75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75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4500"/>
                            </p:stCondLst>
                            <p:childTnLst>
                              <p:par>
                                <p:cTn id="38" presetID="63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4.79167E-6 -4.07407E-6 L 0.9983 0.00024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90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 descr="A picture containing toy&#10;&#10;Description automatically generated">
            <a:extLst>
              <a:ext uri="{FF2B5EF4-FFF2-40B4-BE49-F238E27FC236}">
                <a16:creationId xmlns:a16="http://schemas.microsoft.com/office/drawing/2014/main" id="{A69EFD36-8D3B-400E-848D-D4E9AD9456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37" y="2382354"/>
            <a:ext cx="1883539" cy="3207234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98EEF635-1C0B-4F84-9242-FA2926C22024}"/>
              </a:ext>
            </a:extLst>
          </p:cNvPr>
          <p:cNvGrpSpPr/>
          <p:nvPr/>
        </p:nvGrpSpPr>
        <p:grpSpPr>
          <a:xfrm>
            <a:off x="2372804" y="4224696"/>
            <a:ext cx="6885495" cy="1581831"/>
            <a:chOff x="5692902" y="203317"/>
            <a:chExt cx="5295724" cy="1425129"/>
          </a:xfrm>
        </p:grpSpPr>
        <p:sp>
          <p:nvSpPr>
            <p:cNvPr id="29" name="Speech Bubble: Rectangle with Corners Rounded 28">
              <a:extLst>
                <a:ext uri="{FF2B5EF4-FFF2-40B4-BE49-F238E27FC236}">
                  <a16:creationId xmlns:a16="http://schemas.microsoft.com/office/drawing/2014/main" id="{8A8AFC2A-D714-46E8-A3F3-D513C2E4FE1B}"/>
                </a:ext>
              </a:extLst>
            </p:cNvPr>
            <p:cNvSpPr/>
            <p:nvPr/>
          </p:nvSpPr>
          <p:spPr>
            <a:xfrm>
              <a:off x="5692902" y="203317"/>
              <a:ext cx="5295724" cy="1425129"/>
            </a:xfrm>
            <a:prstGeom prst="wedgeRoundRectCallout">
              <a:avLst>
                <a:gd name="adj1" fmla="val -57386"/>
                <a:gd name="adj2" fmla="val -124615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CD48D0F-3A54-4F5E-9322-9353D2372F3C}"/>
                </a:ext>
              </a:extLst>
            </p:cNvPr>
            <p:cNvSpPr txBox="1"/>
            <p:nvPr/>
          </p:nvSpPr>
          <p:spPr>
            <a:xfrm>
              <a:off x="5837410" y="203317"/>
              <a:ext cx="5089282" cy="12662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The third commandment is </a:t>
              </a:r>
            </a:p>
            <a:p>
              <a:pPr algn="ctr">
                <a:lnSpc>
                  <a:spcPts val="3200"/>
                </a:lnSpc>
              </a:pPr>
              <a:r>
                <a:rPr lang="en-US" sz="30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You must not use the name of the Lord your God thoughtlessly</a:t>
              </a:r>
              <a:r>
                <a:rPr lang="en-US" sz="30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.</a:t>
              </a: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DB5319D6-A50A-4DC3-B20D-D44F821BA6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782" y="2314653"/>
            <a:ext cx="1921428" cy="3262071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70418590-29D3-4C9F-B397-E523172D0A73}"/>
              </a:ext>
            </a:extLst>
          </p:cNvPr>
          <p:cNvGrpSpPr/>
          <p:nvPr/>
        </p:nvGrpSpPr>
        <p:grpSpPr>
          <a:xfrm>
            <a:off x="2518522" y="1663158"/>
            <a:ext cx="6531614" cy="2282530"/>
            <a:chOff x="3686628" y="159657"/>
            <a:chExt cx="7460342" cy="2633433"/>
          </a:xfrm>
        </p:grpSpPr>
        <p:sp>
          <p:nvSpPr>
            <p:cNvPr id="22" name="Speech Bubble: Oval 21">
              <a:extLst>
                <a:ext uri="{FF2B5EF4-FFF2-40B4-BE49-F238E27FC236}">
                  <a16:creationId xmlns:a16="http://schemas.microsoft.com/office/drawing/2014/main" id="{AE80C7BD-77CD-4687-A2AA-A6C0AA3CEE98}"/>
                </a:ext>
              </a:extLst>
            </p:cNvPr>
            <p:cNvSpPr/>
            <p:nvPr/>
          </p:nvSpPr>
          <p:spPr>
            <a:xfrm>
              <a:off x="3686628" y="159657"/>
              <a:ext cx="7460342" cy="2633433"/>
            </a:xfrm>
            <a:prstGeom prst="wedgeEllipseCallout">
              <a:avLst>
                <a:gd name="adj1" fmla="val 59719"/>
                <a:gd name="adj2" fmla="val 10933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5B2BFC5-6300-458C-ABFB-052A5672ED42}"/>
                </a:ext>
              </a:extLst>
            </p:cNvPr>
            <p:cNvSpPr txBox="1"/>
            <p:nvPr/>
          </p:nvSpPr>
          <p:spPr>
            <a:xfrm>
              <a:off x="3780077" y="683549"/>
              <a:ext cx="7200456" cy="14662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latin typeface="Comic Sans MS" panose="030F0702030302020204" pitchFamily="66" charset="0"/>
                </a:rPr>
                <a:t>The second commandment is </a:t>
              </a:r>
            </a:p>
            <a:p>
              <a:pPr algn="ctr"/>
              <a:r>
                <a:rPr lang="en-US" sz="3200" b="1" dirty="0">
                  <a:latin typeface="Comic Sans MS" panose="030F0702030302020204" pitchFamily="66" charset="0"/>
                </a:rPr>
                <a:t>You must not make for         yourselves any idols.</a:t>
              </a:r>
              <a:endParaRPr lang="en-GB" sz="3200" b="1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F0604AB-8356-4475-94DB-260137105A56}"/>
              </a:ext>
            </a:extLst>
          </p:cNvPr>
          <p:cNvGrpSpPr/>
          <p:nvPr/>
        </p:nvGrpSpPr>
        <p:grpSpPr>
          <a:xfrm>
            <a:off x="1169070" y="87505"/>
            <a:ext cx="10680030" cy="2062102"/>
            <a:chOff x="5692902" y="203317"/>
            <a:chExt cx="5295724" cy="1857823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228CA14-A9CC-4FA0-86B7-E945E43D915A}"/>
                </a:ext>
              </a:extLst>
            </p:cNvPr>
            <p:cNvSpPr txBox="1"/>
            <p:nvPr/>
          </p:nvSpPr>
          <p:spPr>
            <a:xfrm>
              <a:off x="5837410" y="203317"/>
              <a:ext cx="5089282" cy="18578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The first commandment is </a:t>
              </a:r>
            </a:p>
            <a:p>
              <a:pPr algn="ctr"/>
              <a:r>
                <a:rPr lang="en-GB" sz="32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You must not have any other gods except me.</a:t>
              </a:r>
            </a:p>
            <a:p>
              <a:pPr algn="ctr"/>
              <a:endParaRPr lang="en-GB" sz="3200" dirty="0">
                <a:solidFill>
                  <a:srgbClr val="6600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7" name="Speech Bubble: Rectangle with Corners Rounded 26">
              <a:extLst>
                <a:ext uri="{FF2B5EF4-FFF2-40B4-BE49-F238E27FC236}">
                  <a16:creationId xmlns:a16="http://schemas.microsoft.com/office/drawing/2014/main" id="{2987CF1E-AB4D-4F76-ACBF-6866C41B97BA}"/>
                </a:ext>
              </a:extLst>
            </p:cNvPr>
            <p:cNvSpPr/>
            <p:nvPr/>
          </p:nvSpPr>
          <p:spPr>
            <a:xfrm>
              <a:off x="5692902" y="203317"/>
              <a:ext cx="5295724" cy="1425129"/>
            </a:xfrm>
            <a:prstGeom prst="wedgeRoundRectCallout">
              <a:avLst>
                <a:gd name="adj1" fmla="val -44020"/>
                <a:gd name="adj2" fmla="val 140332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" name="Rectangle 2">
            <a:hlinkClick r:id="rId4" action="ppaction://hlinksldjump"/>
            <a:extLst>
              <a:ext uri="{FF2B5EF4-FFF2-40B4-BE49-F238E27FC236}">
                <a16:creationId xmlns:a16="http://schemas.microsoft.com/office/drawing/2014/main" id="{75F5E707-1EF8-411A-BEAD-EDA1291EFA26}"/>
              </a:ext>
            </a:extLst>
          </p:cNvPr>
          <p:cNvSpPr/>
          <p:nvPr/>
        </p:nvSpPr>
        <p:spPr>
          <a:xfrm>
            <a:off x="-184443" y="-128016"/>
            <a:ext cx="12560885" cy="7114032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Arrow: Right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706DF26-1886-4C14-9C81-7482A6FEB6C5}"/>
              </a:ext>
            </a:extLst>
          </p:cNvPr>
          <p:cNvSpPr/>
          <p:nvPr/>
        </p:nvSpPr>
        <p:spPr>
          <a:xfrm>
            <a:off x="-3084016" y="5406146"/>
            <a:ext cx="3048000" cy="1350599"/>
          </a:xfrm>
          <a:prstGeom prst="rightArrow">
            <a:avLst/>
          </a:prstGeom>
          <a:solidFill>
            <a:srgbClr val="CC66FF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to go to the next slide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256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750"/>
                            </p:stCondLst>
                            <p:childTnLst>
                              <p:par>
                                <p:cTn id="17" presetID="63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4.79167E-6 -4.07407E-6 L 0.9983 0.0002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90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DB5319D6-A50A-4DC3-B20D-D44F821BA6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782" y="2314653"/>
            <a:ext cx="1921428" cy="3262071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CD3AE5B-4073-4F91-A5D9-3DF838F6EC20}"/>
              </a:ext>
            </a:extLst>
          </p:cNvPr>
          <p:cNvGrpSpPr/>
          <p:nvPr/>
        </p:nvGrpSpPr>
        <p:grpSpPr>
          <a:xfrm>
            <a:off x="3670341" y="2848036"/>
            <a:ext cx="4851318" cy="1519074"/>
            <a:chOff x="3686628" y="159657"/>
            <a:chExt cx="7460342" cy="2633433"/>
          </a:xfrm>
        </p:grpSpPr>
        <p:sp>
          <p:nvSpPr>
            <p:cNvPr id="16" name="Speech Bubble: Oval 15">
              <a:extLst>
                <a:ext uri="{FF2B5EF4-FFF2-40B4-BE49-F238E27FC236}">
                  <a16:creationId xmlns:a16="http://schemas.microsoft.com/office/drawing/2014/main" id="{F56B47EB-EDF2-4E7C-BB1F-F07DDC34B609}"/>
                </a:ext>
              </a:extLst>
            </p:cNvPr>
            <p:cNvSpPr/>
            <p:nvPr/>
          </p:nvSpPr>
          <p:spPr>
            <a:xfrm>
              <a:off x="3686628" y="159657"/>
              <a:ext cx="7460342" cy="2633433"/>
            </a:xfrm>
            <a:prstGeom prst="wedgeEllipseCallout">
              <a:avLst>
                <a:gd name="adj1" fmla="val 74417"/>
                <a:gd name="adj2" fmla="val -37443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DCA80DB-737D-40BD-8882-4DA0A8F2F553}"/>
                </a:ext>
              </a:extLst>
            </p:cNvPr>
            <p:cNvSpPr txBox="1"/>
            <p:nvPr/>
          </p:nvSpPr>
          <p:spPr>
            <a:xfrm>
              <a:off x="4194968" y="624006"/>
              <a:ext cx="6230693" cy="1867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Comic Sans MS" panose="030F0702030302020204" pitchFamily="66" charset="0"/>
                </a:rPr>
                <a:t>Let’s read what the Bible says.</a:t>
              </a:r>
              <a:endParaRPr lang="en-GB" sz="3200" b="1" dirty="0">
                <a:latin typeface="Comic Sans MS" panose="030F0702030302020204" pitchFamily="66" charset="0"/>
              </a:endParaRPr>
            </a:p>
          </p:txBody>
        </p:sp>
      </p:grpSp>
      <p:pic>
        <p:nvPicPr>
          <p:cNvPr id="36" name="Picture 35" descr="A picture containing toy&#10;&#10;Description automatically generated">
            <a:extLst>
              <a:ext uri="{FF2B5EF4-FFF2-40B4-BE49-F238E27FC236}">
                <a16:creationId xmlns:a16="http://schemas.microsoft.com/office/drawing/2014/main" id="{A69EFD36-8D3B-400E-848D-D4E9AD9456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37" y="2382354"/>
            <a:ext cx="1883539" cy="3207234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70418590-29D3-4C9F-B397-E523172D0A73}"/>
              </a:ext>
            </a:extLst>
          </p:cNvPr>
          <p:cNvGrpSpPr/>
          <p:nvPr/>
        </p:nvGrpSpPr>
        <p:grpSpPr>
          <a:xfrm>
            <a:off x="6229350" y="86526"/>
            <a:ext cx="5354436" cy="2051809"/>
            <a:chOff x="3686628" y="159657"/>
            <a:chExt cx="7460342" cy="2633433"/>
          </a:xfrm>
        </p:grpSpPr>
        <p:sp>
          <p:nvSpPr>
            <p:cNvPr id="22" name="Speech Bubble: Oval 21">
              <a:extLst>
                <a:ext uri="{FF2B5EF4-FFF2-40B4-BE49-F238E27FC236}">
                  <a16:creationId xmlns:a16="http://schemas.microsoft.com/office/drawing/2014/main" id="{AE80C7BD-77CD-4687-A2AA-A6C0AA3CEE98}"/>
                </a:ext>
              </a:extLst>
            </p:cNvPr>
            <p:cNvSpPr/>
            <p:nvPr/>
          </p:nvSpPr>
          <p:spPr>
            <a:xfrm>
              <a:off x="3686628" y="159657"/>
              <a:ext cx="7460342" cy="2633433"/>
            </a:xfrm>
            <a:prstGeom prst="wedgeEllipseCallout">
              <a:avLst>
                <a:gd name="adj1" fmla="val 15247"/>
                <a:gd name="adj2" fmla="val 93565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5B2BFC5-6300-458C-ABFB-052A5672ED42}"/>
                </a:ext>
              </a:extLst>
            </p:cNvPr>
            <p:cNvSpPr txBox="1"/>
            <p:nvPr/>
          </p:nvSpPr>
          <p:spPr>
            <a:xfrm>
              <a:off x="3816570" y="376582"/>
              <a:ext cx="7200456" cy="2014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Comic Sans MS" panose="030F0702030302020204" pitchFamily="66" charset="0"/>
                </a:rPr>
                <a:t>Well done, if you remembered those 3 of the 10 Commandments.</a:t>
              </a:r>
              <a:endParaRPr lang="en-GB" sz="3200" b="1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F0604AB-8356-4475-94DB-260137105A56}"/>
              </a:ext>
            </a:extLst>
          </p:cNvPr>
          <p:cNvGrpSpPr/>
          <p:nvPr/>
        </p:nvGrpSpPr>
        <p:grpSpPr>
          <a:xfrm>
            <a:off x="701477" y="400822"/>
            <a:ext cx="5354436" cy="1211309"/>
            <a:chOff x="5692902" y="203317"/>
            <a:chExt cx="5295724" cy="142512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228CA14-A9CC-4FA0-86B7-E945E43D915A}"/>
                </a:ext>
              </a:extLst>
            </p:cNvPr>
            <p:cNvSpPr txBox="1"/>
            <p:nvPr/>
          </p:nvSpPr>
          <p:spPr>
            <a:xfrm>
              <a:off x="5837410" y="203317"/>
              <a:ext cx="5089282" cy="5268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Today we are looking at the 4</a:t>
              </a:r>
              <a:r>
                <a:rPr lang="en-GB" sz="3200" baseline="300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th</a:t>
              </a:r>
              <a:r>
                <a:rPr lang="en-GB" sz="32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 commandment.</a:t>
              </a:r>
              <a:endParaRPr lang="en-GB" sz="3200" dirty="0">
                <a:solidFill>
                  <a:srgbClr val="6600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7" name="Speech Bubble: Rectangle with Corners Rounded 26">
              <a:extLst>
                <a:ext uri="{FF2B5EF4-FFF2-40B4-BE49-F238E27FC236}">
                  <a16:creationId xmlns:a16="http://schemas.microsoft.com/office/drawing/2014/main" id="{2987CF1E-AB4D-4F76-ACBF-6866C41B97BA}"/>
                </a:ext>
              </a:extLst>
            </p:cNvPr>
            <p:cNvSpPr/>
            <p:nvPr/>
          </p:nvSpPr>
          <p:spPr>
            <a:xfrm>
              <a:off x="5692902" y="203317"/>
              <a:ext cx="5295724" cy="1425129"/>
            </a:xfrm>
            <a:prstGeom prst="wedgeRoundRectCallout">
              <a:avLst>
                <a:gd name="adj1" fmla="val -29433"/>
                <a:gd name="adj2" fmla="val 171786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" name="Rectangle 2">
            <a:hlinkClick r:id="rId4" action="ppaction://hlinksldjump"/>
            <a:extLst>
              <a:ext uri="{FF2B5EF4-FFF2-40B4-BE49-F238E27FC236}">
                <a16:creationId xmlns:a16="http://schemas.microsoft.com/office/drawing/2014/main" id="{75F5E707-1EF8-411A-BEAD-EDA1291EFA26}"/>
              </a:ext>
            </a:extLst>
          </p:cNvPr>
          <p:cNvSpPr/>
          <p:nvPr/>
        </p:nvSpPr>
        <p:spPr>
          <a:xfrm>
            <a:off x="-184443" y="-128016"/>
            <a:ext cx="12560885" cy="7114032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Arrow: Right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706DF26-1886-4C14-9C81-7482A6FEB6C5}"/>
              </a:ext>
            </a:extLst>
          </p:cNvPr>
          <p:cNvSpPr/>
          <p:nvPr/>
        </p:nvSpPr>
        <p:spPr>
          <a:xfrm>
            <a:off x="-3084016" y="5406146"/>
            <a:ext cx="3048000" cy="1350599"/>
          </a:xfrm>
          <a:prstGeom prst="rightArrow">
            <a:avLst/>
          </a:prstGeom>
          <a:solidFill>
            <a:srgbClr val="CC66FF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to go to the next slide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743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25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63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4.79167E-6 -4.07407E-6 L 0.9983 0.0002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90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4BBCFEEE-E8B2-4821-8655-A3211A8C49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5850" y="1998687"/>
            <a:ext cx="2248502" cy="345755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2F24FF5-84A8-4058-B6F3-65262E54D7CE}"/>
              </a:ext>
            </a:extLst>
          </p:cNvPr>
          <p:cNvSpPr/>
          <p:nvPr/>
        </p:nvSpPr>
        <p:spPr>
          <a:xfrm>
            <a:off x="399312" y="1036864"/>
            <a:ext cx="11250501" cy="5571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u="sng" dirty="0">
                <a:latin typeface="Comic Sans MS" panose="030F0702030302020204" pitchFamily="66" charset="0"/>
              </a:rPr>
              <a:t>“</a:t>
            </a:r>
            <a:r>
              <a:rPr lang="en-US" sz="2400" b="1" u="sng" dirty="0">
                <a:solidFill>
                  <a:srgbClr val="0000CC"/>
                </a:solidFill>
                <a:latin typeface="Comic Sans MS" panose="030F0702030302020204" pitchFamily="66" charset="0"/>
              </a:rPr>
              <a:t>Remember to keep the Sabbath as a holy day.</a:t>
            </a:r>
            <a:r>
              <a:rPr lang="en-US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 You may work and get everything done during six days each week. But the seventh day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is a day of rest to </a:t>
            </a:r>
            <a:r>
              <a:rPr lang="en-US" sz="2400" dirty="0" err="1">
                <a:solidFill>
                  <a:srgbClr val="0000CC"/>
                </a:solidFill>
                <a:latin typeface="Comic Sans MS" panose="030F0702030302020204" pitchFamily="66" charset="0"/>
              </a:rPr>
              <a:t>honour</a:t>
            </a:r>
            <a:r>
              <a:rPr lang="en-US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 the Lord your God.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Comic Sans MS" panose="030F0702030302020204" pitchFamily="66" charset="0"/>
              </a:rPr>
              <a:t>On that day no one may do any work: not you, your son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Comic Sans MS" panose="030F0702030302020204" pitchFamily="66" charset="0"/>
              </a:rPr>
              <a:t>or daughter, or your men or women slaves. Neither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Comic Sans MS" panose="030F0702030302020204" pitchFamily="66" charset="0"/>
              </a:rPr>
              <a:t>your animals nor the foreigners living in your cities may work. 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The reason is that in six days the Lord made everything.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He made the sky, earth, sea and everything in them.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And on the seventh day, he rested. So the Lord blessed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the Sabbath day and made it holy.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BD2C93E-58C9-4981-A6B1-3224755C8C9B}"/>
              </a:ext>
            </a:extLst>
          </p:cNvPr>
          <p:cNvSpPr/>
          <p:nvPr/>
        </p:nvSpPr>
        <p:spPr>
          <a:xfrm>
            <a:off x="2324100" y="318739"/>
            <a:ext cx="68948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Exodus chapter 20 verses 8 - 11</a:t>
            </a:r>
          </a:p>
        </p:txBody>
      </p:sp>
      <p:sp>
        <p:nvSpPr>
          <p:cNvPr id="2" name="Rectangle 1">
            <a:hlinkClick r:id="rId3" action="ppaction://hlinksldjump"/>
            <a:extLst>
              <a:ext uri="{FF2B5EF4-FFF2-40B4-BE49-F238E27FC236}">
                <a16:creationId xmlns:a16="http://schemas.microsoft.com/office/drawing/2014/main" id="{2FA11379-F082-457D-9393-71AE0409AF1C}"/>
              </a:ext>
            </a:extLst>
          </p:cNvPr>
          <p:cNvSpPr/>
          <p:nvPr/>
        </p:nvSpPr>
        <p:spPr>
          <a:xfrm>
            <a:off x="-184443" y="-128016"/>
            <a:ext cx="12560885" cy="7114032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Arrow: Right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46506A9-FFDE-43AB-9039-75689BEFE665}"/>
              </a:ext>
            </a:extLst>
          </p:cNvPr>
          <p:cNvSpPr/>
          <p:nvPr/>
        </p:nvSpPr>
        <p:spPr>
          <a:xfrm>
            <a:off x="-3084016" y="5406146"/>
            <a:ext cx="3048000" cy="1350599"/>
          </a:xfrm>
          <a:prstGeom prst="rightArrow">
            <a:avLst/>
          </a:prstGeom>
          <a:solidFill>
            <a:srgbClr val="CC66FF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to go to the next slide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521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22045E-16 1.48148E-6 L -0.29687 -0.0046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44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25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250"/>
                            </p:stCondLst>
                            <p:childTnLst>
                              <p:par>
                                <p:cTn id="12" presetID="63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4.79167E-6 -4.07407E-6 L 0.9983 0.00024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90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E8F4075A-C32C-4151-854A-961AABB7C61D}"/>
              </a:ext>
            </a:extLst>
          </p:cNvPr>
          <p:cNvSpPr txBox="1"/>
          <p:nvPr/>
        </p:nvSpPr>
        <p:spPr>
          <a:xfrm>
            <a:off x="3214960" y="5171286"/>
            <a:ext cx="513873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God was showing us how </a:t>
            </a:r>
          </a:p>
          <a:p>
            <a:pPr algn="ctr"/>
            <a:r>
              <a:rPr lang="en-US" sz="3200" dirty="0">
                <a:latin typeface="Comic Sans MS" panose="030F0702030302020204" pitchFamily="66" charset="0"/>
              </a:rPr>
              <a:t>we should live.</a:t>
            </a:r>
            <a:endParaRPr lang="en-GB" sz="3200" b="1" dirty="0">
              <a:latin typeface="Comic Sans MS" panose="030F0702030302020204" pitchFamily="66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17ABA89-846C-453D-A665-C8C4FCAB04A0}"/>
              </a:ext>
            </a:extLst>
          </p:cNvPr>
          <p:cNvSpPr txBox="1"/>
          <p:nvPr/>
        </p:nvSpPr>
        <p:spPr>
          <a:xfrm>
            <a:off x="2560113" y="3352723"/>
            <a:ext cx="61229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Does that mean God was tired?</a:t>
            </a:r>
            <a:endParaRPr lang="en-GB" sz="3200" dirty="0">
              <a:solidFill>
                <a:srgbClr val="6600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B5319D6-A50A-4DC3-B20D-D44F821BA6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782" y="2314653"/>
            <a:ext cx="1921428" cy="3262071"/>
          </a:xfrm>
          <a:prstGeom prst="rect">
            <a:avLst/>
          </a:prstGeom>
        </p:spPr>
      </p:pic>
      <p:pic>
        <p:nvPicPr>
          <p:cNvPr id="36" name="Picture 35" descr="A picture containing toy&#10;&#10;Description automatically generated">
            <a:extLst>
              <a:ext uri="{FF2B5EF4-FFF2-40B4-BE49-F238E27FC236}">
                <a16:creationId xmlns:a16="http://schemas.microsoft.com/office/drawing/2014/main" id="{A69EFD36-8D3B-400E-848D-D4E9AD9456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37" y="2382354"/>
            <a:ext cx="1883539" cy="3207234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A658E307-A81B-44C5-9050-B053818D1542}"/>
              </a:ext>
            </a:extLst>
          </p:cNvPr>
          <p:cNvGrpSpPr/>
          <p:nvPr/>
        </p:nvGrpSpPr>
        <p:grpSpPr>
          <a:xfrm>
            <a:off x="2461413" y="1887482"/>
            <a:ext cx="6285106" cy="2051809"/>
            <a:chOff x="5521368" y="203317"/>
            <a:chExt cx="5405325" cy="1425129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6A40069-5EE3-4CD9-BD38-927842AC1B64}"/>
                </a:ext>
              </a:extLst>
            </p:cNvPr>
            <p:cNvSpPr txBox="1"/>
            <p:nvPr/>
          </p:nvSpPr>
          <p:spPr>
            <a:xfrm>
              <a:off x="5521368" y="203317"/>
              <a:ext cx="5405325" cy="10902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I understand that God made the world in 6 days and rested on the 7</a:t>
              </a:r>
              <a:r>
                <a:rPr lang="en-GB" sz="3200" baseline="300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th</a:t>
              </a:r>
              <a:r>
                <a:rPr lang="en-GB" sz="32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 day. </a:t>
              </a:r>
            </a:p>
          </p:txBody>
        </p:sp>
        <p:sp>
          <p:nvSpPr>
            <p:cNvPr id="28" name="Speech Bubble: Rectangle with Corners Rounded 27">
              <a:extLst>
                <a:ext uri="{FF2B5EF4-FFF2-40B4-BE49-F238E27FC236}">
                  <a16:creationId xmlns:a16="http://schemas.microsoft.com/office/drawing/2014/main" id="{29B0DAC0-65F0-460C-9004-D0D691D7CE19}"/>
                </a:ext>
              </a:extLst>
            </p:cNvPr>
            <p:cNvSpPr/>
            <p:nvPr/>
          </p:nvSpPr>
          <p:spPr>
            <a:xfrm>
              <a:off x="5606252" y="203317"/>
              <a:ext cx="5295724" cy="1425129"/>
            </a:xfrm>
            <a:prstGeom prst="wedgeRoundRectCallout">
              <a:avLst>
                <a:gd name="adj1" fmla="val -62806"/>
                <a:gd name="adj2" fmla="val 8018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CD3AE5B-4073-4F91-A5D9-3DF838F6EC20}"/>
              </a:ext>
            </a:extLst>
          </p:cNvPr>
          <p:cNvGrpSpPr/>
          <p:nvPr/>
        </p:nvGrpSpPr>
        <p:grpSpPr>
          <a:xfrm>
            <a:off x="2406661" y="3971172"/>
            <a:ext cx="6755337" cy="2400228"/>
            <a:chOff x="3686628" y="159657"/>
            <a:chExt cx="7460342" cy="2633433"/>
          </a:xfrm>
        </p:grpSpPr>
        <p:sp>
          <p:nvSpPr>
            <p:cNvPr id="16" name="Speech Bubble: Oval 15">
              <a:extLst>
                <a:ext uri="{FF2B5EF4-FFF2-40B4-BE49-F238E27FC236}">
                  <a16:creationId xmlns:a16="http://schemas.microsoft.com/office/drawing/2014/main" id="{F56B47EB-EDF2-4E7C-BB1F-F07DDC34B609}"/>
                </a:ext>
              </a:extLst>
            </p:cNvPr>
            <p:cNvSpPr/>
            <p:nvPr/>
          </p:nvSpPr>
          <p:spPr>
            <a:xfrm>
              <a:off x="3686628" y="159657"/>
              <a:ext cx="7460342" cy="2633433"/>
            </a:xfrm>
            <a:prstGeom prst="wedgeEllipseCallout">
              <a:avLst>
                <a:gd name="adj1" fmla="val 57912"/>
                <a:gd name="adj2" fmla="val -86905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DCA80DB-737D-40BD-8882-4DA0A8F2F553}"/>
                </a:ext>
              </a:extLst>
            </p:cNvPr>
            <p:cNvSpPr txBox="1"/>
            <p:nvPr/>
          </p:nvSpPr>
          <p:spPr>
            <a:xfrm>
              <a:off x="4301452" y="394188"/>
              <a:ext cx="6230693" cy="1181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Comic Sans MS" panose="030F0702030302020204" pitchFamily="66" charset="0"/>
                </a:rPr>
                <a:t>No God doesn’t get tired, but we do. 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0418590-29D3-4C9F-B397-E523172D0A73}"/>
              </a:ext>
            </a:extLst>
          </p:cNvPr>
          <p:cNvGrpSpPr/>
          <p:nvPr/>
        </p:nvGrpSpPr>
        <p:grpSpPr>
          <a:xfrm>
            <a:off x="6229350" y="86526"/>
            <a:ext cx="5354436" cy="2051809"/>
            <a:chOff x="3686628" y="159657"/>
            <a:chExt cx="7460342" cy="2633433"/>
          </a:xfrm>
        </p:grpSpPr>
        <p:sp>
          <p:nvSpPr>
            <p:cNvPr id="22" name="Speech Bubble: Oval 21">
              <a:extLst>
                <a:ext uri="{FF2B5EF4-FFF2-40B4-BE49-F238E27FC236}">
                  <a16:creationId xmlns:a16="http://schemas.microsoft.com/office/drawing/2014/main" id="{AE80C7BD-77CD-4687-A2AA-A6C0AA3CEE98}"/>
                </a:ext>
              </a:extLst>
            </p:cNvPr>
            <p:cNvSpPr/>
            <p:nvPr/>
          </p:nvSpPr>
          <p:spPr>
            <a:xfrm>
              <a:off x="3686628" y="159657"/>
              <a:ext cx="7460342" cy="2633433"/>
            </a:xfrm>
            <a:prstGeom prst="wedgeEllipseCallout">
              <a:avLst>
                <a:gd name="adj1" fmla="val 15247"/>
                <a:gd name="adj2" fmla="val 93565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5B2BFC5-6300-458C-ABFB-052A5672ED42}"/>
                </a:ext>
              </a:extLst>
            </p:cNvPr>
            <p:cNvSpPr txBox="1"/>
            <p:nvPr/>
          </p:nvSpPr>
          <p:spPr>
            <a:xfrm>
              <a:off x="3816570" y="524749"/>
              <a:ext cx="7200456" cy="2014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Comic Sans MS" panose="030F0702030302020204" pitchFamily="66" charset="0"/>
                </a:rPr>
                <a:t>God explains to Moses why he is giving this commandment.</a:t>
              </a:r>
              <a:endParaRPr lang="en-GB" sz="3200" b="1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F0604AB-8356-4475-94DB-260137105A56}"/>
              </a:ext>
            </a:extLst>
          </p:cNvPr>
          <p:cNvGrpSpPr/>
          <p:nvPr/>
        </p:nvGrpSpPr>
        <p:grpSpPr>
          <a:xfrm>
            <a:off x="171450" y="400822"/>
            <a:ext cx="5817805" cy="1211309"/>
            <a:chOff x="5521368" y="203317"/>
            <a:chExt cx="5405325" cy="142512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228CA14-A9CC-4FA0-86B7-E945E43D915A}"/>
                </a:ext>
              </a:extLst>
            </p:cNvPr>
            <p:cNvSpPr txBox="1"/>
            <p:nvPr/>
          </p:nvSpPr>
          <p:spPr>
            <a:xfrm>
              <a:off x="5521368" y="203317"/>
              <a:ext cx="5405325" cy="12673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Wow! </a:t>
              </a:r>
            </a:p>
            <a:p>
              <a:pPr algn="ctr"/>
              <a:r>
                <a:rPr lang="en-GB" sz="32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That’s a long commandment.</a:t>
              </a:r>
              <a:endParaRPr lang="en-GB" sz="3200" dirty="0">
                <a:solidFill>
                  <a:srgbClr val="6600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7" name="Speech Bubble: Rectangle with Corners Rounded 26">
              <a:extLst>
                <a:ext uri="{FF2B5EF4-FFF2-40B4-BE49-F238E27FC236}">
                  <a16:creationId xmlns:a16="http://schemas.microsoft.com/office/drawing/2014/main" id="{2987CF1E-AB4D-4F76-ACBF-6866C41B97BA}"/>
                </a:ext>
              </a:extLst>
            </p:cNvPr>
            <p:cNvSpPr/>
            <p:nvPr/>
          </p:nvSpPr>
          <p:spPr>
            <a:xfrm>
              <a:off x="5606252" y="203317"/>
              <a:ext cx="5295724" cy="1425129"/>
            </a:xfrm>
            <a:prstGeom prst="wedgeRoundRectCallout">
              <a:avLst>
                <a:gd name="adj1" fmla="val -24085"/>
                <a:gd name="adj2" fmla="val 170213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" name="Rectangle 2">
            <a:hlinkClick r:id="rId4" action="ppaction://hlinksldjump"/>
            <a:extLst>
              <a:ext uri="{FF2B5EF4-FFF2-40B4-BE49-F238E27FC236}">
                <a16:creationId xmlns:a16="http://schemas.microsoft.com/office/drawing/2014/main" id="{75F5E707-1EF8-411A-BEAD-EDA1291EFA26}"/>
              </a:ext>
            </a:extLst>
          </p:cNvPr>
          <p:cNvSpPr/>
          <p:nvPr/>
        </p:nvSpPr>
        <p:spPr>
          <a:xfrm>
            <a:off x="-184443" y="-99874"/>
            <a:ext cx="12560885" cy="7114032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Arrow: Right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706DF26-1886-4C14-9C81-7482A6FEB6C5}"/>
              </a:ext>
            </a:extLst>
          </p:cNvPr>
          <p:cNvSpPr/>
          <p:nvPr/>
        </p:nvSpPr>
        <p:spPr>
          <a:xfrm>
            <a:off x="-3084016" y="5406146"/>
            <a:ext cx="3048000" cy="1350599"/>
          </a:xfrm>
          <a:prstGeom prst="rightArrow">
            <a:avLst/>
          </a:prstGeom>
          <a:solidFill>
            <a:srgbClr val="CC66FF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to go to the next slide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706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2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75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0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1750"/>
                            </p:stCondLst>
                            <p:childTnLst>
                              <p:par>
                                <p:cTn id="29" presetID="63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4.79167E-6 -4.07407E-6 L 0.9983 0.0002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90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29" grpId="0"/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10047</TotalTime>
  <Words>1226</Words>
  <Application>Microsoft Office PowerPoint</Application>
  <PresentationFormat>Widescreen</PresentationFormat>
  <Paragraphs>149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Hancock</dc:creator>
  <cp:lastModifiedBy>Bryan Hancock</cp:lastModifiedBy>
  <cp:revision>447</cp:revision>
  <dcterms:created xsi:type="dcterms:W3CDTF">2020-08-25T07:54:05Z</dcterms:created>
  <dcterms:modified xsi:type="dcterms:W3CDTF">2020-10-12T13:58:34Z</dcterms:modified>
</cp:coreProperties>
</file>