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90" y="1128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971187F-840D-43EB-827D-D2B6EA5D4A09}"/>
              </a:ext>
            </a:extLst>
          </p:cNvPr>
          <p:cNvSpPr/>
          <p:nvPr userDrawn="1"/>
        </p:nvSpPr>
        <p:spPr>
          <a:xfrm>
            <a:off x="0" y="166240"/>
            <a:ext cx="1202198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     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197590" y="136525"/>
            <a:ext cx="1179681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ADVENT QUIZ    </a:t>
            </a:r>
            <a:r>
              <a:rPr lang="en-US" sz="44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LUKE 1 26-38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15870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A4DA479C-FA56-4921-A2A3-2BCE4722AA24}"/>
              </a:ext>
            </a:extLst>
          </p:cNvPr>
          <p:cNvSpPr txBox="1">
            <a:spLocks/>
          </p:cNvSpPr>
          <p:nvPr/>
        </p:nvSpPr>
        <p:spPr>
          <a:xfrm>
            <a:off x="722462" y="1652810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did God send to visit Mary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9ED71D79-C643-469A-B688-C00D8F032839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 Gabriel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C329C6C8-B750-49B6-9A42-F3F4072B0F46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Angel George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138842BC-AC01-4DE4-A065-31AFB7E264B0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 Gerald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1D0CBD-000A-43FA-8BA7-2E5E3336DE37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81027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sent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ANGEL GABRIEL </a:t>
            </a:r>
            <a:r>
              <a:rPr lang="en-US" sz="2800" b="1" dirty="0">
                <a:latin typeface="Comic Sans MS" panose="030F0702030302020204" pitchFamily="66" charset="0"/>
              </a:rPr>
              <a:t>to visit Mary.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765828" y="1779954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Gabriel say God had done to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42862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Forgotten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Bullied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Blessed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D4BD976B-D234-40BC-8A4D-A2DD54E4BA7D}"/>
              </a:ext>
            </a:extLst>
          </p:cNvPr>
          <p:cNvSpPr txBox="1">
            <a:spLocks/>
          </p:cNvSpPr>
          <p:nvPr/>
        </p:nvSpPr>
        <p:spPr>
          <a:xfrm>
            <a:off x="765828" y="1779954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Gabriel say God had done to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C71C8B80-C607-4B07-9673-575F37A7172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Forgotten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BAFB93AF-9B54-41DD-B8C8-9E0B87E1E58E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Bullied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1BF736C4-A33A-4900-A930-19DE1FC5EE62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Blessed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Gabriel said God had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BLESSED </a:t>
            </a:r>
            <a:r>
              <a:rPr lang="en-US" sz="2800" b="1" dirty="0">
                <a:latin typeface="Comic Sans MS" panose="030F0702030302020204" pitchFamily="66" charset="0"/>
              </a:rPr>
              <a:t>Mary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FE8FA6-0F78-4769-A598-79D35E0E3EF8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26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02584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Joyful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Confused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How did Mary feel, when Gabriel said God had blessed her?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E83DF4DA-2FC9-40D3-AE83-138FE5CB04BF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Joyful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3" action="ppaction://hlinksldjump"/>
            <a:extLst>
              <a:ext uri="{FF2B5EF4-FFF2-40B4-BE49-F238E27FC236}">
                <a16:creationId xmlns:a16="http://schemas.microsoft.com/office/drawing/2014/main" id="{C3358F3A-12CE-4413-B185-5D861A14ED19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Confused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5E4CEF34-CCBE-4AD2-9885-515C1B074CE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Happy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17D7DBA4-A7F2-4B08-8C0E-89CE48C83BF1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How did Mary feel, when Gabriel said God had blessed her?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felt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CONFUSED </a:t>
            </a:r>
            <a:r>
              <a:rPr lang="en-US" sz="2800" b="1" dirty="0">
                <a:latin typeface="Comic Sans MS" panose="030F0702030302020204" pitchFamily="66" charset="0"/>
              </a:rPr>
              <a:t>by Gabriel’s words.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428625" y="-76595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Gabriel say, God felt about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286221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Fed up with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Pleased with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 with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7375F4CA-1855-49AD-B7AD-6FCDBD7E99FC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Gabriel say, God felt about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F2E6A90A-D7AD-4E83-BBAA-33C0FCD46F8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Fed up with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6704C97C-4FA9-48A8-8EC9-036CB5FEE81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Pleased with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6F7D6D96-5E09-4A91-A7A2-21BC1D6CFAF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 with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Gabriel said God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PLEASED </a:t>
            </a:r>
            <a:r>
              <a:rPr lang="en-US" sz="2800" b="1" dirty="0">
                <a:latin typeface="Comic Sans MS" panose="030F0702030302020204" pitchFamily="66" charset="0"/>
              </a:rPr>
              <a:t>with Mary.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Gabriel say would happen to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 would go 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on holiday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 would have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a party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 would become pregnant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F940C1AE-D8DE-4E22-BADC-E999E561FB62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Gabriel say would happen to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DAA4518F-AEF7-47FA-9E1D-908D27E1AC8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 would go 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on holiday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15AF1FF8-FA1B-400E-BC80-0F7D913DC42C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 would have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a party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70C13AFC-1239-4B65-8693-B2113CB99AAE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 would become pregnant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Gabriel said that Mary would become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PREGNANT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49483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Gabriel say the baby would be called?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286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Son of 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Son of God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Son of 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the Angel visiting Mary in Luke chapter 1 v 26 -38 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390525" y="-83861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4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B65D3A-FFD8-4AFB-BBC4-0B250DDF53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A2E4D765-1A35-499A-8F15-037301F0FC6C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Gabriel say the baby would be called?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EC60A02A-D8BA-4565-BDC5-C3CFC1774ED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Son of 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37F81A0F-FC65-4331-BB50-D127E6F6162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Son of God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43B8116-2934-4721-B27F-B7B420D6651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Son of 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E4C84C-0D96-41BB-AF89-D29AF76F3029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749550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Gabriel said that Jesus would be called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SON OF GOD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428625" y="-71523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Mary said that she was the _ _ _ _ _ _ _ girl of the Lord.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6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Servant girl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Chief girl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Best girl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1CE43D43-0F37-4273-A300-749D8EEBA5D7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Mary said that she was the _ _ _ _ _ _ _ girl of the Lord.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CB0C48B-9A58-4FC2-A540-8C9942A7F9D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Servant girl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0072E7EB-5FE5-49CF-A664-9784D5BE3A7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Chief girl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339CD209-145F-47C0-B186-C50B68EEF01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Best girl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3D61BE-895D-4735-B993-1A0A74910B55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640308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said,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“I am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SERVANT GIRL </a:t>
            </a:r>
            <a:r>
              <a:rPr lang="en-US" sz="2800" b="1" dirty="0">
                <a:latin typeface="Comic Sans MS" panose="030F0702030302020204" pitchFamily="66" charset="0"/>
              </a:rPr>
              <a:t>of the Lord”.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225934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628BAAA-70F5-4F96-B4DA-ADD9C73ABB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428625" y="-71323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0BD0863-3313-444E-A601-8E612A5735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390525" y="700009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town where Mary lived?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202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8CF0F30B-686A-4998-ADBA-8FE7F55F46FE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the town where Mary lived?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D59F2114-7117-40D6-8538-69B2428A877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8CA2EB1-71A0-43BC-A32C-909671662674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BC4B9227-99CC-4BD8-A785-2E036224E8C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Nazareth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lived in the town of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NAZARETH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494829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654807" y="1617065"/>
            <a:ext cx="688238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was Mary engaged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42862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Jonah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806DE344-733D-41C6-BB38-B3A9156AE7FC}"/>
              </a:ext>
            </a:extLst>
          </p:cNvPr>
          <p:cNvSpPr txBox="1">
            <a:spLocks/>
          </p:cNvSpPr>
          <p:nvPr/>
        </p:nvSpPr>
        <p:spPr>
          <a:xfrm>
            <a:off x="2654807" y="1617065"/>
            <a:ext cx="688238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was Mary engaged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38401D09-AFD4-4F9D-8B1C-A86ACFBC1D2A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Jonah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0161E7E7-C12A-49E7-BA79-55A01DCAB95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3EA760BC-CD3B-4A50-93A3-AADC21940F8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Mary was engaged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JOSEPH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908061" y="1721467"/>
            <a:ext cx="8299677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family did Joseph come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225934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Daniel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Samuel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A5FC69C7-A5C4-43D8-A020-817CD99BF698}"/>
              </a:ext>
            </a:extLst>
          </p:cNvPr>
          <p:cNvSpPr txBox="1">
            <a:spLocks/>
          </p:cNvSpPr>
          <p:nvPr/>
        </p:nvSpPr>
        <p:spPr>
          <a:xfrm>
            <a:off x="1908061" y="1721467"/>
            <a:ext cx="8299677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family did Joseph come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A0CEED87-9B05-495B-BFDA-3EAD10DBDA7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B48E91D7-765C-4D03-AB41-EA751686B645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Daniel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EE7BCD7F-0016-4F74-AB84-2B6E4ABF26E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Samuel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DD0FA9-71EC-43EA-B602-DACB8D0DB37F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of the royal family of king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DAVID.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722462" y="1652810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did God send to visit Mary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390525" y="-43718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 Gabriel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Angel George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Angel Gerald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725</Words>
  <Application>Microsoft Office PowerPoint</Application>
  <PresentationFormat>Widescreen</PresentationFormat>
  <Paragraphs>171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24</cp:revision>
  <dcterms:created xsi:type="dcterms:W3CDTF">2020-11-16T15:34:11Z</dcterms:created>
  <dcterms:modified xsi:type="dcterms:W3CDTF">2020-11-24T22:08:21Z</dcterms:modified>
</cp:coreProperties>
</file>